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2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notesSlides/notesSlide5.xml" ContentType="application/vnd.openxmlformats-officedocument.presentationml.notesSlide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notesSlides/notesSlide6.xml" ContentType="application/vnd.openxmlformats-officedocument.presentationml.notesSlide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notesSlides/notesSlide9.xml" ContentType="application/vnd.openxmlformats-officedocument.presentationml.notesSlide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notesSlides/notesSlide10.xml" ContentType="application/vnd.openxmlformats-officedocument.presentationml.notesSlide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4" r:id="rId9"/>
    <p:sldId id="262" r:id="rId10"/>
    <p:sldId id="270" r:id="rId11"/>
    <p:sldId id="265" r:id="rId12"/>
    <p:sldId id="275" r:id="rId13"/>
    <p:sldId id="271" r:id="rId14"/>
    <p:sldId id="272" r:id="rId15"/>
    <p:sldId id="273" r:id="rId16"/>
    <p:sldId id="278" r:id="rId17"/>
    <p:sldId id="274" r:id="rId18"/>
    <p:sldId id="276" r:id="rId19"/>
    <p:sldId id="279" r:id="rId20"/>
    <p:sldId id="796" r:id="rId21"/>
    <p:sldId id="290" r:id="rId22"/>
    <p:sldId id="289" r:id="rId23"/>
    <p:sldId id="281" r:id="rId24"/>
    <p:sldId id="267" r:id="rId25"/>
    <p:sldId id="282" r:id="rId26"/>
    <p:sldId id="283" r:id="rId27"/>
    <p:sldId id="779" r:id="rId28"/>
    <p:sldId id="285" r:id="rId29"/>
    <p:sldId id="286" r:id="rId30"/>
    <p:sldId id="781" r:id="rId31"/>
    <p:sldId id="780" r:id="rId32"/>
    <p:sldId id="291" r:id="rId33"/>
    <p:sldId id="287" r:id="rId34"/>
    <p:sldId id="295" r:id="rId35"/>
    <p:sldId id="377" r:id="rId36"/>
    <p:sldId id="376" r:id="rId37"/>
    <p:sldId id="378" r:id="rId38"/>
    <p:sldId id="379" r:id="rId39"/>
    <p:sldId id="574" r:id="rId40"/>
    <p:sldId id="770" r:id="rId41"/>
    <p:sldId id="288" r:id="rId42"/>
    <p:sldId id="771" r:id="rId43"/>
    <p:sldId id="772" r:id="rId44"/>
    <p:sldId id="773" r:id="rId45"/>
    <p:sldId id="775" r:id="rId46"/>
    <p:sldId id="268" r:id="rId47"/>
    <p:sldId id="783" r:id="rId48"/>
    <p:sldId id="782" r:id="rId49"/>
    <p:sldId id="784" r:id="rId50"/>
    <p:sldId id="785" r:id="rId51"/>
    <p:sldId id="786" r:id="rId52"/>
    <p:sldId id="787" r:id="rId53"/>
    <p:sldId id="776" r:id="rId54"/>
    <p:sldId id="791" r:id="rId55"/>
    <p:sldId id="792" r:id="rId56"/>
    <p:sldId id="793" r:id="rId57"/>
    <p:sldId id="794" r:id="rId58"/>
    <p:sldId id="795" r:id="rId59"/>
    <p:sldId id="797" r:id="rId60"/>
    <p:sldId id="310" r:id="rId61"/>
    <p:sldId id="294" r:id="rId62"/>
    <p:sldId id="798" r:id="rId63"/>
    <p:sldId id="79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400" autoAdjust="0"/>
  </p:normalViewPr>
  <p:slideViewPr>
    <p:cSldViewPr snapToGrid="0">
      <p:cViewPr varScale="1">
        <p:scale>
          <a:sx n="76" d="100"/>
          <a:sy n="76" d="100"/>
        </p:scale>
        <p:origin x="81" y="4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210 224 4199 0 0,'-18'5'191'0'0,"-3"1"4171"0"0,17-6-3973 0 0,-1 1 1 0 0,1 0-1 0 0,0 1 0 0 0,0-1 0 0 0,1 1 1 0 0,-1 0-1 0 0,0-1 0 0 0,-6 6 0 0 0,9-6-230 0 0,-1-1-1 0 0,1 1 1 0 0,-1-1-1 0 0,1 0 1 0 0,0 1-1 0 0,-1-1 1 0 0,1 0-1 0 0,-1 0 1 0 0,1 1 0 0 0,-1-1-1 0 0,1 0 1 0 0,-1-1-1 0 0,1 1 1 0 0,-2 0-1 0 0,-12-1 1006 0 0,13 2-1027 0 0,0-1 1 0 0,-1 0-1 0 0,1 0 1 0 0,-1-1-1 0 0,1 1 1 0 0,0 0-1 0 0,-1-1 1 0 0,1 0-1 0 0,0 1 1 0 0,0-1-1 0 0,0 0 1 0 0,-1 0-1 0 0,1 0 1 0 0,0 0-1 0 0,0-1 1 0 0,0 1-1 0 0,0 0 1 0 0,1-1-1 0 0,-1 0 1 0 0,-2-2 0 0 0,-3-4 462 0 0,0-1 0 0 0,-12-18 0 0 0,18 26-570 0 0,0-2 28 0 0,-1 0-1 0 0,1 0 1 0 0,0-1-1 0 0,0 1 1 0 0,0 0-1 0 0,0-1 1 0 0,0 1-1 0 0,1-1 1 0 0,-1 1-1 0 0,1-1 1 0 0,0 0-1 0 0,0 1 1 0 0,1-1-1 0 0,-1 1 1 0 0,1-1-1 0 0,-1 1 1 0 0,1-1-1 0 0,0 1 1 0 0,0 0-1 0 0,1-1 1 0 0,-1 1-1 0 0,4-6 1 0 0,-3 7-50 0 0,0-1 1 0 0,-1 0-1 0 0,0 0 1 0 0,1 0-1 0 0,-1 0 0 0 0,1-4 1 0 0,7-16 55 0 0,-9 22-63 0 0,1 1 0 0 0,-1-1 1 0 0,1 0-1 0 0,-1 1 0 0 0,1-1 1 0 0,-1 0-1 0 0,1 1 0 0 0,-1-1 1 0 0,1 1-1 0 0,0-1 0 0 0,0 1 1 0 0,-1-1-1 0 0,1 1 0 0 0,0-1 1 0 0,-1 1-1 0 0,1 0 0 0 0,0-1 1 0 0,0 1-1 0 0,0 0 0 0 0,0 0 1 0 0,-1-1-1 0 0,3 1 0 0 0,-2 0-1 0 0,1 0 0 0 0,0 0 0 0 0,-1-1 0 0 0,1 1 0 0 0,-1-1-1 0 0,1 1 1 0 0,-1-1 0 0 0,1 1 0 0 0,-1-1 0 0 0,0 0 0 0 0,1 0 0 0 0,-1 0 0 0 0,0 0-1 0 0,1 0 1 0 0,-1 0 0 0 0,0 0 0 0 0,0 0 0 0 0,0 0 0 0 0,0 0 0 0 0,1-2 0 0 0,-1 1 0 0 0,0 1 1 0 0,0 0 0 0 0,0 0 0 0 0,0-1 0 0 0,0 1 0 0 0,0 0 0 0 0,1 0 0 0 0,-1 0 0 0 0,0 0-1 0 0,1 1 1 0 0,-1-1 0 0 0,1 0 0 0 0,-1 0 0 0 0,2 0 0 0 0,10 0 41 0 0,-11 1-39 0 0,1 0-1 0 0,-1-1 0 0 0,0 1 1 0 0,0 0-1 0 0,1-1 1 0 0,-1 0-1 0 0,0 1 0 0 0,3-2 1 0 0,-3 0 4 0 0,1 1 1 0 0,0 0 0 0 0,0 0-1 0 0,0 0 1 0 0,0 0-1 0 0,0 1 1 0 0,0-1-1 0 0,5 1 1 0 0,-6 0-5 0 0,0 0 1 0 0,-1 0-1 0 0,1 0 1 0 0,-1 0-1 0 0,1 1 0 0 0,-1-1 1 0 0,1 0-1 0 0,-1 1 1 0 0,1 0-1 0 0,-1-1 0 0 0,0 1 1 0 0,1 0-1 0 0,-1 0 0 0 0,0 0 1 0 0,1-1-1 0 0,-1 1 1 0 0,0 1-1 0 0,0-1 0 0 0,2 2 1 0 0,2 5 23 0 0,-4-6-21 0 0,0-1 0 0 0,0 0-1 0 0,0 1 1 0 0,0-1 0 0 0,0 1 0 0 0,0-1 0 0 0,0 0-1 0 0,0 0 1 0 0,1 0 0 0 0,-1 0 0 0 0,0 0 0 0 0,1 0-1 0 0,-1 0 1 0 0,1 0 0 0 0,2 1 0 0 0,-2-1 2 0 0,-1-1 0 0 0,1 1 0 0 0,-1 0 1 0 0,1 0-1 0 0,-1 0 0 0 0,1 0 0 0 0,-1 0 1 0 0,0 1-1 0 0,0-1 0 0 0,0 0 0 0 0,1 1 0 0 0,-1-1 1 0 0,0 1-1 0 0,-1-1 0 0 0,1 1 0 0 0,0-1 0 0 0,0 1 1 0 0,-1-1-1 0 0,1 1 0 0 0,-1 0 0 0 0,1-1 0 0 0,-1 1 1 0 0,1 0-1 0 0,-1 0 0 0 0,0-1 0 0 0,0 4 0 0 0,0 1 12 0 0,0 0-1 0 0,-1 0 1 0 0,1 0-1 0 0,-1 0 0 0 0,0 0 1 0 0,-4 10-1 0 0,1-5 47 0 0,-1 0-1 0 0,0 0 0 0 0,-1-1 1 0 0,-9 13-1 0 0,12-18-37 0 0,0-1 0 0 0,-1 0 0 0 0,0 0 0 0 0,0 0 0 0 0,0-1 0 0 0,0 1 0 0 0,0-1 0 0 0,-1 0 0 0 0,1 0 0 0 0,-1-1 0 0 0,-9 5 0 0 0,1-2 51 0 0,10-4-21 0 0,1 0-1 0 0,-1 0 1 0 0,0 0-1 0 0,0 0 1 0 0,0-1-1 0 0,-4 1 1 0 0,5-1-31 0 0,1 0 0 0 0,0 0 0 0 0,0 0-1 0 0,0 0 1 0 0,0-1 0 0 0,-1 1 0 0 0,1-1 0 0 0,0 1 0 0 0,0-1 0 0 0,0 1 0 0 0,0-1 0 0 0,0 1-1 0 0,0-1 1 0 0,0 0 0 0 0,0 0 0 0 0,0 1 0 0 0,1-1 0 0 0,-1 0 0 0 0,0 0 0 0 0,-1-2-1 0 0,-2-3 44 0 0,0-1-1 0 0,0 1 0 0 0,1-1 1 0 0,0 0-1 0 0,0 0 0 0 0,1 0 1 0 0,0 0-1 0 0,0-1 0 0 0,0 1 1 0 0,1-1-1 0 0,0 1 0 0 0,1-1 1 0 0,0 1-1 0 0,0-1 0 0 0,0 1 1 0 0,3-10-1 0 0,-3 15-69 0 0,1-1 0 0 0,0 0 0 0 0,0 0 0 0 0,0 1 0 0 0,0-1 0 0 0,2-3 0 0 0,-2 5 0 0 0,-1 0 0 0 0,1 0 0 0 0,-1 1 0 0 0,1-1 0 0 0,0 0 0 0 0,0 0 0 0 0,-1 0 0 0 0,1 1 0 0 0,0-1 0 0 0,0 1 0 0 0,0-1 0 0 0,0 0 0 0 0,0 1 0 0 0,-1 0 0 0 0,1-1 0 0 0,0 1 0 0 0,0-1 0 0 0,0 1 0 0 0,0 0 0 0 0,0 0 0 0 0,2-1 0 0 0,0 1-4 0 0,-1 0-1 0 0,1-1 0 0 0,0 1 1 0 0,-1-1-1 0 0,1 0 1 0 0,-1 0-1 0 0,5-2 1 0 0,-4 2-3 0 0,-1 0 0 0 0,1 0 0 0 0,0 0 1 0 0,0 0-1 0 0,-1 0 0 0 0,1 1 0 0 0,5-1 0 0 0,-4 1-2 0 0,-1 0 0 0 0,0 1 0 0 0,0-1 0 0 0,1 1-1 0 0,-1 0 1 0 0,0 0 0 0 0,0 0 0 0 0,0 1 0 0 0,0-1-1 0 0,3 3 1 0 0,29 21-12 0 0,-27-18 26 0 0,-4-4-3 0 0,-1 0 0 0 0,0 1 0 0 0,0-1 0 0 0,0 1 1 0 0,0 0-1 0 0,-1 0 0 0 0,1 0 0 0 0,-1 0 0 0 0,0 1 0 0 0,-1-1 0 0 0,1 0 0 0 0,-1 1 0 0 0,1-1 0 0 0,-2 1 1 0 0,1-1-1 0 0,0 1 0 0 0,-1 5 0 0 0,1-6 7 0 0,-1 1-1 0 0,0-1 1 0 0,-1 1 0 0 0,1-1-1 0 0,-1 1 1 0 0,0-1 0 0 0,0 1 0 0 0,0-1-1 0 0,0 0 1 0 0,-1 1 0 0 0,0-1-1 0 0,0 0 1 0 0,0 0 0 0 0,0 0 0 0 0,-1 0-1 0 0,1-1 1 0 0,-6 6 0 0 0,4-6 18 0 0,-1 0 0 0 0,1 0 0 0 0,-1-1 0 0 0,1 0 0 0 0,-1 0 0 0 0,-6 2 1 0 0,-6 2 35 0 0,15-5-55 0 0,0 0 0 0 0,0 0-1 0 0,0-1 1 0 0,0 1 0 0 0,-1-1 0 0 0,1 1-1 0 0,0-1 1 0 0,0 0 0 0 0,0 0 0 0 0,0 0-1 0 0,-1 0 1 0 0,1 0 0 0 0,0 0 0 0 0,0-1-1 0 0,0 1 1 0 0,0-1 0 0 0,-1 0 0 0 0,-1 0-1 0 0,-11-4 43 0 0,2 2-16 0 0,10 3-9 0 0,1 0 0 0 0,0-1 0 0 0,-1 1 0 0 0,1-1 0 0 0,-1 0 0 0 0,1 0 0 0 0,0 0 0 0 0,0 0 0 0 0,0 0 0 0 0,-1 0 0 0 0,1 0 0 0 0,0-1 0 0 0,0 1 0 0 0,1-1 0 0 0,-1 0 0 0 0,0 1 0 0 0,-2-4 0 0 0,-1-3-10 0 0,0 0 0 0 0,1-1 0 0 0,0 1-1 0 0,0-1 1 0 0,1 0 0 0 0,0 0 0 0 0,1 0 0 0 0,0 0-1 0 0,0-1 1 0 0,1 1 0 0 0,0 0 0 0 0,1-1-1 0 0,1-10 1 0 0,-1 18-16 0 0,0 0-1 0 0,0 1 1 0 0,1-1 0 0 0,-1 1-1 0 0,0-1 1 0 0,1 1 0 0 0,0-1-1 0 0,-1 1 1 0 0,1-1 0 0 0,0 1-1 0 0,0-1 1 0 0,-1 1 0 0 0,1 0-1 0 0,0 0 1 0 0,0-1 0 0 0,1 1-1 0 0,-1 0 1 0 0,0 0 0 0 0,3-2-1 0 0,-2 2-8 0 0,1 0-1 0 0,-1 0 1 0 0,1 0 0 0 0,0 0-1 0 0,-1 0 1 0 0,1 0 0 0 0,0 1-1 0 0,0-1 1 0 0,0 1 0 0 0,3 0-1 0 0,5 0-14 0 0,-1 1 0 0 0,0 1 0 0 0,0 0 0 0 0,0 0 0 0 0,12 4 0 0 0,-14-3 15 0 0,1 1-1 0 0,0 0 0 0 0,-1 0 1 0 0,1 0-1 0 0,-1 1 0 0 0,14 12 1 0 0,-20-15 7 0 0,1 0 1 0 0,-1 0-1 0 0,0 0 1 0 0,1 1-1 0 0,-1 0 0 0 0,0-1 1 0 0,0 1-1 0 0,-1 0 1 0 0,1 0-1 0 0,0 0 1 0 0,-1 0-1 0 0,0 0 1 0 0,0 0-1 0 0,0 0 1 0 0,0 0-1 0 0,0 1 0 0 0,-1-1 1 0 0,1 0-1 0 0,-1 1 1 0 0,0-1-1 0 0,0 0 1 0 0,-1 7-1 0 0,-1-3 15 0 0,-1 1-1 0 0,0-1 0 0 0,0 0 1 0 0,-1 0-1 0 0,0 0 1 0 0,0-1-1 0 0,0 1 1 0 0,-1-1-1 0 0,0 0 1 0 0,0-1-1 0 0,-11 10 0 0 0,12-12 2 0 0,0 0 0 0 0,0 0 0 0 0,0-1 0 0 0,0 1 0 0 0,0-1 0 0 0,-1 0 0 0 0,1 0 0 0 0,-1-1 0 0 0,0 1 0 0 0,1-1 0 0 0,-1 0 0 0 0,0 0 0 0 0,0 0 0 0 0,0-1 0 0 0,0 0 0 0 0,1 0 0 0 0,-1 0 0 0 0,0-1 0 0 0,-7-1 0 0 0,8 1-1 0 0,0 0-1 0 0,0-1 0 0 0,0 1 1 0 0,0-1-1 0 0,0 0 0 0 0,1-1 1 0 0,-1 1-1 0 0,0 0 1 0 0,1-1-1 0 0,0 0 0 0 0,0 0 1 0 0,0 0-1 0 0,0 0 0 0 0,0-1 1 0 0,1 1-1 0 0,-1-1 0 0 0,1 1 1 0 0,0-1-1 0 0,0 0 1 0 0,0 0-1 0 0,1 0 0 0 0,-2-5 1 0 0,0-1 1 0 0,1 0 1 0 0,0-1-1 0 0,0 1 1 0 0,0-16-1 0 0,2 23-20 0 0,0-1 0 0 0,0 1-1 0 0,0-1 1 0 0,1 1 0 0 0,-1-1-1 0 0,1 1 1 0 0,0 0 0 0 0,0-1-1 0 0,0 1 1 0 0,0 0 0 0 0,0-1-1 0 0,1 1 1 0 0,0 0-1 0 0,-1 0 1 0 0,1 0 0 0 0,5-5-1 0 0,-6 8-1 0 0,1-1 0 0 0,0 0 0 0 0,-1 1-1 0 0,1-1 1 0 0,0 1 0 0 0,-1-1 0 0 0,1 1-1 0 0,0 0 1 0 0,0 0 0 0 0,-1-1-1 0 0,1 1 1 0 0,0 1 0 0 0,0-1 0 0 0,2 0-1 0 0,9 1 12 0 0,-10-2-8 0 0,0 1-1 0 0,0 0 1 0 0,1 0 0 0 0,-1 0-1 0 0,0 1 1 0 0,0-1-1 0 0,1 1 1 0 0,-1 0 0 0 0,0-1-1 0 0,0 2 1 0 0,0-1 0 0 0,4 2-1 0 0,1 2-14 0 0,-1 0 0 0 0,15 11-1 0 0,-12-7 33 0 0,-8-8-11 0 0,-1 1-1 0 0,1 0 1 0 0,0 0-1 0 0,-1 0 1 0 0,1 0 0 0 0,-1 1-1 0 0,1-1 1 0 0,-1 0-1 0 0,0 1 1 0 0,0-1-1 0 0,0 0 1 0 0,-1 1 0 0 0,1 0-1 0 0,-1-1 1 0 0,1 1-1 0 0,-1-1 1 0 0,0 1-1 0 0,0-1 1 0 0,0 1 0 0 0,0 0-1 0 0,0-1 1 0 0,0 1-1 0 0,-2 3 1 0 0,1 0 14 0 0,-1 1 0 0 0,0-1 0 0 0,0 0 1 0 0,0-1-1 0 0,-1 1 0 0 0,0 0 0 0 0,0-1 0 0 0,-6 9 0 0 0,8-13-6 0 0,0 0-1 0 0,0 0 1 0 0,0 0-1 0 0,0 0 0 0 0,0 0 1 0 0,0 0-1 0 0,0 0 1 0 0,-1 0-1 0 0,1 0 0 0 0,0 0 1 0 0,0-1-1 0 0,-1 1 0 0 0,1 0 1 0 0,-1-1-1 0 0,1 1 1 0 0,0-1-1 0 0,-1 1 0 0 0,1-1 1 0 0,-1 0-1 0 0,1 0 1 0 0,-1 0-1 0 0,1 0 0 0 0,-2 0 1 0 0,1 0-1 0 0,1-1 0 0 0,-1 1 1 0 0,1-1-1 0 0,-1 0 0 0 0,1 1 1 0 0,0-1-1 0 0,-1 0 0 0 0,1 0 1 0 0,0 0-1 0 0,0 0 0 0 0,0 0 1 0 0,0 0-1 0 0,-1-1 0 0 0,2 1 1 0 0,-1 0-1 0 0,0 0 0 0 0,0-1 1 0 0,0 1-1 0 0,0-1 0 0 0,1 1 1 0 0,-2-3-1 0 0,-1-4-18 0 0,0 0 1 0 0,1 0-1 0 0,0 0 0 0 0,0-1 1 0 0,0-8-1 0 0,1 15 9 0 0,1 0-1 0 0,0 0 1 0 0,0 0-1 0 0,0 0 1 0 0,1-1-1 0 0,-1 1 1 0 0,0 0-1 0 0,1 0 1 0 0,0 0-1 0 0,-1 0 1 0 0,1 0 0 0 0,0 0-1 0 0,0 0 1 0 0,0 0-1 0 0,0 0 1 0 0,0 1-1 0 0,1-1 1 0 0,-1 0-1 0 0,0 1 1 0 0,1-1-1 0 0,-1 1 1 0 0,1-1-1 0 0,0 1 1 0 0,-1 0 0 0 0,3-2-1 0 0,-2 2-4 0 0,0 0-1 0 0,-1 0 1 0 0,1 0 0 0 0,0 1 0 0 0,0-1-1 0 0,-1 0 1 0 0,1 1 0 0 0,0-1-1 0 0,0 1 1 0 0,0 0 0 0 0,0-1-1 0 0,0 1 1 0 0,0 0 0 0 0,0 0 0 0 0,0 0-1 0 0,0 1 1 0 0,0-1 0 0 0,0 0-1 0 0,0 1 1 0 0,0-1 0 0 0,3 2-1 0 0,5 1-12 0 0,-7-2 19 0 0,0 0 0 0 0,0 0 0 0 0,0 1 0 0 0,0-1 1 0 0,0 0-1 0 0,0 1 0 0 0,0 0 0 0 0,-1 0 0 0 0,1 0 1 0 0,-1 0-1 0 0,1 0 0 0 0,3 4 0 0 0,-6-5 1 0 0,1 0-1 0 0,-1 0 1 0 0,0 0 0 0 0,1-1-1 0 0,-1 1 1 0 0,0 0 0 0 0,0 0 0 0 0,1 0-1 0 0,-1 0 1 0 0,0 0 0 0 0,0-1-1 0 0,0 1 1 0 0,0 0 0 0 0,0 0-1 0 0,0 0 1 0 0,-1 0 0 0 0,1 0-1 0 0,0 0 1 0 0,0-1 0 0 0,0 1-1 0 0,-1 0 1 0 0,1 0 0 0 0,-1 0-1 0 0,0 1 1 0 0,-12 17 100 0 0,8-13-64 0 0,-1-1-1 0 0,1 0 0 0 0,-1 0 1 0 0,-12 7-1 0 0,16-10-27 0 0,-1-1-1 0 0,1 0 0 0 0,0 1 1 0 0,-1-1-1 0 0,1-1 0 0 0,0 1 0 0 0,-1 0 1 0 0,1 0-1 0 0,-1-1 0 0 0,1 0 1 0 0,-1 1-1 0 0,1-1 0 0 0,-1 0 0 0 0,-2 0 1 0 0,3-1-5 0 0,1 1 1 0 0,0-1-1 0 0,-1 0 1 0 0,1 1-1 0 0,0-1 0 0 0,0 0 1 0 0,0 0-1 0 0,-1 0 1 0 0,1 0-1 0 0,0 0 1 0 0,0 0-1 0 0,0 0 1 0 0,0 0-1 0 0,1 0 1 0 0,-1 0-1 0 0,0-1 1 0 0,0 1-1 0 0,1 0 0 0 0,-1 0 1 0 0,1-1-1 0 0,-1 1 1 0 0,1-1-1 0 0,-1 1 1 0 0,1 0-1 0 0,0-1 1 0 0,0-1-1 0 0,-2-4-9 0 0,1 0 0 0 0,1 1 0 0 0,-1-1 0 0 0,1 0 1 0 0,0 0-1 0 0,2-10 0 0 0,-2 13 1 0 0,1 0 1 0 0,0 1 0 0 0,1-1-1 0 0,-1 0 1 0 0,1 0-1 0 0,-1 0 1 0 0,1 1-1 0 0,0-1 1 0 0,0 1 0 0 0,1-1-1 0 0,-1 1 1 0 0,5-4-1 0 0,-5 6-5 0 0,1 0 0 0 0,-1 0 0 0 0,1 1 0 0 0,-1-1-1 0 0,1 1 1 0 0,-1 0 0 0 0,1-1 0 0 0,0 1 0 0 0,-1 1-1 0 0,4-1 1 0 0,4 0-11 0 0,-5 0 13 0 0,0 0-1 0 0,0 1 0 0 0,-1-1 1 0 0,1 1-1 0 0,0 0 1 0 0,0 0-1 0 0,-1 1 1 0 0,1-1-1 0 0,-1 1 1 0 0,0 0-1 0 0,1 1 1 0 0,-1-1-1 0 0,0 1 1 0 0,7 5-1 0 0,-9-7 11 0 0,-1 0-1 0 0,0 0 1 0 0,1 1-1 0 0,-1-1 1 0 0,0 0-1 0 0,0 0 0 0 0,0 1 1 0 0,1-1-1 0 0,-2 1 1 0 0,1-1-1 0 0,0 1 1 0 0,0 0-1 0 0,0-1 1 0 0,-1 1-1 0 0,1 0 1 0 0,-1-1-1 0 0,1 1 1 0 0,-1 0-1 0 0,0 0 1 0 0,0 0-1 0 0,0-1 1 0 0,0 1-1 0 0,0 0 1 0 0,0 0-1 0 0,0 0 1 0 0,0-1-1 0 0,-1 1 1 0 0,1 0-1 0 0,-1-1 1 0 0,1 1-1 0 0,-1 0 1 0 0,0-1-1 0 0,0 1 0 0 0,0 0 1 0 0,-1 1-1 0 0,-1 1 25 0 0,0-1 0 0 0,-1 0 0 0 0,1-1 0 0 0,-1 1 0 0 0,0-1 0 0 0,0 1-1 0 0,1-1 1 0 0,-1 0 0 0 0,-1 0 0 0 0,-5 1 0 0 0,7-2-16 0 0,1-1 0 0 0,-1 0 1 0 0,0 1-1 0 0,1-1 0 0 0,-1 0 1 0 0,0 0-1 0 0,1-1 0 0 0,-1 1 1 0 0,0 0-1 0 0,1-1 0 0 0,-1 0 1 0 0,1 0-1 0 0,-1 0 0 0 0,1 0 1 0 0,-1 0-1 0 0,1 0 0 0 0,0 0 0 0 0,-1-1 1 0 0,-1-1-1 0 0,-1-1-6 0 0,0-1 1 0 0,0 0-1 0 0,0 0 0 0 0,1 0 0 0 0,-1-1 1 0 0,1 0-1 0 0,1 1 0 0 0,-1-1 0 0 0,1-1 1 0 0,0 1-1 0 0,1 0 0 0 0,-1-1 1 0 0,1 1-1 0 0,-1-9 0 0 0,2 14-12 0 0,1-1 0 0 0,0 1 1 0 0,0-1-1 0 0,0 1 0 0 0,0-1 0 0 0,0 1 0 0 0,0-1 0 0 0,1 1 0 0 0,-1 0 1 0 0,0-1-1 0 0,1 1 0 0 0,-1-1 0 0 0,1 1 0 0 0,0 0 0 0 0,-1-1 0 0 0,1 1 1 0 0,0 0-1 0 0,0 0 0 0 0,0 0 0 0 0,-1-1 0 0 0,1 1 0 0 0,1 0 0 0 0,-1 0 1 0 0,0 0-1 0 0,0 1 0 0 0,0-1 0 0 0,0 0 0 0 0,1 0 0 0 0,-1 1 0 0 0,0-1 1 0 0,1 0-1 0 0,-1 1 0 0 0,0-1 0 0 0,1 1 0 0 0,-1 0 0 0 0,1 0 0 0 0,-1-1 1 0 0,1 1-1 0 0,-1 0 0 0 0,1 0 0 0 0,-1 0 0 0 0,0 0 0 0 0,1 1 0 0 0,-1-1 1 0 0,1 0-1 0 0,-1 1 0 0 0,1-1 0 0 0,-1 1 0 0 0,0-1 0 0 0,1 1 0 0 0,-1-1 1 0 0,0 1-1 0 0,0 0 0 0 0,3 1 0 0 0,-2 0-18 0 0,1 1-1 0 0,-1-1 1 0 0,1 1 0 0 0,-1-1-1 0 0,0 1 1 0 0,0-1 0 0 0,0 1-1 0 0,0 0 1 0 0,0 0-1 0 0,-1 0 1 0 0,1 0 0 0 0,-1 0-1 0 0,0 1 1 0 0,0-1 0 0 0,0 0-1 0 0,0 5 1 0 0,0-6-67 0 0,-1 0 1 0 0,0-1-1 0 0,0 1 1 0 0,0 0-1 0 0,-1 0 1 0 0,1 0-1 0 0,0 0 1 0 0,-1 0-1 0 0,1 0 1 0 0,-1-1-1 0 0,1 1 1 0 0,-1 0-1 0 0,0 0 1 0 0,0-1-1 0 0,0 1 0 0 0,0 0 1 0 0,0-1-1 0 0,0 1 1 0 0,-1-1-1 0 0,1 0 1 0 0,0 1-1 0 0,-1-1 1 0 0,1 0-1 0 0,-1 0 1 0 0,1 0-1 0 0,-1 0 1 0 0,0 0-1 0 0,1 0 1 0 0,-4 1-1 0 0,4-1-100 0 0,0-1 0 0 0,0 0 0 0 0,0 1 0 0 0,0-1 0 0 0,0 0-1 0 0,0 0 1 0 0,0 0 0 0 0,0 0 0 0 0,0 0 0 0 0,0 0 0 0 0,0 0 0 0 0,-1 0 0 0 0,1 0-165 0 0,0-1 0 0 0,1 1-1 0 0,-1 0 1 0 0,0-1 0 0 0,1 1 0 0 0,-1 0 0 0 0,1-1 0 0 0,-1 1 0 0 0,0-1 0 0 0,1 1 0 0 0,-1-1 0 0 0,1 1 0 0 0,-1-1 0 0 0,1 0 0 0 0,-1 1-1 0 0,1-1 1 0 0,0 1 0 0 0,-1-1 0 0 0,1 0 0 0 0,0 1 0 0 0,0-1 0 0 0,-1 0 0 0 0,1 0 0 0 0,0 1 0 0 0,0-1 0 0 0,0-1 0 0 0,-2-2-1368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56 6015 0 0,'-1'-3'393'0'0,"0"-1"-1"0"0,-1 1 0 0 0,1 0 0 0 0,0 0 0 0 0,-4-5 0 0 0,0 1 2796 0 0,-1 1 0 0 0,-9-10-1 0 0,13 14-1627 0 0,4 10 2657 0 0,7 27-3649 0 0,-4-25-534 0 0,0-1-1 0 0,0 1 0 0 0,1-1 0 0 0,0-1 0 0 0,0 1 1 0 0,9 8-1 0 0,19 26 305 0 0,-28-34-236 0 0,2 1 0 0 0,12 12 0 0 0,-12-14-66 0 0,-1 0 0 0 0,1 1 0 0 0,6 11 1 0 0,-3-4 48 0 0,14 17 0 0 0,-21-28-31 0 0,11 12 24 0 0,-14-17-69 0 0,0 1-1 0 0,-1-1 1 0 0,1 1-1 0 0,0-1 0 0 0,0 0 1 0 0,0 1-1 0 0,0-1 0 0 0,-1 0 1 0 0,1 0-1 0 0,0 0 1 0 0,0 1-1 0 0,0-1 0 0 0,0 0 1 0 0,0 0-1 0 0,0 0 0 0 0,-1-1 1 0 0,1 1-1 0 0,0 0 1 0 0,0 0-1 0 0,0 0 0 0 0,0-1 1 0 0,0 1-1 0 0,-1 0 0 0 0,2-1 1 0 0,1 0 27 0 0,6-4 157 0 0,0 1 0 0 0,0-1-1 0 0,0-1 1 0 0,0 1 0 0 0,-1-2-1 0 0,14-13 1 0 0,20-22 563 0 0,-23 23-529 0 0,-1 0-1 0 0,29-42 1 0 0,-44 58-188 0 0,5-9 232 0 0,-1-1 0 0 0,0 1 1 0 0,8-21-1 0 0,-14 31 173 0 0,0 3-120 0 0,-1 8 43 0 0,-5 17-222 0 0,-21 28 39 0 0,-60 94-1 0 0,20-40-186 0 0,-67 135 67 0 0,121-222-64 0 0,6-11 0 0 0,0 0 0 0 0,-4 12 0 0 0,-21 40 64 0 0,37-75-9818 0 0,-1 5 6820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25.4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14 775 0 0,'0'0'262'0'0,"-2"-1"-44"0"0,0-1 78 0 0,-1 1 0 0 0,0-1 0 0 0,0 1 0 0 0,0-1 0 0 0,0 1 0 0 0,0 0 0 0 0,0 0 0 0 0,0 1 0 0 0,-1-1 0 0 0,-5 0 0 0 0,8 1 148 0 0,-1 1 99 0 0,1-1-496 0 0,1 0-1 0 0,0 0 1 0 0,0 0 0 0 0,0 0-1 0 0,-1 0 1 0 0,1 0 0 0 0,0 0-1 0 0,0 0 1 0 0,0 0-1 0 0,0 0 1 0 0,-1 0 0 0 0,1 0-1 0 0,0 0 1 0 0,0 1 0 0 0,0-1-1 0 0,0 0 1 0 0,-1 0 0 0 0,1 0-1 0 0,0 0 1 0 0,0 0 0 0 0,0 0-1 0 0,0 0 1 0 0,0 1-1 0 0,-1-1 1 0 0,1 0 0 0 0,0 0-1 0 0,0 0 1 0 0,0 0 0 0 0,0 0-1 0 0,0 1 1 0 0,0-1 0 0 0,0 0-1 0 0,0 0 1 0 0,0 0 0 0 0,0 0-1 0 0,-1 1 1 0 0,1-1-1 0 0,0 0 1 0 0,0 0 0 0 0,0 0-1 0 0,0 1 1 0 0,0-1 0 0 0,0 0-1 0 0,1 0 1 0 0,-1 0 0 0 0,0 0-1 0 0,0 1 1 0 0,0-1 0 0 0,0 0-1 0 0,0 0 1 0 0,0 0 0 0 0,0 0-1 0 0,0 1 1 0 0,0-1-1 0 0,0 0 1 0 0,0 0 0 0 0,1 0-1 0 0,1 5 32 0 0,-1-3 5 0 0,0 0 0 0 0,-1-1 0 0 0,1 1 0 0 0,0 0 0 0 0,-1 0 0 0 0,1-1 0 0 0,-1 1 0 0 0,0 0 0 0 0,1 3 0 0 0,5 1 61 0 0,20 18 4 0 0,-20-18 368 0 0,3-1-341 0 0,28 15-6 0 0,-28-15 167 0 0,3-1-168 0 0,37 14 0 0 0,-37-14 0 0 0,0 0 0 0 0,39 13-6 0 0,-38-13-30 0 0,-1 0-18 0 0,59 22 102 0 0,-10-2-90 0 0,5 3-20 0 0,-53-22-74 0 0,1 1 44 0 0,25 13 0 0 0,-27-13-46 0 0,37 21 114 0 0,6 6 2 0 0,-45-27-122 0 0,31 20 98 0 0,9 8 36 0 0,-1 0 2 0 0,-39-27-133 0 0,29 18 106 0 0,10 2 123 0 0,-8-7-160 0 0,-31-14 0 0 0,-1-2-5 0 0,27 14-22 0 0,-27-14-5 0 0,-1-1 0 0 0,26 11 3 0 0,-17-7 10 0 0,30 11-10 0 0,10 3-66 0 0,-13-6-59 0 0,-35-12-10 0 0,0 0-7 0 0,25 9 7 0 0,-26-9-5 0 0,-4-8-153 0 0,9-17 249 0 0,-13 22-22 0 0,0 0 1 0 0,1 0-1 0 0,-1-1 0 0 0,0 1 0 0 0,0 0 1 0 0,0 0-1 0 0,1 0 0 0 0,-1-1 1 0 0,0 1-1 0 0,0 0 0 0 0,0 0 0 0 0,0-1 1 0 0,0 1-1 0 0,0 0 0 0 0,1 0 1 0 0,-1-1-1 0 0,0 1 0 0 0,0 0 1 0 0,0 0-1 0 0,0-1 0 0 0,0 1 0 0 0,0 0 1 0 0,0-1-1 0 0,0 1 0 0 0,0 0 1 0 0,0 0-1 0 0,0-1 0 0 0,0 1 0 0 0,-1 0 1 0 0,1 0-1 0 0,0-1 0 0 0,0 1 1 0 0,-14-26 34 0 0,-2 1 1 0 0,0 1 0 0 0,-22-24-1 0 0,29 38-48 0 0,-3-1-46 0 0,2 3 3 0 0,2 4 55 0 0,7 3 29 0 0,9 6-217 0 0,24 14 166 0 0,-18-9-21 0 0,17 12 32 0 0,-21-14 16 0 0,-5-4 5 0 0,-1-1 1 0 0,0 1-1 0 0,0 0 0 0 0,0-1 1 0 0,4 7-1 0 0,11 12 70 0 0,-12-11 8 0 0,6 13-13 0 0,-12-21-65 0 0,1-1 0 0 0,-1 1 1 0 0,0 0-1 0 0,1 0 0 0 0,-1-1 1 0 0,0 1-1 0 0,-1 0 0 0 0,2 4 1 0 0,-1 0 1 0 0,1 5 60 0 0,-3 15 9 0 0,-2-3-1 0 0,2-21-68 0 0,1 0 10 0 0,-1 0 0 0 0,1 0-1 0 0,-1-1 1 0 0,0 1 0 0 0,0 0-1 0 0,0-1 1 0 0,-1 1 0 0 0,1-1-1 0 0,0 1 1 0 0,-1-1 0 0 0,-3 4-1 0 0,-6 4 33 0 0,9-7-53 0 0,0-1 0 0 0,-1 0 0 0 0,1 0 0 0 0,-1 0 0 0 0,1 0 1 0 0,-1 0-1 0 0,0-1 0 0 0,-3 2 0 0 0,1-1-1 0 0,-2 3-145 0 0,-1-1 0 0 0,1-1 0 0 0,-1 1-1 0 0,0-1 1 0 0,0-1 0 0 0,0 0 0 0 0,0 0 0 0 0,-1 0-1 0 0,-13 0 1 0 0,18-2-669 0 0,3 0 683 0 0,0 0 0 0 0,1 0 0 0 0,-1 0 1 0 0,0 0-1 0 0,0 0 0 0 0,0 0 0 0 0,0 0 1 0 0,0-1-1 0 0,1 1 0 0 0,-1 0 0 0 0,0 0 1 0 0,0-1-1 0 0,0 1 0 0 0,1-1 1 0 0,-1 1-1 0 0,-1-1 0 0 0,-8-6-3612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13 248 2271 0 0,'-1'0'54'0'0,"1"0"-41"0"0,0 0-1 0 0,0 0 0 0 0,-1 0 1 0 0,1 0-1 0 0,0 0 0 0 0,-1 0 1 0 0,1-1-1 0 0,0 1 0 0 0,0 0 1 0 0,-1 0-1 0 0,1 0 0 0 0,0 0 1 0 0,-1 0-1 0 0,1 0 0 0 0,0-1 1 0 0,0 1-1 0 0,0 0 0 0 0,-1 0 1 0 0,1 0-1 0 0,0-1 0 0 0,0 1 1 0 0,0 0-1 0 0,-1 0 0 0 0,1-1 1 0 0,0 1-1 0 0,0 0 0 0 0,0 0 1 0 0,0-1-1 0 0,0 1 0 0 0,0 0 1 0 0,0-1-1 0 0,-1 1 0 0 0,1 0 0 0 0,0 0 1 0 0,0-1-1 0 0,0 1 0 0 0,0 0 1 0 0,0-1-1 0 0,-4-25 677 0 0,6 16-299 0 0,9-31 158 0 0,-11 38-431 0 0,1-1 0 0 0,0 1-1 0 0,0-1 1 0 0,0 0 0 0 0,0 1 0 0 0,1-1 0 0 0,-1 1 0 0 0,5-6 0 0 0,-2 2 93 0 0,0 0 368 0 0,2-2-264 0 0,19-25-111 0 0,-19 25-19 0 0,1 3-81 0 0,22-17-315 0 0,-22 17-138 0 0,0 2-382 0 0,29-17-1412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17 431 0 0,'3'12'46'0'0,"-2"-10"183"0"0,0 4 27 0 0,0 0 0 0 0,0 0 0 0 0,1 0-1 0 0,3 9 1 0 0,-1-6-82 0 0,10 36 664 0 0,31 107 1744 0 0,-39-126-2200 0 0,-1-1 0 0 0,-1 1 0 0 0,-2 0 0 0 0,0 26 0 0 0,-2-47-339 0 0,0-1 0 0 0,0 0 0 0 0,-1 0 0 0 0,1 1 0 0 0,-1-1 0 0 0,0 0 0 0 0,0 0 0 0 0,0 0 0 0 0,-1 0 0 0 0,-3 8 0 0 0,5-12-36 0 0,-1 1 0 0 0,1-1 0 0 0,-1 1 0 0 0,1-1 0 0 0,-1 1 1 0 0,1-1-1 0 0,-1 0 0 0 0,1 1 0 0 0,-1-1 0 0 0,1 0 0 0 0,-1 1 0 0 0,1-1 0 0 0,-1 0 0 0 0,0 0 0 0 0,1 0 0 0 0,-1 1 0 0 0,0-1 0 0 0,1 0 1 0 0,-1 0-1 0 0,1 0 0 0 0,-1 0 0 0 0,0 0 0 0 0,1 0 0 0 0,-1 0 0 0 0,0 0 0 0 0,1-1 0 0 0,-1 1 0 0 0,-1 0 0 0 0,-7-9 47 0 0,4 5-51 0 0,3 2-7 0 0,1 1-1 0 0,0-1 1 0 0,-1 1-1 0 0,1-1 0 0 0,0 0 1 0 0,0 0-1 0 0,0 0 1 0 0,0 0-1 0 0,0 0 0 0 0,0 0 1 0 0,0 0-1 0 0,0-3 1 0 0,-7-18 14 0 0,0-1 1 0 0,2 0 0 0 0,0-1-1 0 0,-1-28 1 0 0,5 41-4 0 0,0 5-17 0 0,1-1-1 0 0,1 0 0 0 0,0 1 0 0 0,0-12 0 0 0,0 6 1 0 0,-1 2-19 0 0,2 0-1 0 0,1-19 1 0 0,-2 20 15 0 0,0 5 2 0 0,1 0 0 0 0,-1-1 0 0 0,1 1 0 0 0,0 0 0 0 0,0 0 0 0 0,2-6 0 0 0,5-21-20 0 0,-2 16-32 0 0,10-15 35 0 0,-15 30 25 0 0,-1 0 0 0 0,1 0 0 0 0,0 0 0 0 0,-1 0 0 0 0,1 0-1 0 0,0 0 1 0 0,0 0 0 0 0,0 0 0 0 0,0 0 0 0 0,-1 0 0 0 0,2 0 0 0 0,0 0 0 0 0,3-4 1 0 0,1 1 0 0 0,-1 0 1 0 0,1 0-1 0 0,10-4 0 0 0,-13 7 4 0 0,0 0 0 0 0,0 0 0 0 0,0 0 0 0 0,0 1 0 0 0,1-1 0 0 0,-1 1 0 0 0,0 0 0 0 0,0 0 0 0 0,0 0 0 0 0,0 0 0 0 0,5 2 0 0 0,-5-1 10 0 0,1-1 0 0 0,-1 2-1 0 0,0-1 1 0 0,0 0 0 0 0,5 3-1 0 0,-1 3 84 0 0,-4-3-66 0 0,-1 0 1 0 0,1 0-1 0 0,-1 0 0 0 0,1 0 1 0 0,-1 0-1 0 0,0 1 1 0 0,-1 0-1 0 0,1-1 0 0 0,-1 1 1 0 0,0 0-1 0 0,0-1 1 0 0,0 1-1 0 0,-1 0 1 0 0,0 0-1 0 0,0 8 0 0 0,-2-7-236 0 0,1 0-1 0 0,-1 0 1 0 0,-1-1 0 0 0,1 1-1 0 0,-1-1 1 0 0,0 1-1 0 0,0-1 1 0 0,0 0-1 0 0,-1 0 1 0 0,0-1 0 0 0,-7 8-1 0 0,-2 1-2338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201 124 287 0 0,'0'0'128'0'0,"3"11"518"0"0,-3-8-482 0 0,-1-1 1 0 0,0 1-1 0 0,0-1 1 0 0,-1 1 0 0 0,1-1-1 0 0,-1 1 1 0 0,1-1-1 0 0,-1 0 1 0 0,0 0-1 0 0,0 0 1 0 0,1 0-1 0 0,-1 0 1 0 0,-1 0 0 0 0,1 0-1 0 0,-3 1 1 0 0,0 1 114 0 0,-1-1 0 0 0,1 0 0 0 0,-1 0-1 0 0,0 0 1 0 0,-9 2 0 0 0,10-4-163 0 0,0 0 0 0 0,0-1 0 0 0,0 0-1 0 0,0 0 1 0 0,0 0 0 0 0,0-1 0 0 0,1 1 0 0 0,-1-1-1 0 0,0 0 1 0 0,0 0 0 0 0,1-1 0 0 0,-10-4-1 0 0,10 4-85 0 0,-1 0 1 0 0,1 0-1 0 0,-1-1 0 0 0,1 0 0 0 0,0 0 0 0 0,0 0 0 0 0,0 0 0 0 0,0 0 0 0 0,1-1 0 0 0,-1 0 0 0 0,1 0 0 0 0,-4-5 0 0 0,3-6-30 0 0,2-8-13 0 0,2 22 10 0 0,0 0 0 0 0,0 1 0 0 0,0-1 0 0 0,1 0-1 0 0,-1 0 1 0 0,0 0 0 0 0,0 1 0 0 0,0-1 0 0 0,0 0 0 0 0,1 0 0 0 0,-1 1-1 0 0,0-1 1 0 0,1 0 0 0 0,-1 1 0 0 0,1-1 0 0 0,0-1 0 0 0,17-31 0 0 0,-13 25 58 0 0,4 1 15 0 0,25-19 2 0 0,-25 20 72 0 0,1 5-72 0 0,29-3 0 0 0,-29 3 0 0 0,-2 3 0 0 0,25 5 0 0 0,-25-5 0 0 0,-1 1-1 0 0,23 12 0 0 0,-21-12-45 0 0,-7-1-9 0 0,1-1-1 0 0,-1 0 1 0 0,1 1 0 0 0,-1-1 0 0 0,0 1 0 0 0,4 3 0 0 0,-3-2-8 0 0,0-1 1 0 0,0 1-1 0 0,-1 0 1 0 0,1 0-1 0 0,-1 0 1 0 0,1 1-1 0 0,-1-1 1 0 0,0 1-1 0 0,0-1 1 0 0,-1 1-1 0 0,1 0 0 0 0,-1-1 1 0 0,0 1-1 0 0,0 0 1 0 0,0 0-1 0 0,0 0 1 0 0,0 8-1 0 0,-1-8-109 0 0,-1 0-1 0 0,0 1 1 0 0,0-1-1 0 0,0 0 0 0 0,0 0 1 0 0,0 0-1 0 0,-1 0 1 0 0,0 0-1 0 0,0 0 0 0 0,0-1 1 0 0,0 1-1 0 0,-1-1 1 0 0,1 1-1 0 0,-1-1 0 0 0,0 0 1 0 0,0 0-1 0 0,0 0 0 0 0,0 0 1 0 0,-1-1-1 0 0,1 1 1 0 0,-1-1-1 0 0,0 0 0 0 0,1 0 1 0 0,-1 0-1 0 0,0-1 1 0 0,0 1-1 0 0,0-1 0 0 0,0 0 1 0 0,0 0-1 0 0,-1 0 1 0 0,1 0-1 0 0,-8-1 0 0 0,3-1-571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1871 0 0,'3'14'283'0'0,"7"29"2248"0"0,8 72-1 0 0,-5 46-670 0 0,-11-130-1677 0 0,6 180-1578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1 287 0 0,'-2'4'0'0'0,"2"0"466"0"0,0-3-363 0 0,1 0 0 0 0,-1 0 0 0 0,1-1 0 0 0,-1 1 0 0 0,0 0 0 0 0,1 0 0 0 0,-1 0 0 0 0,1-1 0 0 0,0 1 0 0 0,-1 0 0 0 0,1-1 0 0 0,0 1 0 0 0,-1 0 0 0 0,1-1 0 0 0,0 1 0 0 0,0-1 0 0 0,-1 1 0 0 0,1-1 0 0 0,0 1 0 0 0,0-1 0 0 0,2 1 0 0 0,12 5 583 0 0,-11-5-110 0 0,16 5 395 0 0,-15-5-782 0 0,1 1 359 0 0,-1-1-18 0 0,2 1-328 0 0,21 2 1684 0 0,2-1-1655 0 0,-23-2-387 0 0,0-1-87 0 0,18 3-326 0 0,-19-2-1384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1151 0 0,'0'3'57'0'0,"0"0"0"0"0,0 0 0 0 0,0 0 0 0 0,0-1 0 0 0,0 1 0 0 0,0 0 0 0 0,1 0 0 0 0,0-1 0 0 0,-1 1 0 0 0,1 0-1 0 0,0-1 1 0 0,0 1 0 0 0,0-1 0 0 0,1 1 0 0 0,1 2 0 0 0,1 0 349 0 0,0 0 1 0 0,0 0-1 0 0,0-1 1 0 0,8 6-1 0 0,-9-7-178 0 0,-2-1-77 0 0,1-1 0 0 0,-1 0 1 0 0,1 0-1 0 0,0 0 0 0 0,-1 0 0 0 0,1 0 0 0 0,0 0 0 0 0,3 1 1 0 0,-1 0 91 0 0,1 1 1406 0 0,4-4-1173 0 0,1-1-340 0 0,25-1 904 0 0,-28-3-949 0 0,20-20-10 0 0,-21 19-30 0 0,-5 0-280 0 0,0-21 101 0 0,-1 27 110 0 0,0 0 0 0 0,0 0 0 0 0,0 0 0 0 0,0 0 0 0 0,0 1 0 0 0,-1-1 0 0 0,1 0 0 0 0,0 0-1 0 0,-1 0 1 0 0,1 0 0 0 0,0 1 0 0 0,-1-1 0 0 0,1 0 0 0 0,-1 0 0 0 0,1 1 0 0 0,-1-1 0 0 0,1 0 0 0 0,-1 1 0 0 0,0-1 0 0 0,1 1 0 0 0,-1-1 0 0 0,0 1 0 0 0,0-1 0 0 0,1 1 0 0 0,-1-1 0 0 0,0 1 0 0 0,0 0 0 0 0,1-1 0 0 0,-1 1 0 0 0,0 0 0 0 0,-1 0 0 0 0,-1-1-73 0 0,0 1-1 0 0,0-1 1 0 0,0 1-1 0 0,0 0 1 0 0,-6 1-1 0 0,3-1 16 0 0,0 2 0 0 0,0-1 0 0 0,0 1 0 0 0,0 0 0 0 0,1 0 0 0 0,-1 0-1 0 0,0 1 1 0 0,1 0 0 0 0,0 0 0 0 0,0 1 0 0 0,0-1 0 0 0,0 1 0 0 0,0 0-1 0 0,1 0 1 0 0,0 1 0 0 0,0-1 0 0 0,0 1 0 0 0,0 0 0 0 0,-4 8 0 0 0,6-9 111 0 0,0 0 0 0 0,0 0 0 0 0,1 0 0 0 0,-1 0 0 0 0,1 0 0 0 0,0 0 1 0 0,0 1-1 0 0,0-1 0 0 0,1 0 0 0 0,-1 1 0 0 0,1-1 0 0 0,0 0 0 0 0,1 1 0 0 0,-1-1 1 0 0,1 0-1 0 0,-1 1 0 0 0,1-1 0 0 0,1 0 0 0 0,-1 0 0 0 0,1 0 0 0 0,-1 0 0 0 0,1 0 1 0 0,0 0-1 0 0,1 0 0 0 0,-1 0 0 0 0,0-1 0 0 0,1 0 0 0 0,3 4 0 0 0,1 0 183 0 0,1-1 0 0 0,-1 0-1 0 0,17 10 1 0 0,-23-16-226 0 0,1 2 47 0 0,0-1-1 0 0,0 1 1 0 0,1-1-1 0 0,-1 0 1 0 0,0 0-1 0 0,1 0 1 0 0,4 1 0 0 0,-1-1 21 0 0,-1 1 108 0 0,2-1-68 0 0,20 3-32 0 0,-20-3 34 0 0,3-2-300 0 0,2-1 133 0 0,25-1-1199 0 0,-29-1 305 0 0,31-18-1537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1351 0 0,'0'0'423'0'0,"1"2"-92"0"0,12 10 493 0 0,0-1-1 0 0,1 0 1 0 0,0 0 0 0 0,0-1 0 0 0,25 12-1 0 0,-1-1 537 0 0,-4-3-537 0 0,-3-5-183 0 0,8 7-937 0 0,-38-20 229 0 0,-1 0 1 0 0,0 0 0 0 0,1 0-1 0 0,-1 0 1 0 0,0 0 0 0 0,0 0-1 0 0,1 0 1 0 0,-1 1 0 0 0,0-1-1 0 0,0 0 1 0 0,1 0 0 0 0,-1 0-1 0 0,0 0 1 0 0,0 0 0 0 0,0 0-1 0 0,1 1 1 0 0,-1-1 0 0 0,0 0-1 0 0,0 0 1 0 0,0 0 0 0 0,1 1-1 0 0,-1-1 1 0 0,0 0 0 0 0,0 0-1 0 0,0 1 1 0 0,0-1 0 0 0,0 0-1 0 0,1 0 1 0 0,-1 1 0 0 0,0-1-1 0 0,0 0 1 0 0,0 0 0 0 0,0 1-1 0 0,0-1 1 0 0,0 0 0 0 0,0 0-1 0 0,0 1 1 0 0,0-1 0 0 0,0 0-1 0 0,0 0 1 0 0,0 1 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9 312 4319 0 0,'0'0'198'0'0,"-2"-5"-17"0"0,-3-17-70 0 0,3 16 262 0 0,5-4 100 0 0,-1-1-311 0 0,-1 4 14 0 0,1-1 1 0 0,0 1-1 0 0,0 0 0 0 0,6-11 0 0 0,10-27 700 0 0,-9 24 137 0 0,13-18 31 0 0,-17 30-84 0 0,3-1-369 0 0,23-29-160 0 0,-23 29-30 0 0,0 4-85 0 0,21-19-327 0 0,-21 19-145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0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1583 0 0,'-1'5'273'0'0,"0"1"-1"0"0,0 0 1 0 0,0 0-1 0 0,1 0 0 0 0,0 1 1 0 0,0-1-1 0 0,0 0 1 0 0,1 0-1 0 0,2 11 0 0 0,8 38 1022 0 0,18 119 893 0 0,-26-148-1986 0 0,-1 1-1 0 0,-2 0 1 0 0,-1 0 0 0 0,-5 39-1 0 0,5-61-135 0 0,-1 0 0 0 0,1 0 0 0 0,-1-1 0 0 0,1 1 0 0 0,-5 6 0 0 0,6-11-52 0 0,0 1-1 0 0,0-1 0 0 0,-1 1 0 0 0,1-1 0 0 0,0 1 0 0 0,0 0 0 0 0,-1-1 0 0 0,1 0 0 0 0,-1 1 0 0 0,1-1 1 0 0,0 1-1 0 0,-1-1 0 0 0,1 1 0 0 0,-1-1 0 0 0,1 0 0 0 0,-1 1 0 0 0,1-1 0 0 0,-1 0 0 0 0,1 1 1 0 0,-1-1-1 0 0,0 0 0 0 0,1 0 0 0 0,-1 0 0 0 0,1 0 0 0 0,-1 1 0 0 0,1-1 0 0 0,-1 0 0 0 0,0 0 0 0 0,1 0 1 0 0,-1 0-1 0 0,1 0 0 0 0,-1 0 0 0 0,0 0 0 0 0,1-1 0 0 0,-1 1 0 0 0,1 0 0 0 0,-1 0 0 0 0,0 0 0 0 0,1-1 1 0 0,-1 1-1 0 0,1 0 0 0 0,-1-1 0 0 0,1 1 0 0 0,-1 0 0 0 0,1-1 0 0 0,-1 1 0 0 0,1 0 0 0 0,0-1 1 0 0,-1 1-1 0 0,1-1 0 0 0,-1 1 0 0 0,1-1 0 0 0,0 1 0 0 0,0-1 0 0 0,-1 1 0 0 0,1-2 0 0 0,-7-10 92 0 0,-1-10-5 0 0,-1-24-23 0 0,2-15-36 0 0,6 3-99 0 0,2 34-9 0 0,0 10 46 0 0,-1 5-10 0 0,1-1-1 0 0,0 1 1 0 0,4-18-1 0 0,3-14-55 0 0,-6 31 0 0 0,3-1-1 0 0,15-35-6 0 0,-15 35-1 0 0,2 3 0 0 0,22-26 0 0 0,-22 26-1 0 0,1 6-6 0 0,25-8-1 0 0,-32 10 100 0 0,0 0-1 0 0,0-1 1 0 0,-1 1-1 0 0,1 0 1 0 0,0 0-1 0 0,-1 0 0 0 0,1 0 1 0 0,0 0-1 0 0,0 0 1 0 0,-1-1-1 0 0,1 2 1 0 0,0-1-1 0 0,0 0 1 0 0,-1 0-1 0 0,1 0 0 0 0,0 0 1 0 0,-1 0-1 0 0,2 1 1 0 0,2 0-7 0 0,-1 0 17 0 0,0 0 0 0 0,0 0-1 0 0,-1 0 1 0 0,1 0 0 0 0,0 0-1 0 0,0 0 1 0 0,-1 1 0 0 0,1 0-1 0 0,-1-1 1 0 0,1 1 0 0 0,-1 0-1 0 0,0 0 1 0 0,0 0-1 0 0,0 1 1 0 0,4 4 0 0 0,-4-4 28 0 0,-1 1 0 0 0,1-1 0 0 0,-1 1 0 0 0,0 0 0 0 0,0 0 1 0 0,0 0-1 0 0,0 0 0 0 0,-1 0 0 0 0,0 0 0 0 0,0 0 0 0 0,0 0 0 0 0,0-1 1 0 0,-1 8-1 0 0,-1-5-24 0 0,1-1 0 0 0,-1 1 1 0 0,0 0-1 0 0,0-1 0 0 0,-1 0 1 0 0,0 1-1 0 0,0-1 1 0 0,-6 8-1 0 0,5-7-115 0 0,-1-1 0 0 0,0 1 0 0 0,0-1 0 0 0,-1 0 0 0 0,1-1 0 0 0,-1 1 0 0 0,0-1 0 0 0,0 0 0 0 0,-1 0 0 0 0,1-1 0 0 0,-1 0 1 0 0,0 0-1 0 0,1-1 0 0 0,-1 0 0 0 0,-10 2 0 0 0,0-3-811 0 0,1-3-1662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210 188 143 0 0,'0'0'107'0'0,"0"18"1226"0"0,-1-14-1079 0 0,0 0 0 0 0,-1 0 0 0 0,1 0 1 0 0,-1 0-1 0 0,0 0 0 0 0,0 0 0 0 0,-1 0 0 0 0,1-1 0 0 0,-1 1 0 0 0,0-1 0 0 0,0 0 0 0 0,-5 5 0 0 0,6-6-129 0 0,-1 0 1 0 0,1-1-1 0 0,0 1 1 0 0,-1-1 0 0 0,1 1-1 0 0,-1-1 1 0 0,0 0 0 0 0,1 0-1 0 0,-1 0 1 0 0,0 0-1 0 0,0 0 1 0 0,0-1 0 0 0,0 1-1 0 0,0-1 1 0 0,0 0 0 0 0,1 0-1 0 0,-1 0 1 0 0,0 0-1 0 0,-5-1 1 0 0,0-1 28 0 0,-1-1 0 0 0,1 0 0 0 0,0 0 0 0 0,0-1 0 0 0,0 0 0 0 0,1 0 0 0 0,-1-1 0 0 0,1 0 0 0 0,0 0 0 0 0,0-1-1 0 0,1 1 1 0 0,-11-14 0 0 0,16 18-138 0 0,0 0-1 0 0,1 0 1 0 0,-1 1-1 0 0,0-1 0 0 0,1-1 1 0 0,-1 1-1 0 0,1 0 1 0 0,-1 0-1 0 0,1 0 1 0 0,-1 0-1 0 0,1-2 0 0 0,-1 0 14 0 0,-1-1 45 0 0,2-2-2 0 0,4-29-26 0 0,-2 26-56 0 0,0 1 1 0 0,1 0 0 0 0,0 0-1 0 0,5-10 1 0 0,18-20-16 0 0,-25 36 22 0 0,0 1 0 0 0,0 0 0 0 0,0-1 0 0 0,0 1 0 0 0,1 0 0 0 0,-1 0 0 0 0,0 0 0 0 0,1 0 0 0 0,1-1 0 0 0,35-23 61 0 0,-37 24-50 0 0,0 1 0 0 0,1-1 0 0 0,-1 0 0 0 0,1 0 0 0 0,-1 0 0 0 0,1 1 0 0 0,-1-1 0 0 0,1 1 0 0 0,-1-1 0 0 0,4 0 0 0 0,34-7 86 0 0,-38 8-85 0 0,0-1-1 0 0,0 1 0 0 0,0 0 0 0 0,1 0 1 0 0,-1-1-1 0 0,0 1 0 0 0,1 0 0 0 0,-1 0 1 0 0,0 0-1 0 0,3 1 0 0 0,23 4 61 0 0,-26-5-65 0 0,0 0-1 0 0,0 0 1 0 0,1 0-1 0 0,-1 0 1 0 0,0 1-1 0 0,0-1 1 0 0,0 0 0 0 0,0 1-1 0 0,1-1 1 0 0,-1 1-1 0 0,0-1 1 0 0,0 1-1 0 0,0 0 1 0 0,0-1-1 0 0,0 1 1 0 0,0 0-1 0 0,-1 0 1 0 0,2 0-1 0 0,1 3 9 0 0,0-2-1 0 0,0 1 0 0 0,0 0 0 0 0,-1 0 0 0 0,1 0 0 0 0,-1 0 0 0 0,0 0-1 0 0,0 1 1 0 0,0-1 0 0 0,0 1 0 0 0,-1-1 0 0 0,1 1 0 0 0,-1 0 0 0 0,0-1 0 0 0,0 1 0 0 0,0 0 0 0 0,-1 0 0 0 0,1 0 0 0 0,-1 0 0 0 0,0 0 0 0 0,-1 5-1 0 0,0 3-104 0 0,0 0 0 0 0,-1 0 0 0 0,0-1 0 0 0,-1 1 0 0 0,-6 14 0 0 0,7-20-255 0 0,0 0-1 0 0,-1-1 1 0 0,1 1-1 0 0,-1 0 1 0 0,0-1-1 0 0,0 0 1 0 0,-1 0-1 0 0,0 0 1 0 0,0 0-1 0 0,0 0 1 0 0,0-1-1 0 0,-1 0 1 0 0,1 0-1 0 0,-7 4 1 0 0,1-3-1665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26.1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29 431 0 0,'-22'7'4791'0'0,"28"-6"-3774"0"0,34 3-625 0 0,-30-2 378 0 0,-1-5-454 0 0,29-6-27 0 0,-29 7 252 0 0,-1-1-363 0 0,22-9-33 0 0,-23 9 495 0 0,-7 1-585 0 0,0 2-54 0 0,0-1 1 0 0,0 1 0 0 0,-1-1-1 0 0,1 1 1 0 0,0 0-1 0 0,0-1 1 0 0,0 1 0 0 0,0-1-1 0 0,-1 1 1 0 0,1 0-1 0 0,0-1 1 0 0,0 1 0 0 0,-1 0-1 0 0,1-1 1 0 0,0 1 0 0 0,0 0-1 0 0,-1-1 1 0 0,1 1-1 0 0,-1 0 1 0 0,1 0 0 0 0,0-1-1 0 0,-1 1 1 0 0,1 0 0 0 0,0 0-1 0 0,-1 0 1 0 0,1 0-1 0 0,-1-1 1 0 0,1 1 0 0 0,-1 0-1 0 0,1 0 1 0 0,0 0-1 0 0,-1 0 1 0 0,0 0 0 0 0,-2 0 3 0 0,0 0-1 0 0,1 1 1 0 0,-1-1 0 0 0,0 1 0 0 0,0-1 0 0 0,-3 2 0 0 0,-6 3 53 0 0,-21 11 0 0 0,29-14-40 0 0,0 0 4 0 0,0 0 0 0 0,0 0 0 0 0,1 1 0 0 0,-1-1 0 0 0,1 1 0 0 0,0-1 0 0 0,-1 1 0 0 0,1 0-1 0 0,0 0 1 0 0,1 1 0 0 0,-1-1 0 0 0,1 1 0 0 0,-3 4 0 0 0,3-3 82 0 0,0 0 0 0 0,0 0 0 0 0,0 0 0 0 0,1 1 0 0 0,0-1 0 0 0,0 8 0 0 0,4-6 32 0 0,9 20-10 0 0,-9-20 26 0 0,5-1-78 0 0,23 19-100 0 0,-14-14-188 0 0,17 9-42 0 0,-26-15 0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 0 0,'0'0'802'0'0,"3"4"-420"0"0,2 2-120 0 0,0 1 0 0 0,-1 0-1 0 0,0 1 1 0 0,0-1-1 0 0,0 1 1 0 0,-1-1-1 0 0,0 1 1 0 0,-1 0-1 0 0,1 0 1 0 0,0 11-1 0 0,10 92 1816 0 0,-13-100-1996 0 0,5 64 421 0 0,-7 107 0 0 0,0-176-482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2791 0 0,'-1'1'66'0'0,"1"0"-23"0"0,0-1-1 0 0,-1 0 1 0 0,1 1 0 0 0,0-1 0 0 0,0 1 0 0 0,0-1-1 0 0,0 1 1 0 0,-1-1 0 0 0,1 1 0 0 0,0 0 0 0 0,0-1-1 0 0,0 1 1 0 0,0-1 0 0 0,0 1 0 0 0,0-1 0 0 0,0 1-1 0 0,0-1 1 0 0,1 1 0 0 0,-1-1 0 0 0,0 1 0 0 0,0-1-1 0 0,0 1 1 0 0,1-1 0 0 0,-1 1 0 0 0,0-1 0 0 0,0 0-1 0 0,1 1 1 0 0,0 0 565 0 0,4 2-25 0 0,16 5 61 0 0,-16-6 27 0 0,23 1 441 0 0,-19-1-926 0 0,-2-1 184 0 0,1-1-108 0 0,2 1-183 0 0,29-2 272 0 0,-9 0-326 0 0,-22 0-121 0 0,0 0-419 0 0,27-6-89 0 0,-27 5-1326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99 975 0 0,'-1'3'74'0'0,"0"-2"76"0"0,0 1 0 0 0,1-1-1 0 0,-1 1 1 0 0,1-1 0 0 0,-1 1 0 0 0,1-1 0 0 0,-1 1 0 0 0,1 0 0 0 0,0-1 0 0 0,0 1-1 0 0,0 0 1 0 0,0-1 0 0 0,0 1 0 0 0,0-1 0 0 0,0 1 0 0 0,1 0 0 0 0,-1-1 0 0 0,1 1-1 0 0,-1-1 1 0 0,1 1 0 0 0,-1-1 0 0 0,1 1 0 0 0,0-1 0 0 0,0 1 0 0 0,0-1 0 0 0,2 3 1589 0 0,5-4-1342 0 0,23-3-49 0 0,-24 2 309 0 0,1-2-403 0 0,0-2-179 0 0,-5 3-22 0 0,0 0-1 0 0,0 0 1 0 0,0 1-1 0 0,1-1 0 0 0,-1 1 1 0 0,7-2 209 0 0,-3-2-81 0 0,21-18-12 0 0,-21 18 447 0 0,-4-4-480 0 0,13-25-9 0 0,-12 25-40 0 0,-6 4-31 0 0,-7-14-68 0 0,8 19 5 0 0,1-1 1 0 0,0 1 0 0 0,0-1-1 0 0,0 1 1 0 0,-1-1 0 0 0,1 1-1 0 0,0-1 1 0 0,0 1 0 0 0,-1-1-1 0 0,1 1 1 0 0,0-1 0 0 0,-1 1-1 0 0,1 0 1 0 0,0-1 0 0 0,-1 1-1 0 0,1 0 1 0 0,-1-1 0 0 0,1 1-1 0 0,-1 0 1 0 0,1 0 0 0 0,-1-1-1 0 0,1 1 1 0 0,-1 0 0 0 0,1 0-1 0 0,-1 0 1 0 0,1 0 0 0 0,-1 0-1 0 0,1 0 1 0 0,-1 0 0 0 0,0 0-20 0 0,-1-1 3 0 0,0 0-1 0 0,0 1 1 0 0,0 0 0 0 0,0-1 0 0 0,0 1 0 0 0,0 0 0 0 0,0 0 0 0 0,0 0 0 0 0,0 1-1 0 0,0-1 1 0 0,0 0 0 0 0,0 1 0 0 0,0-1 0 0 0,-2 2 0 0 0,-24 10-274 0 0,21-8 220 0 0,0 1 1 0 0,0 0 0 0 0,1 0-1 0 0,-1 0 1 0 0,1 1-1 0 0,0 0 1 0 0,1 0 0 0 0,-1 0-1 0 0,1 1 1 0 0,1 0 0 0 0,-1 0-1 0 0,-5 12 1 0 0,8-15 89 0 0,1-1 1 0 0,-1 1-1 0 0,1-1 1 0 0,0 1-1 0 0,0 0 1 0 0,0-1-1 0 0,1 1 1 0 0,-1 0-1 0 0,1 0 1 0 0,0-1-1 0 0,0 1 1 0 0,0 0-1 0 0,0 0 1 0 0,1 0-1 0 0,0-1 1 0 0,-1 1-1 0 0,1 0 1 0 0,1-1-1 0 0,-1 1 1 0 0,0-1-1 0 0,1 1 1 0 0,0-1-1 0 0,0 0 1 0 0,0 0-1 0 0,0 1 1 0 0,0-1-1 0 0,1-1 1 0 0,0 1-1 0 0,4 4 1 0 0,1-2 112 0 0,0 1 1 0 0,0-2-1 0 0,0 1 0 0 0,12 3 1 0 0,-20-7-129 0 0,6 1 113 0 0,12 4 78 0 0,-1-5-3 0 0,3 2-80 0 0,-15-2-2 0 0,2-1-17 0 0,22 0-91 0 0,-22 0-99 0 0,1-3-577 0 0,21-6 155 0 0,-21 7-502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2791 0 0,'0'1'121'0'0,"1"1"-1"0"0,0 0 0 0 0,-1-1 0 0 0,1 1 0 0 0,0-1 1 0 0,0 1-1 0 0,0-1 0 0 0,0 0 0 0 0,0 1 0 0 0,0-1 0 0 0,1 0 1 0 0,-1 0-1 0 0,0 0 0 0 0,1 0 0 0 0,-1 0 0 0 0,1 0 1 0 0,-1 0-1 0 0,3 1 0 0 0,0 0-50 0 0,153 100 5648 0 0,-134-89-5662 0 0,-4-3-89 0 0,-1 1-392 0 0,-15-9 155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31 233 1807 0 0,'-1'0'148'0'0,"-1"0"-1"0"0,1 0 1 0 0,0 0-1 0 0,0-1 0 0 0,-1 1 1 0 0,1-1-1 0 0,0 1 0 0 0,-1-1 1 0 0,1 1-1 0 0,0-1 0 0 0,0 0 1 0 0,0 1-1 0 0,0-1 0 0 0,0 0 1 0 0,0 0-1 0 0,0 0 1 0 0,0 0-1 0 0,0 0 0 0 0,0 0 1 0 0,0 0-1 0 0,1 0 0 0 0,-1 0 1 0 0,0-1-1 0 0,1 1 0 0 0,-1 0 1 0 0,1 0-1 0 0,-1-1 0 0 0,1 1 1 0 0,0 0-1 0 0,-1 0 0 0 0,1-1 1 0 0,0 1-1 0 0,0 0 1 0 0,0-2-1 0 0,0 0-279 0 0,-1-2 1641 0 0,6-5-942 0 0,17-30-21 0 0,-16 30-47 0 0,1 2-191 0 0,23-24-85 0 0,-23 23-21 0 0,1 2-78 0 0,20-20-320 0 0,-20 20-144 0 0,-1 0-473 0 0,23-21 96 0 0,-23 21-125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57 2615 0 0,'-1'7'78'0'0,"1"0"0"0"0,0 0-1 0 0,0-1 1 0 0,2 11-1 0 0,30 94 3599 0 0,-13-53-2445 0 0,19 111 0 0 0,-35-150-1070 0 0,3 35 175 0 0,-6-49-312 0 0,0-1 1 0 0,0 0-1 0 0,0 0 1 0 0,-1 1-1 0 0,0-1 0 0 0,1 0 1 0 0,-2 0-1 0 0,1 0 1 0 0,-4 8-1 0 0,5-12-12 0 0,0 1 0 0 0,0 0 1 0 0,-1-1-1 0 0,1 1 0 0 0,0-1 0 0 0,-1 1 0 0 0,1 0 0 0 0,-1-1 1 0 0,1 1-1 0 0,-1-1 0 0 0,1 1 0 0 0,-1-1 0 0 0,1 0 1 0 0,-1 1-1 0 0,1-1 0 0 0,-1 1 0 0 0,1-1 0 0 0,-1 0 0 0 0,0 1 1 0 0,1-1-1 0 0,-1 0 0 0 0,0 0 0 0 0,1 0 0 0 0,-1 0 1 0 0,0 1-1 0 0,1-1 0 0 0,-1 0 0 0 0,0 0 0 0 0,1 0 1 0 0,-2 0-1 0 0,1-1 8 0 0,-1 0 1 0 0,1 1 0 0 0,0-1-1 0 0,-1 0 1 0 0,1 0-1 0 0,0 0 1 0 0,-1 0 0 0 0,1 0-1 0 0,0 0 1 0 0,0 0-1 0 0,0 0 1 0 0,-1-2 0 0 0,-3-4 44 0 0,0-1 1 0 0,1 1 0 0 0,-4-10-1 0 0,7 17-56 0 0,-4-15 85 0 0,-7-31-65 0 0,2-16 14 0 0,8-7-45 0 0,6-4-62 0 0,3 12-24 0 0,-3 38 14 0 0,9-18 8 0 0,-5 21 13 0 0,16-22 30 0 0,-24 40 16 0 0,1 0 0 0 0,0 1 0 0 0,0-1 0 0 0,0 0 0 0 0,1 1 0 0 0,-1-1 0 0 0,0 1-1 0 0,3-3 1 0 0,24-22-81 0 0,-21 20 12 0 0,2 3-69 0 0,27-10 66 0 0,-35 13 75 0 0,-1 0-1 0 0,1-1 1 0 0,0 1 0 0 0,-1 0-1 0 0,1 0 1 0 0,0-1-1 0 0,0 1 1 0 0,-1 0-1 0 0,1 0 1 0 0,0 0-1 0 0,-1 0 1 0 0,1 0 0 0 0,0 0-1 0 0,-1 0 1 0 0,1 0-1 0 0,0 0 1 0 0,0 1-1 0 0,3-1-2 0 0,-1 2-1 0 0,0-1 0 0 0,0 0 1 0 0,1 0-1 0 0,-1 1 1 0 0,0 0-1 0 0,-1 0 0 0 0,1 0 1 0 0,0 0-1 0 0,0 0 1 0 0,-1 0-1 0 0,1 1 0 0 0,-1-1 1 0 0,0 1-1 0 0,0-1 0 0 0,0 1 1 0 0,0 0-1 0 0,0 0 1 0 0,-1 0-1 0 0,2 5 0 0 0,-1-4-97 0 0,-1 1 0 0 0,0 1 1 0 0,0-1-1 0 0,-1 0 0 0 0,0 0 0 0 0,0 0 0 0 0,0 0 0 0 0,0 0 0 0 0,-1 0 0 0 0,0 0 0 0 0,0 0 0 0 0,0 0 0 0 0,-1 0 0 0 0,0 0 0 0 0,1 0 0 0 0,-2 0 0 0 0,1-1 0 0 0,-1 1 0 0 0,1-1 0 0 0,-1 0 0 0 0,0 0 1 0 0,-1 0-1 0 0,1 0 0 0 0,-1 0 0 0 0,1-1 0 0 0,-1 0 0 0 0,0 1 0 0 0,-1-1 0 0 0,1-1 0 0 0,0 1 0 0 0,-1-1 0 0 0,0 0 0 0 0,1 0 0 0 0,-1 0 0 0 0,0 0 0 0 0,0-1 0 0 0,-9 2 0 0 0,0-2-2451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28.9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163 220 143 0 0,'0'0'107'0'0,"-5"6"730"0"0,3-4-704 0 0,1 1 1 0 0,-1-1-1 0 0,0 0 0 0 0,0 0 0 0 0,0 0 0 0 0,0 0 0 0 0,0 0 0 0 0,0 0 0 0 0,-1-1 0 0 0,1 1 0 0 0,0-1 0 0 0,-1 0 0 0 0,1 0 0 0 0,-1 1 0 0 0,0-2 0 0 0,1 1 0 0 0,-1 0 0 0 0,0 0 0 0 0,0-1 0 0 0,1 0 0 0 0,-1 1 0 0 0,0-1 0 0 0,0 0 0 0 0,0 0 0 0 0,1-1 0 0 0,-6 0 0 0 0,3 0 93 0 0,0 0-1 0 0,0-1 1 0 0,0 1 0 0 0,0-1 0 0 0,0 0-1 0 0,1-1 1 0 0,-1 1 0 0 0,1-1 0 0 0,0 1-1 0 0,0-2 1 0 0,0 1 0 0 0,0 0 0 0 0,-7-8-1 0 0,9 8-132 0 0,0 0-1 0 0,1 0 1 0 0,-1-1-1 0 0,1 1 1 0 0,-1 0-1 0 0,1-1 1 0 0,-1-4-1 0 0,1 5-58 0 0,0 0 35 0 0,1 2-58 0 0,0 0-1 0 0,-1 1 1 0 0,1-1-1 0 0,0 0 1 0 0,-1 0-1 0 0,1 0 1 0 0,0 0-1 0 0,0 0 1 0 0,0 0-1 0 0,0 0 1 0 0,0 0-1 0 0,0-1 1 0 0,1-7 121 0 0,0-7-34 0 0,2 6-38 0 0,12-23-50 0 0,-9 23-15 0 0,13-19 0 0 0,-14 23-6 0 0,0 0 0 0 0,0 0 1 0 0,1 1-1 0 0,8-7 0 0 0,-10 9 4 0 0,0 1 0 0 0,0-1 0 0 0,1 1 0 0 0,-1-1 0 0 0,1 1 0 0 0,-1 1 0 0 0,1-1-1 0 0,9-1 1 0 0,-9 2 2 0 0,1 1 0 0 0,-1-1-1 0 0,0 1 1 0 0,1 1 0 0 0,-1-1-1 0 0,0 1 1 0 0,0 0 0 0 0,0 0-1 0 0,8 3 1 0 0,-8-2 4 0 0,0 0 0 0 0,0 1-1 0 0,0 0 1 0 0,0 0 0 0 0,0 0 0 0 0,0 1 0 0 0,-1-1 0 0 0,4 5-1 0 0,-2-1 9 0 0,0 0-1 0 0,8 12 0 0 0,-13-17 7 0 0,1 0 1 0 0,-1-1-1 0 0,0 1 0 0 0,0 0 0 0 0,0 0 1 0 0,0 0-1 0 0,0 0 0 0 0,0 0 1 0 0,0 1-1 0 0,0 3 0 0 0,0-1 13 0 0,2 4 46 0 0,0 13-1 0 0,-2-15-45 0 0,-1-5-12 0 0,0 0 0 0 0,0 0-1 0 0,0 1 1 0 0,0-1 0 0 0,0 0 0 0 0,0 0 0 0 0,-1 0 0 0 0,1 1 0 0 0,-2 1 0 0 0,0 2 77 0 0,0 1 1 0 0,-1-1-1 0 0,1 0 1 0 0,-1-1-1 0 0,-1 1 0 0 0,1-1 1 0 0,-1 1-1 0 0,0-1 1 0 0,0 0-1 0 0,-10 8 0 0 0,10-10-30 0 0,1 0 0 0 0,-1 0 0 0 0,0-1 0 0 0,0 0 0 0 0,0 0 0 0 0,0 0 0 0 0,-8 3 0 0 0,10-5-72 0 0,0 0 0 0 0,1 1 0 0 0,-1-1 0 0 0,0 0 0 0 0,1 0 0 0 0,-1 0 0 0 0,0 0 0 0 0,0 0 0 0 0,1 0 0 0 0,-1 0 0 0 0,0 0 0 0 0,1-1 0 0 0,-1 1 0 0 0,0-1 0 0 0,1 1 0 0 0,-1-1 0 0 0,1 0 0 0 0,-1 0 0 0 0,1 0 0 0 0,-1 1 0 0 0,1-1 0 0 0,-2-2 0 0 0,2 2-270 0 0,0-2-67 0 0,0-1-45 0 0,0 0-1 0 0,1 1 1 0 0,0-1 0 0 0,0 0 0 0 0,0-7 0 0 0,1 8-795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29.1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 2039 0 0,'-14'11'1131'0'0,"12"-8"-596"0"0,-7 8 2986 0 0,8-10-3502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64 431 0 0,'0'0'3151'0'0,"-1"-3"-2571"0"0,1 1-416 0 0,-1-1 0 0 0,0 0 0 0 0,0 0-1 0 0,0 1 1 0 0,-1-1 0 0 0,1 1 0 0 0,0-1 0 0 0,-1 1-1 0 0,0-1 1 0 0,0 1 0 0 0,1 0 0 0 0,-1 0 0 0 0,-1 0 0 0 0,1 0-1 0 0,0 0 1 0 0,0 0 0 0 0,-1 1 0 0 0,1-1 0 0 0,-1 1-1 0 0,1 0 1 0 0,-5-2 0 0 0,1 0 69 0 0,0 1-1 0 0,0 0 1 0 0,1 1-1 0 0,-1-1 1 0 0,0 1-1 0 0,0 0 1 0 0,-1 0-1 0 0,1 1 1 0 0,-12 1-1 0 0,-1 1-31 0 0,0 2 0 0 0,0 0-1 0 0,1 2 1 0 0,-1 0-1 0 0,1 1 1 0 0,1 1 0 0 0,-1 0-1 0 0,-29 20 1 0 0,34-18-186 0 0,0 0 1 0 0,0 0 0 0 0,1 1-1 0 0,1 1 1 0 0,0 0 0 0 0,1 1-1 0 0,0 0 1 0 0,1 0-1 0 0,0 1 1 0 0,-12 28 0 0 0,8-11-73 0 0,2 0 0 0 0,1 0 0 0 0,2 2 0 0 0,-6 46 0 0 0,11-55 30 0 0,1-1 0 0 0,2 1 0 0 0,0 0 0 0 0,1-1 0 0 0,2 1-1 0 0,0-1 1 0 0,8 25 0 0 0,-9-40 21 0 0,1 1 0 0 0,1-1-1 0 0,0 0 1 0 0,0 0-1 0 0,1 0 1 0 0,-1-1 0 0 0,2 1-1 0 0,-1-1 1 0 0,9 8-1 0 0,9 3 7 0 0,-13-10 8 0 0,-5-5 5 0 0,-1 1-1 0 0,1-1 1 0 0,0-1 0 0 0,1 1 0 0 0,9 3-1 0 0,-6-1 12 0 0,-4-2-7 0 0,0-1-1 0 0,0 1 0 0 0,1-1 0 0 0,-1 0 0 0 0,0-1 0 0 0,7 2 1 0 0,27 7 75 0 0,-16-6 10 0 0,26 2 2 0 0,-25-4-1 0 0,20-2-7 0 0,-22-1-7 0 0,22-5-1 0 0,-23 2-4 0 0,21-10-16 0 0,-32 11-4 0 0,3-4 0 0 0,40-22 0 0 0,-40 21 0 0 0,-3 0 0 0 0,29-26 0 0 0,-29 25 2 0 0,-4 0 4 0 0,17-27 2 0 0,-16 21 0 0 0,-5 7-20 0 0,0-1 0 0 0,-1 1 1 0 0,0 0-1 0 0,0-14 0 0 0,-1 19-12 0 0,0-1 1 0 0,0 1 0 0 0,-1-1 0 0 0,0 1-1 0 0,1-1 1 0 0,-1 1 0 0 0,0-1-1 0 0,-1 1 1 0 0,1 0 0 0 0,-1 0 0 0 0,1-1-1 0 0,-1 1 1 0 0,0 0 0 0 0,0 0 0 0 0,-4-4-1 0 0,1 3 28 0 0,0 0 0 0 0,0 0-1 0 0,0 1 1 0 0,0-1 0 0 0,-1 1 0 0 0,0 0-1 0 0,1 1 1 0 0,-1-1 0 0 0,0 1-1 0 0,0 0 1 0 0,0 1 0 0 0,-1-1-1 0 0,1 1 1 0 0,-7 0 0 0 0,2 0-76 0 0,0 1 0 0 0,0 1 1 0 0,0-1-1 0 0,0 2 0 0 0,0 0 0 0 0,0 0 0 0 0,-12 4 1 0 0,12-2-214 0 0,-2-1-244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0 775 0 0,'0'0'6783'0'0,"3"6"-6374"0"0,0-2-319 0 0,0 1-1 0 0,-1 0 0 0 0,0 0 1 0 0,0 0-1 0 0,0 0 0 0 0,-1 0 1 0 0,0 0-1 0 0,0 1 0 0 0,0-1 1 0 0,0 6-1 0 0,5 53 676 0 0,-3-47-825 0 0,-1 0 0 0 0,-1 1 0 0 0,-1-1 0 0 0,0 0 0 0 0,-1 1 0 0 0,-4 17 0 0 0,5-35 39 0 0,0 0 0 0 0,0 0 0 0 0,0 0 0 0 0,0 0 0 0 0,0 0-1 0 0,0 0 1 0 0,0 0 0 0 0,0 0 0 0 0,0-1 0 0 0,0 1 0 0 0,0 0-64 0 0,0 0 64 0 0,0 0 0 0 0,0 0-1 0 0,-1 0 1 0 0,1 0 0 0 0,0 0 0 0 0,0 0 0 0 0,0 0 0 0 0,0 0-1 0 0,0 0 1 0 0,0 0 0 0 0,0 0 0 0 0,0 0 0 0 0,0 0 0 0 0,0 0-1 0 0,0 0 1 0 0,0 0 0 0 0,0 0 0 0 0,0 0 0 0 0,-1 0 0 0 0,1 0 0 0 0,0 0-1 0 0,0 0 1 0 0,0 0 0 0 0,0 0 0 0 0,0 0 0 0 0,0 0 0 0 0,0 0-1 0 0,0 0 1 0 0,0 0 0 0 0,0 0 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12 975 0 0,'0'-1'88'0'0,"-6"-10"4424"0"0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34 1583 0 0,'-10'-3'1162'0'0,"-22"-8"982"0"0,22 7-1513 0 0,0 1-1 0 0,0 0 0 0 0,0 0 0 0 0,-1 1 1 0 0,1 0-1 0 0,-1 1 0 0 0,-20-1 0 0 0,29 2-588 0 0,0 1 0 0 0,0-1 0 0 0,1 0 0 0 0,-1 1 0 0 0,0-1-1 0 0,0 1 1 0 0,1 0 0 0 0,-1-1 0 0 0,0 1 0 0 0,1 0 0 0 0,-1 0 0 0 0,1 0-1 0 0,-1 0 1 0 0,1 0 0 0 0,0 0 0 0 0,-1 1 0 0 0,1-1 0 0 0,0 0 0 0 0,0 1-1 0 0,0-1 1 0 0,0 1 0 0 0,0-1 0 0 0,0 1 0 0 0,0 0 0 0 0,0-1 0 0 0,1 1-1 0 0,-1 0 1 0 0,0 3 0 0 0,1-2-48 0 0,0-1-1 0 0,-1 1 1 0 0,2 0-1 0 0,-1 0 1 0 0,0 0 0 0 0,0-1-1 0 0,1 1 1 0 0,0 0-1 0 0,-1-1 1 0 0,1 1 0 0 0,0 0-1 0 0,0-1 1 0 0,1 1-1 0 0,-1-1 1 0 0,0 1 0 0 0,1-1-1 0 0,0 0 1 0 0,1 3-1 0 0,-1-2-18 0 0,8 5-166 0 0,12 8 121 0 0,47 32-72 0 0,-57-39 94 0 0,14 14 36 0 0,-21-19 112 0 0,-1 0 0 0 0,0 1 0 0 0,0 0 0 0 0,-1-1 0 0 0,1 1 0 0 0,-1 0 0 0 0,0 0 0 0 0,0 1 0 0 0,-1-1 0 0 0,0 1 0 0 0,4 11 0 0 0,-6-15-51 0 0,0 0 0 0 0,1 1 0 0 0,-1-1 0 0 0,0 0 0 0 0,0 1 0 0 0,-1-1 0 0 0,1 0 0 0 0,0 1 0 0 0,-1-1 0 0 0,1 0 1 0 0,-1 0-1 0 0,0 1 0 0 0,0-1 0 0 0,0 0 0 0 0,0 0 0 0 0,0 0 0 0 0,0 0 0 0 0,-1 0 0 0 0,1 0 0 0 0,-1 0 0 0 0,1-1 0 0 0,-1 1 0 0 0,0 0 0 0 0,1-1 0 0 0,-1 1 0 0 0,0-1 0 0 0,0 0 0 0 0,0 0 0 0 0,0 1 1 0 0,0-1-1 0 0,-5 1 0 0 0,-11 5-358 0 0,0-2 0 0 0,0 0-1 0 0,-1 0 1 0 0,-24 1 0 0 0,34-6-269 0 0,9-1 537 0 0,0 1 0 0 0,0 0 0 0 0,0 0 0 0 0,-1 0 1 0 0,1 0-1 0 0,0 0 0 0 0,0 0 0 0 0,0 0 0 0 0,0 0 0 0 0,0-1 0 0 0,-1 1 0 0 0,1 0 0 0 0,0 0 1 0 0,0 0-1 0 0,0 0 0 0 0,0-1 0 0 0,0 1 0 0 0,0 0 0 0 0,0 0 0 0 0,0 0 0 0 0,0 0 0 0 0,0-1 1 0 0,0 1-1 0 0,0 0 0 0 0,0 0 0 0 0,-1 0 0 0 0,1-1 0 0 0,1 1 0 0 0,-1 0 0 0 0,0 0 1 0 0,0 0-1 0 0,0 0 0 0 0,0-1 0 0 0,0 1 0 0 0,0 0 0 0 0,0 0 0 0 0,0-1 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2271 0 0,'3'19'3554'0'0,"5"21"-2427"0"0,0-7-616 0 0,34 179 1251 0 0,-39-204-1501 0 0,-3-8-252 0 0,0 0-1 0 0,0 0 1 0 0,0 0 0 0 0,0 0 0 0 0,0 0 0 0 0,0 0 0 0 0,0 0-1 0 0,0 0 1 0 0,1-1 0 0 0,-1 1 0 0 0,0 0 0 0 0,0 0 0 0 0,0 0-1 0 0,0 0 1 0 0,0 0 0 0 0,0 0 0 0 0,0 0 0 0 0,0 0 0 0 0,0 0-1 0 0,0 0 1 0 0,0 0 0 0 0,0 0 0 0 0,0 0 0 0 0,0 0 0 0 0,0 0-1 0 0,0 0 1 0 0,1 0 0 0 0,-1 0 0 0 0,0 0 0 0 0,0 0 0 0 0,0 0-1 0 0,1 0 501 0 0,2-7-443 0 0,9-20-2 0 0,-8 20 6 0 0,-2-2 22 0 0,16-45 114 0 0,1 2 2 0 0,-6 16-104 0 0,-10 28 0 0 0,3-2-5 0 0,16-28-23 0 0,-17 28 53 0 0,3 3-63 0 0,26-22 4 0 0,-26 22 218 0 0,47 5-144 0 0,-54 2-141 0 0,0 0 1 0 0,0 0-1 0 0,-1 0 0 0 0,1 0 0 0 0,0 0 0 0 0,0 0 0 0 0,-1 0 0 0 0,1 0 0 0 0,0 0 1 0 0,0 0-1 0 0,-1 0 0 0 0,1 0 0 0 0,0 1 0 0 0,-1-1 0 0 0,1 0 0 0 0,0 0 1 0 0,-1 1-1 0 0,1-1 0 0 0,0 1 0 0 0,-1-1 0 0 0,1 0 0 0 0,0 2 0 0 0,4 1 20 0 0,-1 1 0 0 0,1 0 0 0 0,-1 0-1 0 0,0 0 1 0 0,0 1 0 0 0,-1-1 0 0 0,1 1-1 0 0,-1 0 1 0 0,0 0 0 0 0,0 0 0 0 0,-1 0-1 0 0,0 1 1 0 0,0-1 0 0 0,2 8 0 0 0,-2 3-97 0 0,-1-1-1 0 0,0 0 1 0 0,-1 1 0 0 0,-1-1 0 0 0,0 0 0 0 0,-2 0 0 0 0,1 0 0 0 0,-2 0-1 0 0,-6 19 1 0 0,9-32-868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213 198 2039 0 0,'0'4'88'0'0,"-1"0"0"0"0,0 0-1 0 0,0 0 1 0 0,0 0-1 0 0,0 0 1 0 0,0 0-1 0 0,-1 0 1 0 0,0 0 0 0 0,0-1-1 0 0,0 1 1 0 0,0-1-1 0 0,0 0 1 0 0,-1 1 0 0 0,0-1-1 0 0,0 0 1 0 0,1 0-1 0 0,-2-1 1 0 0,1 1-1 0 0,0 0 1 0 0,0-1 0 0 0,-1 0-1 0 0,-5 3 1 0 0,6-3 73 0 0,-1 0 0 0 0,0-1 0 0 0,1 1 0 0 0,-1-1 0 0 0,0 1 0 0 0,0-1 0 0 0,0 0 0 0 0,0-1 0 0 0,-1 1 0 0 0,1-1 0 0 0,0 0 0 0 0,0 0 0 0 0,0 0 1 0 0,0 0-1 0 0,0-1 0 0 0,0 1 0 0 0,-1-1 0 0 0,1 0 0 0 0,1-1 0 0 0,-1 1 0 0 0,0-1 0 0 0,-4-2 0 0 0,3 1-11 0 0,1 0 1 0 0,0-1-1 0 0,0 0 0 0 0,0 0 0 0 0,0 0 1 0 0,1 0-1 0 0,0-1 0 0 0,-1 1 1 0 0,2-1-1 0 0,-1 0 0 0 0,0 0 0 0 0,-1-6 1 0 0,0 0 36 0 0,1 0-1 0 0,0 0 1 0 0,1 0 0 0 0,-1-18 0 0 0,3 19-58 0 0,7-23-11 0 0,-5 27-109 0 0,1 0 0 0 0,-1 1 0 0 0,1-1 0 0 0,0 0 0 0 0,0 1 1 0 0,7-8-1 0 0,-1 3-9 0 0,22-19 0 0 0,-31 28-3 0 0,1 0 0 0 0,0 0 0 0 0,0 1 0 0 0,0-1 0 0 0,0 0 0 0 0,-1 1 0 0 0,1-1 0 0 0,0 1 0 0 0,0-1 0 0 0,0 1 0 0 0,0-1 0 0 0,0 1 1 0 0,0 0-1 0 0,1 0 0 0 0,-1-1 0 0 0,0 1 0 0 0,0 0 0 0 0,0 0 0 0 0,2 0 0 0 0,46-4-89 0 0,-37 3-4 0 0,-4 6 36 0 0,27 17 49 0 0,-27-17 11 0 0,1 2 0 0 0,5 17 0 0 0,-11-19-7 0 0,-1 1-1 0 0,0 0 0 0 0,0 0 0 0 0,0 0 0 0 0,-1 0 0 0 0,1 1 1 0 0,-1-1-1 0 0,-1 0 0 0 0,1 0 0 0 0,-1 1 0 0 0,-2 11 1 0 0,1-6-107 0 0,-1-1 1 0 0,-1 0-1 0 0,0 0 1 0 0,0-1-1 0 0,-1 1 1 0 0,-6 10-1 0 0,4-13-411 0 0,6-8 488 0 0,0 1 0 0 0,0-1 0 0 0,0 0 0 0 0,0 0 0 0 0,0 0 0 0 0,0 0 0 0 0,0 0 0 0 0,0 0 0 0 0,0 0 0 0 0,0 1 0 0 0,0-1 0 0 0,0 0 0 0 0,0 0 0 0 0,0 0 1 0 0,-1 0-1 0 0,1 0-185 0 0,0 0 185 0 0,0 1 0 0 0,0-1 0 0 0,0 0 0 0 0,-1 0 0 0 0,1 0 0 0 0,0 0 0 0 0,0 0 0 0 0,0 0 0 0 0,0 0 0 0 0,0 0 1 0 0,0 0-1 0 0,0 0 0 0 0,-1 0 0 0 0,1 0 0 0 0,0 0 0 0 0,0 0 0 0 0,0 0 0 0 0,0 0 0 0 0,0 0 0 0 0,0 0 0 0 0,0 0 0 0 0,-1 0 0 0 0,1 0 0 0 0,0 0 0 0 0,0-1 0 0 0,0 1 0 0 0,0 0 1 0 0,0 0-1 0 0,0 0 0 0 0,-1 0-185 0 0,1 0 185 0 0,0-1 0 0 0,0 1 0 0 0,0 0 0 0 0,0 0 0 0 0,0 0 0 0 0,0 0 0 0 0,0 0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29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0 1583 0 0,'-10'3'1472'0'0,"3"3"-766"0"0,-1 0-1 0 0,1 0 0 0 0,0 1 1 0 0,1 0-1 0 0,-11 14 0 0 0,16-20-634 0 0,0 0 0 0 0,1 0 0 0 0,-1 0 0 0 0,0 1 0 0 0,1-1 0 0 0,-1 0-1 0 0,1 0 1 0 0,-1 1 0 0 0,1-1 0 0 0,-1 0 0 0 0,1 1 0 0 0,0 1 0 0 0,-1 1 102 0 0,-2 13 557 0 0,3-11 264 0 0,5-1-918 0 0,14 17-11 0 0,-15-16 69 0 0,6-6-49 0 0,37 3-26 0 0,5-1-37 0 0,-51-2-19 0 0,1 0 0 0 0,-1 0 0 0 0,0 0 0 0 0,0 0 0 0 0,0 1 0 0 0,0-1 0 0 0,0 0 0 0 0,0 0 0 0 0,0 1 0 0 0,1-1 0 0 0,-1 1 0 0 0,0-1 0 0 0,0 1 0 0 0,0-1 0 0 0,1 2 0 0 0,31 19 23 0 0,-24-16 48 0 0,-6 1 41 0 0,9 16-14 0 0,-9-16-5 0 0,-3-1 2 0 0,0 15 4 0 0,0-19-92 0 0,0 0 0 0 0,0 0 0 0 0,0 0-1 0 0,0-1 1 0 0,0 1 0 0 0,0 0 0 0 0,0 0-1 0 0,0 0 1 0 0,0 0 0 0 0,-1 0 0 0 0,1 0-1 0 0,0 0 1 0 0,-1 0 0 0 0,1 0 0 0 0,-1 0-1 0 0,1 0 1 0 0,-2 1 0 0 0,1 0 22 0 0,-3 4 19 0 0,0 0 0 0 0,0 0 0 0 0,0 0 0 0 0,-1-1-1 0 0,0 0 1 0 0,0 0 0 0 0,0 0 0 0 0,-1 0 0 0 0,1-1 0 0 0,-10 5-1 0 0,13-8-57 0 0,-12 9 8 0 0,-23 11 0 0 0,31-18-72 0 0,1-1-1 0 0,0 1 1 0 0,-1-1 0 0 0,0-1 0 0 0,1 1-1 0 0,-1-1 1 0 0,0 0 0 0 0,-6 0-1 0 0,9-1-140 0 0,1-1-1 0 0,-1 1 0 0 0,1-1 0 0 0,-1 0 1 0 0,1 0-1 0 0,0 0 0 0 0,-1 0 1 0 0,1 0-1 0 0,0 0 0 0 0,0 0 0 0 0,0-1 1 0 0,0 1-1 0 0,0-1 0 0 0,0 0 0 0 0,0 1 1 0 0,0-1-1 0 0,1 0 0 0 0,-1 0 1 0 0,1 0-1 0 0,-1 0 0 0 0,-1-4 0 0 0,-3-10-2667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1807 0 0,'0'0'3399'0'0,"3"5"-2548"0"0,-2-4-792 0 0,2 2 89 0 0,-1 0-1 0 0,0 1 0 0 0,0-1 1 0 0,0 0-1 0 0,0 1 0 0 0,-1 0 1 0 0,1-1-1 0 0,-1 1 0 0 0,0 0 0 0 0,1 7 1 0 0,8 211 3014 0 0,-15 0-3638 0 0,4-211 145 0 0,1-3-247 0 0,0 0 1 0 0,-1-1-1 0 0,0 1 1 0 0,-2 10 0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72 775 0 0,'-1'-1'435'0'0,"7"-13"3788"0"0,27-18-3255 0 0,-25 24 902 0 0,6 6-942 0 0,38-10-48 0 0,-38 9 391 0 0,-2 3-695 0 0,47 0 617 0 0,-51 0-1152 0 0,-1 1 0 0 0,1-1 0 0 0,11 3 0 0 0,-7 0-53 0 0,-1-2-104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11 138 599 0 0,'-1'3'124'0'0,"1"1"0"0"0,-1-1 0 0 0,1 1-1 0 0,0-1 1 0 0,0 0 0 0 0,0 1-1 0 0,0-1 1 0 0,1 1 0 0 0,-1-1-1 0 0,1 0 1 0 0,0 1 0 0 0,2 4-1 0 0,0-1 246 0 0,0 0-1 0 0,0 0 1 0 0,1-1 0 0 0,7 11 1300 0 0,-3-13-1005 0 0,24 12-8 0 0,-24-12 1184 0 0,3-8-1257 0 0,32-11-107 0 0,-32 12-48 0 0,-4-5-11 0 0,21-26-11 0 0,-18 19-48 0 0,-5 7-246 0 0,-3 3-2 0 0,1 0-1 0 0,-1 0 1 0 0,0 0 0 0 0,2-9-1 0 0,0 5-5 0 0,-3 6-52 0 0,1-1-1 0 0,-1 1 1 0 0,0-1-1 0 0,0 0 1 0 0,0 0-1 0 0,0 0 1 0 0,0-5-1 0 0,-1 5-30 0 0,1-3 27 0 0,0 0 0 0 0,-1 0-1 0 0,0 0 1 0 0,0 0 0 0 0,-1-9 0 0 0,1 14-42 0 0,-1 1-1 0 0,1-1 1 0 0,-1 0 0 0 0,1 1 0 0 0,-1-1-1 0 0,1 1 1 0 0,-1-1 0 0 0,0 0 0 0 0,0 1 0 0 0,1 0-1 0 0,-1-1 1 0 0,0 1 0 0 0,-1 0 0 0 0,1-1-1 0 0,0 1 1 0 0,0 0 0 0 0,0 0 0 0 0,-1 0-1 0 0,1 0 1 0 0,-1 0 0 0 0,1 0 0 0 0,-1 0-1 0 0,1 0 1 0 0,-1 1 0 0 0,1-1 0 0 0,-1 1 0 0 0,0-1-1 0 0,1 1 1 0 0,-1 0 0 0 0,0-1 0 0 0,-1 1-1 0 0,-4 0-47 0 0,1 1 0 0 0,-1-1 0 0 0,0 1 0 0 0,1 0 0 0 0,-1 1 0 0 0,1 0 0 0 0,0 0 0 0 0,-1 0 0 0 0,1 1 0 0 0,0 0 0 0 0,0 0 0 0 0,1 0 0 0 0,-1 1 0 0 0,1 0 0 0 0,-1 0 0 0 0,1 0 0 0 0,-6 7 0 0 0,3-3-40 0 0,0 1 0 0 0,1 0 1 0 0,1 0-1 0 0,-1 0 0 0 0,2 1 1 0 0,-1 0-1 0 0,1 0 0 0 0,1 0 1 0 0,-6 17-1 0 0,7-17 56 0 0,1-1 0 0 0,0 1 0 0 0,1 0-1 0 0,0 0 1 0 0,1 0 0 0 0,-1 0 0 0 0,2 0 0 0 0,0 0 0 0 0,0 0-1 0 0,1 0 1 0 0,0 0 0 0 0,0-1 0 0 0,1 1 0 0 0,1-1 0 0 0,7 16-1 0 0,2-6 27 0 0,8 2 19 0 0,-9-13 72 0 0,19 5 6 0 0,-23-10 76 0 0,5-3-99 0 0,50-3 58 0 0,-53 0-187 0 0,30-12-81 0 0,-29 12-163 0 0,-2-5-3301 0 0,39-29 432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2039 0 0,'0'2'99'0'0,"-1"0"0"0"0,1 0 0 0 0,0 0 0 0 0,0-1 0 0 0,-1 1 0 0 0,1 0 0 0 0,1 0 0 0 0,-1 0 0 0 0,0 0 0 0 0,0 0 0 0 0,1-1 0 0 0,-1 1 0 0 0,1 0 0 0 0,-1 0 0 0 0,1 0 0 0 0,0-1 0 0 0,0 1 0 0 0,0 0 0 0 0,0-1-1 0 0,2 4 1 0 0,5 5 773 0 0,16 18 0 0 0,-19-23-499 0 0,6 8 324 0 0,1-1 0 0 0,0-1-1 0 0,1 1 1 0 0,0-2 0 0 0,0 0 0 0 0,17 9-1 0 0,-6-7-301 0 0,-18-8-119 0 0,4-1-20 0 0,29 13-75 0 0,18 6-401 0 0,-48-18 78 0 0,-1-1-285 0 0,26 13 196 0 0,-26-12-74 0 0,-3-1-1063 0 0,14 13 125 0 0,-11-7-1873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63 356 975 0 0,'-3'-1'147'0'0,"-1"-1"0"0"0,1 1 0 0 0,0-1 0 0 0,0 0-1 0 0,-1-1 1 0 0,1 1 0 0 0,1 0 0 0 0,-1-1-1 0 0,0 0 1 0 0,1 1 0 0 0,-1-1 0 0 0,1 0 0 0 0,0 0-1 0 0,0-1 1 0 0,0 1 0 0 0,0 0 0 0 0,0-1-1 0 0,0-3 1 0 0,-1 0 268 0 0,1 0 1 0 0,0-1-1 0 0,0 1 0 0 0,1-1 0 0 0,0 1 1 0 0,0-1-1 0 0,1-11 0 0 0,3 6 500 0 0,7-20-62 0 0,-3 18-12 0 0,11-14-53 0 0,-14 21-218 0 0,5-1-98 0 0,26-29-22 0 0,-17 20-76 0 0,21-12-313 0 0,-30 23-126 0 0,2 2-279 0 0,31-16 45 0 0,-31 16-473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0 2271 0 0,'-1'0'57'0'0,"0"0"0"0"0,0 1 0 0 0,1-1 0 0 0,-1 0 0 0 0,0 0-1 0 0,0 1 1 0 0,0-1 0 0 0,1 0 0 0 0,-1 1 0 0 0,0-1 0 0 0,0 1-1 0 0,1-1 1 0 0,-1 1 0 0 0,0-1 0 0 0,1 1 0 0 0,-1-1 0 0 0,0 2-1 0 0,1-1 85 0 0,-1 1-1 0 0,1-1 0 0 0,0 1 0 0 0,-1-1 0 0 0,1 1 0 0 0,0 0 0 0 0,0-1 0 0 0,0 1 0 0 0,1 2 0 0 0,2 22 898 0 0,2 0 0 0 0,0-1 0 0 0,14 38-1 0 0,3 14-432 0 0,-10-23-340 0 0,9 110 0 0 0,-19-134-223 0 0,-2 0 0 0 0,-1 0-1 0 0,-2 0 1 0 0,0 0 0 0 0,-11 39-1 0 0,10-58 26 0 0,1 0-1 0 0,-1 0 1 0 0,-8 15-1 0 0,10-22-24 0 0,0-1 0 0 0,1 0 0 0 0,-1-1-1 0 0,0 1 1 0 0,0 0 0 0 0,-1-1 0 0 0,1 1 0 0 0,-1-1 0 0 0,1 1 0 0 0,-1-1-1 0 0,0 0 1 0 0,0 0 0 0 0,0 0 0 0 0,0-1 0 0 0,0 1 0 0 0,-3 0 0 0 0,4-1-3 0 0,1-1 0 0 0,0 0 0 0 0,-1 0 0 0 0,1-1 0 0 0,0 1 0 0 0,-1 0 0 0 0,1 0 0 0 0,0-1 0 0 0,-1 1 0 0 0,1-1 0 0 0,0 1 1 0 0,0-1-1 0 0,0 1 0 0 0,-1-1 0 0 0,1 0 0 0 0,0 0 0 0 0,0 1 0 0 0,0-1 0 0 0,0 0 0 0 0,0 0 0 0 0,-1-2 0 0 0,-1 0 56 0 0,0-1 0 0 0,1 1-1 0 0,-1 0 1 0 0,1-1 0 0 0,0 1 0 0 0,-2-5-1 0 0,0-7-25 0 0,1 0 0 0 0,0 0 0 0 0,1-1 0 0 0,1 1 0 0 0,0-25 0 0 0,1 25-71 0 0,-1-11-7 0 0,2 1-1 0 0,0 0 1 0 0,1 0-1 0 0,2 0 1 0 0,0 0-1 0 0,14-40 1 0 0,3 2-19 0 0,8-4-42 0 0,-25 59 59 0 0,0 0-1 0 0,1 0 1 0 0,0 1-1 0 0,10-12 1 0 0,-12 15 10 0 0,1 1 0 0 0,0 0 0 0 0,0-1 0 0 0,0 1 0 0 0,0 1 0 0 0,0-1 0 0 0,0 0 0 0 0,1 1 0 0 0,-1 0 0 0 0,7-2 0 0 0,-3 2 0 0 0,0 1-1 0 0,0-1 1 0 0,1 2-1 0 0,-1-1 1 0 0,0 1-1 0 0,13 1 1 0 0,-11 0-8 0 0,-1 1 1 0 0,1 0-1 0 0,0 0 1 0 0,10 4-1 0 0,-8-1 4 0 0,22 12-1 0 0,-5 3 6 0 0,-26-17-5 0 0,1 0 1 0 0,-1 1-1 0 0,0-1 0 0 0,0 1 0 0 0,0-1 0 0 0,0 1 0 0 0,-1 0 0 0 0,4 6 1 0 0,-5-8 3 0 0,-1-1 0 0 0,1 1 0 0 0,-1 0 0 0 0,1 0 0 0 0,-1-1 0 0 0,1 1 1 0 0,-1 0-1 0 0,0 0 0 0 0,0 0 0 0 0,0 0 0 0 0,0-1 0 0 0,0 1 0 0 0,-1 0 1 0 0,1 0-1 0 0,0 0 0 0 0,-1-1 0 0 0,1 1 0 0 0,-1 0 0 0 0,0 0 0 0 0,1-1 0 0 0,-1 1 1 0 0,0-1-1 0 0,0 1 0 0 0,-2 2 0 0 0,-4 3 68 0 0,-1 0 1 0 0,1 0-1 0 0,-1-1 1 0 0,0 0-1 0 0,0 0 0 0 0,-1-1 1 0 0,0 0-1 0 0,-19 7 1 0 0,-3 0-163 0 0,-44 9 0 0 0,72-20 12 0 0,-28 5-29 0 0,28-6-74 0 0,1 1 0 0 0,0-1 0 0 0,-1 0 0 0 0,1 0 0 0 0,0 0 0 0 0,-1-1 0 0 0,1 1 0 0 0,0 0 0 0 0,-1-1 0 0 0,-3-1 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99 2039 0 0,'0'0'760'0'0,"1"-7"-134"0"0,-1 6-591 0 0,0-2 87 0 0,1 0 0 0 0,-1 1 1 0 0,0-1-1 0 0,0 0 1 0 0,0 0-1 0 0,-1 0 1 0 0,1 1-1 0 0,-1-1 0 0 0,1 0 1 0 0,-1 0-1 0 0,0 1 1 0 0,0-1-1 0 0,0 1 1 0 0,0-1-1 0 0,-1 1 1 0 0,1-1-1 0 0,-3-2 0 0 0,1 1 192 0 0,-1 0-1 0 0,1 1 0 0 0,-1 0 0 0 0,0 0 1 0 0,1 0-1 0 0,-2 0 0 0 0,1 0 0 0 0,0 1 1 0 0,0 0-1 0 0,-1 0 0 0 0,1 0 0 0 0,-8-2 1 0 0,9 4-250 0 0,1-1 0 0 0,0 1 0 0 0,0 0 1 0 0,-1 0-1 0 0,1 0 0 0 0,0 0 0 0 0,-1 0 1 0 0,1 1-1 0 0,0-1 0 0 0,0 1 1 0 0,0-1-1 0 0,-1 1 0 0 0,1 0 0 0 0,0 0 1 0 0,0 0-1 0 0,0 0 0 0 0,0 0 0 0 0,0 0 1 0 0,0 1-1 0 0,1-1 0 0 0,-1 0 0 0 0,0 1 1 0 0,1 0-1 0 0,-1-1 0 0 0,1 1 1 0 0,-1 0-1 0 0,1 0 0 0 0,-2 3 0 0 0,0 1-63 0 0,1-1-1 0 0,0 0 1 0 0,0 1-1 0 0,0 0 1 0 0,1-1-1 0 0,-1 1 1 0 0,1 0-1 0 0,1 0 1 0 0,-1 0-1 0 0,1 0 1 0 0,0 0-1 0 0,1-1 1 0 0,-1 1-1 0 0,1 0 1 0 0,0 0-1 0 0,0 0 1 0 0,1-1-1 0 0,0 1 1 0 0,0 0-1 0 0,4 7 1 0 0,-1-6-66 0 0,-4-5-7 0 0,61-1-124 0 0,-53-9 132 0 0,29-24 61 0 0,-28 24 23 0 0,-1 0-1 0 0,12-14 1 0 0,-12 12-6 0 0,-1 2 840 0 0,0 11-686 0 0,26 10 6 0 0,-33-12-160 0 0,0 0-1 0 0,0-1 1 0 0,-1 1-1 0 0,1 0 0 0 0,0 0 1 0 0,0 0-1 0 0,-1 0 1 0 0,1 0-1 0 0,0 0 1 0 0,-1 0-1 0 0,1 0 1 0 0,-1 0-1 0 0,1 0 0 0 0,-1 0 1 0 0,0 1-1 0 0,1-1 1 0 0,-1 0-1 0 0,0 0 1 0 0,0 0-1 0 0,0 0 0 0 0,0 1 1 0 0,0-1-1 0 0,0 0 1 0 0,0 0-1 0 0,0 0 1 0 0,0 0-1 0 0,-1 3 0 0 0,0 1 42 0 0,-3 48 207 0 0,1-27-602 0 0,1 48-1 0 0,3-71 37 0 0,-1 1 0 0 0,0-1-1 0 0,1 0 1 0 0,0 0-1 0 0,0 0 1 0 0,1 3 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2039 0 0,'0'0'270'0'0,"1"12"1428"0"0,4 164 5586 0 0,-5-173-7215 0 0,5-10-2 0 0,14-37-99 0 0,-13 31 34 0 0,1 0-1 0 0,12-15 0 0 0,16-11 79 0 0,-28 31 80 0 0,5 6-73 0 0,34-9 89 0 0,-34 9 201 0 0,-6 6-189 0 0,20 13 18 0 0,-23-15-154 0 0,-1 0 1 0 0,1 1-1 0 0,-1-1 1 0 0,1 1 0 0 0,-1-1-1 0 0,0 1 1 0 0,0 0-1 0 0,-1 0 1 0 0,1 0 0 0 0,0 0-1 0 0,-1 0 1 0 0,0 1-1 0 0,0-1 1 0 0,2 6 0 0 0,-2 0 37 0 0,1 1 0 0 0,-1 0 1 0 0,-1 13-1 0 0,-6 41-261 0 0,4-48-252 0 0,0 0 0 0 0,1 33 0 0 0,4-39-475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214 548 2039 0 0,'0'0'702'0'0,"0"-5"-146"0"0,0 4-487 0 0,-1-1 0 0 0,1 0 0 0 0,0 1 0 0 0,-1-1 0 0 0,1 0 0 0 0,-1 1 0 0 0,1-1 0 0 0,-1 1 0 0 0,0-1 0 0 0,0 0 0 0 0,0 1 0 0 0,0 0-1 0 0,0-1 1 0 0,-1 0 0 0 0,0-1 150 0 0,-1 1-1 0 0,0-1 1 0 0,0 1-1 0 0,0 0 1 0 0,0 0-1 0 0,0 1 1 0 0,-5-3-1 0 0,1 1 91 0 0,0 0 0 0 0,0 1 0 0 0,0 0 0 0 0,-1 0 0 0 0,1 1 0 0 0,0 0 0 0 0,-1 0 0 0 0,0 1 0 0 0,1 0 0 0 0,-11 1 0 0 0,14 0-278 0 0,0-1 0 0 0,1 1 0 0 0,-1 0 0 0 0,1 0 0 0 0,-1 0 0 0 0,1 0 0 0 0,0 1 0 0 0,0-1 0 0 0,-1 1 0 0 0,1 0 0 0 0,0 0 1 0 0,0 0-1 0 0,1 0 0 0 0,-1 1 0 0 0,0-1 0 0 0,1 1 0 0 0,-1 0 0 0 0,1-1 0 0 0,0 1 0 0 0,0 0 0 0 0,0 0 0 0 0,0 1 0 0 0,-1 4 0 0 0,0-1-46 0 0,1 0 0 0 0,-1 0 1 0 0,2 1-1 0 0,-1-1 0 0 0,1 1 0 0 0,0-1 0 0 0,1 1 0 0 0,-1 0 0 0 0,2-1 0 0 0,-1 1 0 0 0,1 0 0 0 0,0-1 0 0 0,1 1 0 0 0,-1-1 0 0 0,1 1 0 0 0,1-1 0 0 0,0 0 1 0 0,0 0-1 0 0,6 11 0 0 0,5-4-15 0 0,10 0 88 0 0,-18-11 30 0 0,4-8-10 0 0,33-16-39 0 0,-33 16 70 0 0,-4-3 6 0 0,16-24-10 0 0,-20 29-86 0 0,1-1-1 0 0,0 0 0 0 0,-1 0 0 0 0,0 0 0 0 0,0 0 1 0 0,0 0-1 0 0,2-7 0 0 0,-1 1 4 0 0,8-15 36 0 0,-2 3-48 0 0,2-11 66 0 0,12-38-6 0 0,-3 7-45 0 0,2-11 50 0 0,-18 61-46 0 0,2-9 46 0 0,-1 0-1 0 0,4-38 0 0 0,-2-5 208 0 0,-5 56-236 0 0,0-32 206 0 0,-1 33-197 0 0,-2-23 224 0 0,0 31-272 0 0,0-18 174 0 0,1 18-158 0 0,0-1 0 0 0,0 1 1 0 0,-1 0-1 0 0,1 0 0 0 0,0 0 1 0 0,-1 0-1 0 0,1 0 0 0 0,0 0 1 0 0,-1 0-1 0 0,1 0 0 0 0,-1 0 1 0 0,0 0-1 0 0,1 0 0 0 0,-1 0 1 0 0,0 0-1 0 0,-1-1 0 0 0,2 2-7 0 0,0 0 0 0 0,-1 0-1 0 0,1 0 1 0 0,0 0 0 0 0,0 0 0 0 0,-1 0-1 0 0,1 0 1 0 0,0 0 0 0 0,-1 0-1 0 0,1 0 1 0 0,0 0 0 0 0,0 0-1 0 0,-1 0 1 0 0,1 0 0 0 0,0 0 0 0 0,0 0-1 0 0,-1 0 1 0 0,1 0 0 0 0,0 1-1 0 0,0-1 1 0 0,-1 0 0 0 0,1 0-1 0 0,0 0 1 0 0,0 0 0 0 0,0 1 0 0 0,-1-1-1 0 0,1 0 1 0 0,0 0 0 0 0,0 0-1 0 0,0 1 1 0 0,-7 11 341 0 0,-1 12-6 0 0,5-5-274 0 0,1 1 0 0 0,0-1 0 0 0,1 23 0 0 0,8 59-124 0 0,-4-63 26 0 0,4 105 12 0 0,3 42-46 0 0,-9-177 20 0 0,0 0 1 0 0,0 0-1 0 0,0 0 0 0 0,1 0 1 0 0,0-1-1 0 0,5 11 0 0 0,-6-17-81 0 0,9-3-3250 0 0,31-7 1887 0 0,-30 6-1896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81 975 0 0,'1'5'141'0'0,"-1"-1"0"0"0,0 1-1 0 0,1-1 1 0 0,0 1 0 0 0,0-1-1 0 0,1 1 1 0 0,-1-1 0 0 0,1 0-1 0 0,0 0 1 0 0,0 0 0 0 0,3 5-1 0 0,0-2 526 0 0,1 1 0 0 0,0-1 0 0 0,0-1 0 0 0,8 8 0 0 0,-12-12-460 0 0,0 0 0 0 0,0-1 1 0 0,0 1-1 0 0,0-1 0 0 0,0 1 1 0 0,0-1-1 0 0,5 2 0 0 0,3 2 3114 0 0,0-9-2878 0 0,33-12-24 0 0,-33 12-43 0 0,-7-4-174 0 0,9-23-75 0 0,-10 23-20 0 0,0-1-19 0 0,0-1-77 0 0,-1 5-21 0 0,0 0 1 0 0,0 0-1 0 0,0 0 1 0 0,-1 0-1 0 0,0-9 1 0 0,0 11-11 0 0,1 0 1 0 0,-1 1-1 0 0,-1-1 1 0 0,1 0-1 0 0,0 0 1 0 0,-1 1-1 0 0,1-1 1 0 0,-1 1-1 0 0,0-1 1 0 0,0 0 0 0 0,0 1-1 0 0,0-1 1 0 0,0 1-1 0 0,0 0 1 0 0,-1-1-1 0 0,1 1 1 0 0,-1 0-1 0 0,0 0 1 0 0,0 0-1 0 0,0 0 1 0 0,0 0-1 0 0,0 0 1 0 0,0 1 0 0 0,0-1-1 0 0,-5-2 1 0 0,5 3-28 0 0,-1 0 1 0 0,1 0 0 0 0,-1 0 0 0 0,1 0-1 0 0,-1 1 1 0 0,1-1 0 0 0,-1 1 0 0 0,0 0 0 0 0,1-1-1 0 0,-1 1 1 0 0,0 0 0 0 0,1 1 0 0 0,-1-1-1 0 0,1 0 1 0 0,-1 1 0 0 0,0-1 0 0 0,1 1-1 0 0,-1 0 1 0 0,1 0 0 0 0,-1 0 0 0 0,1 0 0 0 0,0 0-1 0 0,-1 1 1 0 0,1-1 0 0 0,0 1 0 0 0,0-1-1 0 0,0 1 1 0 0,0 0 0 0 0,0 0 0 0 0,0 0-1 0 0,1 0 1 0 0,-1 0 0 0 0,1 0 0 0 0,-1 0-1 0 0,0 4 1 0 0,-3 2-19 0 0,1 1-1 0 0,1-1 0 0 0,-1 1 1 0 0,2 0-1 0 0,-1 0 1 0 0,1 1-1 0 0,0-1 0 0 0,0 17 1 0 0,2-13 125 0 0,0 0 1 0 0,1 0 0 0 0,5 22-1 0 0,-5-28 30 0 0,1-1 0 0 0,0 1 0 0 0,0-1 0 0 0,1 1 0 0 0,-1-1 0 0 0,2 0 0 0 0,-1 0-1 0 0,7 8 1 0 0,-9-12 79 0 0,4 0 0 0 0,16 9-44 0 0,-16-9-208 0 0,5-4-180 0 0,31-9-65 0 0,-31 9-14 0 0,0-7-1661 0 0,29-25 752 0 0,-29 26-1444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29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0 431 0 0,'0'0'1971'0'0,"7"5"-1130"0"0,20 15 119 0 0,-21-15 28 0 0,4 0 4 0 0,2 3-636 0 0,-4-3 303 0 0,0 0 0 0 0,0-1 0 0 0,16 7 0 0 0,-12-5-326 0 0,34 12 1322 0 0,-35-13-1513 0 0,-3-2 18 0 0,0 0 0 0 0,-1 0 0 0 0,18 3 0 0 0,18 4-100 0 0,-32-8-143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10 287 0 0,'0'0'1194'0'0,"1"2"-728"0"0,4 8 77 0 0,0 0 0 0 0,-1 0 0 0 0,0 0 0 0 0,-1 1 0 0 0,0 0 0 0 0,2 16-1 0 0,-2-12-138 0 0,31 193 3684 0 0,-28-163-2312 0 0,-4-56-1702 0 0,10-39-60 0 0,1-14 57 0 0,1 3 146 0 0,-11 49-175 0 0,12-36 230 0 0,-12 37-207 0 0,-2 5-8 0 0,1 1 0 0 0,0-1 0 0 0,0 0 0 0 0,1 1-1 0 0,5-10 1 0 0,9-16 161 0 0,-13 23 596 0 0,6 3-540 0 0,33-16-29 0 0,-33 17-128 0 0,-5 6-1 0 0,4 5 25 0 0,0 0-1 0 0,-1 0 1 0 0,0 1-1 0 0,10 12 1 0 0,29 43 629 0 0,3 2-3768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51 1807 0 0,'0'0'7991'0'0,"-1"-7"-7086"0"0,-6-19-37 0 0,7 25-786 0 0,-1 0 0 0 0,1 0 0 0 0,-1 0 0 0 0,1 0 0 0 0,-1 0 0 0 0,0 0 0 0 0,0 0 0 0 0,1 0 0 0 0,-1 0 0 0 0,0 0 0 0 0,0 1 0 0 0,0-1 0 0 0,0 0 0 0 0,0 1 0 0 0,0-1 0 0 0,0 1 0 0 0,0-1 0 0 0,0 1 0 0 0,0-1 0 0 0,-1 1 0 0 0,1 0 0 0 0,0 0 0 0 0,0-1 0 0 0,0 1 0 0 0,-2 0-1 0 0,0 0 122 0 0,-1 0 0 0 0,0 0-1 0 0,1 0 1 0 0,-1 0-1 0 0,-6 2 1 0 0,-12 6-49 0 0,0 0 1 0 0,1 2-1 0 0,0 0 1 0 0,0 1 0 0 0,1 2-1 0 0,1 0 1 0 0,0 1-1 0 0,-23 22 1 0 0,29-23-207 0 0,0 0 0 0 0,2 1 0 0 0,0 0 1 0 0,0 1-1 0 0,2 0 0 0 0,-1 1 0 0 0,2 0 1 0 0,0 0-1 0 0,1 1 0 0 0,1 0 0 0 0,-5 21 1 0 0,3-4-58 0 0,2 1 0 0 0,1 0 0 0 0,2 1 0 0 0,1 61 0 0 0,3-72 3 0 0,1 0 0 0 0,1 0-1 0 0,13 47 1 0 0,-13-62 79 0 0,0-1 1 0 0,1 0 0 0 0,0 0 0 0 0,1 0-1 0 0,8 12 1 0 0,-9-16 24 0 0,0 0 1 0 0,0-1-1 0 0,0 1 0 0 0,0-1 1 0 0,1 0-1 0 0,0-1 0 0 0,0 1 1 0 0,0-1-1 0 0,10 6 0 0 0,12 1-8 0 0,8-1-44 0 0,27 1 1 0 0,-43-8 48 0 0,31-2-1 0 0,6-6 17 0 0,-34 1 44 0 0,18-8 17 0 0,-30 9 6 0 0,4-3 2 0 0,39-23 3 0 0,-31 16 12 0 0,13-12 7 0 0,-27 20 2 0 0,1-4-1 0 0,27-26-6 0 0,-27 27-1 0 0,-4-1 0 0 0,14-33 2 0 0,-18 41-86 0 0,0 0 1 0 0,-1 1 0 0 0,1-1 0 0 0,0 0 0 0 0,-1 0 0 0 0,1 0-1 0 0,-1-4 1 0 0,3-3 22 0 0,-2 5-11 0 0,-1 0 1 0 0,1-1 0 0 0,0 1 0 0 0,-1 0 0 0 0,0-1-1 0 0,-1-7 1 0 0,2 3 10 0 0,-1 5-7 0 0,0-1 1 0 0,0 1-1 0 0,0 0 0 0 0,0 0 0 0 0,-1 0 0 0 0,-1-8 0 0 0,1 5 14 0 0,1 4-20 0 0,0 0-1 0 0,-1 0 0 0 0,1 1 1 0 0,-1-1-1 0 0,1 0 1 0 0,-1 0-1 0 0,0 1 0 0 0,0-1 1 0 0,-2-3-1 0 0,0 0 33 0 0,0 0-1 0 0,0 0 0 0 0,0 0 1 0 0,-1 0-1 0 0,0 0 0 0 0,0 1 1 0 0,0 0-1 0 0,-1 0 0 0 0,0 0 1 0 0,0 0-1 0 0,0 1 0 0 0,-10-7 1 0 0,7 8 12 0 0,0-1 1 0 0,0 1-1 0 0,0 1 1 0 0,0-1-1 0 0,0 2 1 0 0,-1-1 0 0 0,1 1-1 0 0,-1 0 1 0 0,-16 1-1 0 0,21 0-130 0 0,0 0 0 0 0,0 1-1 0 0,0-1 1 0 0,0 1-1 0 0,0 0 1 0 0,0 0-1 0 0,0 0 1 0 0,0 1 0 0 0,1-1-1 0 0,-1 1 1 0 0,0 0-1 0 0,1 0 1 0 0,-1 0-1 0 0,1 0 1 0 0,0 1 0 0 0,0 0-1 0 0,0-1 1 0 0,0 1-1 0 0,0 0 1 0 0,0 1-1 0 0,1-1 1 0 0,-3 5 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13 1351 0 0,'-5'1'609'0'0,"0"-1"0"0"0,0 1 0 0 0,0 0 0 0 0,0 0-1 0 0,1 0 1 0 0,-1 1 0 0 0,0 0 0 0 0,1 0 0 0 0,-6 3 3069 0 0,46-6-3149 0 0,5-4 728 0 0,-27 3-1150 0 0,-3 1 66 0 0,0 0-1 0 0,13 0 0 0 0,21 5 275 0 0,-36-3-246 0 0,1 0-17 0 0,29 6-66 0 0,-29-6-29 0 0,-3 0-8 0 0,22 3-3 0 0,-22-3 1080 0 0,-13-5-986 0 0,0 4-151 0 0,0-1-1 0 0,0 1 0 0 0,0 0 0 0 0,0 0 1 0 0,0 1-1 0 0,-11 2 0 0 0,-8 0 14 0 0,5-2-86 0 0,1 1 0 0 0,-1 1 0 0 0,1 1 0 0 0,0 1 0 0 0,-23 8 0 0 0,31-6-23 0 0,9-4-8 0 0,12-5-223 0 0,31-10 301 0 0,-21 8 48 0 0,41-3 210 0 0,-18 3-184 0 0,-33 3 187 0 0,-11-2-202 0 0,-2 0-65 0 0,0 0 0 0 0,-1 0 1 0 0,1 0-1 0 0,-1 0 0 0 0,1 0 1 0 0,-1 1-1 0 0,0 0 0 0 0,0 0 1 0 0,0 0-1 0 0,0 0 1 0 0,0 1-1 0 0,0-1 0 0 0,-8 0 1 0 0,-1-2-62 0 0,0 2 1 0 0,0 0-1 0 0,-21-1 1 0 0,28 3 24 0 0,1 0 0 0 0,0 0 0 0 0,0 1-1 0 0,-1-1 1 0 0,1 1 0 0 0,0 1 0 0 0,0-1 0 0 0,-7 3 0 0 0,13-5-108 0 0,20 0-25 0 0,23 2 168 0 0,9 4 28 0 0,12 4 200 0 0,-13-2-12 0 0,-16-3-180 0 0,-27-3 351 0 0,-12-5-202 0 0,-2 3-149 0 0,0-1-1 0 0,0 1 1 0 0,0 1-1 0 0,0-1 1 0 0,-7 1-1 0 0,-5-2 34 0 0,-18 0-123 0 0,-64 3 0 0 0,33 0-416 0 0,77 3-166 0 0,22 4 519 0 0,-25-6-6 0 0,1 0 22 0 0,1 1 96 0 0,33 4-66 0 0,-31-4 55 0 0,35 1-259 0 0,10-1-618 0 0,-19-2 554 0 0,-28 0-17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508 51 1807 0 0,'0'0'4636'0'0,"-1"-4"-3464"0"0,-2 1-908 0 0,1-1 0 0 0,-1 1 0 0 0,0 0 0 0 0,0 0-1 0 0,0 0 1 0 0,0 0 0 0 0,0 0 0 0 0,-1 1 0 0 0,1 0-1 0 0,-1-1 1 0 0,0 1 0 0 0,0 1 0 0 0,0-1 0 0 0,0 0-1 0 0,0 1 1 0 0,0 0 0 0 0,0 0 0 0 0,0 0 0 0 0,-6 0-1 0 0,0-1 12 0 0,0 2-1 0 0,1-1 0 0 0,-1 1 0 0 0,1 1 0 0 0,-1-1 1 0 0,0 2-1 0 0,1-1 0 0 0,-11 4 0 0 0,3 2-157 0 0,1-1-1 0 0,0 2 1 0 0,0 0 0 0 0,0 1-1 0 0,1 1 1 0 0,1 0-1 0 0,0 1 1 0 0,-19 19 0 0 0,16-12-118 0 0,0 0 0 0 0,2 2 1 0 0,0 0-1 0 0,1 0 0 0 0,-17 35 1 0 0,19-30-28 0 0,1 1-1 0 0,1 1 1 0 0,2 0 0 0 0,1 0 0 0 0,1 0 0 0 0,1 1 0 0 0,-2 30 0 0 0,6-35 8 0 0,1-1 1 0 0,1 0-1 0 0,0 0 0 0 0,2 0 1 0 0,0 0-1 0 0,2-1 0 0 0,0 1 1 0 0,2-1-1 0 0,13 31 0 0 0,-15-43 33 0 0,0-1 0 0 0,0 1-1 0 0,1-1 1 0 0,0 0-1 0 0,0-1 1 0 0,1 1 0 0 0,0-1-1 0 0,0-1 1 0 0,1 1-1 0 0,0-1 1 0 0,0-1 0 0 0,1 1-1 0 0,-1-2 1 0 0,18 8 0 0 0,-8-7 101 0 0,33 4-2 0 0,-47-8-89 0 0,0 0 1 0 0,0-1-1 0 0,0 1 0 0 0,8-2 0 0 0,48 0 111 0 0,-31-1 8 0 0,29-7 2 0 0,-30 3 7 0 0,48-14 218 0 0,-8 2 1 0 0,-25 6-253 0 0,-32 9-21 0 0,0 0-7 0 0,35-11-31 0 0,-35 11-121 0 0,-2-4-518 0 0,23-21 110 0 0,-31 27 401 0 0,0 1 0 0 0,-1-1 0 0 0,1 1 0 0 0,-1-1 0 0 0,1 1-1 0 0,-1-1 1 0 0,1 1 0 0 0,-1-1 0 0 0,0 0 0 0 0,1 1 0 0 0,-1-1 0 0 0,0 0 0 0 0,0 1 0 0 0,1-1 0 0 0,-1 0 0 0 0,0 1 0 0 0,0-1 0 0 0,0 0 0 0 0,0 0-1 0 0,0 1 1 0 0,0-1 0 0 0,0 0 0 0 0,0 0 0 0 0,0 1 0 0 0,0-1 0 0 0,0 0 0 0 0,0 1 0 0 0,0-1 0 0 0,-1 0 0 0 0,1 1 0 0 0,0-1 0 0 0,-1 0 0 0 0,1 1-1 0 0,0-1 1 0 0,-1 0 0 0 0,0 0 0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99 775 0 0,'-1'3'173'0'0,"0"1"-1"0"0,-1 0 1 0 0,2 0-1 0 0,-1-1 0 0 0,0 1 1 0 0,1 0-1 0 0,-1 0 1 0 0,2 7-1 0 0,4 31 1119 0 0,-4-37-1044 0 0,1 1-1 0 0,-1-1 1 0 0,1 0 0 0 0,0 0-1 0 0,1 0 1 0 0,-1 0 0 0 0,1-1-1 0 0,0 1 1 0 0,0 0 0 0 0,0-1-1 0 0,1 0 1 0 0,-1 0 0 0 0,8 6-1 0 0,-9-9 420 0 0,6 2-96 0 0,23 5-39 0 0,-24-6 496 0 0,3-4-583 0 0,27-8-27 0 0,-28 8 390 0 0,-1-6-455 0 0,23-23-22 0 0,-23 23 322 0 0,-4-2-345 0 0,13-33-10 0 0,-13 33-1 0 0,-4 0-17 0 0,2-1-203 0 0,0-24 232 0 0,-5 8-32 0 0,1 19-231 0 0,2 5-41 0 0,0 1-1 0 0,0 0 1 0 0,-1 0 0 0 0,1-1-1 0 0,-1 1 1 0 0,0 0 0 0 0,1 0-1 0 0,-1-1 1 0 0,0 1-1 0 0,0 0 1 0 0,-1 0 0 0 0,1 0-1 0 0,0 0 1 0 0,-1 0-1 0 0,1 1 1 0 0,-1-1 0 0 0,1 0-1 0 0,-1 1 1 0 0,0-1-1 0 0,0 1 1 0 0,0-1 0 0 0,0 1-1 0 0,0 0 1 0 0,0 0 0 0 0,0 0-1 0 0,0 0 1 0 0,0 0-1 0 0,0 0 1 0 0,-1 1 0 0 0,1-1-1 0 0,0 1 1 0 0,-1 0-1 0 0,1-1 1 0 0,0 1 0 0 0,-1 0-1 0 0,1 0 1 0 0,-4 1-1 0 0,-1 0-52 0 0,0 0-1 0 0,0 1 0 0 0,1 0 0 0 0,-1 0 0 0 0,0 1 1 0 0,0 0-1 0 0,1 0 0 0 0,0 0 0 0 0,0 1 0 0 0,-7 5 1 0 0,4-2-57 0 0,1 1 0 0 0,0 1 1 0 0,0-1-1 0 0,1 1 1 0 0,0 1-1 0 0,0-1 0 0 0,1 1 1 0 0,0 1-1 0 0,-5 14 0 0 0,7-16 79 0 0,1 0-1 0 0,0 0 0 0 0,1 0 0 0 0,-1 0 0 0 0,2 0 0 0 0,0 0 0 0 0,0 1 0 0 0,0-1 0 0 0,1 0 1 0 0,1 1-1 0 0,0-1 0 0 0,2 11 0 0 0,-1-13 64 0 0,0-1 1 0 0,1 0-1 0 0,0-1 0 0 0,0 1 0 0 0,0-1 1 0 0,1 1-1 0 0,0-1 0 0 0,0 0 1 0 0,0 0-1 0 0,0 0 0 0 0,1-1 1 0 0,0 0-1 0 0,0 0 0 0 0,0 0 0 0 0,1 0 1 0 0,-1-1-1 0 0,10 4 0 0 0,-12-5 110 0 0,-1-3-127 0 0,0 1 1 0 0,0 0-1 0 0,0 1 1 0 0,0-1-1 0 0,0 0 1 0 0,0 0-1 0 0,0 1 1 0 0,0-1-1 0 0,0 1 1 0 0,3 1-1 0 0,-2-1 13 0 0,0 0-1 0 0,0 0 1 0 0,0 0 0 0 0,0 0-1 0 0,0-1 1 0 0,0 0-1 0 0,0 1 1 0 0,0-1-1 0 0,0 0 1 0 0,0-1-1 0 0,5 0 1 0 0,33-1 52 0 0,-30 2-13 0 0,-1-3 3 0 0,34-7-75 0 0,-33 7-83 0 0,-2-3-596 0 0,26-20 113 0 0,-26 19-503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1807 0 0,'0'0'30'0'0,"-1"1"0"0"0,1 0-1 0 0,0-1 1 0 0,0 1 0 0 0,-1-1-1 0 0,1 1 1 0 0,0 0 0 0 0,0-1-1 0 0,0 1 1 0 0,0 0 0 0 0,0-1-1 0 0,0 1 1 0 0,0 0 0 0 0,0-1-1 0 0,0 1 1 0 0,0 0 0 0 0,0-1-1 0 0,0 1 1 0 0,1 0 0 0 0,-1-1-1 0 0,0 1 1 0 0,0 0 0 0 0,1-1-1 0 0,-1 1 1 0 0,0-1 0 0 0,1 1-1 0 0,-1-1 1 0 0,0 1 0 0 0,1-1-1 0 0,-1 1 1 0 0,2 0 0 0 0,17 19 1787 0 0,-15-16-1542 0 0,210 170 8320 0 0,-205-167-8385 0 0,89 59 1152 0 0,-26-18-1912 0 0,-70-48 342 0 0,-1 1 0 0 0,0 0 0 0 0,1 0 0 0 0,-1 0 0 0 0,0 0 0 0 0,0 0 0 0 0,0 0 0 0 0,0 0 0 0 0,0 0 0 0 0,0 1 1 0 0,0-1-1 0 0,0 0 0 0 0,0 1 0 0 0,-1-1 0 0 0,1 0 0 0 0,0 1 0 0 0,-1-1 0 0 0,1 1 0 0 0,-1-1 0 0 0,0 1 0 0 0,0-1 0 0 0,1 1 0 0 0,-1-1 0 0 0,0 1 0 0 0,0 0 0 0 0,0-1 0 0 0,-1 3 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36 275 2791 0 0,'-32'11'272'0'0,"31"-10"188"0"0,-1-2-818 0 0,5-9 4467 0 0,11-27-3134 0 0,-10 28 7 0 0,5-2-43 0 0,29-33-190 0 0,-29 33-79 0 0,2 0-20 0 0,34-31-55 0 0,-34 31-224 0 0,-1 2-98 0 0,31-26-17 0 0,-30 26-76 0 0,-2 1-275 0 0,30-23-51 0 0,-30 24-81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3999 0 0,'-1'7'520'0'0,"0"1"-1"0"0,0-1 0 0 0,0 0 0 0 0,1 1 0 0 0,1-1 0 0 0,0 11 0 0 0,12 45 1723 0 0,-10-47-1798 0 0,0-3-195 0 0,44 224 1867 0 0,-40-185-1926 0 0,-2 1 0 0 0,-2 82 0 0 0,-3-127-149 0 0,-4 41 188 0 0,3-44-181 0 0,0-1 1 0 0,0 0-1 0 0,0 0 0 0 0,0 0 1 0 0,-1 0-1 0 0,1 0 0 0 0,-1-1 1 0 0,0 1-1 0 0,-4 4 0 0 0,6-7-26 0 0,0-1-1 0 0,-1 1 1 0 0,1 0-1 0 0,-1-1 1 0 0,1 1-1 0 0,-1-1 1 0 0,1 1-1 0 0,-1-1 1 0 0,1 0-1 0 0,-1 1 1 0 0,1-1-1 0 0,-1 1 1 0 0,0-1-1 0 0,1 0 1 0 0,-1 0-1 0 0,0 1 1 0 0,1-1 0 0 0,-1 0-1 0 0,0 0 1 0 0,0 0-1 0 0,1 0 1 0 0,-1 1-1 0 0,0-1 1 0 0,1 0-1 0 0,-1 0 1 0 0,-1-1-1 0 0,1 1 13 0 0,0-1 0 0 0,0 1 0 0 0,0-1 0 0 0,0 0 0 0 0,0 1 0 0 0,0-1 0 0 0,0 0 0 0 0,0 0 0 0 0,0 0 0 0 0,0 1 0 0 0,1-1 0 0 0,-1 0 0 0 0,-1-2 0 0 0,-1-3 45 0 0,0 0 1 0 0,0 0-1 0 0,0-1 0 0 0,-2-7 1 0 0,-7-36 74 0 0,5 16-94 0 0,-1-24-37 0 0,5-8 20 0 0,3-2-33 0 0,7 0-10 0 0,-3 49 0 0 0,9-24 0 0 0,-8 26 0 0 0,15-28 0 0 0,-12 31 0 0 0,1-1 0 0 0,18-22 0 0 0,-14 23-6 0 0,20-18 0 0 0,-32 31 3 0 0,0 0-1 0 0,0 0 0 0 0,0 0 0 0 0,1 0 1 0 0,-1 0-1 0 0,0 0 0 0 0,1 0 1 0 0,-1 0-1 0 0,0 1 0 0 0,1-1 1 0 0,-1 1-1 0 0,3-1 0 0 0,6-3 0 0 0,1 1 0 0 0,16-2 0 0 0,-21 5 4 0 0,-1 0 0 0 0,1 0 0 0 0,0 0 0 0 0,-1 1 0 0 0,1 0 0 0 0,10 2 0 0 0,-11-1 4 0 0,0 0 0 0 0,0 1 0 0 0,-1-1 0 0 0,1 1 0 0 0,0 0 0 0 0,-1 0-1 0 0,0 1 1 0 0,0-1 0 0 0,0 1 0 0 0,0 0 0 0 0,0 0 0 0 0,-1 0 0 0 0,0 1 0 0 0,0-1-1 0 0,0 1 1 0 0,3 6 0 0 0,-2-3-4 0 0,0 1 0 0 0,-1-1 0 0 0,0 1-1 0 0,-1 0 1 0 0,0 0 0 0 0,0 0 0 0 0,-1 0-1 0 0,1 14 1 0 0,-2-19 0 0 0,-1 1-1 0 0,1-1 1 0 0,-1 1-1 0 0,1-1 1 0 0,-1 1-1 0 0,-1-1 1 0 0,1 0-1 0 0,-1 0 1 0 0,1 1-1 0 0,-1-1 1 0 0,0 0-1 0 0,-1 0 1 0 0,1-1-1 0 0,-1 1 1 0 0,1 0-1 0 0,-1-1 1 0 0,0 0-1 0 0,-1 1 1 0 0,1-1-1 0 0,0 0 1 0 0,-7 3-1 0 0,4-2-35 0 0,0-1-1 0 0,0 0 1 0 0,0 0 0 0 0,-1-1-1 0 0,1 0 1 0 0,-1 0 0 0 0,1-1-1 0 0,-1 1 1 0 0,0-1 0 0 0,0-1-1 0 0,1 1 1 0 0,-1-1 0 0 0,-12-2-1 0 0,-23-6-609 0 0,39 7 459 0 0,0 1 0 0 0,0-2 0 0 0,0 1 0 0 0,0 0 0 0 0,1 0-1 0 0,-1-1 1 0 0,0 0 0 0 0,1 1 0 0 0,-1-1 0 0 0,-3-4 0 0 0,5 5 51 0 0,0 0-1 0 0,0 0 0 0 0,1 0 1 0 0,-1 0-1 0 0,0 0 1 0 0,1-1-1 0 0,-1 1 0 0 0,1 0 1 0 0,-1 0-1 0 0,1 0 0 0 0,-1-1 1 0 0,1-1-1 0 0,-1-1-279 0 0,-1 0-1008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71 775 0 0,'14'3'2098'0'0,"-15"-10"-1238"0"0,-5-21 120 0 0,5 26-815 0 0,0 0 0 0 0,0 0 0 0 0,0-1 0 0 0,0 1 0 0 0,0 0 0 0 0,0 0 0 0 0,0 1 0 0 0,-1-1 1 0 0,1 0-1 0 0,-1 0 0 0 0,0 1 0 0 0,1-1 0 0 0,-1 1 0 0 0,0-1 0 0 0,0 1 0 0 0,0 0 0 0 0,0 0 0 0 0,0 0 1 0 0,0 0-1 0 0,0 0 0 0 0,0 0 0 0 0,-1 0 0 0 0,1 1 0 0 0,0-1 0 0 0,-3 1 0 0 0,1-1-43 0 0,0 1 0 0 0,1 0 0 0 0,-1 0 0 0 0,0 0 0 0 0,1 0 0 0 0,-1 0 0 0 0,1 1 0 0 0,-1 0 0 0 0,0 0 0 0 0,1 0 0 0 0,0 0 0 0 0,-1 0 0 0 0,1 1 0 0 0,-4 1 0 0 0,4 0-99 0 0,0 0 0 0 0,0 0 1 0 0,0 0-1 0 0,1 0 0 0 0,-1 0 0 0 0,1 1 0 0 0,0-1 0 0 0,0 1 0 0 0,0 0 0 0 0,0-1 0 0 0,0 1 0 0 0,1 0 0 0 0,0 0 0 0 0,0 0 0 0 0,-1 8 0 0 0,1-7-5 0 0,0-1-1 0 0,1 1 0 0 0,0-1 0 0 0,0 1 1 0 0,0-1-1 0 0,1 1 0 0 0,-1-1 0 0 0,1 0 1 0 0,0 1-1 0 0,0-1 0 0 0,1 0 1 0 0,-1 1-1 0 0,1-1 0 0 0,4 7 0 0 0,0-3-17 0 0,3-2-14 0 0,-8-5-61 0 0,9-8-4 0 0,35-32 75 0 0,6-13 148 0 0,-42 46 16 0 0,2-1-104 0 0,-6 4-11 0 0,0 0 0 0 0,0 0-1 0 0,0-1 1 0 0,-1 0 0 0 0,5-4 735 0 0,37 7-394 0 0,-45 1-364 0 0,-1 0 0 0 0,1 1 0 0 0,0-1 1 0 0,0 0-1 0 0,0 0 0 0 0,0 1 0 0 0,0-1 0 0 0,-1 0 1 0 0,1 1-1 0 0,0-1 0 0 0,0 1 0 0 0,0-1 1 0 0,-1 1-1 0 0,1 0 0 0 0,0-1 0 0 0,-1 1 0 0 0,1 0 1 0 0,-1-1-1 0 0,1 1 0 0 0,-1 0 0 0 0,1 0 1 0 0,-1-1-1 0 0,1 1 0 0 0,-1 0 0 0 0,0 0 0 0 0,1 0 1 0 0,-1 0-1 0 0,0 0 0 0 0,0-1 0 0 0,1 1 1 0 0,-1 0-1 0 0,0 0 0 0 0,0 0 0 0 0,0 0 1 0 0,0 0-1 0 0,-1 0 0 0 0,1 0 0 0 0,0 0 0 0 0,0 0 1 0 0,0 2 62 0 0,-4 61 582 0 0,2-43-780 0 0,1 0 0 0 0,3 41 0 0 0,-1-54-231 0 0,2 11 110 0 0,1-7-4233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1151 0 0,'0'-2'679'0'0,"1"10"798"0"0,0-1 0 0 0,0 1 0 0 0,5 12 0 0 0,1 9-314 0 0,-2 7 18 0 0,-2-14-636 0 0,1 0 0 0 0,1-1 0 0 0,9 26 0 0 0,-14-43-489 0 0,3-5 72 0 0,0-7 412 0 0,12-31-513 0 0,-12 29 39 0 0,2-1 14 0 0,14-36 0 0 0,-15 35 80 0 0,4 2-77 0 0,23-29 12 0 0,-23 29 111 0 0,1 6-100 0 0,26-14 4 0 0,-26 14 2 0 0,-7 4-88 0 0,1 0 0 0 0,-1 0-1 0 0,1 1 1 0 0,-1-1 0 0 0,1 1-1 0 0,-1-1 1 0 0,4 2 0 0 0,1 0 17 0 0,2 2 106 0 0,-4 0-87 0 0,0 0 1 0 0,-1 1-1 0 0,0-1 1 0 0,0 1-1 0 0,0 0 0 0 0,0-1 1 0 0,-1 2-1 0 0,0-1 1 0 0,0 0-1 0 0,0 1 1 0 0,-1-1-1 0 0,0 1 1 0 0,3 9-1 0 0,-3 0-56 0 0,0 1-1 0 0,-1 0 1 0 0,-1 0-1 0 0,-2 19 0 0 0,0-14-839 0 0,3 33-1 0 0,-1-53 710 0 0,0 0 0 0 0,0 0 0 0 0,0 0 0 0 0,0 0 0 0 0,1 0-1 0 0,-1 0 1 0 0,0 0 0 0 0,1 0 0 0 0,-1-1 0 0 0,0 1 0 0 0,1 0-1 0 0,-1 0 1 0 0,1 0 0 0 0,0 0 0 0 0,-1-1 0 0 0,1 1 0 0 0,0 0-1 0 0,0 0 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30.5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129 261 1351 0 0,'0'0'642'0'0,"-11"5"379"0"0,6-3-694 0 0,0 0 0 0 0,-1-1-1 0 0,1 1 1 0 0,0-1 0 0 0,-1-1 0 0 0,1 1 0 0 0,0-1-1 0 0,-1 0 1 0 0,-9-1 0 0 0,12 1-234 0 0,1-1 0 0 0,-1 1 0 0 0,1-1 0 0 0,0 0 0 0 0,-1 0 0 0 0,1 0 0 0 0,0 0 0 0 0,0 0 0 0 0,0-1 0 0 0,0 1 0 0 0,0 0 0 0 0,0-1 0 0 0,0 0 0 0 0,0 1 0 0 0,1-1 0 0 0,-1 0 0 0 0,0 0 0 0 0,1 0 0 0 0,0 0 0 0 0,-1 0 0 0 0,1 0 0 0 0,0-1 0 0 0,0 1 0 0 0,-1-4 0 0 0,0-2-27 0 0,0 1 0 0 0,1 0 1 0 0,0-1-1 0 0,0 0 0 0 0,1 1 0 0 0,0-1 0 0 0,0 1 0 0 0,0-1 0 0 0,1 1 0 0 0,0-1 0 0 0,1 1 0 0 0,3-12 0 0 0,6-4-53 0 0,8-6-13 0 0,-13 22 0 0 0,0 0 0 0 0,12-11 0 0 0,14-5-12 0 0,-30 22 8 0 0,-1 0 0 0 0,0 1 0 0 0,0-1 0 0 0,0 0 0 0 0,1 1 0 0 0,-1-1 0 0 0,0 1 0 0 0,1-1 0 0 0,-1 1 0 0 0,1 0 0 0 0,0-1 0 0 0,40-7-25 0 0,-32 6-54 0 0,-1 6 13 0 0,25 10 44 0 0,-33-14 24 0 0,-1 0 0 0 0,1 1-1 0 0,0-1 1 0 0,-1 0-1 0 0,1 1 1 0 0,0-1 0 0 0,-1 0-1 0 0,1 1 1 0 0,0-1-1 0 0,-1 1 1 0 0,1-1 0 0 0,-1 1-1 0 0,1-1 1 0 0,-1 1-1 0 0,1-1 1 0 0,-1 1 0 0 0,1-1-1 0 0,-1 1 1 0 0,1 1-1 0 0,14 27-9 0 0,-14-25 15 0 0,0 0 0 0 0,0 0 1 0 0,-1-1-1 0 0,0 1 0 0 0,1 0 0 0 0,-2 7 0 0 0,1-5 49 0 0,-1-1 1 0 0,-1 1-1 0 0,1 0 0 0 0,-1-1 1 0 0,0 1-1 0 0,0-1 1 0 0,0 0-1 0 0,-1 0 1 0 0,0 0-1 0 0,-5 7 1 0 0,-6 5 336 0 0,-24 24 0 0 0,9-10-82 0 0,19-20-295 0 0,3-2-25 0 0,5-8-63 0 0,2-1-55 0 0,0 1 130 0 0,0-1-1 0 0,0 0 1 0 0,0 1 0 0 0,0-1-1 0 0,0 0 1 0 0,0 1 0 0 0,0-1-1 0 0,0 0 1 0 0,0 1-1 0 0,0-1 1 0 0,-1 0 0 0 0,1 1-1 0 0,0-1 1 0 0,0 0-1 0 0,0 0 1 0 0,-1 1 0 0 0,1-1-1 0 0,0 0 1 0 0,0 0-1 0 0,-1 1 1 0 0,1-1 0 0 0,-1 0-113 0 0,1 0 0 0 0,0 1 0 0 0,-1-1 0 0 0,0 2-913 0 0,0-1 913 0 0,1-1 0 0 0,0 0 0 0 0,0 0 0 0 0,0 1 0 0 0,0-1 0 0 0,0 0 0 0 0,0 1 0 0 0,0-1 0 0 0,0 1 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202 473 1807 0 0,'-5'0'530'0'0,"1"0"-1"0"0,0 1 0 0 0,-1-2 1 0 0,-7 0-1 0 0,-26-8 1962 0 0,29 6-2141 0 0,-1 0-1 0 0,0 1 1 0 0,1 0 0 0 0,-12 0 0 0 0,18 2-318 0 0,0 0 0 0 0,0 0-1 0 0,0 0 1 0 0,1 1-1 0 0,-1-1 1 0 0,0 1 0 0 0,0 0-1 0 0,0 0 1 0 0,0 0 0 0 0,1 0-1 0 0,-1 0 1 0 0,1 1 0 0 0,-1-1-1 0 0,1 1 1 0 0,-1 0-1 0 0,1-1 1 0 0,0 1 0 0 0,-3 3-1 0 0,2-1-34 0 0,1-1-1 0 0,-1 1 0 0 0,1 0 0 0 0,0 0 0 0 0,1 0 1 0 0,-1 0-1 0 0,1 0 0 0 0,-1 0 0 0 0,1 1 0 0 0,0-1 0 0 0,1 0 1 0 0,-1 9-1 0 0,0-1 47 0 0,1 0 1 0 0,1 0-1 0 0,3 18 0 0 0,-3-22-1 0 0,1 0 0 0 0,0-1 0 0 0,0 1 0 0 0,1-1 0 0 0,-1 1 0 0 0,2-1 0 0 0,-1 0 0 0 0,1 0 0 0 0,0 0 0 0 0,1-1 0 0 0,0 1 0 0 0,0-1 0 0 0,8 8 0 0 0,-11-12 44 0 0,4-2 22 0 0,19 1 10 0 0,-19-1 250 0 0,2-10-240 0 0,24-32 0 0 0,-30 41-117 0 0,-1 0-1 0 0,0-1 0 0 0,0 1 0 0 0,0-1 0 0 0,0 1 1 0 0,0-1-1 0 0,0 0 0 0 0,-1 1 0 0 0,1-1 1 0 0,0 0-1 0 0,0-2 0 0 0,3-9 26 0 0,10-40 125 0 0,1-20 26 0 0,0 9-114 0 0,4-18 18 0 0,0 9 26 0 0,-12 45-10 0 0,-2 12-74 0 0,11-48 133 0 0,-13 51-127 0 0,0 0 34 0 0,0 0 0 0 0,1-13 0 0 0,-2 15-21 0 0,-1 3 63 0 0,1 0 1 0 0,-1 1 0 0 0,-1-16 0 0 0,1-13 139 0 0,0 27 646 0 0,-7 7-585 0 0,3 1-198 0 0,1 8 36 0 0,-1 32 224 0 0,2 1 0 0 0,4 47 0 0 0,-1-46-269 0 0,0 4-50 0 0,7 106-47 0 0,-6-114-160 0 0,3-1-1 0 0,10 39 1 0 0,-15-72 131 0 0,8 24-314 0 0,-8-25 262 0 0,0-1-1 0 0,-1 1 0 0 0,1-1 1 0 0,0 1-1 0 0,0-1 1 0 0,0 1-1 0 0,0-1 0 0 0,0 0 1 0 0,1 0-1 0 0,-1 0 0 0 0,0 1 1 0 0,1-1-1 0 0,1 1 1 0 0,7-8-3787 0 0,34-28 2530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1151 0 0,'1'4'135'0'0,"-1"-1"0"0"0,1 1 0 0 0,0-1 0 0 0,0 1 0 0 0,0-1 0 0 0,0 0-1 0 0,1 0 1 0 0,-1 0 0 0 0,1 1 0 0 0,0-1 0 0 0,3 4 0 0 0,25 28 1496 0 0,-27-32-1388 0 0,0 0 0 0 0,0 0-1 0 0,0-1 1 0 0,0 1 0 0 0,0-1 0 0 0,1 0 0 0 0,-1 0 0 0 0,1 0 0 0 0,-1 0-1 0 0,1 0 1 0 0,0-1 0 0 0,6 2 0 0 0,29-5 1172 0 0,-31 1 219 0 0,0-6-1138 0 0,24-22-101 0 0,-24 22 290 0 0,-6-4-393 0 0,5-42-108 0 0,-5 2 239 0 0,-2 41 670 0 0,-3 4-711 0 0,-7-20-753 0 0,9 25 280 0 0,0 0 1 0 0,0 0-1 0 0,1 0 0 0 0,-1 0 1 0 0,0-1-1 0 0,0 1 0 0 0,-1 1 1 0 0,1-1-1 0 0,0 0 1 0 0,0 0-1 0 0,0 0 0 0 0,-1 0 1 0 0,1 1-1 0 0,0-1 0 0 0,-1 1 1 0 0,1-1-1 0 0,0 1 0 0 0,-1-1 1 0 0,1 1-1 0 0,-1 0 1 0 0,1 0-1 0 0,0 0 0 0 0,-1 0 1 0 0,-1 0-1 0 0,0 0-17 0 0,0 0 0 0 0,0 0 0 0 0,0 1 0 0 0,0-1 0 0 0,1 1 0 0 0,-1 0 0 0 0,0 0-1 0 0,0 0 1 0 0,-4 3 0 0 0,3-1 5 0 0,0 1 0 0 0,0-1 0 0 0,0 1 1 0 0,0 1-1 0 0,1-1 0 0 0,-1 0 0 0 0,1 1 0 0 0,1-1 0 0 0,-1 1 0 0 0,0 0 0 0 0,1 0 0 0 0,0 0 0 0 0,0 0 0 0 0,1 1 0 0 0,-1-1 0 0 0,0 9 0 0 0,0-3 63 0 0,1 1 0 0 0,0 0 0 0 0,1 0 0 0 0,0 0 0 0 0,1 0 0 0 0,3 19 0 0 0,-1-21 104 0 0,-1-1 1 0 0,1 0 0 0 0,1 0 0 0 0,-1 0 0 0 0,1 0-1 0 0,1-1 1 0 0,8 12 0 0 0,-9-14 68 0 0,0-1-1 0 0,0 0 1 0 0,1 0 0 0 0,0-1-1 0 0,0 1 1 0 0,0-1 0 0 0,0 0 0 0 0,1-1-1 0 0,-1 1 1 0 0,1-1 0 0 0,12 5-1 0 0,-14-6-16 0 0,-3-1-80 0 0,0-1-1 0 0,-1 1 1 0 0,1-1-1 0 0,0 0 1 0 0,0 1-1 0 0,0-1 0 0 0,0 0 1 0 0,0 1-1 0 0,0-1 1 0 0,0 0-1 0 0,0 0 1 0 0,0 0-1 0 0,0 0 0 0 0,-1 0 1 0 0,1 0-1 0 0,0 0 1 0 0,0 0-1 0 0,0 0 0 0 0,0-1 1 0 0,2 1-1 0 0,5-2 24 0 0,22-1 214 0 0,-21-2-157 0 0,25-15-174 0 0,-25 15-38 0 0,-2-6-1311 0 0,23-31 124 0 0,-22 31-2213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2039 0 0,'9'17'2038'0'0,"10"23"-1"0"0,-11-21-1231 0 0,43 104 2774 0 0,-44-103-3135 0 0,-1 1 0 0 0,0 0 0 0 0,-2 0 1 0 0,2 24-1 0 0,-6-43-291 0 0,1-5-66 0 0,-1-9-51 0 0,1-15-71 0 0,-1 16-3 0 0,1 1 82 0 0,3-31 41 0 0,-3 30 8 0 0,1 1-14 0 0,6-32-50 0 0,-6 32 124 0 0,6 0-34 0 0,21-30 10 0 0,-22 30 4 0 0,-1 9 9 0 0,-2 1-104 0 0,-1 0 0 0 0,0 0 0 0 0,1 0 0 0 0,-1 0 0 0 0,1 1 0 0 0,-1 0 0 0 0,1-1 0 0 0,-1 1 0 0 0,0 0 0 0 0,0 1 0 0 0,1-1 0 0 0,-1 0-1 0 0,0 1 1 0 0,0 0 0 0 0,0 0 0 0 0,-1 0 0 0 0,6 4 0 0 0,-4-2-142 0 0,0 0 0 0 0,-1 0 0 0 0,1 1 0 0 0,-1-1 0 0 0,0 1-1 0 0,-1-1 1 0 0,1 1 0 0 0,-1 0 0 0 0,0 0 0 0 0,3 9 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271 450 143 0 0,'0'1'30'0'0,"-1"0"0"0"0,1-1 0 0 0,0 1 0 0 0,0 0-1 0 0,-1-1 1 0 0,1 1 0 0 0,0 0 0 0 0,-1-1 0 0 0,1 1-1 0 0,0 0 1 0 0,-1-1 0 0 0,1 1 0 0 0,-1-1 0 0 0,1 1-1 0 0,-1-1 1 0 0,0 1 0 0 0,1-1 0 0 0,-1 1 0 0 0,1-1-1 0 0,-1 1 1 0 0,-1-1 0 0 0,-14 7 482 0 0,15-6-408 0 0,-6 1 92 0 0,0-1 0 0 0,0 1 0 0 0,0-1 0 0 0,0 0 0 0 0,0-1 0 0 0,0 0 0 0 0,0 0-1 0 0,0-1 1 0 0,1 0 0 0 0,-1 0 0 0 0,0 0 0 0 0,0-1 0 0 0,0 0 0 0 0,-9-4-1 0 0,7 2-17 0 0,-1 0 0 0 0,1-1 0 0 0,0 0 0 0 0,0-1-1 0 0,0 0 1 0 0,1 0 0 0 0,0-1 0 0 0,0 0 0 0 0,-6-8-1 0 0,9 10-124 0 0,1-1 0 0 0,1 0 0 0 0,-1 0 0 0 0,1 0 0 0 0,0 0 0 0 0,0-1 0 0 0,1 1 0 0 0,-1-1 0 0 0,2 0 0 0 0,-1 0 0 0 0,1 1 0 0 0,0-1 0 0 0,0 0 0 0 0,1 0 0 0 0,0 0-1 0 0,1-10 1 0 0,-1 7-19 0 0,0 5-7 0 0,0 0-1 0 0,0-1 0 0 0,1 1 0 0 0,0 0 0 0 0,1-7 0 0 0,0 2 2 0 0,7-29 105 0 0,-7 31-105 0 0,-2 3-6 0 0,1 1 1 0 0,0 0-1 0 0,1 0 1 0 0,-1 0 0 0 0,1 0-1 0 0,3-7 1 0 0,-1 3 13 0 0,-3 4-5 0 0,1-1 0 0 0,0 1 0 0 0,0 0 0 0 0,0 0 0 0 0,6-7 0 0 0,8-12 75 0 0,-12 18-29 0 0,1-2-12 0 0,18-17-1 0 0,-11 14-10 0 0,21-8-32 0 0,3 8 40 0 0,-20 10 3 0 0,23 7-52 0 0,-33-6-13 0 0,0 2 0 0 0,0-1 0 0 0,0 1 0 0 0,7 3 0 0 0,18 15-10 0 0,-25-17 3 0 0,-1 0 0 0 0,0 1 1 0 0,0-1-1 0 0,-1 1 0 0 0,1 0 1 0 0,-1 1-1 0 0,0-1 0 0 0,0 1 1 0 0,-1-1-1 0 0,0 1 0 0 0,0 0 1 0 0,0 0-1 0 0,-1 1 0 0 0,0-1 1 0 0,2 8-1 0 0,-2-3 26 0 0,-1 1 0 0 0,0 0 0 0 0,-1 0 0 0 0,0 0 0 0 0,-1 0 0 0 0,0 0 0 0 0,-1-1 0 0 0,-1 1 0 0 0,0-1 0 0 0,0 1 0 0 0,-1-1 0 0 0,0 0 0 0 0,-9 15 0 0 0,7-13-76 0 0,-1-1-1 0 0,-1-1 1 0 0,0 1 0 0 0,-1-1 0 0 0,0-1 0 0 0,-1 1 0 0 0,0-2 0 0 0,0 1-1 0 0,-1-1 1 0 0,0-1 0 0 0,-14 9 0 0 0,21-15-152 0 0,-1 0 0 0 0,1 0-1 0 0,0 0 1 0 0,-7 1 0 0 0,10-3 66 0 0,-1 1 0 0 0,1-1 0 0 0,-1 0 0 0 0,1 0 0 0 0,-1 0 0 0 0,0 0 0 0 0,1 0 0 0 0,-1 0 0 0 0,1 0 0 0 0,-1 0 0 0 0,1-1 0 0 0,-1 1 0 0 0,1-1 0 0 0,-1 1 0 0 0,1-1 0 0 0,-3-1 0 0 0,-1-2-1507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1 431 0 0,'3'36'1540'0'0,"0"-1"0"0"0,17 69 0 0 0,-4-30-614 0 0,10 178 1028 0 0,-21 0-1021 0 0,-1-6-902 0 0,-1-225-121 0 0,-2-20 20 0 0,1-6-1612 0 0,9-18 1148 0 0,-8 18-3 0 0,-2 0-7 0 0,5-21-7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1839 0 0,'0'0'312'0'0,"5"1"499"0"0,31 8 2409 0 0,-28-7-2920 0 0,27 3 1480 0 0,11-2-443 0 0,-17-1-1210 0 0,-21-1-304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0 287 0 0,'0'0'1122'0'0,"2"1"-812"0"0,-1 1-200 0 0,0 0-1 0 0,0 0 0 0 0,-1-1 0 0 0,1 1 0 0 0,0 0 0 0 0,-1 0 0 0 0,1 0 0 0 0,-1 0 0 0 0,1 0 1 0 0,-1 0-1 0 0,0 0 0 0 0,0 2 0 0 0,-1 32 993 0 0,0-10-537 0 0,19 206 1485 0 0,-18-230-2046 0 0,0 3 27 0 0,1-1 0 0 0,-1 1 0 0 0,0 0 0 0 0,-1 0 0 0 0,0 7 0 0 0,2-15-281 0 0,-1 1 0 0 0,1 0 0 0 0,0 0 0 0 0,-1-1 0 0 0,1 1 0 0 0,-1 0 0 0 0,0-5 0 0 0,1 0 31 0 0,0 1-344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63 287 0 0,'0'-4'344'0'0,"-2"1"0"0"0,1-1 0 0 0,0 0-1 0 0,-1 1 1 0 0,1-1 0 0 0,-1 1 0 0 0,0-1-1 0 0,0 1 1 0 0,0 0 0 0 0,-1 0 0 0 0,1 0-1 0 0,-1 0 1 0 0,0 0 0 0 0,-3-2-1 0 0,4 4-215 0 0,0 0 0 0 0,0-1 1 0 0,1 1-1 0 0,-1 0 0 0 0,0 1 0 0 0,-1-1 0 0 0,1 0 0 0 0,0 1 0 0 0,0-1 0 0 0,0 1 0 0 0,0-1 0 0 0,0 1 0 0 0,-1 0 0 0 0,1 0 0 0 0,0 0 0 0 0,0 0 0 0 0,0 0 0 0 0,-3 1 0 0 0,2 0-18 0 0,-1 1 0 0 0,1-1 1 0 0,0 0-1 0 0,0 1 0 0 0,0 0 0 0 0,0 0 0 0 0,0 0 0 0 0,0 0 0 0 0,0 0 1 0 0,-3 5-1 0 0,1-2-68 0 0,1 0 0 0 0,0 0 0 0 0,0 1 0 0 0,0 0 0 0 0,1-1 0 0 0,0 1-1 0 0,0 1 1 0 0,0-1 0 0 0,1 0 0 0 0,0 1 0 0 0,-2 8 0 0 0,3-9-40 0 0,1-1-1 0 0,0 1 0 0 0,0-1 1 0 0,0 1-1 0 0,1-1 1 0 0,2 11-1 0 0,-3-14-9 0 0,1 1-1 0 0,0-1 1 0 0,0 1 0 0 0,0-1-1 0 0,0 1 1 0 0,1-1 0 0 0,-1 0 0 0 0,1 0-1 0 0,-1 0 1 0 0,1 1 0 0 0,0-2-1 0 0,0 1 1 0 0,0 0 0 0 0,0 0 0 0 0,0 0-1 0 0,0-1 1 0 0,0 0 0 0 0,3 2-1 0 0,12 5-15 0 0,-4-4-24 0 0,-3-2 38 0 0,32 4-72 0 0,-7-2 5 0 0,-29-4 66 0 0,-1 1-1 0 0,0-1 1 0 0,0 1-1 0 0,0 0 1 0 0,10 4 0 0 0,-6-2 2 0 0,-7-3 5 0 0,0 1 0 0 0,0-1 0 0 0,0 0 0 0 0,0 1 0 0 0,0 0 0 0 0,0-1 0 0 0,0 1 0 0 0,0 0 0 0 0,-1 0 0 0 0,1 0 0 0 0,2 2 0 0 0,1 0 9 0 0,-3-2 3 0 0,0 1 0 0 0,0-1 1 0 0,0 0-1 0 0,0 1 0 0 0,0-1 0 0 0,0 1 1 0 0,0 0-1 0 0,0-1 0 0 0,-1 1 0 0 0,1 0 0 0 0,-1 0 1 0 0,1 0-1 0 0,-1 0 0 0 0,2 4 0 0 0,-2-4 17 0 0,1 1 22 0 0,0 1-1 0 0,-1-1 1 0 0,1 0-1 0 0,-1 0 1 0 0,0 1-1 0 0,0-1 1 0 0,0 0-1 0 0,-1 1 1 0 0,1-1-1 0 0,-1 1 1 0 0,0-1 0 0 0,0 1-1 0 0,0-1 1 0 0,0 1-1 0 0,-1-1 1 0 0,1 1-1 0 0,-1-1 1 0 0,0 1-1 0 0,0-1 1 0 0,0 0 0 0 0,0 1-1 0 0,-1-1 1 0 0,1 0-1 0 0,-4 4 1 0 0,1-1 43 0 0,-1-1 1 0 0,1 0-1 0 0,-1 0 1 0 0,0 0-1 0 0,-1-1 1 0 0,1 1-1 0 0,-1-1 0 0 0,0-1 1 0 0,1 1-1 0 0,-2-1 1 0 0,-8 4-1 0 0,3-2 18 0 0,-1-1 1 0 0,1 0-1 0 0,-1-1 0 0 0,-15 2 0 0 0,25-4-243 0 0,0-1 0 0 0,0 0-1 0 0,-1 1 1 0 0,1-1 0 0 0,0 0 0 0 0,0-1 0 0 0,0 1-1 0 0,0 0 1 0 0,0-1 0 0 0,0 0 0 0 0,0 0 0 0 0,0 0-1 0 0,0 0 1 0 0,0 0 0 0 0,1 0 0 0 0,-1-1 0 0 0,0 0-1 0 0,1 1 1 0 0,-1-1 0 0 0,1 0 0 0 0,-1 0 0 0 0,1 0 0 0 0,-3-4-1 0 0,0-3-936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2039 0 0,'0'0'2008'0'0,"13"10"-1360"0"0,-8-6-288 0 0,-2-1 520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2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30.7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0 2039 0 0,'-1'2'92'0'0,"-2"1"473"0"0,0 1 0 0 0,0-1 0 0 0,0 0-1 0 0,0 0 1 0 0,0 0 0 0 0,-7 4-1 0 0,3-2 1365 0 0,1 3-2681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27.0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58 599 0 0,'0'0'3634'0'0,"-1"-3"-3068"0"0,-4-7 368 0 0,4 16 362 0 0,4 27 1048 0 0,-2-20-1976 0 0,10 73 2018 0 0,-4-75-1443 0 0,0-17-870 0 0,21-17-1 0 0,-21 17 3 0 0,-4 0 10 0 0,11-21 3 0 0,-10 20 0 0 0,-1 0-4 0 0,10-20-16 0 0,-10 21 131 0 0,2-2-100 0 0,12-23 11 0 0,-12 24 668 0 0,1 9-676 0 0,17 9 2 0 0,-21-9-80 0 0,-1-1 0 0 0,1 0 1 0 0,-1 1-1 0 0,0-1 0 0 0,0 1 0 0 0,1-1 0 0 0,-1 1 0 0 0,0-1 0 0 0,0 1 0 0 0,0 0 0 0 0,-1 0 0 0 0,1-1 1 0 0,0 1-1 0 0,-1 0 0 0 0,1 0 0 0 0,-1 0 0 0 0,1 0 0 0 0,-1 0 0 0 0,0 3 0 0 0,2 5 101 0 0,-1-3 2 0 0,0-4-56 0 0,-1-1 0 0 0,0 1 0 0 0,1 0 0 0 0,0-1-1 0 0,-1 1 1 0 0,1-1 0 0 0,0 1 0 0 0,1-1 0 0 0,-1 0 0 0 0,0 1-1 0 0,4 3 1 0 0,0-13 9 0 0,16-21-53 0 0,-15 22 90 0 0,-1-1-63 0 0,18-19-33 0 0,-23 26-20 0 0,0-1 0 0 0,0 1 0 0 0,0 0 0 0 0,0 0 0 0 0,0-1-1 0 0,0 1 1 0 0,1 0 0 0 0,-1 0 0 0 0,0-1 0 0 0,0 1 0 0 0,0 0 0 0 0,1 0 0 0 0,-1-1 0 0 0,0 1 0 0 0,0 0 0 0 0,1 0 0 0 0,-1 0 0 0 0,0-1 0 0 0,1 1-1 0 0,-1 0 1 0 0,0 0 0 0 0,0 0 0 0 0,1 0 0 0 0,-1 0 0 0 0,0 0 0 0 0,1 0 0 0 0,-1 0 0 0 0,0 0 0 0 0,1 0 0 0 0,-1 0 0 0 0,0 0 0 0 0,1 0 0 0 0,-1 0-1 0 0,0 0 1 0 0,1 0 0 0 0,-1 0 0 0 0,0 0 0 0 0,1 0 0 0 0,-1 0 0 0 0,0 1 0 0 0,0-1 0 0 0,1 0 0 0 0,-1 0 0 0 0,0 0 0 0 0,1 1 0 0 0,26 13 20 0 0,-25-12-11 0 0,-1-1 1 0 0,0 0-1 0 0,1 1 1 0 0,-1-1-1 0 0,0 1 1 0 0,0-1-1 0 0,0 1 1 0 0,0-1-1 0 0,0 1 0 0 0,0 0 1 0 0,0 0-1 0 0,-1-1 1 0 0,1 1-1 0 0,0 0 1 0 0,-1 0-1 0 0,0 0 1 0 0,1 3-1 0 0,1 5 71 0 0,5 15 39 0 0,-4-10-42 0 0,10 23-1 0 0,-12-37-24 0 0,5-7 13 0 0,24-22-8 0 0,-5-10-46 0 0,-20 30-12 0 0,0 0 0 0 0,0 1 0 0 0,10-11 0 0 0,-13 16 0 0 0,0 0 0 0 0,1 0 0 0 0,-1 0 0 0 0,1 0 0 0 0,-1 0 0 0 0,1 1 0 0 0,-1-1 0 0 0,1 1 0 0 0,0-1 0 0 0,0 1 0 0 0,0 0 0 0 0,5-1 0 0 0,-6 2 0 0 0,0 0 0 0 0,-1 0 0 0 0,1 1 0 0 0,-1-1 0 0 0,1 0 0 0 0,-1 1 0 0 0,1-1 0 0 0,-1 1 0 0 0,0 0 0 0 0,1-1 0 0 0,-1 1 0 0 0,0 0 0 0 0,1 0 0 0 0,-1 0 0 0 0,0 0 0 0 0,0 0 0 0 0,0 0 0 0 0,2 2 0 0 0,10 16 15 0 0,-4 0 60 0 0,1 0 19 0 0,-4-6 0 0 0,-5-11-12 0 0,8-5-15 0 0,-9 3-67 0 0,6-1 4 0 0,-1-1 0 0 0,1 0 0 0 0,-1 0 0 0 0,0 0 0 0 0,7-5 0 0 0,-9 5 0 0 0,0-1 1 0 0,-1 0-1 0 0,1 1 1 0 0,-1-1 0 0 0,0 0-1 0 0,0 0 1 0 0,0 0-1 0 0,3-7 1 0 0,-4 8-3 0 0,21-36 8 0 0,1 6 4 0 0,-23 32-13 0 0,0 0 0 0 0,0-1 0 0 0,0 1 0 0 0,0 0 0 0 0,0-1 0 0 0,0 1 0 0 0,1 0 0 0 0,-1 0 0 0 0,0-1 0 0 0,0 1 1 0 0,0 0-1 0 0,1 0 0 0 0,-1 0 0 0 0,0-1 0 0 0,0 1 0 0 0,0 0 0 0 0,1 0 0 0 0,-1 0 0 0 0,0-1 0 0 0,0 1 0 0 0,1 0 0 0 0,-1 0 1 0 0,0 0-1 0 0,1 0 0 0 0,-1 0 0 0 0,0 0 0 0 0,1 0 0 0 0,-1 0 0 0 0,0 0 0 0 0,0 0 0 0 0,1 0 0 0 0,-1 0 0 0 0,0 0 1 0 0,1 0-1 0 0,-1 0 0 0 0,0 0 0 0 0,0 0 0 0 0,1 0 0 0 0,-1 0 0 0 0,0 0 0 0 0,1 0 0 0 0,-1 1 0 0 0,0-1 0 0 0,0 0 1 0 0,1 0-1 0 0,-1 0 0 0 0,0 0 0 0 0,1 1 0 0 0,26 12 26 0 0,-18-8 26 0 0,17 37 78 0 0,-16-27-57 0 0,0-20-74 0 0,24-17-14 0 0,-19 10-45 0 0,9-13 34 0 0,-18 19-31 0 0,1 1-88 0 0,-7 5 144 0 0,3-3-2 0 0,1 1 0 0 0,-1 0 1 0 0,1 0-1 0 0,-1 0 0 0 0,1 0 1 0 0,0 1-1 0 0,4-2 0 0 0,-6 3 3 0 0,-1 0 1 0 0,1 0-1 0 0,-1 0 0 0 0,1 0 0 0 0,-1 0 0 0 0,0 1 1 0 0,1-1-1 0 0,-1 0 0 0 0,1 1 0 0 0,-1-1 1 0 0,0 1-1 0 0,0 0 0 0 0,1-1 0 0 0,-1 1 0 0 0,0 0 1 0 0,0 0-1 0 0,0 0 0 0 0,0 0 0 0 0,0 0 0 0 0,0 0 1 0 0,0 0-1 0 0,0 0 0 0 0,0 0 0 0 0,0 0 0 0 0,0 1 1 0 0,-1-1-1 0 0,1 0 0 0 0,-1 0 0 0 0,1 1 1 0 0,0 1-1 0 0,3 7 40 0 0,-1 1 0 0 0,0-1 0 0 0,1 13 0 0 0,0-5 36 0 0,0-6-5 0 0,1 1 7 0 0,-3-7-23 0 0,3 5-35 0 0,-4-8 34 0 0,6-8 3 0 0,2 0-54 0 0,0-1 0 0 0,9-8 0 0 0,14-22-4 0 0,-29 33 0 0 0,-1 1 0 0 0,0-1 0 0 0,1 1 0 0 0,-1 0 0 0 0,1 0 0 0 0,0 0 0 0 0,0 0 0 0 0,0 0 0 0 0,0 0 0 0 0,0 1 0 0 0,4-2 0 0 0,-6 3 0 0 0,1 0 0 0 0,-1 0 0 0 0,1 0 0 0 0,0 0 0 0 0,-1 0 0 0 0,1 1 0 0 0,-1-1 0 0 0,1 1 0 0 0,-1-1 0 0 0,1 1 0 0 0,-1-1 0 0 0,1 1 0 0 0,-1 0 0 0 0,1-1 0 0 0,-1 1 0 0 0,0 0 0 0 0,1 0 0 0 0,-1 0 0 0 0,2 2 0 0 0,0 0 0 0 0,0 1 0 0 0,0-1 0 0 0,-1 0 0 0 0,0 1 0 0 0,3 5 0 0 0,18 39 118 0 0,-15-30-108 0 0,6 10-9 0 0,-11-23 2 0 0,1-1 5 0 0,-4-4-7 0 0,0 1 1 0 0,1-1-1 0 0,-1 0 0 0 0,0 0 1 0 0,0 0-1 0 0,0 1 0 0 0,1-1 0 0 0,-1 0 1 0 0,0 0-1 0 0,0 0 0 0 0,1 1 0 0 0,-1-1 1 0 0,0 0-1 0 0,1 0 0 0 0,-1 0 0 0 0,0 0 1 0 0,0 0-1 0 0,1 0 0 0 0,-1 0 0 0 0,0 1 1 0 0,1-1-1 0 0,-1 0 0 0 0,0 0 1 0 0,1 0-1 0 0,-1 0 0 0 0,0 0 0 0 0,1-1 1 0 0,-1 1-1 0 0,0 0 0 0 0,1 0 0 0 0,-1 0 1 0 0,0 0-1 0 0,0 0 0 0 0,1 0 0 0 0,-1 0 1 0 0,0-1-1 0 0,1 1 0 0 0,-1 0-1 0 0,5-1 2 0 0,0 0 0 0 0,0 0 0 0 0,0 0 0 0 0,-1-1 0 0 0,10-4 0 0 0,-10 4-2 0 0,0-1 0 0 0,-1 0 0 0 0,1-1 0 0 0,-1 1 0 0 0,1-1 0 0 0,-1 1 0 0 0,4-8 0 0 0,2-3 1 0 0,14-18-66 0 0,4 1 12 0 0,3 1 29 0 0,-29 29 21 0 0,-1 0 1 0 0,1 1-1 0 0,-1-1 0 0 0,1 1 1 0 0,-1-1-1 0 0,1 1 0 0 0,0-1 1 0 0,0 1-1 0 0,-1-1 0 0 0,1 1 1 0 0,0 0-1 0 0,-1-1 0 0 0,1 1 1 0 0,0 0-1 0 0,0 0 0 0 0,0-1 1 0 0,-1 1-1 0 0,1 0 0 0 0,1 0 1 0 0,-2 0 2 0 0,7-1-3 0 0,0 0 0 0 0,-1 1 1 0 0,1-1-1 0 0,7 2 0 0 0,-11-1 3 0 0,0 1 0 0 0,0 0 0 0 0,0 0 0 0 0,0 0 0 0 0,0 0 0 0 0,0 0 0 0 0,0 0 0 0 0,-1 1 0 0 0,1 0 0 0 0,2 1 0 0 0,11 14 12 0 0,-13-13 1 0 0,0 0 1 0 0,-1 1-1 0 0,0-1 0 0 0,0 0 0 0 0,0 1 1 0 0,0-1-1 0 0,-1 1 0 0 0,2 4 0 0 0,0 4 23 0 0,1-1-1 0 0,0 0 0 0 0,10 19 0 0 0,-7-18-47 0 0,-6-11-49 0 0,7-6-4 0 0,25-13 34 0 0,-25 13-49 0 0,-3-4 3 0 0,-1-2 48 0 0,-1 5 8 0 0,-1 0 1 0 0,1 0 0 0 0,1 0 0 0 0,-1 0-1 0 0,6-6 1 0 0,-9 11 20 0 0,4-6-3 0 0,1 1 1 0 0,0-1-1 0 0,9-7 0 0 0,-7 9-3 0 0,1-1-1 0 0,-1 1 0 0 0,9-4 1 0 0,-8 4-122 0 0,-1 7-4 0 0,19 7 10 0 0,-20-7-112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28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64 775 0 0,'-3'-1'54'0'0,"1"1"-13"0"0,1 0 157 0 0,-1 0 0 0 0,1-1 0 0 0,-1 1 0 0 0,1 0 0 0 0,-1-1-1 0 0,1 1 1 0 0,0-1 0 0 0,-1 1 0 0 0,1-1 0 0 0,0 1 0 0 0,0-1 0 0 0,-1 0 0 0 0,1 0-1 0 0,0 0 1 0 0,0 0 0 0 0,0 0 0 0 0,0 0 0 0 0,0 0 0 0 0,0 0 0 0 0,0 0 0 0 0,-1-3 2063 0 0,3-1-1754 0 0,4-16-24 0 0,-4 16 3111 0 0,7 20-3143 0 0,-6-13-413 0 0,-1 0 0 0 0,1 1 1 0 0,-1-1-1 0 0,0 1 0 0 0,0-1 0 0 0,0 1 0 0 0,0 0 0 0 0,0-1 1 0 0,-1 1-1 0 0,1 3 0 0 0,3 59 813 0 0,-3-38-264 0 0,7 42 1298 0 0,-4-76-1759 0 0,12-24 2 0 0,-15 30-111 0 0,0-1-1 0 0,0 0 1 0 0,0 1-1 0 0,0-1 1 0 0,0 0-1 0 0,-1 0 1 0 0,1 0-1 0 0,0 0 1 0 0,-1 1-1 0 0,0-1 1 0 0,1-4-1 0 0,2-14 138 0 0,6-12 38 0 0,-3 10-94 0 0,-4 16 4 0 0,0-1 2 0 0,8-22 0 0 0,-7 22-5 0 0,-1 1-23 0 0,6-17-5 0 0,-5 17 113 0 0,-1 10-115 0 0,3 6-7 0 0,0 1 1 0 0,-1 0-1 0 0,0 0 0 0 0,0 1 1 0 0,3 21-1 0 0,12 44 73 0 0,-15-65-124 0 0,-3-9 190 0 0,6-9-113 0 0,20-15-12 0 0,-26 20-71 0 0,0 1 0 0 0,0-1 0 0 0,0 0 0 0 0,0 0 0 0 0,0 0 0 0 0,-1 0 0 0 0,1 0 0 0 0,0 0 0 0 0,0 0 0 0 0,-1 0 0 0 0,1-1 0 0 0,15-26 18 0 0,-8 15 20 0 0,-7 11-43 0 0,0 0 1 0 0,0 1 0 0 0,0-1 0 0 0,1 0 0 0 0,-1 0-1 0 0,1 1 1 0 0,-1-1 0 0 0,1 1 0 0 0,-1 0 0 0 0,1-1 0 0 0,0 1-1 0 0,3-2 1 0 0,-3 3-1 0 0,-1 0 0 0 0,1-1 0 0 0,0 1 0 0 0,0 0 0 0 0,0 0 0 0 0,0 0 0 0 0,0 1 0 0 0,0-1 0 0 0,0 0 0 0 0,-1 1 0 0 0,1-1 0 0 0,0 1 0 0 0,0-1 0 0 0,0 1 0 0 0,2 1 0 0 0,-3-1 0 0 0,0 0 0 0 0,0 0 0 0 0,0 0 0 0 0,0 1 0 0 0,1-1 0 0 0,-2 0 0 0 0,1 0 0 0 0,0 0 0 0 0,0 1 0 0 0,0-1 0 0 0,-1 1 0 0 0,1-1 0 0 0,0 0 0 0 0,-1 1 0 0 0,1-1 0 0 0,-1 1 0 0 0,0-1 0 0 0,0 1 0 0 0,1 2 0 0 0,0 4 0 0 0,7 18 20 0 0,-2-8 38 0 0,5 31-1 0 0,-10-48-25 0 0,6-6-9 0 0,-7 5-23 0 0,9-5 3 0 0,-1-1 1 0 0,12-10-1 0 0,-16 11-3 0 0,0 0 0 0 0,0 0 0 0 0,6-10 0 0 0,-6 8 0 0 0,18-25 11 0 0,-22 31-10 0 0,0 1 1 0 0,0-1-1 0 0,1 1 0 0 0,-1-1 1 0 0,0 1-1 0 0,0 0 0 0 0,1-1 1 0 0,-1 1-1 0 0,0 0 0 0 0,1-1 1 0 0,-1 1-1 0 0,1 0 0 0 0,-1-1 1 0 0,0 1-1 0 0,1 0 0 0 0,-1 0 1 0 0,1-1-1 0 0,-1 1 0 0 0,1 0 1 0 0,-1 0-1 0 0,1 0 0 0 0,-1 0 1 0 0,1 0-1 0 0,-1 0 0 0 0,1 0 1 0 0,-1 0-1 0 0,1 0 0 0 0,-1 0 1 0 0,1 0-1 0 0,-1 0 0 0 0,1 0 1 0 0,37 3 8 0 0,-37-3-7 0 0,0 0-1 0 0,0 0 0 0 0,0 0 1 0 0,0 1-1 0 0,0-1 1 0 0,0 0-1 0 0,0 1 0 0 0,0-1 1 0 0,0 1-1 0 0,0-1 1 0 0,0 1-1 0 0,-1-1 0 0 0,1 1 1 0 0,0-1-1 0 0,0 1 1 0 0,-1 0-1 0 0,1 0 0 0 0,0-1 1 0 0,-1 1-1 0 0,1 0 1 0 0,-1 0-1 0 0,1 0 0 0 0,-1 0 1 0 0,1 1-1 0 0,7 12 10 0 0,2 3-12 0 0,1-1 0 0 0,0-1 0 0 0,-11-14 0 0 0,1-1 0 0 0,-1 1 0 0 0,1 0 0 0 0,0-1 0 0 0,-1 1 0 0 0,1-1 0 0 0,0 1 0 0 0,-1-1 0 0 0,1 1 0 0 0,0-1 0 0 0,0 1 0 0 0,-1-1 0 0 0,1 0 0 0 0,0 1 0 0 0,0-1 0 0 0,0 0 0 0 0,0 0 0 0 0,-1 0 0 0 0,1 1 0 0 0,0-1 0 0 0,0 0 0 0 0,0 0 0 0 0,0 0 0 0 0,0-1 0 0 0,0 1 0 0 0,-1 0 0 0 0,3 0 0 0 0,2-3 0 0 0,0 0 0 0 0,-1 0 0 0 0,1-1 0 0 0,0 0 0 0 0,-1 1 0 0 0,0-1 0 0 0,4-5 0 0 0,29-35 0 0 0,-5 6 0 0 0,-1 9-12 0 0,-31 29 10 0 0,0 0 1 0 0,1-1-1 0 0,-1 1 0 0 0,1-1 0 0 0,-1 1 0 0 0,1-1 0 0 0,-1 1 0 0 0,1 0 1 0 0,-1-1-1 0 0,1 1 0 0 0,-1 0 0 0 0,1 0 0 0 0,-1 0 0 0 0,1-1 1 0 0,0 1-1 0 0,-1 0 0 0 0,1 0 0 0 0,-1 0 0 0 0,1 0 0 0 0,0 0 0 0 0,-1 0 1 0 0,1 0-1 0 0,0 0 0 0 0,-1 0 0 0 0,2 0 0 0 0,4 1 0 0 0,0-1-1 0 0,0 1 1 0 0,1 0 0 0 0,6 2-1 0 0,-11-2 3 0 0,-1 0 0 0 0,1-1 0 0 0,-1 1 0 0 0,1 0 0 0 0,0 0 0 0 0,-1 0 0 0 0,1 1 0 0 0,-1-1 0 0 0,0 0 0 0 0,0 1 0 0 0,1-1 0 0 0,-1 0 0 0 0,1 3 0 0 0,6 11 0 0 0,-1 6 70 0 0,-1 0-1 0 0,8 42 0 0 0,-12-52-69 0 0,1 0 11 0 0,-3-9 44 0 0,5-9 3 0 0,19-26-46 0 0,2-15-72 0 0,-26 48 60 0 0,2-5-2 0 0,0 1 1 0 0,1 0-1 0 0,0 0 0 0 0,0 0 1 0 0,1 0-1 0 0,4-5 0 0 0,-5 7 2 0 0,0 0 0 0 0,0 0 0 0 0,0 0 0 0 0,0 0 0 0 0,1 0 0 0 0,-1 1 0 0 0,0 0 0 0 0,1-1 0 0 0,-1 1 0 0 0,6 0 0 0 0,-8 1 0 0 0,0 0 0 0 0,0 0 0 0 0,0 0 0 0 0,0 1 0 0 0,0-1 0 0 0,0 0 0 0 0,0 1 0 0 0,0-1 0 0 0,0 1 0 0 0,0-1 0 0 0,0 1 0 0 0,0-1 0 0 0,0 1 0 0 0,0 0 0 0 0,0-1 0 0 0,-1 1 0 0 0,1 0 0 0 0,0 0 0 0 0,0 0 0 0 0,-1 0 0 0 0,1-1 0 0 0,-1 1 0 0 0,1 0 0 0 0,0 2 0 0 0,11 27 0 0 0,-9-22 0 0 0,5 9 60 0 0,-7-16-59 0 0,-1-1-1 0 0,0 1 1 0 0,1-1-1 0 0,-1 1 0 0 0,0-1 1 0 0,1 1-1 0 0,-1-1 1 0 0,1 0-1 0 0,-1 1 1 0 0,1-1-1 0 0,-1 0 1 0 0,1 1-1 0 0,-1-1 0 0 0,1 0 1 0 0,-1 1-1 0 0,1-1 1 0 0,0 0-1 0 0,-1 0 1 0 0,1 0-1 0 0,-1 0 1 0 0,1 0-1 0 0,0 0 0 0 0,-1 1 1 0 0,1-1-1 0 0,-1 0 1 0 0,2-1-1 0 0,3 1 0 0 0,0 0 0 0 0,0-1 0 0 0,0 0 0 0 0,-1 0 0 0 0,1 0 0 0 0,0-1 0 0 0,7-3 0 0 0,35-24 0 0 0,-42 26 0 0 0,1 1 0 0 0,-1 0 0 0 0,0 0 0 0 0,1 0 0 0 0,-1 1 0 0 0,1 0 0 0 0,6-1 0 0 0,-3 2-3 0 0,0-1 0 0 0,0 2 0 0 0,12 1 0 0 0,15 4-59 0 0,-29-4-22 0 0,-4 1 16 0 0,11 10 17 0 0,-10-9-134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30.0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52 3079 0 0,'0'0'6934'0'0,"2"3"-6349"0"0,0 2-397 0 0,1 0-1 0 0,-1 0 1 0 0,0 0 0 0 0,0 1-1 0 0,0-1 1 0 0,1 11 0 0 0,4 42 553 0 0,-4-27-312 0 0,1 6-11 0 0,-1-7 188 0 0,7 31-1 0 0,-9-59-199 0 0,1 0-244 0 0,-1-1-89 0 0,-1 0-27 0 0,1-1 0 0 0,0 1 0 0 0,0-1 0 0 0,-1 1 0 0 0,1 0 0 0 0,-1-1 1 0 0,1 1-1 0 0,0 0 0 0 0,-1 0 0 0 0,0-1 0 0 0,1 1 0 0 0,0 2 0 0 0,3-10 58 0 0,14-18-28 0 0,-10 11-6 0 0,-4 4-59 0 0,12-28 59 0 0,-1-5-3 0 0,-2 7-46 0 0,-2 2 32 0 0,7-8 22 0 0,-15 35 336 0 0,-2 9-303 0 0,3 8-10 0 0,0 0 0 0 0,-1-1 1 0 0,-1 1-1 0 0,1 1 1 0 0,-2-1-1 0 0,2 14 1 0 0,-2-8 65 0 0,9 32 0 0 0,-10-44-158 0 0,0-4 6 0 0,0 0-1 0 0,0 0 0 0 0,1 0 1 0 0,-1 1-1 0 0,0-1 0 0 0,1 0 1 0 0,-1 0-1 0 0,0 0 1 0 0,1 0-1 0 0,-1 0 0 0 0,0 0 1 0 0,0 0-1 0 0,1 0 0 0 0,-1 0 1 0 0,0-1-1 0 0,1 1 1 0 0,-1 0-1 0 0,0 0 0 0 0,0 0 1 0 0,1 0-1 0 0,-1 0 1 0 0,0 0-1 0 0,1-1 0 0 0,-1 1 1 0 0,0 0-1 0 0,0 0 0 0 0,0 0 1 0 0,1-1-1 0 0,-1 1 1 0 0,0 0-1 0 0,0 0 0 0 0,0-1 1 0 0,1 1-1 0 0,-1 0 0 0 0,0-1 1 0 0,36-33 1 0 0,-30 26-13 0 0,0-1 0 0 0,8-14 0 0 0,-12 20 0 0 0,20-36 11 0 0,-13 24 32 0 0,7-14-22 0 0,-16 29-19 0 0,0-1 0 0 0,0 0 0 0 0,1 1 1 0 0,-1-1-1 0 0,0 1 0 0 0,1-1 0 0 0,-1 1 0 0 0,1-1 0 0 0,-1 1 0 0 0,0-1 1 0 0,1 1-1 0 0,-1-1 0 0 0,1 1 0 0 0,-1 0 0 0 0,1-1 0 0 0,0 1 1 0 0,-1 0-1 0 0,1-1 0 0 0,-1 1 0 0 0,1 0 0 0 0,0 0 0 0 0,-1 0 0 0 0,1 0 1 0 0,-1-1-1 0 0,2 1 0 0 0,36-9 62 0 0,-38 9-62 0 0,1 0-1 0 0,0 0 1 0 0,-1 0 0 0 0,1 0 0 0 0,0 0 0 0 0,0 0 0 0 0,-1 0-1 0 0,1 0 1 0 0,0 0 0 0 0,-1 1 0 0 0,1-1 0 0 0,0 0-1 0 0,-1 0 1 0 0,1 1 0 0 0,-1-1 0 0 0,1 1 0 0 0,0-1-1 0 0,-1 0 1 0 0,1 1 0 0 0,-1-1 0 0 0,1 1 0 0 0,-1-1-1 0 0,1 1 1 0 0,-1 0 0 0 0,0-1 0 0 0,1 1 0 0 0,-1-1-1 0 0,0 1 1 0 0,1 0 0 0 0,-1-1 0 0 0,0 1 0 0 0,0 0-1 0 0,1-1 1 0 0,-1 2 0 0 0,1 2 15 0 0,11 25 93 0 0,11 39 1 0 0,-6-17-95 0 0,-7-27-12 0 0,-8-20 3 0 0,1-1 14 0 0,5-4 1 0 0,27-3-22 0 0,-35 4-2 0 0,1 1 0 0 0,-1-1 0 0 0,1 0 0 0 0,-1 0 1 0 0,1 0-1 0 0,-1-1 0 0 0,1 1 0 0 0,-1 0 0 0 0,1 0 0 0 0,-1 0 1 0 0,1 0-1 0 0,-1 0 0 0 0,1-1 0 0 0,-1 1 0 0 0,1 0 1 0 0,-1 0-1 0 0,1-1 0 0 0,-1 1 0 0 0,0 0 0 0 0,1-1 1 0 0,-1 1-1 0 0,0 0 0 0 0,1-1 0 0 0,-1 1 0 0 0,0 0 1 0 0,1-1-1 0 0,-1 1 0 0 0,0-1 0 0 0,0 1 0 0 0,1-1 1 0 0,19-33-81 0 0,7-12-71 0 0,-5 4 69 0 0,0-1 16 0 0,-3 11 57 0 0,4 0 1 0 0,-19 27-12 0 0,1 8 1 0 0,0 1 18 0 0,-3-2 8 0 0,0 0 0 0 0,0-1 0 0 0,-1 1 0 0 0,1 0 0 0 0,0 0-1 0 0,-1 1 1 0 0,1-1 0 0 0,-1 0 0 0 0,1 0 0 0 0,-1 1 0 0 0,0-1 0 0 0,0 1 0 0 0,0-1 0 0 0,0 6 0 0 0,17 157 532 0 0,-17-160-528 0 0,1 6 67 0 0,4-19-22 0 0,17-25-54 0 0,-14 16-43 0 0,7-24 20 0 0,1-2-25 0 0,6-3 24 0 0,-21 43 20 0 0,-1 0 0 0 0,1 1 0 0 0,-1-1 0 0 0,1 1 0 0 0,0-1 0 0 0,0 1 0 0 0,0-1 0 0 0,0 1 0 0 0,1 0 0 0 0,-1 0 0 0 0,4-2 0 0 0,-6 4 4 0 0,1 0-1 0 0,0-1 1 0 0,-1 1 0 0 0,1 0-1 0 0,0 0 1 0 0,-1 0-1 0 0,1 0 1 0 0,0 0-1 0 0,0 0 1 0 0,-1 0 0 0 0,1 0-1 0 0,0 0 1 0 0,-1 1-1 0 0,1-1 1 0 0,0 0 0 0 0,-1 0-1 0 0,1 0 1 0 0,0 1-1 0 0,-1-1 1 0 0,1 0-1 0 0,-1 1 1 0 0,1-1 0 0 0,0 1-1 0 0,1 1 1 0 0,-1-1-1 0 0,1 1 1 0 0,-1 0-1 0 0,0 0 1 0 0,1 0-1 0 0,-1-1 1 0 0,1 5-1 0 0,2 4 4 0 0,0 1 0 0 0,2 15 0 0 0,-4-20 1 0 0,5 23 67 0 0,9 40 122 0 0,-9-74-150 0 0,22-20-47 0 0,-22 19-66 0 0,-2-2 13 0 0,19-34 46 0 0,-21 38 11 0 0,-1 0 0 0 0,1 0 0 0 0,-1 0 0 0 0,1 0 0 0 0,0 1 0 0 0,0-1 0 0 0,1 1 0 0 0,-1 0 0 0 0,5-3 0 0 0,-5 4 0 0 0,0 1 0 0 0,0 0 0 0 0,0 0 0 0 0,0 0 0 0 0,0 0 0 0 0,0 0 0 0 0,0 1 0 0 0,1-1 0 0 0,-1 1 0 0 0,0 0 0 0 0,0 0 0 0 0,6 1 0 0 0,-7-1 1 0 0,0 1 0 0 0,0-1-1 0 0,-1 1 1 0 0,1-1 0 0 0,-1 1 0 0 0,1 0-1 0 0,-1 0 1 0 0,1-1 0 0 0,-1 1 0 0 0,1 0-1 0 0,-1 1 1 0 0,0-1 0 0 0,1 0 0 0 0,-1 0-1 0 0,2 3 1 0 0,14 19 61 0 0,-2 1 16 0 0,-1-2 2 0 0,-2-4-13 0 0,-2-4-76 0 0,-8-12-99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42.263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850 1581 1583 0 0,'-1'4'220'0'0,"1"1"-1"0"0,-1-1 1 0 0,0 1-1 0 0,0-1 0 0 0,0 1 1 0 0,0-1-1 0 0,-1 1 0 0 0,0-1 1 0 0,0 0-1 0 0,0 0 0 0 0,0 0 1 0 0,-1 0-1 0 0,0 0 0 0 0,1-1 1 0 0,-1 1-1 0 0,-1-1 0 0 0,-5 6 1 0 0,2-4 146 0 0,0 0 1 0 0,0 0 0 0 0,0 0 0 0 0,-1-1 0 0 0,0 0-1 0 0,0-1 1 0 0,0 1 0 0 0,-13 2 0 0 0,7-3-92 0 0,1 0 1 0 0,0-1-1 0 0,-1-1 1 0 0,0 0 0 0 0,1-1-1 0 0,-1-1 1 0 0,1 0-1 0 0,-25-5 1 0 0,21 1-50 0 0,-1 0 0 0 0,1-1 0 0 0,0-1 0 0 0,1 0 0 0 0,0-2 0 0 0,-17-11 0 0 0,-11-7 212 0 0,6 4 107 0 0,-40-33 0 0 0,57 36-416 0 0,1-1-1 0 0,1-1 1 0 0,-29-42-1 0 0,3 4 206 0 0,29 38-199 0 0,-21-38 0 0 0,20 29-2 0 0,8 16 26 0 0,2-1-1 0 0,0 1 1 0 0,1-2 0 0 0,0 1-1 0 0,-5-29 1 0 0,-7-84-148 0 0,17 87 36 0 0,1 29 76 0 0,0 9-106 0 0,0 0-1 0 0,1 0 1 0 0,-1 0-1 0 0,1 1 1 0 0,1-6-1 0 0,0 1-3 0 0,-1 1 67 0 0,0 0 0 0 0,4-20-50 0 0,-4 20 36 0 0,0 0 1 0 0,4-38 10 0 0,-1 20-13 0 0,-1 11 0 0 0,4-15 0 0 0,-1 13-10 0 0,9-15-33 0 0,-11 23 32 0 0,0 1 1 0 0,12-22-32 0 0,-7 12 37 0 0,15-28 8 0 0,3 0 7 0 0,7-7 30 0 0,-23 37-56 0 0,-4 6-38 0 0,-3 4 0 0 0,0 0 1 0 0,0 1-1 0 0,0-1 0 0 0,0 1 1 0 0,10-7-1 0 0,38-33 56 0 0,-18 13-56 0 0,5-11 1 0 0,-2 2 42 0 0,0 6 13 0 0,-20 22-8 0 0,-5 5-48 0 0,-5 3 3 0 0,0 0 0 0 0,0 0 1 0 0,1 1-1 0 0,10-4 0 0 0,19-7 51 0 0,-16 7-10 0 0,31-14-44 0 0,4 0-10 0 0,-2 0 0 0 0,3 2 0 0 0,7-1 60 0 0,-11 3 6 0 0,8-4 10 0 0,-20 8-6 0 0,-21 8-10 0 0,28 0-48 0 0,11 5-12 0 0,-5 2 0 0 0,9-3 54 0 0,-13 0-44 0 0,11 0-10 0 0,-5 1 11 0 0,-5 1 44 0 0,-11 3 14 0 0,-22 0-14 0 0,28 10-34 0 0,5 5 22 0 0,-9-3-33 0 0,7 2-10 0 0,6-1 0 0 0,11 2 60 0 0,-21-7-48 0 0,8 4-12 0 0,0 1 0 0 0,-5 1 11 0 0,-3 3 32 0 0,-5 2-33 0 0,-10-3-10 0 0,-4-2 0 0 0,0 0 0 0 0,-1 1 0 0 0,-3-2 0 0 0,1 2 0 0 0,0 2 0 0 0,-1 2 0 0 0,2 5 0 0 0,-1 2 0 0 0,23 41 0 0 0,-14-16 0 0 0,38 89 0 0 0,-60-119-5 0 0,-2 0 0 0 0,0 1 0 0 0,-2 0 0 0 0,-1 0-1 0 0,-1 1 1 0 0,-1-1 0 0 0,-1 1 0 0 0,-1 0 0 0 0,-2-1 0 0 0,-1 1 0 0 0,-1 0-1 0 0,-1-1 1 0 0,-9 33 0 0 0,6-39-15 0 0,0-2-1 0 0,-1 1 0 0 0,-1-1 1 0 0,0 0-1 0 0,-2-1 1 0 0,-17 23-1 0 0,3-9-27 0 0,-1-2 0 0 0,-39 35 0 0 0,31-33 41 0 0,-1-2 0 0 0,-2-2 0 0 0,-1-1 0 0 0,-1-2 0 0 0,-1-1 0 0 0,-1-2-1 0 0,-1-2 1 0 0,-60 18 0 0 0,-189 39-71 0 0,222-62 80 0 0,-1-3 0 0 0,-90 2 0 0 0,-38-11-2 0 0,-119 5 0 0 0,281-5 11 0 0,0-1 0 0 0,0-1 0 0 0,-40-7 1 0 0,64 5-11 0 0,0 0 1 0 0,0-1-1 0 0,0-1 1 0 0,0 0-1 0 0,1 0 1 0 0,0-1-1 0 0,0-1 1 0 0,0 0-1 0 0,0 0 1 0 0,1-1-1 0 0,0-1 1 0 0,-17-15-1 0 0,6 0-1 0 0,1 0 0 0 0,2-1 0 0 0,-17-27 0 0 0,24 32 0 0 0,0 0 0 0 0,2 0 0 0 0,1-1 0 0 0,0 0 0 0 0,-6-25 0 0 0,9 11 0 0 0,2-7-10 0 0,4 21-33 0 0,8-29 32 0 0,9-14 11 0 0,8-2 0 0 0,6 6 0 0 0,-20 41 6 0 0,15-18-1 0 0,-18 25 9 0 0,1 0 0 0 0,17-13 1 0 0,-14 14-12 0 0,0 1 1 0 0,18-10-1 0 0,-12 9-3 0 0,27-9 0 0 0,27-4 0 0 0,6 5 0 0 0,4 6 0 0 0,-3 4 0 0 0,-2 8 11 0 0,-47 3-4 0 0,1 1 0 0 0,-1 1 0 0 0,0 2 0 0 0,-1 1 0 0 0,1 2 1 0 0,-2 0-1 0 0,1 2 0 0 0,-2 2 0 0 0,0 0 0 0 0,0 2 0 0 0,-1 1 0 0 0,-1 1 0 0 0,-1 1 0 0 0,40 39 1 0 0,-54-46 2 0 0,-1 0 1 0 0,0 1 0 0 0,-1 0-1 0 0,0 0 1 0 0,-1 1 0 0 0,0 0-1 0 0,-1 0 1 0 0,-1 1 0 0 0,0 0-1 0 0,-1 0 1 0 0,-1 0 0 0 0,0 1-1 0 0,2 24 1 0 0,-6-33-6 0 0,-1 0 0 0 0,1 0-1 0 0,-2-1 1 0 0,1 1 0 0 0,-1-1 0 0 0,1 1 0 0 0,-2-1 0 0 0,1 0-1 0 0,-1 1 1 0 0,0-1 0 0 0,-6 9 0 0 0,-3 2-7 0 0,0 0 1 0 0,-21 21-1 0 0,24-30-8 0 0,0 0-1 0 0,-1 0 0 0 0,1-1 1 0 0,-2 0-1 0 0,1-1 1 0 0,-1 0-1 0 0,0-1 0 0 0,0 0 1 0 0,0 0-1 0 0,-20 4 1 0 0,5-3-16 0 0,-2-1 0 0 0,1-1 0 0 0,-45 1 0 0 0,55-4 4 0 0,0-2-1 0 0,-1 0 0 0 0,1-1 1 0 0,0 0-1 0 0,-27-9 1 0 0,37 9 10 0 0,0-1 1 0 0,0 1-1 0 0,1-1 1 0 0,-1-1 0 0 0,1 0-1 0 0,-1 0 1 0 0,1 0 0 0 0,0 0-1 0 0,1-1 1 0 0,-1 0 0 0 0,1 0-1 0 0,0-1 1 0 0,0 1 0 0 0,1-1-1 0 0,-7-11 1 0 0,5 5-19 0 0,0-1-1 0 0,1 0 1 0 0,1 0-1 0 0,0 0 1 0 0,0-1 0 0 0,2 1-1 0 0,0-1 1 0 0,-1-19 0 0 0,3 10-2 0 0,0 0 0 0 0,2 0 0 0 0,1 0 0 0 0,7-30 0 0 0,3 7 18 0 0,4-7 4 0 0,-6 29-33 0 0,27-40 32 0 0,-22 40 20 0 0,27-29 0 0 0,14-5 76 0 0,-54 55-69 0 0,0 0 0 0 0,0 0 0 0 0,0 1 0 0 0,1-1 0 0 0,5-2 0 0 0,44-27 73 0 0,-49 30-74 0 0,0-1 0 0 0,1 1-1 0 0,0 0 1 0 0,5-2 0 0 0,49-19 13 0 0,-28 15 25 0 0,-19 5-46 0 0,14-3 17 0 0,0 2 1 0 0,35-2-1 0 0,-39 6-19 0 0,-1 1 1 0 0,0 1-1 0 0,0 1 1 0 0,-1 0-1 0 0,1 2 1 0 0,-1 0-1 0 0,0 2 1 0 0,0 0-1 0 0,0 1 1 0 0,27 16-1 0 0,-33-16-1 0 0,-1 1 0 0 0,-1 0 0 0 0,1 1 0 0 0,-2 1 1 0 0,1-1-1 0 0,13 18 0 0 0,-18-18 1 0 0,0 0 1 0 0,-1 0-1 0 0,0 0 1 0 0,0 0-1 0 0,-1 1 1 0 0,0 0-1 0 0,-1 0 1 0 0,-1 1-1 0 0,3 11 1 0 0,-4-11 4 0 0,-1 1 1 0 0,-1-1 0 0 0,0 0-1 0 0,0 0 1 0 0,-1 0-1 0 0,0 0 1 0 0,-2 0-1 0 0,1 0 1 0 0,-1 0-1 0 0,-1 0 1 0 0,0-1-1 0 0,0 0 1 0 0,-1 0-1 0 0,-1 0 1 0 0,-8 12 0 0 0,5-10 1 0 0,0 0 0 0 0,-1 0 1 0 0,0-1-1 0 0,-1 0 0 0 0,-1-1 1 0 0,0 0-1 0 0,0-1 1 0 0,-1 0-1 0 0,0-1 0 0 0,-1-1 1 0 0,-15 8-1 0 0,-112 40-71 0 0,111-46 32 0 0,0-2 1 0 0,-56 8 0 0 0,78-15 13 0 0,-1-1 1 0 0,0 1-1 0 0,1-2 1 0 0,-1 1-1 0 0,0-1 1 0 0,1 0-1 0 0,-1-1 1 0 0,0 0 0 0 0,-10-5-1 0 0,14 5-5 0 0,0 0 0 0 0,1 0 0 0 0,-1-1 0 0 0,0 0 0 0 0,1 0 0 0 0,0 0 0 0 0,0 0 0 0 0,0-1 0 0 0,0 0 0 0 0,0 0 0 0 0,1 0 0 0 0,-1 0 0 0 0,1 0 0 0 0,0-1 1 0 0,-3-8-1 0 0,5 12 6 0 0,0-1 1 0 0,0 0 0 0 0,0 0 0 0 0,1 0 0 0 0,-1 0 0 0 0,1 0 0 0 0,0 1 0 0 0,-1-1 0 0 0,1 0 0 0 0,0-2 0 0 0,0-2-13 0 0,-1 1-48 0 0,3-3-72 0 0,9-23 72 0 0,-9 23 0 0 0,6 3-72 0 0,25-12 67 0 0,-32 16 70 0 0,0 0 1 0 0,0 1-1 0 0,0-1 1 0 0,0 1-1 0 0,1-1 0 0 0,-1 1 1 0 0,0 0-1 0 0,0-1 1 0 0,1 1-1 0 0,-1 0 1 0 0,0 0-1 0 0,0 0 0 0 0,3 0 1 0 0,48-1-70 0 0,-38 1 31 0 0,25 4-1 0 0,9 9-48 0 0,-11 3 8 0 0,-10 1 8 0 0,-25-15 42 0 0,1-1 1 0 0,-1 1 0 0 0,0 0 0 0 0,0 0 0 0 0,0 0 0 0 0,0 0 0 0 0,0 0-1 0 0,0 1 1 0 0,-1-1 0 0 0,1 0 0 0 0,-1 1 0 0 0,1 0 0 0 0,-1-1 0 0 0,0 1-1 0 0,0 0 1 0 0,1 4 0 0 0,-2-5-22 0 0,0 0 1 0 0,0 0-1 0 0,-1 0 0 0 0,1 0 1 0 0,0 0-1 0 0,-1 0 0 0 0,1 0 0 0 0,-1 0 1 0 0,0 0-1 0 0,0-1 0 0 0,0 1 1 0 0,0 0-1 0 0,0 0 0 0 0,0-1 0 0 0,0 1 1 0 0,0-1-1 0 0,-1 1 0 0 0,1-1 1 0 0,-1 1-1 0 0,1-1 0 0 0,-1 0 0 0 0,1 0 1 0 0,-3 2-1 0 0,-2 0-278 0 0,1 0-1 0 0,0 0 1 0 0,-1 0-1 0 0,0 0 1 0 0,1-1-1 0 0,-1 0 1 0 0,0 0 0 0 0,0-1-1 0 0,0 0 1 0 0,0 0-1 0 0,0 0 1 0 0,-1-1-1 0 0,-7 0 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51.54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2659 1534 2039 0 0,'-40'44'4420'0'0,"34"-40"-3908"0"0,0 1 0 0 0,-1-1 1 0 0,1-1-1 0 0,-14 6 0 0 0,-5 0 1475 0 0,-46 10-1 0 0,16-5-314 0 0,35-8-2300 0 0,-78 27-130 0 0,63-18 1162 0 0,-1-1 0 0 0,0-2 0 0 0,-50 9 0 0 0,59-16-260 0 0,10-3-44 0 0,0 1 0 0 0,1 0 1 0 0,0 1-1 0 0,-1 1 0 0 0,2 1 0 0 0,-27 12 1 0 0,27-9-51 0 0,0-1 1 0 0,0-1 0 0 0,-1 0-1 0 0,0-1 1 0 0,0-1 0 0 0,-1 0-1 0 0,-32 4 1 0 0,23-8 26 0 0,0 0 1 0 0,0-2-1 0 0,-47-8 0 0 0,-79-4 358 0 0,80 9-294 0 0,49 4-63 0 0,-34 3-1 0 0,41-2-33 0 0,0 1-1 0 0,1-2 1 0 0,-1 0-1 0 0,0-1 1 0 0,-18-4-1 0 0,2 0 56 0 0,0 1-1 0 0,-54 0 0 0 0,14 2-1 0 0,48 0-65 0 0,-1-2 0 0 0,0 0 0 0 0,1-1 0 0 0,0-2 0 0 0,-33-13 0 0 0,-77-33-32 0 0,83 27 0 0 0,-21-8 0 0 0,50 25 14 0 0,0-2-1 0 0,-31-21 1 0 0,30 17 1 0 0,-35-17 1 0 0,47 27-16 0 0,0 0 0 0 0,1-1 0 0 0,0-1 0 0 0,0 1 0 0 0,0-2 0 0 0,1 1 0 0 0,0-2 0 0 0,1 1 0 0 0,0-1 0 0 0,-9-12 0 0 0,-52-59 64 0 0,0 0 0 0 0,48 52-64 0 0,2 4 0 0 0,2 0 0 0 0,-21-37 0 0 0,35 52 0 0 0,-1 0 0 0 0,2 0 0 0 0,-1-1 0 0 0,-2-16 0 0 0,3 14 0 0 0,0 0 0 0 0,-6-17 0 0 0,6 23 0 0 0,1 0 0 0 0,0 0 0 0 0,0 0 0 0 0,0 0 0 0 0,1 0 0 0 0,0-1 0 0 0,1-8 0 0 0,8-46 0 0 0,-9 56 0 0 0,5-25 0 0 0,-3 15 0 0 0,1-1 0 0 0,0 1 0 0 0,1 1 0 0 0,11-26 0 0 0,-1 9 0 0 0,5-6 0 0 0,6-5 0 0 0,7-11 54 0 0,-8 17-44 0 0,11-11 62 0 0,-9 13-12 0 0,8-6-48 0 0,-25 30-7 0 0,-2 3 7 0 0,-1 1 0 0 0,1 0 0 0 0,12-8 1 0 0,19-13-3 0 0,12-3-10 0 0,-4-4 11 0 0,-5 3 42 0 0,-26 20 1 0 0,23-15-44 0 0,8-8-10 0 0,6 1 12 0 0,4 5 36 0 0,-12 8-25 0 0,-26 11 20 0 0,26-15-33 0 0,12-1-10 0 0,-6 7 11 0 0,-29 13 32 0 0,32-3-33 0 0,21-9 50 0 0,-20 4-37 0 0,-1 3 30 0 0,-33 7 1 0 0,20 0-32 0 0,-30 2 38 0 0,1 0 0 0 0,44-3-48 0 0,9 0-12 0 0,-6 7 0 0 0,-11 3 11 0 0,-28-4 32 0 0,19 0-22 0 0,-19-1 22 0 0,31 3-33 0 0,14-5-10 0 0,-14-6 12 0 0,-29 4 36 0 0,34-7-36 0 0,7 2-12 0 0,2 6 0 0 0,-14 2 11 0 0,-31 0 32 0 0,28 1-33 0 0,3 0 2 0 0,-30 1 36 0 0,21 4-25 0 0,-22-2 20 0 0,28 6-33 0 0,10 1-10 0 0,-11-7 12 0 0,-7-2 49 0 0,5 2-2 0 0,-6 1-36 0 0,-20-2 20 0 0,26 5-33 0 0,10 2-10 0 0,-6-2 11 0 0,-29-6 32 0 0,29 3-33 0 0,9 2-10 0 0,-6 3 0 0 0,-2 4 0 0 0,2 1 0 0 0,2-1 0 0 0,-10-5 11 0 0,-26-5 32 0 0,23 10-33 0 0,5 4-10 0 0,-4 1 0 0 0,3 1 0 0 0,4-4 0 0 0,-3 1 0 0 0,-5 1 0 0 0,-6 2 0 0 0,-2 1 0 0 0,-9-3 11 0 0,-15-11 32 0 0,10 10-33 0 0,6 5-10 0 0,-3-1 0 0 0,-8-5 0 0 0,-1-2 0 0 0,-2 0 0 0 0,2 2 0 0 0,0-2 0 0 0,1 3 0 0 0,11 10 0 0 0,-21-24 0 0 0,1 6 0 0 0,15 21 0 0 0,12 30 0 0 0,-13-28 0 0 0,-2 1 0 0 0,14 37 0 0 0,-12 5 0 0 0,-8-29 0 0 0,-6-26-4 0 0,2 26 0 0 0,0 3-52 0 0,-4-37 41 0 0,-1-1-1 0 0,-1 1 0 0 0,1-1 1 0 0,-2 1-1 0 0,-3 22 0 0 0,-18 55-89 0 0,20-82 104 0 0,-19 42 1 0 0,14-33 0 0 0,0-1 0 0 0,-2 0 0 0 0,0 0 0 0 0,0-1 0 0 0,-15 16 0 0 0,6-9 0 0 0,-1-1 0 0 0,-33 25 0 0 0,42-36 0 0 0,-1-2 0 0 0,-1 1 0 0 0,1-1 0 0 0,-23 9 0 0 0,-22 8 32 0 0,-59 34 0 0 0,79-41-32 0 0,0 0 0 0 0,-73 21 0 0 0,44-16 0 0 0,1-2 0 0 0,-15 5 0 0 0,58-18 0 0 0,-1-2 0 0 0,1 0 0 0 0,-1-2 0 0 0,0 0 0 0 0,-24-1 0 0 0,28-1 0 0 0,5-1 0 0 0,1 0 0 0 0,-24-4 0 0 0,-15-1 0 0 0,17 3 0 0 0,-62-11 0 0 0,-12-2 0 0 0,-128-10 0 0 0,150 14 0 0 0,-152-32 0 0 0,109 5-14 0 0,-45-10-25 0 0,153 44 31 0 0,-4-1 8 0 0,1 0-1 0 0,0-2 0 0 0,-29-11 0 0 0,44 15 1 0 0,0 0 0 0 0,0 1 0 0 0,-14-3 0 0 0,-15-3 0 0 0,-63-32 0 0 0,30 11 0 0 0,66 27-4 0 0,0-1 1 0 0,0 1-1 0 0,0 0 0 0 0,0-1 0 0 0,0 0 1 0 0,1 0-1 0 0,0-1 0 0 0,-1 1 0 0 0,1-1 1 0 0,1 0-1 0 0,-1 0 0 0 0,0 0 0 0 0,1-1 0 0 0,0 1 1 0 0,0-1-1 0 0,-4-8 0 0 0,4 1 4 0 0,1-11 0 0 0,2-10 0 0 0,4-4 0 0 0,2-2 0 0 0,2-2 0 0 0,6 0 0 0 0,7-5 0 0 0,-15 36 0 0 0,0 1 0 0 0,12-16 0 0 0,-10 16 0 0 0,1 0 0 0 0,18-14 0 0 0,-16 15 0 0 0,1 0 0 0 0,25-13 0 0 0,-23 16 0 0 0,0-1 0 0 0,27-5 0 0 0,38-4 0 0 0,-7 7 12 0 0,-1 0 36 0 0,4 2-36 0 0,4-1-12 0 0,-2 5 0 0 0,0 6 0 0 0,5 6 0 0 0,6 3 11 0 0,3 1 42 0 0,-2-1 1 0 0,-5 0-44 0 0,-9 2-10 0 0,-4 3 0 0 0,-5-1 11 0 0,-9-1 32 0 0,-4-1-33 0 0,-5-1-10 0 0,-15-2 11 0 0,-18-6 32 0 0,25 15-33 0 0,-3 1-10 0 0,-17-2 0 0 0,-19-18 2 0 0,1 0 1 0 0,-1 0-1 0 0,0 0 0 0 0,0 0 1 0 0,0 0-1 0 0,-1 0 0 0 0,1 0 0 0 0,0 0 1 0 0,-1 1-1 0 0,1-1 0 0 0,-1 0 1 0 0,0 0-1 0 0,0 1 0 0 0,0-1 0 0 0,0 0 1 0 0,0 0-1 0 0,0 1 0 0 0,-1-1 1 0 0,1 0-1 0 0,-1 0 0 0 0,0 1 0 0 0,1-1 1 0 0,-1 0-1 0 0,0 0 0 0 0,0 0 1 0 0,0 0-1 0 0,-3 2 0 0 0,-2 6 14 0 0,-1 0 0 0 0,0-1 0 0 0,-16 15 0 0 0,0-2-19 0 0,0-1-1 0 0,-2-1 1 0 0,0-1-1 0 0,-2-1 1 0 0,-45 23-1 0 0,48-29-1 0 0,-2-2-1 0 0,0-1 0 0 0,0-1 1 0 0,0-1-1 0 0,-1-1 1 0 0,-49 4-1 0 0,-59-4-85 0 0,0-7 0 0 0,-146-19 0 0 0,38 10-36 0 0,108 7 83 0 0,94 0 13 0 0,1-1 0 0 0,-1-3 0 0 0,1-1 0 0 0,-57-19 1 0 0,40 6-27 0 0,2-2 0 0 0,-74-42 0 0 0,102 48-20 0 0,-38-31-1 0 0,63 46 74 0 0,1 0 1 0 0,0 1-1 0 0,0-1 0 0 0,-1 0 0 0 0,1 0 1 0 0,0 0-1 0 0,1 0 0 0 0,-1 0 0 0 0,0 0 1 0 0,0 0-1 0 0,1-1 0 0 0,-1 1 0 0 0,1 0 0 0 0,0 0 1 0 0,0 0-1 0 0,0-4 0 0 0,3-36-60 0 0,-3 39 64 0 0,4-17 0 0 0,9-10 0 0 0,-10 23 0 0 0,1 1 0 0 0,1-1 0 0 0,0 1 0 0 0,5-7 0 0 0,-4 8 2 0 0,-1 0 0 0 0,1 0 0 0 0,0 1-1 0 0,0-1 1 0 0,12-5 0 0 0,3 0 19 0 0,23-7 1 0 0,6 0 0 0 0,-26 10 26 0 0,42-9-36 0 0,-2-3-12 0 0,7-2 54 0 0,-21 8-44 0 0,23-3 44 0 0,-15 6-44 0 0,22-4-10 0 0,7 2 0 0 0,-12 2 12 0 0,-46 7 36 0 0,38-1-24 0 0,13 3 24 0 0,1 2-25 0 0,0 3 20 0 0,2 0-33 0 0,-1-3-10 0 0,7-2 60 0 0,-36 0-48 0 0,9 1-12 0 0,-12 1 11 0 0,-30-1 32 0 0,36 1-21 0 0,11 0 26 0 0,-9 1-36 0 0,-6 2-1 0 0,-31-2 32 0 0,27 4-22 0 0,4 3 22 0 0,-4 4-33 0 0,-6 0 1 0 0,-25-7 32 0 0,20 9-33 0 0,-6 2 1 0 0,-20-10 32 0 0,15 10-33 0 0,1 2-10 0 0,-2 1 0 0 0,-5-1 0 0 0,6 12 0 0 0,-4-5 0 0 0,-17-18 0 0 0,-3-3 0 0 0,20 38 0 0 0,-2-5 0 0 0,-17-32-16 0 0,-1 0-1 0 0,0 1 0 0 0,3 12 1 0 0,-5-16-9 0 0,1-1 8 0 0,0 1-1 0 0,0-1 0 0 0,-1 0 0 0 0,1 1 0 0 0,-1-1 0 0 0,0 1 0 0 0,1-1 1 0 0,-1 0-1 0 0,0 1 0 0 0,-1-1 0 0 0,1 1 0 0 0,0-1 0 0 0,-1 0 0 0 0,1 1 1 0 0,-1-1-1 0 0,0 0 0 0 0,0 0 0 0 0,0 1 0 0 0,-1 2 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2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228 296 431 0 0,'-2'3'155'0'0,"0"1"0"0"0,0-1-1 0 0,-1 0 1 0 0,1 0 0 0 0,-1 0-1 0 0,0 0 1 0 0,0 0 0 0 0,0 0-1 0 0,0-1 1 0 0,0 1 0 0 0,-1-1-1 0 0,1 0 1 0 0,-1 0 0 0 0,1 0-1 0 0,-1-1 1 0 0,0 1 0 0 0,0-1-1 0 0,0 0 1 0 0,0 0 0 0 0,0 0-1 0 0,0 0 1 0 0,0-1 0 0 0,0 0-1 0 0,0 0 1 0 0,0 0 0 0 0,0 0-1 0 0,0 0 1 0 0,0-1 0 0 0,-7-2-1 0 0,2 1 82 0 0,0-1 0 0 0,1 1 0 0 0,0-2 0 0 0,-1 1 0 0 0,1-1 0 0 0,0-1 0 0 0,-8-5 0 0 0,11 5-140 0 0,1 0 0 0 0,0 1 0 0 0,0-2 0 0 0,0 1 0 0 0,1 0 0 0 0,-1-1 0 0 0,1 1 0 0 0,-4-11 0 0 0,6 12-2 0 0,1-3-20 0 0,-2-1-50 0 0,1 5-12 0 0,1-1 0 0 0,0 1 0 0 0,-1-1 0 0 0,1 1 0 0 0,0 0 0 0 0,0-1 0 0 0,1 1 0 0 0,0-5 0 0 0,5-32 0 0 0,-3 27-12 0 0,8-25 0 0 0,-7 29 0 0 0,0 1 0 0 0,0-1 0 0 0,9-12 0 0 0,16-15-12 0 0,-29 35 10 0 0,1 1-1 0 0,-1-1 0 0 0,1 0 1 0 0,0 0-1 0 0,-1 1 0 0 0,1-1 1 0 0,0 1-1 0 0,-1-1 0 0 0,1 0 1 0 0,0 1-1 0 0,0 0 0 0 0,0-1 1 0 0,-1 1-1 0 0,1-1 0 0 0,0 1 1 0 0,0 0-1 0 0,1-1 0 0 0,30-9-19 0 0,-30 10 18 0 0,-1-1 1 0 0,0 1 0 0 0,0 0 0 0 0,0-1-1 0 0,0 1 1 0 0,1 0 0 0 0,-1 0-1 0 0,0 0 1 0 0,0 0 0 0 0,0 0 0 0 0,1 0-1 0 0,1 1 1 0 0,34 3-18 0 0,-22 0-38 0 0,11 6-36 0 0,-1 3-78 0 0,-19-9 144 0 0,3 1-53 0 0,14 16-24 0 0,-19-15 94 0 0,-1-1-3 0 0,0 0 10 0 0,-1 0 0 0 0,1 0 0 0 0,-1 0 0 0 0,1 1 0 0 0,-2-1 0 0 0,1 0 0 0 0,0 1 0 0 0,-1 0 0 0 0,0-1 0 0 0,-1 1 0 0 0,1-1 0 0 0,-1 1 0 0 0,0 0 1 0 0,0 0-1 0 0,-2 6 0 0 0,1-5 3 0 0,-1 1 1 0 0,0-1-1 0 0,0 1 1 0 0,0-1 0 0 0,-1 0-1 0 0,-1 0 1 0 0,1-1 0 0 0,-1 1-1 0 0,0-1 1 0 0,-7 10-1 0 0,-3 1-743 0 0,-1-1 0 0 0,-30 26-1 0 0,39-38 30 0 0,0-3-944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3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0 287 0 0,'0'0'731'0'0,"-3"12"698"0"0,27 143 3025 0 0,2 15-2781 0 0,-23-71-1278 0 0,-11 132-1 0 0,6-177-774 0 0,2-53 263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3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1 975 0 0,'-3'3'3627'0'0,"11"-3"-3094"0"0,43 1 1455 0 0,-41-2-1850 0 0,-5 1 2 0 0,-1-1 1 0 0,1 1 0 0 0,-1 0-1 0 0,1 0 1 0 0,-1 1 0 0 0,1-1-1 0 0,5 2 1 0 0,23 4 31 0 0,-25-5 107 0 0,0 0-327 0 0,2-1-25 0 0,20 1-2469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3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 1151 0 0,'0'0'160'0'0,"3"3"267"0"0,9 9 110 0 0,-9-9 614 0 0,5-1-486 0 0,24 6 37 0 0,-24-7 1242 0 0,2-4-1451 0 0,29-10-12 0 0,-29 10 338 0 0,-4-4-503 0 0,17-21-11 0 0,-17 21 163 0 0,-3 0-321 0 0,9-22-10 0 0,-9 17-23 0 0,-2-8-104 0 0,-1 19-12 0 0,0 1 0 0 0,0-1 0 0 0,0 1 0 0 0,0-1 0 0 0,0 1 0 0 0,0 0 0 0 0,0-1 0 0 0,0 1 0 0 0,0-1 0 0 0,0 1 0 0 0,0-1 0 0 0,0 1 0 0 0,0 0 0 0 0,0-1 0 0 0,-1 1 0 0 0,1-1 0 0 0,0 1 0 0 0,0 0 0 0 0,-1-1 0 0 0,1 1-1 0 0,0 0 1 0 0,0-1 0 0 0,-1 1 0 0 0,1 0 0 0 0,0-1 0 0 0,-1 1 0 0 0,1 0 0 0 0,0 0 0 0 0,-1-1 0 0 0,1 1 0 0 0,0 0 0 0 0,-1 0 0 0 0,1 0 0 0 0,-1 0 0 0 0,1-1 0 0 0,-1 1 0 0 0,1 0 0 0 0,0 0 0 0 0,-1 0 0 0 0,-14 3-54 0 0,14-3 44 0 0,-6 3-36 0 0,0 0-1 0 0,1 0 1 0 0,-1 1-1 0 0,1 0 1 0 0,0 0-1 0 0,0 0 1 0 0,0 1-1 0 0,1-1 1 0 0,0 1-1 0 0,-1 1 1 0 0,-7 11-1 0 0,8-11 42 0 0,1 1 0 0 0,-1-1 1 0 0,2 1-1 0 0,-1 0 0 0 0,1 0 0 0 0,0 1 0 0 0,0-1 0 0 0,1 1 1 0 0,0-1-1 0 0,0 1 0 0 0,0 8 0 0 0,2-12 47 0 0,0 0 0 0 0,0 0 0 0 0,0 0 0 0 0,0 0 0 0 0,1 0 0 0 0,0 0 1 0 0,-1-1-1 0 0,1 1 0 0 0,1 0 0 0 0,-1 0 0 0 0,1-1 0 0 0,-1 1 0 0 0,1-1 0 0 0,0 1 0 0 0,0-1 0 0 0,4 4 0 0 0,4 5 140 0 0,-8-9 51 0 0,4 0 22 0 0,16 8 3 0 0,-16-8 223 0 0,2-2-262 0 0,1 1-140 0 0,-4-1 36 0 0,-1 0-1 0 0,1 0 0 0 0,0-1 1 0 0,7 1-1 0 0,48-4-459 0 0,-52 0-94 0 0,3-1 247 0 0,20-8-1340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31.1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1 2527 0 0,'0'0'116'0'0,"-5"5"1042"0"0,-4 6-385 0 0,0 1 0 0 0,1 0 0 0 0,0 0 0 0 0,1 1 0 0 0,-10 25 0 0 0,15-25-268 0 0,2-11-431 0 0,0 1 473 0 0,9 1-453 0 0,25 14 0 0 0,-26-14 79 0 0,2-3-108 0 0,31 5 5 0 0,-23-2 20 0 0,17 10 4 0 0,-27-11 148 0 0,-1 3-175 0 0,20 19-42 0 0,-27-24-21 0 0,1-1-1 0 0,0 0 1 0 0,-1 1-1 0 0,1-1 0 0 0,-1 1 1 0 0,1 0-1 0 0,-1-1 1 0 0,1 1-1 0 0,-1 0 0 0 0,1-1 1 0 0,-1 1-1 0 0,1 0 1 0 0,-1-1-1 0 0,0 1 0 0 0,0 0 1 0 0,1-1-1 0 0,-1 2 1 0 0,6 21 72 0 0,-5-22-73 0 0,-1-1 1 0 0,0 1-1 0 0,1 0 1 0 0,-1 0-1 0 0,0 0 1 0 0,0 0-1 0 0,0 0 1 0 0,0-1-1 0 0,1 1 1 0 0,-1 0-1 0 0,0 0 1 0 0,-1 0-1 0 0,1 0 1 0 0,0 0-1 0 0,0 0 1 0 0,0-1-1 0 0,0 1 1 0 0,-1 0-1 0 0,0 1 1 0 0,0 1 8 0 0,0 1 16 0 0,0 0 1 0 0,-1 0-1 0 0,0 0 0 0 0,0 0 0 0 0,0 0 0 0 0,0 0 0 0 0,0-1 0 0 0,-1 1 0 0 0,0-1 0 0 0,1 0 0 0 0,-1 0 0 0 0,-1 0 0 0 0,1 0 1 0 0,-4 3-1 0 0,0-2 3 0 0,0 0-1 0 0,1 0 1 0 0,-1-1 0 0 0,0 0 0 0 0,-1 0 0 0 0,1-1 0 0 0,0 0 0 0 0,-12 2 0 0 0,13-3-66 0 0,0 0 0 0 0,0-1 0 0 0,0 0 1 0 0,-1 0-1 0 0,1 0 0 0 0,0-1 1 0 0,0 0-1 0 0,0 0 0 0 0,0 0 0 0 0,-12-5 1 0 0,16 5-91 0 0,0 0 1 0 0,0-1 0 0 0,-1 1 0 0 0,1-1 0 0 0,0 0 0 0 0,0 0-1 0 0,1 1 1 0 0,-1-1 0 0 0,0-1 0 0 0,1 1 0 0 0,-1 0-1 0 0,1 0 1 0 0,-1-1 0 0 0,1 1 0 0 0,0 0 0 0 0,0-1-1 0 0,0 1 1 0 0,1-1 0 0 0,-1 1 0 0 0,0-6 0 0 0,-1-9-986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4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1 143 0 0,'0'0'771'0'0,"2"3"-342"0"0,26 32 1799 0 0,-19-25-1345 0 0,8 5-176 0 0,3-1 457 0 0,20 15 478 0 0,-33-23-1376 0 0,-3-3-39 0 0,1 0 0 0 0,-1 1-1 0 0,1-1 1 0 0,7 3 0 0 0,10 6 325 0 0,-16-9-9 0 0,1 0-59 0 0,20 11-225 0 0,-20-10-99 0 0,-1-1-22 0 0,0-1-108 0 0,-3 0-73 0 0,0-1 0 0 0,0 0 0 0 0,-1 1 0 0 0,1 0 0 0 0,0 0-1 0 0,3 3 1 0 0,10 7-198 0 0,-12-9-343 0 0,5 12-4567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4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30 215 975 0 0,'-3'-2'2'0'0,"-9"-9"172"0"0,11 10-118 0 0,0 0-1 0 0,0 0 0 0 0,1 1 0 0 0,-1-1 0 0 0,0 0 0 0 0,1 0 1 0 0,-1 0-1 0 0,1 0 0 0 0,-1-1 0 0 0,1 1 0 0 0,0 0 0 0 0,-1 0 0 0 0,1 0 1 0 0,0 0-1 0 0,0-2 0 0 0,-1 0 122 0 0,0 1-69 0 0,0-1 0 0 0,1 1 0 0 0,-1-1-1 0 0,0 1 1 0 0,1 0 0 0 0,-1-1-1 0 0,1 1 1 0 0,0-1 0 0 0,0-3-1 0 0,0-1 120 0 0,0 4-93 0 0,0 0-1 0 0,-1 1 1 0 0,1-1-1 0 0,0 1 1 0 0,0-1-1 0 0,1 0 1 0 0,-1 1-1 0 0,2-6 1 0 0,-2 7-43 0 0,0-1 1 0 0,1 1 0 0 0,-1 0-1 0 0,0-1 1 0 0,0 1 0 0 0,0 0-1 0 0,0-1 1 0 0,0 1-1 0 0,0 0 1 0 0,0-1 0 0 0,-1 1-1 0 0,1 0 1 0 0,-1-3-1 0 0,3-4 735 0 0,8-23-130 0 0,-8 23 566 0 0,4 2-706 0 0,17-17-286 0 0,-17 17 15 0 0,3 4-638 0 0,27-7-167 0 0,-27 6-512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4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1351 0 0,'3'9'100'0'0,"42"214"5150"0"0,-38-168-3701 0 0,-1 104 0 0 0,-7-141-1201 0 0,1 3 291 0 0,-4 27-1 0 0,3-42-522 0 0,0 0 0 0 0,-1-1 0 0 0,1 1 0 0 0,-1-1 0 0 0,0 0 0 0 0,-1 1 0 0 0,1-1 0 0 0,-1 0-1 0 0,-5 7 1 0 0,8-12-106 0 0,0 0 1 0 0,0 0-1 0 0,0 1 0 0 0,0-1 0 0 0,-1 0 0 0 0,1 0 0 0 0,0 0 0 0 0,0 0 0 0 0,0 1 0 0 0,-1-1 1 0 0,1 0-1 0 0,0 0 0 0 0,0 0 0 0 0,-1 0 0 0 0,1 0 0 0 0,0 0 0 0 0,0 1 0 0 0,-1-1 0 0 0,1 0 1 0 0,0 0-1 0 0,0 0 0 0 0,-1 0 0 0 0,1 0 0 0 0,0 0 0 0 0,0 0 0 0 0,-1 0 0 0 0,1 0 1 0 0,0 0-1 0 0,0 0 0 0 0,-1 0 0 0 0,1 0 0 0 0,0-1 0 0 0,0 1 0 0 0,-1 0 0 0 0,1 0 0 0 0,0 0 1 0 0,0 0-1 0 0,0 0 0 0 0,-1 0 0 0 0,1-1 0 0 0,0 1 0 0 0,0 0 0 0 0,0 0 0 0 0,-1 0 0 0 0,1-1 1 0 0,0 1-1 0 0,0 0 0 0 0,0 0 0 0 0,0 0 0 0 0,0-1 0 0 0,-1 1 0 0 0,1 0 0 0 0,0 0 1 0 0,0-1-1 0 0,0 1 0 0 0,0-1 0 0 0,-4-11 250 0 0,4 11-265 0 0,-4-14 149 0 0,1-1 0 0 0,0 0-1 0 0,2 0 1 0 0,0 0 0 0 0,1-30-1 0 0,1 31-45 0 0,6-94 145 0 0,-2 67-200 0 0,7-19-33 0 0,3 3-10 0 0,0 15-10 0 0,-7 28-44 0 0,-5 10 45 0 0,1 0 1 0 0,0 1-1 0 0,0 0 0 0 0,0 0 0 0 0,7-6 0 0 0,-5 6 5 0 0,-1 1 0 0 0,1 1 0 0 0,-1-1 0 0 0,1 1 0 0 0,8-2 0 0 0,-13 4 1 0 0,-1-1 0 0 0,1 1 1 0 0,0 0-1 0 0,0 0 0 0 0,-1-1 0 0 0,1 1 0 0 0,0 0 0 0 0,0 0 1 0 0,0 0-1 0 0,-1 0 0 0 0,1 0 0 0 0,0 0 0 0 0,0 0 1 0 0,0 0-1 0 0,-1 1 0 0 0,1-1 0 0 0,0 0 0 0 0,1 1 1 0 0,26 8-25 0 0,-18-4-26 0 0,7 10 39 0 0,-14-12 16 0 0,0 0 0 0 0,-1 0 0 0 0,1 0-1 0 0,-1 1 1 0 0,0-1 0 0 0,0 1 0 0 0,0-1 0 0 0,0 1-1 0 0,-1 0 1 0 0,1-1 0 0 0,-1 1 0 0 0,0 0 0 0 0,0 0 0 0 0,0 0-1 0 0,-1 0 1 0 0,0 0 0 0 0,1 0 0 0 0,-1 0 0 0 0,0 0-1 0 0,-1 0 1 0 0,1 0 0 0 0,-1 0 0 0 0,0 0 0 0 0,0 0-1 0 0,0 0 1 0 0,0-1 0 0 0,-1 1 0 0 0,0 0 0 0 0,0-1-1 0 0,0 1 1 0 0,0-1 0 0 0,0 0 0 0 0,0 1 0 0 0,-1-1-1 0 0,0 0 1 0 0,-3 2 0 0 0,-1 1-181 0 0,0-1 1 0 0,-1 0 0 0 0,0 0-1 0 0,0-1 1 0 0,0 0-1 0 0,-1-1 1 0 0,1 0-1 0 0,-1 0 1 0 0,0-1-1 0 0,0 0 1 0 0,0 0-1 0 0,0-1 1 0 0,-9 0-1 0 0,1 0-4205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6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271 287 287 0 0,'0'0'262'0'0,"-13"10"655"0"0,7-5-533 0 0,0-1 1 0 0,-1 0-1 0 0,0-1 0 0 0,0 0 0 0 0,0 0 1 0 0,0 0-1 0 0,0-1 0 0 0,-1 0 0 0 0,1 0 1 0 0,0-1-1 0 0,-1 0 0 0 0,0 0 0 0 0,1-1 1 0 0,-1 0-1 0 0,1 0 0 0 0,-1-1 0 0 0,-11-2 1 0 0,12 2-223 0 0,1-1 0 0 0,0 1 0 0 0,0-2 0 0 0,0 1 0 0 0,0 0 0 0 0,0-1 0 0 0,0 0 0 0 0,0-1 0 0 0,1 1 0 0 0,0-1 0 0 0,0 0 0 0 0,0 0 0 0 0,0-1 0 0 0,0 1 0 0 0,1-1 0 0 0,0 0 0 0 0,0 0 0 0 0,1-1 0 0 0,-1 1 0 0 0,-3-8 0 0 0,6 11-145 0 0,0 0 1 0 0,1-1 0 0 0,-1 1 0 0 0,0 0 0 0 0,1 0 0 0 0,-1-1 0 0 0,1 1-1 0 0,0 0 1 0 0,0-5 0 0 0,0 0 9 0 0,-1-5 46 0 0,6-20-25 0 0,3-3-101 0 0,-1 19-28 0 0,13-21 49 0 0,-19 35 24 0 0,0 1 1 0 0,0-1 0 0 0,0 1 0 0 0,0-1 0 0 0,0 1-1 0 0,0-1 1 0 0,1 1 0 0 0,-1 0 0 0 0,2-2 0 0 0,28-25-73 0 0,-24 21 6 0 0,3 3 2 0 0,26-9 0 0 0,-27 9-9 0 0,1 3-40 0 0,31-1-21 0 0,-31 1-2 0 0,0 3 3 0 0,29 7 10 0 0,-37-8 113 0 0,0-1 1 0 0,1 0-1 0 0,-1 1 0 0 0,1 0 0 0 0,-1-1 0 0 0,0 1 0 0 0,0 0 1 0 0,1 0-1 0 0,-1 0 0 0 0,0 1 0 0 0,4 2 0 0 0,-1 0-24 0 0,-3-4 31 0 0,0 1-1 0 0,0 0 0 0 0,-1 0 0 0 0,1 0 1 0 0,0 0-1 0 0,0 1 0 0 0,-1-1 0 0 0,1 0 1 0 0,-1 1-1 0 0,3 2 0 0 0,0 1-3 0 0,13 12-67 0 0,-14-12 71 0 0,-1-4 6 0 0,-1 0 1 0 0,0 1-1 0 0,0-1 1 0 0,0 1-1 0 0,0-1 0 0 0,0 1 1 0 0,0-1-1 0 0,0 1 1 0 0,-1 0-1 0 0,1-1 0 0 0,0 1 1 0 0,0 2-1 0 0,0 2 9 0 0,1-1 20 0 0,0 1-1 0 0,-1-1 1 0 0,0 1 0 0 0,0 0-1 0 0,0 0 1 0 0,-1-1 0 0 0,0 1-1 0 0,0 0 1 0 0,-1 0 0 0 0,1 0-1 0 0,-1-1 1 0 0,-1 1 0 0 0,-2 8-1 0 0,1-4 0 0 0,-1-1 0 0 0,0 1 0 0 0,-1-1-1 0 0,0 0 1 0 0,0 0 0 0 0,-10 12 0 0 0,11-17-111 0 0,1-1 0 0 0,-1 1 1 0 0,0-1-1 0 0,0 1 0 0 0,0-1 1 0 0,-1-1-1 0 0,1 1 0 0 0,-1 0 1 0 0,-8 2-1 0 0,10-3-306 0 0,0-1 1 0 0,-1 0-1 0 0,0-1 1 0 0,1 1-1 0 0,-1 0 1 0 0,1-1-1 0 0,-1 0 1 0 0,0 0-1 0 0,-3 0 1 0 0,-3-3-2177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6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2039 0 0,'0'0'1571'0'0,"0"3"-820"0"0,0 91 3316 0 0,-4 268 344 0 0,-1-205-3528 0 0,4-90-7315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6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1 287 0 0,'-6'6'7295'0'0,"6"-5"-6991"0"0,6 4 1732 0 0,14 0-3200 0 0,-17-5 1988 0 0,4 2 499 0 0,-2-2-1202 0 0,-1 0 1 0 0,1 1 0 0 0,-1-1 0 0 0,9 3-1 0 0,-4-1-20 0 0,-1-1 187 0 0,0-1-53 0 0,24 2-223 0 0,-24-1-184 0 0,24-1-345 0 0,-15 0-2370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7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0 122 431 0 0,'0'8'0'0'0,"0"-6"61"0"0,0-1 0 0 0,1 0 0 0 0,-1 1 0 0 0,0-1 0 0 0,0 0-1 0 0,1 0 1 0 0,-1 1 0 0 0,0-1 0 0 0,1 0 0 0 0,-1 0-1 0 0,1 0 1 0 0,0 1 0 0 0,-1-1 0 0 0,1 0 0 0 0,0 0-1 0 0,0 0 1 0 0,0 0 0 0 0,-1 0 0 0 0,1 0 0 0 0,0-1-1 0 0,0 1 1 0 0,0 0 0 0 0,1 0 0 0 0,-1-1 0 0 0,0 1-1 0 0,2 0 1 0 0,-2 0 20 0 0,0-1 0 0 0,0 0-1 0 0,0 1 1 0 0,0 0 0 0 0,-1-1 0 0 0,1 1-1 0 0,0-1 1 0 0,0 1 0 0 0,0 0 0 0 0,-1 0-1 0 0,1-1 1 0 0,0 1 0 0 0,0 1-1 0 0,6 0 838 0 0,19 7 18 0 0,-20-7 785 0 0,3-5-965 0 0,24-10-11 0 0,-25 9-33 0 0,-2-2-134 0 0,16-19-60 0 0,-16 19-7 0 0,-2-2-31 0 0,15-21-107 0 0,-15 21 279 0 0,-1 0-352 0 0,6-25-84 0 0,-7 24 132 0 0,-3 4-208 0 0,-7-14-122 0 0,7 18-22 0 0,0 1 0 0 0,1-1 0 0 0,-1 1 1 0 0,0-1-1 0 0,0 1 0 0 0,0-1 1 0 0,0 1-1 0 0,0 0 0 0 0,0 0 0 0 0,0-1 1 0 0,0 1-1 0 0,0 0 0 0 0,0 0 1 0 0,0 0-1 0 0,0 0 0 0 0,0 0 0 0 0,0 0 1 0 0,0 0-1 0 0,0 0 0 0 0,0 1 1 0 0,0-1-1 0 0,0 0 0 0 0,0 0 0 0 0,0 1 1 0 0,0-1-1 0 0,0 1 0 0 0,0-1 0 0 0,-1 2 1 0 0,-25 16-136 0 0,18-10 71 0 0,0 0-1 0 0,0 1 1 0 0,1 1 0 0 0,0 0 0 0 0,1 0-1 0 0,0 0 1 0 0,1 1 0 0 0,-5 11 0 0 0,7-16 65 0 0,1 1 1 0 0,1 0 0 0 0,0 0-1 0 0,0 1 1 0 0,0-1 0 0 0,0 0-1 0 0,1 1 1 0 0,1-1 0 0 0,-1 1-1 0 0,1-1 1 0 0,0 1 0 0 0,1-1-1 0 0,0 0 1 0 0,3 12 0 0 0,-3-15 43 0 0,1 0 0 0 0,0 0 0 0 0,0 0 0 0 0,1 0 0 0 0,-1-1 0 0 0,1 1 0 0 0,0-1 0 0 0,0 1 0 0 0,4 3 0 0 0,-1-1 49 0 0,0-1 0 0 0,1 0 0 0 0,8 5 0 0 0,-11-8 54 0 0,-1-2-114 0 0,0 0 0 0 0,1 1 1 0 0,-1-1-1 0 0,0 1 0 0 0,0-1 0 0 0,0 1 0 0 0,4 2 0 0 0,1-1 17 0 0,0 0 228 0 0,0-3-208 0 0,28-3-45 0 0,-28 3 10 0 0,0-2-112 0 0,23-10-78 0 0,-24 10-24 0 0,1-2-1342 0 0,20-13 159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7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1807 0 0,'0'0'967'0'0,"3"3"-82"0"0,35 34 2275 0 0,75 87 4016 0 0,-94-106-6492 0 0,-1-3-164 0 0,26 21-361 0 0,-32-25-319 0 0,-9-9-241 0 0,0 1-102 0 0,20 25-2700 0 0,-21-25 2055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7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31 264 2159 0 0,'-1'0'25'0'0,"0"0"0"0"0,0 0-1 0 0,0 0 1 0 0,0 0-1 0 0,0 0 1 0 0,0 0 0 0 0,-1 0-1 0 0,1-1 1 0 0,0 1-1 0 0,0 0 1 0 0,0 0-1 0 0,0-1 1 0 0,0 1 0 0 0,1-1-1 0 0,-1 1 1 0 0,0-1-1 0 0,0 1 1 0 0,0-1-1 0 0,0 0 1 0 0,0 1 0 0 0,1-1-1 0 0,-1 0 1 0 0,0 0-1 0 0,0 1 1 0 0,1-1 0 0 0,-1 0-1 0 0,1 0 1 0 0,-1 0-1 0 0,1 0 1 0 0,-1 0-1 0 0,1 0 1 0 0,0 0 0 0 0,-1 0-1 0 0,1 0 1 0 0,0 0-1 0 0,0 0 1 0 0,-1-2-1 0 0,0-1 216 0 0,0 0 840 0 0,4-6 52 0 0,6-28-23 0 0,-3 22-138 0 0,8-12-62 0 0,-11 21-12 0 0,5-2-73 0 0,23-24-302 0 0,-23 25-136 0 0,1 2-30 0 0,34-21-78 0 0,-2 6-297 0 0,-33 18-150 0 0,0-2-1051 0 0,34-15 502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8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16 143 0 0,'24'192'3873'0'0,"4"80"228"0"0,-28-259-3929 0 0,1 88 942 0 0,-1-86-731 0 0,-2 1 0 0 0,0-1 1 0 0,0 0-1 0 0,-7 22 1120 0 0,7-43-1251 0 0,-1 1-174 0 0,2 3-46 0 0,0-1 0 0 0,1 1 0 0 0,-1 0 0 0 0,0 0-1 0 0,1 0 1 0 0,-1 0 0 0 0,1 0 0 0 0,0-1 0 0 0,-1 1 0 0 0,1 0-1 0 0,1-4 1 0 0,-3-43 324 0 0,1-15-1042 0 0,-1 33 366 0 0,-3-154-474 0 0,6 167 827 0 0,-1-6 356 0 0,1 0 0 0 0,2 0 1 0 0,4-23-1 0 0,4-6 136 0 0,-6 29-305 0 0,8-19-129 0 0,-4 24-14 0 0,10-15 36 0 0,-14 25 91 0 0,3 8-109 0 0,-2 0-73 0 0,0 0 0 0 0,1 1 0 0 0,11 0 0 0 0,-16 1-16 0 0,0 0 0 0 0,0-1 0 0 0,0 1 0 0 0,-1 0 0 0 0,1 0 0 0 0,0 0 0 0 0,0 1 0 0 0,0-1 0 0 0,-1 0 0 0 0,1 1 0 0 0,-1-1 0 0 0,1 1 0 0 0,-1-1 0 0 0,1 1 0 0 0,-1 0 0 0 0,0-1 0 0 0,0 1 0 0 0,0 0 0 0 0,0 0 0 0 0,0 0 0 0 0,0 0 0 0 0,-1 0 0 0 0,1 0 0 0 0,-1 0 0 0 0,1 3 0 0 0,1 5 36 0 0,0 0 1 0 0,-1 1 0 0 0,0 15 0 0 0,-2-16-17 0 0,1-1 0 0 0,-2 0 0 0 0,1 1 0 0 0,-1-1 0 0 0,-1 0 0 0 0,0 0 0 0 0,0-1 0 0 0,0 1 0 0 0,-1 0 1 0 0,0-1-1 0 0,-10 14 0 0 0,10-17-220 0 0,0 0 0 0 0,0 0 0 0 0,0 0 0 0 0,-1 0 1 0 0,0-1-1 0 0,0 1 0 0 0,0-1 0 0 0,0 0 0 0 0,-1-1 0 0 0,1 1 1 0 0,-1-1-1 0 0,0 0 0 0 0,0-1 0 0 0,0 1 0 0 0,-1-1 0 0 0,1-1 0 0 0,-10 3 1 0 0,4-4-4181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31.3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1151 0 0,'0'0'4768'0'0,"10"5"-3889"0"0,27 12-175 0 0,-28-12 529 0 0,1-1-669 0 0,27 13-185 0 0,-28-13-84 0 0,31 14 221 0 0,-32-15-399 0 0,2 1-49 0 0,31 8-71 0 0,-31-9-75 0 0,-1-1-526 0 0,30 5 133 0 0,-30-5-545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9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257 335 431 0 0,'-1'2'65'0'0,"0"0"0"0"0,-1 0 0 0 0,1 1 0 0 0,-1-2 0 0 0,1 1 0 0 0,-1 0 0 0 0,0 0 0 0 0,0 0 0 0 0,-3 2 0 0 0,-21 13 837 0 0,20-14-643 0 0,0 1-1 0 0,-1-1 0 0 0,0 0 1 0 0,1-1-1 0 0,-1 0 0 0 0,0 0 0 0 0,0 0 1 0 0,-8 0-1 0 0,11-2-112 0 0,0 0 1 0 0,0 0-1 0 0,1 0 0 0 0,-1 0 1 0 0,0-1-1 0 0,0 0 0 0 0,0 0 1 0 0,1 0-1 0 0,-1 0 0 0 0,1-1 1 0 0,-1 1-1 0 0,1-1 0 0 0,-1 0 1 0 0,1 0-1 0 0,0 0 0 0 0,0-1 1 0 0,-3-2-1 0 0,-2-3 94 0 0,0 0 0 0 0,1 0-1 0 0,1-1 1 0 0,-1 0 0 0 0,1 0-1 0 0,1 0 1 0 0,-1-1 0 0 0,2 0 0 0 0,-5-13-1 0 0,8 20-174 0 0,-1-1 0 0 0,1 0 0 0 0,0 1 0 0 0,1-1 0 0 0,-1 0 0 0 0,1-4 0 0 0,-1 0 20 0 0,0 4-32 0 0,0 0 0 0 0,1 0 0 0 0,-1 0 0 0 0,1 0 0 0 0,0 0 0 0 0,0 0 0 0 0,1-4 0 0 0,0-1 25 0 0,-1 6-46 0 0,-1 0 0 0 0,1-1 1 0 0,1 1-1 0 0,-1 0 0 0 0,0 0 1 0 0,1 0-1 0 0,0 0 0 0 0,1-4 1 0 0,-2 5-6 0 0,1 0 1 0 0,0 1-1 0 0,-1-1 1 0 0,0 0-1 0 0,1 0 1 0 0,-1 0-1 0 0,0 0 1 0 0,0-3-1 0 0,3-4 140 0 0,8-26-7 0 0,-9 26-7 0 0,4 0-1 0 0,17-25-13 0 0,-17 25-55 0 0,5 4-13 0 0,-11 5-71 0 0,15-6 42 0 0,24-7 1 0 0,-31 11-33 0 0,-1 1 0 0 0,0 0-1 0 0,1 0 1 0 0,-1 1 0 0 0,12 1 0 0 0,-9 0-7 0 0,-1 0 1 0 0,17 5-1 0 0,-16-3-19 0 0,-1 1 0 0 0,1 0 0 0 0,-1 0 0 0 0,0 1 0 0 0,0 0 0 0 0,0 0 0 0 0,0 1 0 0 0,-1 0 0 0 0,0 0 0 0 0,7 9 0 0 0,-11-11 3 0 0,-1 0 0 0 0,1 0 0 0 0,-1 1 0 0 0,0-1 0 0 0,0 1 0 0 0,-1 0 0 0 0,1 0 0 0 0,-1 0 1 0 0,0 0-1 0 0,-1 0 0 0 0,1 0 0 0 0,-1 1 0 0 0,0-1 0 0 0,0 0 0 0 0,0 1 0 0 0,-1-1 0 0 0,0 1 0 0 0,0-1 0 0 0,0 1 0 0 0,-2 7 0 0 0,-1-3-18 0 0,1-1 0 0 0,-1 1 0 0 0,-1-1 0 0 0,0 0 0 0 0,0 0 0 0 0,-1 0 0 0 0,0 0 0 0 0,0-1 0 0 0,-10 12 0 0 0,10-14-190 0 0,0-1 1 0 0,0 0-1 0 0,-1 1 0 0 0,0-2 1 0 0,0 1-1 0 0,0-1 1 0 0,0 0-1 0 0,-1 0 1 0 0,0-1-1 0 0,0 1 0 0 0,0-2 1 0 0,0 1-1 0 0,-8 1 1 0 0,5-2-1866 0 0,1-2-542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9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1 975 0 0,'0'0'2200'0'0,"2"2"-1406"0"0,2 4-413 0 0,0 0 0 0 0,-1 0 0 0 0,0 0 0 0 0,0 0 0 0 0,-1 1 1 0 0,1-1-1 0 0,-1 1 0 0 0,1 10 0 0 0,8 61 1150 0 0,-10-65-1315 0 0,5 96 680 0 0,-12 153 1 0 0,3-195-809 0 0,2-34-94 0 0,1-15-45 0 0,-1 0 1 0 0,-1 0-1 0 0,-4 20 0 0 0,5-37 334 0 0,34-48-7793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9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0 775 0 0,'-11'10'64'0'0,"11"-10"22"0"0,0 1 0 0 0,-1-1 0 0 0,1 0 0 0 0,0 0-1 0 0,0 1 1 0 0,-1-1 0 0 0,1 0 0 0 0,0 0-1 0 0,0 1 1 0 0,0-1 0 0 0,0 0 0 0 0,-1 1-1 0 0,1-1 1 0 0,0 0 0 0 0,0 1 0 0 0,0-1 0 0 0,0 0-1 0 0,0 1 1 0 0,0-1 0 0 0,0 0 0 0 0,0 1-1 0 0,0-1 1 0 0,0 0 0 0 0,0 1 0 0 0,0-1-1 0 0,0 0 1 0 0,0 1 0 0 0,0-1 0 0 0,0 0 0 0 0,1 1-1 0 0,-1-1 1 0 0,0 0 0 0 0,0 1 0 0 0,0-1-1 0 0,0 0 1 0 0,1 0 0 0 0,-1 1 0 0 0,0-1-1 0 0,0 0 1 0 0,1 0 0 0 0,-1 1 0 0 0,0-1 0 0 0,0 0-1 0 0,1 0 1 0 0,-1 0 0 0 0,0 1 0 0 0,1-1-1 0 0,-1 0 1 0 0,0 0 0 0 0,1 0 0 0 0,-1 0-1 0 0,0 0 1 0 0,1 0 0 0 0,-1 0 0 0 0,0 0 0 0 0,1 0-1 0 0,-1 0 1 0 0,0 0 0 0 0,1 0 0 0 0,0 0-1 0 0,25 6 841 0 0,-20-5-113 0 0,3 0-49 0 0,27 0-11 0 0,-27 0-46 0 0,1-1-190 0 0,29 0-79 0 0,-29 0-20 0 0,-1-1-56 0 0,35-1-234 0 0,-28 1-121 0 0,13-1-2557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97 287 0 0,'0'3'0'0'0,"0"-1"130"0"0,0 1 0 0 0,0-1-1 0 0,0 0 1 0 0,1 1-1 0 0,-1-1 1 0 0,1 0-1 0 0,0 1 1 0 0,0-1-1 0 0,0 0 1 0 0,0 0-1 0 0,0 0 1 0 0,0 0-1 0 0,1 0 1 0 0,-1 0-1 0 0,1 0 1 0 0,-1 0-1 0 0,4 2 1 0 0,-2-1 196 0 0,1 0 0 0 0,0 0 0 0 0,0 0 0 0 0,1-1 0 0 0,5 3 0 0 0,-5-3 226 0 0,2-1 3 0 0,22 0 10 0 0,-22-1 3 0 0,1-3 0 0 0,27-7-13 0 0,-27 8 425 0 0,0-4-507 0 0,20-16-7 0 0,-21 16 396 0 0,-3-2-438 0 0,11-27-12 0 0,-11 27-49 0 0,-5 2-19 0 0,-2-16-7 0 0,3 21-315 0 0,0 0 0 0 0,0 0 0 0 0,0 0-1 0 0,0 0 1 0 0,0 0 0 0 0,-1 0 0 0 0,1 0 0 0 0,0 0-1 0 0,-1 0 1 0 0,1 0 0 0 0,0 0 0 0 0,-1 0-1 0 0,0 0 1 0 0,1 0 0 0 0,-1 1 0 0 0,1-1 0 0 0,-1 0-1 0 0,0 0 1 0 0,-1 0 0 0 0,0-2 33 0 0,0 2-41 0 0,1 0 0 0 0,-1-1 0 0 0,1 1 1 0 0,-1 0-1 0 0,0 0 0 0 0,1 0 0 0 0,-1 0 0 0 0,0 0 0 0 0,0 1 1 0 0,0-1-1 0 0,0 0 0 0 0,0 1 0 0 0,0 0 0 0 0,0-1 0 0 0,-3 1 1 0 0,1 0 7 0 0,0 0 0 0 0,0 0 0 0 0,0 0 0 0 0,1 0 0 0 0,-1 1 0 0 0,-7 2 0 0 0,4 0-47 0 0,0 0 0 0 0,0 0-1 0 0,0 1 1 0 0,0 0 0 0 0,1 1 0 0 0,0 0-1 0 0,-1 0 1 0 0,2 0 0 0 0,-1 0-1 0 0,1 1 1 0 0,0 0 0 0 0,0 0-1 0 0,0 1 1 0 0,1-1 0 0 0,0 1 0 0 0,0 0-1 0 0,-5 14 1 0 0,7-15 6 0 0,0-1 0 0 0,1 1 0 0 0,0 0 0 0 0,-1-1 0 0 0,2 1 0 0 0,-1 0 0 0 0,1 0 0 0 0,0 0 0 0 0,0-1 0 0 0,0 1 0 0 0,1 0 0 0 0,0 0 0 0 0,0 0 0 0 0,0-1 0 0 0,1 1 0 0 0,0-1 0 0 0,0 1 0 0 0,0-1 0 0 0,1 0 0 0 0,0 0 0 0 0,0 0 0 0 0,0 0 0 0 0,1 0 0 0 0,5 6 0 0 0,8 2 16 0 0,14 3 59 0 0,-22-12-33 0 0,-7-3-12 0 0,1 0 0 0 0,0 0 1 0 0,0 0-1 0 0,-1 0 0 0 0,1-1 0 0 0,0 1 1 0 0,0-1-1 0 0,0 0 0 0 0,0 1 0 0 0,4-2 1 0 0,26 2 52 0 0,-16-3-108 0 0,18-6-79 0 0,-27 6-112 0 0,-1-3-718 0 0,22-12 138 0 0,-22 12-181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0 287 0 0,'0'0'987'0'0,"1"2"-446"0"0,13 12 605 0 0,0 0 0 0 0,1-1-1 0 0,27 18 1 0 0,55 29 1239 0 0,-86-53-2102 0 0,94 44 1594 0 0,-98-48-1775 0 0,-2-1-20 0 0,19 8-52 0 0,-19-8-214 0 0,6 8-816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35 361 2527 0 0,'-4'1'47'0'0,"-18"-1"696"0"0,20-6-147 0 0,-3-16 20 0 0,4 9 48 0 0,3-19 176 0 0,1 15 78 0 0,7-20 12 0 0,-3 19-48 0 0,-3 8-642 0 0,-2 5-74 0 0,1-1-1 0 0,-1 1 1 0 0,1 0 0 0 0,1 0-1 0 0,5-8 1 0 0,12-17 380 0 0,-15 23-76 0 0,2-2-316 0 0,34-33-198 0 0,-5 10-261 0 0,-30 26-83 0 0,1-1-1225 0 0,30-28 739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36 1583 0 0,'7'33'894'0'0,"1"0"-1"0"0,24 61 1 0 0,-12-40 171 0 0,-16-42-776 0 0,36 120 2606 0 0,-36-117-2418 0 0,-2 0 1 0 0,0 0-1 0 0,0 0 1 0 0,-2 1-1 0 0,1-1 1 0 0,-5 29-1 0 0,3-39-298 0 0,0 0 0 0 0,0 0 0 0 0,-1 0 0 0 0,0 0 0 0 0,0 0 0 0 0,0-1 1 0 0,-5 9-1 0 0,7-12-151 0 0,-1 0 0 0 0,0 0 1 0 0,0 0-1 0 0,1 0 0 0 0,-1-1 0 0 0,0 1 1 0 0,0 0-1 0 0,0 0 0 0 0,0 0 1 0 0,0-1-1 0 0,0 1 0 0 0,0 0 1 0 0,0-1-1 0 0,-1 1 0 0 0,1-1 1 0 0,0 1-1 0 0,0-1 0 0 0,0 0 1 0 0,-1 1-1 0 0,1-1 0 0 0,0 0 1 0 0,0 0-1 0 0,-1 0 0 0 0,1 0 0 0 0,0 0 1 0 0,0 0-1 0 0,0 0 0 0 0,-1-1 1 0 0,1 1-1 0 0,0 0 0 0 0,0-1 1 0 0,-1 1-1 0 0,1-1 0 0 0,0 1 1 0 0,0-1-1 0 0,-2-1 0 0 0,-2-1 54 0 0,1-1 0 0 0,-1 0 0 0 0,1 0-1 0 0,-1 0 1 0 0,1-1 0 0 0,0 0-1 0 0,1 0 1 0 0,-1 0 0 0 0,-3-8 0 0 0,-4-8 128 0 0,-8-24 1 0 0,13 27-152 0 0,0 0 0 0 0,-6-32 0 0 0,8 10-59 0 0,5-26 0 0 0,9-5-14 0 0,-5 50-16 0 0,8-23 1 0 0,7-2 2 0 0,-9 29-21 0 0,15-13 20 0 0,-20 22-50 0 0,4 2-10 0 0,29-18 6 0 0,-38 23 78 0 0,0 1-1 0 0,-1-1 1 0 0,1 0 0 0 0,0 1-1 0 0,0-1 1 0 0,0 1-1 0 0,0 0 1 0 0,0-1-1 0 0,0 1 1 0 0,0 0 0 0 0,0-1-1 0 0,0 1 1 0 0,0 0-1 0 0,0 0 1 0 0,0 0 0 0 0,0 0-1 0 0,0 0 1 0 0,1 0-1 0 0,35 1-88 0 0,-36-1 88 0 0,0 0 1 0 0,0 0-1 0 0,0 0 0 0 0,0 0 1 0 0,0 0-1 0 0,0 0 1 0 0,0 0-1 0 0,0 1 0 0 0,0-1 1 0 0,0 0-1 0 0,0 1 1 0 0,2 0-1 0 0,3 2 11 0 0,0 1 1 0 0,0 0 0 0 0,0 0-1 0 0,0 0 1 0 0,7 8-1 0 0,-10-9 17 0 0,0 1 1 0 0,0-1-1 0 0,-1 1 0 0 0,1-1 0 0 0,-1 1 0 0 0,0 0 0 0 0,0 0 1 0 0,0 0-1 0 0,0 0 0 0 0,0 1 0 0 0,1 7 0 0 0,-2-4-1 0 0,-1-1-1 0 0,0 0 0 0 0,0 0 0 0 0,-1 1 1 0 0,0-1-1 0 0,0 0 0 0 0,0 0 0 0 0,-1 1 1 0 0,0-1-1 0 0,0-1 0 0 0,-1 1 0 0 0,0 0 1 0 0,0-1-1 0 0,-1 1 0 0 0,-8 10 0 0 0,8-11-164 0 0,0-1-1 0 0,-1 1 0 0 0,1-1 1 0 0,-1 0-1 0 0,-1-1 0 0 0,1 1 1 0 0,-1-1-1 0 0,1 0 0 0 0,-1 0 0 0 0,0-1 1 0 0,-1 0-1 0 0,1 0 0 0 0,0 0 1 0 0,-1-1-1 0 0,0 0 0 0 0,-12 2 1 0 0,0-3-4691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2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186 199 431 0 0,'0'4'225'0'0,"-1"0"0"0"0,1-1 0 0 0,-1 1 0 0 0,0 0 0 0 0,0-1 0 0 0,0 1 0 0 0,0-1 0 0 0,-1 1 0 0 0,1-1 0 0 0,-1 1 0 0 0,0-1 0 0 0,-3 4 0 0 0,5-6-117 0 0,-1 0 0 0 0,0 1 0 0 0,-1-1-1 0 0,1 0 1 0 0,0 0 0 0 0,0 0-1 0 0,0 0 1 0 0,-1 0 0 0 0,1 0-1 0 0,0 0 1 0 0,-1 0 0 0 0,1 0 0 0 0,-1-1-1 0 0,1 1 1 0 0,-1 0 0 0 0,0-1-1 0 0,1 0 1 0 0,-1 1 0 0 0,1-1-1 0 0,-1 0 1 0 0,0 0 0 0 0,1 0 0 0 0,-1 0-1 0 0,0 0 1 0 0,1 0 0 0 0,-1 0-1 0 0,1 0 1 0 0,-1-1 0 0 0,-2 0-1 0 0,-4-3 266 0 0,-1-1-1 0 0,0 0 0 0 0,1 0 0 0 0,0-1 0 0 0,0 0 0 0 0,1 0 0 0 0,-1-1 0 0 0,1 0 0 0 0,1 0 0 0 0,-1 0 1 0 0,-6-13-1 0 0,11 17-288 0 0,0 0 0 0 0,0 0 0 0 0,1 0 0 0 0,-1 0 0 0 0,-1-6 0 0 0,0 2 14 0 0,2 5-60 0 0,0-1-1 0 0,0 1 1 0 0,0 0-1 0 0,0-1 0 0 0,0 1 1 0 0,1-1-1 0 0,-1 1 1 0 0,1-1-1 0 0,-1-3 1 0 0,1-1 5 0 0,-1 1 50 0 0,1-1-12 0 0,1-21-1 0 0,-1 21 80 0 0,4 0-80 0 0,13-23 3 0 0,-17 30-79 0 0,1-1 0 0 0,-1 0 1 0 0,0 1-1 0 0,1-1 0 0 0,-1 0 0 0 0,1 1 1 0 0,-1-1-1 0 0,1 1 0 0 0,-1-1 0 0 0,1 1 1 0 0,-1-1-1 0 0,1 1 0 0 0,-1-1 0 0 0,1 1 1 0 0,0-1-1 0 0,-1 1 0 0 0,1 0 0 0 0,0-1 1 0 0,-1 1-1 0 0,1 0 0 0 0,1-1 0 0 0,8-3 23 0 0,1 1 0 0 0,13-3-1 0 0,-15 4-22 0 0,0 1 0 0 0,1 1 0 0 0,17 0 0 0 0,21 8-4 0 0,-3 5 0 0 0,-4 3 0 0 0,-36-13 3 0 0,1 0 0 0 0,-1 0 0 0 0,0 0 0 0 0,0 1 0 0 0,0 0-1 0 0,0 0 1 0 0,0 0 0 0 0,-1 0 0 0 0,0 1 0 0 0,0 0 0 0 0,0 0 0 0 0,-1 0-1 0 0,1 0 1 0 0,-1 1 0 0 0,0-1 0 0 0,-1 1 0 0 0,1-1 0 0 0,-1 1 0 0 0,0 0-1 0 0,1 10 1 0 0,-2-8 19 0 0,-1 1 0 0 0,0 0 0 0 0,0 0-1 0 0,-1-1 1 0 0,0 1 0 0 0,-1 0-1 0 0,0-1 1 0 0,0 1 0 0 0,-6 12 0 0 0,5-14-126 0 0,0-1 1 0 0,0 1 0 0 0,0-1-1 0 0,-1 0 1 0 0,0 0 0 0 0,-1 0-1 0 0,1 0 1 0 0,-1-1 0 0 0,0 0-1 0 0,0 0 1 0 0,-12 8 0 0 0,15-12-28 0 0,1 1 0 0 0,-1-1 1 0 0,0-1-1 0 0,0 1 0 0 0,0 0 1 0 0,0 0-1 0 0,-1-1 0 0 0,1 1 1 0 0,0-1-1 0 0,0 0 0 0 0,0 1 1 0 0,0-1-1 0 0,0 0 0 0 0,-1 0 1 0 0,1-1-1 0 0,0 1 0 0 0,0 0 1 0 0,0-1-1 0 0,-4 0 0 0 0,-7-6-765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2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1583 0 0,'0'0'2330'0'0,"6"2"-1489"0"0,-4-1-674 0 0,1 0 0 0 0,-1 0-1 0 0,1 1 1 0 0,-1-1 0 0 0,1 0 0 0 0,-1 1 0 0 0,0 0-1 0 0,0-1 1 0 0,0 1 0 0 0,0 0 0 0 0,0 0 0 0 0,0 0-1 0 0,0 0 1 0 0,-1 1 0 0 0,1-1 0 0 0,-1 0 0 0 0,0 1-1 0 0,1-1 1 0 0,-1 1 0 0 0,1 3 0 0 0,6 21 837 0 0,-2 0 1 0 0,-1 0 0 0 0,0 1-1 0 0,0 34 1 0 0,-7 114-153 0 0,1-153-673 0 0,-9 107-15 0 0,1-27-297 0 0,9-81-651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2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1439 0 0,'-8'7'3194'0'0,"15"-5"-2106"0"0,19 6-62 0 0,-20-6-30 0 0,27 1 643 0 0,-23-2-1336 0 0,-2 0 465 0 0,2-1-86 0 0,27 0-11 0 0,-28 0-82 0 0,0 0-319 0 0,2 0-221 0 0,-5 0-22 0 0,-1 0 0 0 0,1 0 1 0 0,-1 0-1 0 0,0-1 0 0 0,1 0 0 0 0,5-1 1 0 0,-2-1-86 0 0,-6 2-74 0 0,1 0-1 0 0,-1 0 1 0 0,1 0-1 0 0,-1 0 1 0 0,1 1-1 0 0,6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9:4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6159 0 0,'2'2'14131'0'0,"4"3"-11171"0"0,4 3-2363 0 0,-8-7-534 0 0,0 0 0 0 0,-1 0 0 0 0,1 0 1 0 0,-1 1-1 0 0,1-1 0 0 0,-1 1 0 0 0,1-1 0 0 0,1 3 0 0 0,6 8 73 0 0,1-1 0 0 0,1 0 0 0 0,0 0 1 0 0,0-1-1 0 0,1 0 0 0 0,14 8 0 0 0,17 14 143 0 0,-10-2 56 0 0,-20-18-193 0 0,0 0-1 0 0,1-1 1 0 0,18 11-1 0 0,81 44 241 0 0,-52-29-121 0 0,-51-31-215 0 0,8 3 72 0 0,0 1 0 0 0,30 24 0 0 0,37 28 191 0 0,-8-11-130 0 0,89 67 122 0 0,-50-27-37 0 0,62 76 155 0 0,-154-143-299 0 0,1-1-1 0 0,30 20 1 0 0,59 34 188 0 0,-19-13-211 0 0,45 45 112 0 0,-114-85-154 0 0,32 38-1 0 0,-7-7 37 0 0,-8-11-49 0 0,-22-20 12 0 0,1-2-1 0 0,1-1 1 0 0,1 0-1 0 0,35 22 1 0 0,-12-15-27 0 0,179 116 199 0 0,-180-106-171 0 0,77 81-1 0 0,-72-67-35 0 0,-10-12 12 0 0,1-2 0 0 0,3-2 1 0 0,0-2-1 0 0,69 38 0 0 0,-36-26 95 0 0,121 92 0 0 0,99 85 63 0 0,-195-140-98 0 0,-18-14-35 0 0,-20-17-31 0 0,15 10 26 0 0,-59-47-8 0 0,-2 1 0 0 0,1 1 0 0 0,-2 1 0 0 0,17 20 0 0 0,-17-20-17 0 0,1 0 0 0 0,1-2-1 0 0,1 0 1 0 0,30 17 0 0 0,-34-22-27 0 0,28 19 65 0 0,65 55 0 0 0,-87-64-20 0 0,89 84 29 0 0,-81-76-38 0 0,1-1 0 0 0,61 40 0 0 0,-39-30 127 0 0,51 31 3 0 0,-68-48-165 0 0,1-1 0 0 0,47 17 0 0 0,-33-15 0 0 0,-28-10 0 0 0,0 1 0 0 0,-2 1 0 0 0,23 18 0 0 0,117 92 0 0 0,-153-116 0 0 0,17 17 0 0 0,-18-17 0 0 0,0 1 0 0 0,13 8 0 0 0,-10-9 0 0 0,6 5 0 0 0,1-1 0 0 0,36 18 0 0 0,-39-22 0 0 0,-1 1 0 0 0,1 0 0 0 0,16 14 0 0 0,10 7 0 0 0,-12-12 0 0 0,-1-1 0 0 0,0 2 0 0 0,26 23 0 0 0,-24-13 0 0 0,-16-14 0 0 0,18 14 0 0 0,-14-14 0 0 0,0 0 0 0 0,-2 2 0 0 0,26 30 0 0 0,-28-30 0 0 0,1-2 0 0 0,31 26 0 0 0,-24-25 0 0 0,0-1 0 0 0,1-1 0 0 0,29 13 0 0 0,-25-13 0 0 0,51 33 0 0 0,-49-27 0 0 0,35 18 0 0 0,3 1 0 0 0,-41-22 0 0 0,58 39 0 0 0,-59-38 0 0 0,0-2 0 0 0,1 0 0 0 0,39 16 0 0 0,-22-11 0 0 0,59 38 0 0 0,-42-22 0 0 0,-31-20 0 0 0,2-2 0 0 0,60 22 0 0 0,-38-16 0 0 0,-38-14 0 0 0,0 0 0 0 0,0-2 0 0 0,20 5 0 0 0,-27-7 0 0 0,0 0 0 0 0,0 0 0 0 0,0 0 0 0 0,0 1 0 0 0,0 0 0 0 0,9 7 0 0 0,-9-5 0 0 0,1-1 0 0 0,-1 0 0 0 0,1-1 0 0 0,14 5 0 0 0,-20-7 0 0 0,0-1 0 0 0,1 1 0 0 0,-1-1 0 0 0,-1 1 0 0 0,1 0 0 0 0,4 4 0 0 0,10 6 0 0 0,-8-6 0 0 0,0 1 0 0 0,0-1 0 0 0,13 15 0 0 0,-15-14 0 0 0,1 0 0 0 0,0-1 0 0 0,0 0 0 0 0,15 9 0 0 0,9 7 0 0 0,-18-11 0 0 0,-8-6-7 0 0,0 0 0 0 0,-1 0-1 0 0,8 10 1 0 0,1 0-17 0 0,-12-13 3 0 0,-1-1 15 0 0,-1-1-1 0 0,1 0 0 0 0,-1 0 0 0 0,0 1 1 0 0,1-1-1 0 0,-1 0 0 0 0,0 1 0 0 0,1-1 1 0 0,-1 1-1 0 0,0-1 0 0 0,0 0 0 0 0,1 1 0 0 0,-1-1 1 0 0,0 1-1 0 0,0-1 0 0 0,0 1 0 0 0,1-1 1 0 0,-1 1-1 0 0,0-1 0 0 0,0 1 0 0 0,0-1 0 0 0,0 1 1 0 0,-7-11-4286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43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75 1207 0 0,'0'0'4047'0'0,"0"4"-3863"0"0,0 11-7 0 0,-1-15-146 0 0,1 0-1 0 0,0 0 1 0 0,-1 0-1 0 0,1 0 1 0 0,-1 0-1 0 0,1 0 1 0 0,0 0 0 0 0,-1 0-1 0 0,1 0 1 0 0,0 0-1 0 0,-1-1 1 0 0,1 1-1 0 0,0 0 1 0 0,-1 0-1 0 0,1-1 1 0 0,0 1-1 0 0,-1 0 1 0 0,1 0-1 0 0,0-1 1 0 0,0 1-1 0 0,-1 0 1 0 0,1-1-1 0 0,0 1 1 0 0,0 0-1 0 0,-1-1 1 0 0,1 1-1 0 0,0 0 1 0 0,0-1-1 0 0,0 1 1 0 0,0 0-1 0 0,0-1 1 0 0,0 1-1 0 0,0-1 1 0 0,0 0-1 0 0,-1 0-4 0 0,1 0-18 0 0,0 1-1 0 0,0-1 1 0 0,0 1-1 0 0,-1-1 1 0 0,1 1-1 0 0,0-1 1 0 0,0 1-1 0 0,0-1 1 0 0,0 1-1 0 0,0-1 1 0 0,1 1-1 0 0,-1-1 1 0 0,0 0-1 0 0,0 1 1 0 0,0-1-1 0 0,0 1 1 0 0,1-1-1 0 0,-1 1 1 0 0,0 0 0 0 0,0-1-1 0 0,1 1 1 0 0,0-2-1 0 0,7-12 20 0 0,-7 11-20 0 0,1 1 1 0 0,-1-1-1 0 0,1 1 1 0 0,0-1-1 0 0,0 1 1 0 0,0 0-1 0 0,2-3 1 0 0,1 0-15 0 0,6-4-46 0 0,16-7 50 0 0,-20 11 66 0 0,-3 12 45 0 0,12 20-2 0 0,-15-26-98 0 0,-1-1-1 0 0,0 0 0 0 0,1 1 0 0 0,-1-1 0 0 0,0 1 0 0 0,0-1 0 0 0,1 1 1 0 0,-1-1-1 0 0,0 1 0 0 0,0 0 0 0 0,0-1 0 0 0,0 1 0 0 0,0-1 1 0 0,0 1-1 0 0,0-1 0 0 0,0 1 0 0 0,0-1 0 0 0,0 1 0 0 0,0 0 1 0 0,0-1-1 0 0,0 1 0 0 0,0 0 0 0 0,-4 2 32 0 0,3 0 5 0 0,-1-1 0 0 0,0 1-1 0 0,0-1 1 0 0,0 0 0 0 0,-1 1-1 0 0,1-1 1 0 0,0 0 0 0 0,-1 0-1 0 0,0 0 1 0 0,1-1 0 0 0,-1 1-1 0 0,0-1 1 0 0,0 1 0 0 0,0-1-1 0 0,0 0 1 0 0,-5 1 0 0 0,6-1 9 0 0,0-1 0 0 0,0 0 0 0 0,0 1 0 0 0,0-1 0 0 0,-1 0 0 0 0,1 0 0 0 0,0 0 0 0 0,0 0 0 0 0,0-1 0 0 0,0 1 0 0 0,0-1 0 0 0,-1 1 0 0 0,1-1 0 0 0,0 0 0 0 0,0 1 0 0 0,0-1 0 0 0,0 0 0 0 0,1-1 0 0 0,-1 1 0 0 0,0 0 0 0 0,0 0 0 0 0,1-1 0 0 0,-1 1 0 0 0,-1-3 0 0 0,-1-2 61 0 0,2-4-92 0 0,2 0-40 0 0,1 8-72 0 0,6-1-166 0 0,21-12 163 0 0,-21 12 18 0 0,0 8-139 0 0,-2 0 210 0 0,0-1 1 0 0,0 1 0 0 0,8 9-1 0 0,-13-13 4 0 0,1-1 0 0 0,-1 1 0 0 0,1 0 0 0 0,-1 0 0 0 0,1 0 0 0 0,-1 0 0 0 0,0-1 0 0 0,0 1 0 0 0,1 0 0 0 0,-1 0 0 0 0,0 0 0 0 0,0 0 0 0 0,0 0 0 0 0,0 0 0 0 0,0 0 0 0 0,0 0 0 0 0,0-1 0 0 0,0 1 0 0 0,-1 0 0 0 0,1 0 0 0 0,0 0 0 0 0,0 0 0 0 0,-1 1 0 0 0,-7 9 0 0 0,5-9 16 0 0,1 0-1 0 0,-1 0 0 0 0,0 0 1 0 0,0-1-1 0 0,0 1 0 0 0,0-1 0 0 0,0 0 1 0 0,0 0-1 0 0,0 0 0 0 0,0 0 1 0 0,0 0-1 0 0,0-1 0 0 0,-1 1 0 0 0,1-1 1 0 0,0 0-1 0 0,-5 0 0 0 0,6 0-5 0 0,-1-1 0 0 0,1 1 0 0 0,0-1 0 0 0,-1 1 0 0 0,1-1 0 0 0,0 0 0 0 0,-1 0 0 0 0,1 0 0 0 0,0 0 0 0 0,0-1 0 0 0,0 1 0 0 0,0 0 0 0 0,0-1 0 0 0,0 0 0 0 0,0 1 0 0 0,0-1 0 0 0,1 0 0 0 0,-1 0 0 0 0,1 0 0 0 0,-1 0 0 0 0,1 0 0 0 0,0 0 0 0 0,0-1 0 0 0,0 1 0 0 0,-1-3 0 0 0,-1-5-22 0 0,2 1-54 0 0,1 7-34 0 0,7 2-754 0 0,0 0 790 0 0,0 1 0 0 0,8 1 0 0 0,-4 0-10 0 0,-2-1-165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 1583 0 0,'3'3'22'0'0,"9"7"94"0"0,3-2-22 0 0,-13-6 5 0 0,0-1-1 0 0,0 0 0 0 0,0 0 0 0 0,1 0 1 0 0,-1 0-1 0 0,0 0 0 0 0,4 0 0 0 0,0 0 86 0 0,-3 1-61 0 0,0-1 0 0 0,1 0 0 0 0,-1 0 0 0 0,1 0 0 0 0,-1-1 0 0 0,1 1 0 0 0,3-1 0 0 0,1 1 105 0 0,-4 0-40 0 0,0 0-1 0 0,0-1 1 0 0,0 1 0 0 0,0-1 0 0 0,0 0 0 0 0,0 0 0 0 0,5-1 0 0 0,-1 0 130 0 0,0 1 1601 0 0,0-4-1177 0 0,25-13-80 0 0,-25 13 596 0 0,-7-4-743 0 0,6-25-47 0 0,-5 25 413 0 0,-3 5-825 0 0,1 1-1 0 0,0-1 1 0 0,0 0-1 0 0,-1 0 1 0 0,1 1-1 0 0,-1-1 1 0 0,-1-3-1 0 0,0-1 21 0 0,0 0 147 0 0,0 4-42 0 0,1 1-180 0 0,-1-1 0 0 0,1 2-1 0 0,0-1 1 0 0,-1 0 0 0 0,1 0-1 0 0,-1 0 1 0 0,0 1 0 0 0,1-1 0 0 0,-1 1-1 0 0,0-1 1 0 0,0 1 0 0 0,0 0-1 0 0,0-1 1 0 0,0 1 0 0 0,-1 0-1 0 0,1 1 1 0 0,0-1 0 0 0,0 0-1 0 0,-1 1 1 0 0,1-1 0 0 0,0 1 0 0 0,-1-1-1 0 0,1 1 1 0 0,-4 0 0 0 0,-1 2-63 0 0,0-1 0 0 0,0 1 0 0 0,1 0-1 0 0,-1 0 1 0 0,1 1 0 0 0,-1 0 0 0 0,1 0 0 0 0,0 1 0 0 0,0-1 0 0 0,1 1 0 0 0,-1 0 0 0 0,1 1 0 0 0,0 0 0 0 0,0 0 0 0 0,0 0 0 0 0,0 0 0 0 0,-5 9 0 0 0,6-8-2 0 0,0 0 0 0 0,0 1 0 0 0,1-1 0 0 0,0 1 0 0 0,0 0 0 0 0,1 0 0 0 0,0 0 0 0 0,0 0 0 0 0,0 0 0 0 0,1 0 0 0 0,0 0 0 0 0,0 1-1 0 0,1-1 1 0 0,0 0 0 0 0,0 1 0 0 0,3 10 0 0 0,-2-13 125 0 0,1 0 0 0 0,0-1 0 0 0,1 1 0 0 0,-1-1-1 0 0,1 0 1 0 0,0 0 0 0 0,0 0 0 0 0,0 0 0 0 0,0 0-1 0 0,1 0 1 0 0,-1-1 0 0 0,1 0 0 0 0,0 0 0 0 0,7 4-1 0 0,-7-4 164 0 0,3-2 0 0 0,23 4-12 0 0,-22-4-50 0 0,0-2-24 0 0,24-5-2 0 0,-24 5-37 0 0,0-2-156 0 0,23-8-67 0 0,-24 8-18 0 0,2-3-715 0 0,32-23 74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3999 0 0,'-1'1'91'0'0,"1"3"109"0"0,7 4-99 0 0,10 6 849 0 0,1-2-1 0 0,0 0 0 0 0,32 14 0 0 0,-26-13-243 0 0,186 90 4373 0 0,-181-89-5009 0 0,-23-10-83 0 0,-1 1 6 0 0,-3-3-142 0 0,0 0-1 0 0,0 0 0 0 0,-1 0 0 0 0,1 0 1 0 0,-1 0-1 0 0,1 0 0 0 0,-1 1 1 0 0,0-1-1 0 0,0 0 0 0 0,0 1 0 0 0,0-1 1 0 0,0 1-1 0 0,-1 0 0 0 0,1-1 0 0 0,-1 1 1 0 0,0 4-1 0 0,1 7-4073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1 233 2271 0 0,'0'0'726'0'0,"0"-8"-170"0"0,2-21 20 0 0,-2 21 94 0 0,5-2 372 0 0,16-32 159 0 0,-16 32 30 0 0,2 1-71 0 0,21-24-330 0 0,-21 25-146 0 0,0 2-32 0 0,23-19-96 0 0,-23 19-396 0 0,1 0-273 0 0,22-20-320 0 0,-22 19-129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2039 0 0,'1'0'154'0'0,"24"49"3949"0"0,12 24-110 0 0,-22-36-3184 0 0,-2 1 0 0 0,-2 0 0 0 0,-1 1 0 0 0,8 68 0 0 0,-13-42-700 0 0,-2 0 0 0 0,-6 71 0 0 0,3-129-129 0 0,0-4 4 0 0,0 0-1 0 0,0 0 1 0 0,0 1 0 0 0,0-1 0 0 0,-1 0 0 0 0,0 0 0 0 0,1 0 0 0 0,-1 0 0 0 0,0 0 0 0 0,0 0 0 0 0,-1 0 0 0 0,1-1-1 0 0,-1 1 1 0 0,-2 4 0 0 0,3-6-56 0 0,-2-6 0 0 0,-11-22 12 0 0,12 21 52 0 0,-5-20-14 0 0,3 10-20 0 0,-6-33 17 0 0,3 22 1 0 0,2 2-24 0 0,-6-46 0 0 0,5 0 37 0 0,1 2 27 0 0,4 40 59 0 0,3-28 6 0 0,0 30 47 0 0,5-21 28 0 0,-3 26 4 0 0,7-18 18 0 0,-8 30 72 0 0,3-1 36 0 0,18-32 8 0 0,-18 32-22 0 0,2 5-101 0 0,24-16-47 0 0,-31 21-115 0 0,-1 1-1 0 0,1-1 1 0 0,0 0 0 0 0,0 1 0 0 0,0-1-1 0 0,0 1 1 0 0,0-1 0 0 0,0 1-1 0 0,0-1 1 0 0,0 1 0 0 0,0 0 0 0 0,2-1-1 0 0,23-3 96 0 0,-13 4-42 0 0,-3 1-28 0 0,0 1 0 0 0,0 1 0 0 0,0 0 0 0 0,-1 0 0 0 0,1 1 0 0 0,15 9 0 0 0,-16-7 0 0 0,-1 1 0 0 0,0 0 0 0 0,0 0 0 0 0,-1 1 0 0 0,0 0 0 0 0,0 0 0 0 0,-1 1 0 0 0,0 0 0 0 0,-1 0 0 0 0,9 18 0 0 0,-12-23-33 0 0,-1 0-1 0 0,0 0 0 0 0,1 1 1 0 0,-1-1-1 0 0,-1 0 1 0 0,1 0-1 0 0,0 1 0 0 0,-1-1 1 0 0,0 1-1 0 0,0-1 0 0 0,-1 0 1 0 0,1 1-1 0 0,-1-1 1 0 0,0 0-1 0 0,0 0 0 0 0,0 1 1 0 0,-1-1-1 0 0,1 0 0 0 0,-1 0 1 0 0,0 0-1 0 0,0-1 1 0 0,0 1-1 0 0,-1 0 0 0 0,1-1 1 0 0,-1 1-1 0 0,0-1 0 0 0,0 0 1 0 0,0 0-1 0 0,-4 3 1 0 0,-1-1-186 0 0,0 0 0 0 0,-1 0 0 0 0,1-1 1 0 0,-1 0-1 0 0,0 0 0 0 0,0-1 1 0 0,0 0-1 0 0,0-1 0 0 0,-1 1 1 0 0,1-2-1 0 0,-1 0 0 0 0,1 0 0 0 0,-1-1 1 0 0,1 0-1 0 0,-1 0 0 0 0,0-1 1 0 0,1 0-1 0 0,-10-3 0 0 0,-12-6-4783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2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9493 17524 6656,'-14'14'2464,"14"-2"-1344,0-12-960,-14 0 544,14 0-96,0 0 32,-26 0-96,11 0 64,-11 0-320,-2 0 192,-13 0 128,-1 0-192,2 0 0,0 14-96,-1-14 32,0 14-1,-14-14 33,0 13-128,-12-13-96,-2 14 64,-13-14 64,14 13 64,-14-13 32,0 0-64,-13 0 32,-1 0-128,-12 0-64,12 0-64,1 0 0,-15 0 0,14-13 96,-26-1-32,13 1 0,1-1-96,-2 0 32,1-12 64,-14 12 64,15-14-32,12 1-32,1-14-32,13 14 0,-13-14-64,12 1 32,-12-15-64,0 0-32,27 0 96,-15 15 0,2-28-32,-1 13 32,-1-14-64,17 1 64,-17 0-64,1 0-32,0 0 32,28-1 32,-1 2 32,-12-2 32,12-13-64,0 15 32,14-16-128,-13 15 0,13-13-32,0-1 0,-14 13 64,14-25 0,0-2 0,15 13 0,-2-11 0,1 11 0,13 2-96,1-28 64,-1 13 32,14 1 64,0 13-32,14-14-32,-1 15 32,1-29-32,0 14 0,13 2 64,1-2-32,-2 1 64,15-1-128,0-13 0,0 14 32,0-15 64,0 29-96,0-15 0,13 0 32,1 2 0,14-3 64,-2 2 32,2 14-32,12-16-64,0 17-64,-12-16 32,-1 13 32,28-11 64,-15 25-32,2 1-32,12-14 32,14 14 32,0-14-32,14 27-32,-1-13-64,2 14 32,-16-1 32,14 14 0,15-14 0,-14 29 0,0-2 0,13 1 0,0 13 0,15 1 0,-15-1 0,-14 14 0,28 0 0,1 0 0,-15 14 0,0-1 0,14 14 0,-14 1 0,0 0 0,-12 12 64,-2-13-96,1 14 0,-1 0 32,1 0 0,-14 0 0,1 13 64,-2 1-32,1 14-32,0-1 32,1 0-32,-15 0 0,0 0 64,1 1-32,-1-2-32,1 2 32,-15 13-32,1-1 192,-13 1 128,-1 0-96,0 0 32,0-1-160,15 15-64,-17 0 0,4-1-32,-3 0 64,-12-12 32,0 12-128,-15 13-32,-12 2 96,13-15 32,-14 14 0,-1-13-64,2 13-64,-14 0 32,0-14 32,0 1 64,-1 0-96,0 12 0,-13-11-32,0 11 0,0-13 128,-13 2 32,13-16-128,-13 14-32,-15-27 32,14 14 0,-14 1 32,2-15 0,-1 13-96,0-26 64,-1 14-32,-13-15 0,0 14 64,0 0 64,0-13-32,-13 12-32,-1 2-64,14-14 32,0-1 32,-13 1 0,13-1 0,0 0 64,-13-12-32,13-1 64,0 0-64,-13-1-32,-1 1 32,0-14 32,1 14-96,-1 1 0,1-15 96,12 0 32,-11 13-32,12-12 32,-1-14 0,-12 13 32,13-13-64,-13-1-64,-1 1 32,0 0-32,0-14 0,14 13 0,-12-13 0,11 14 0,1-14 0,0 13 64,0-13-32,1 0-32,-14 0-64,12 0 32,1 0 32,-13 0 64,13 0-32,0 0 64,1-13-128,-1 13 0,13 0 32,0 0 64,1 0-96,1 0 0,12 0 32,1 0 0,-15 0-96,14 0 64,0 13-32,0-13-64,1 0-64,13 0-32,-13 0-320,-1 0-32,14 0-352,-14 0-64,14 0-448,-13-13-192,-1-14-991,0-14-385,-12-28-1312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24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5138 15548 2816,'0'0'1120,"0"0"-576,0 0 0,0 0 512,0 0-64,0 0 64,0 0-128,0 14 64,0-14-544,0 0 96,0 14 96,0-14-160,0 0 0,0 0-160,0 0 32,0 0-128,0 0 32,0 14-160,0-14-64,0 0 64,0 0 64,0 0 0,0 0 0,0 0 32,0 0 96,0 0 64,0 0 96,0 0-160,13 0-96,-13 0-32,0 0 159,15 13 1,-15-13-128,13 0 0,0 0-64,-13 0 64,14 0 96,0 0 160,0 0-192,0 0 0,12 0-64,-26 0-32,13 0-96,2 0-64,-2 0 32,0-13 32,1 13-32,0 0 64,-14 0 64,14 0 128,0 0-64,0 0 32,-1-14-96,0 14 0,2 0-96,-2-14 32,0 14-64,1 0 64,0 0-128,-1 0 0,15-14 32,-2 14 64,-11 0-32,11 0 64,2-13 0,-14 13 96,14 0-96,-2 0-64,-11-14 0,10 14 32,-11 0-32,14 0-32,0 0 96,-15 0 64,14 0-64,-13 0 0,13-14 32,-13 14 0,-1 0-64,15 0 32,-2 0-64,2 0 64,-1-13-128,-13 13 0,13 0 160,1-14 64,-1 14-64,0 0-96,14-14 64,-13 14 0,-2-13-128,2 13 32,-1-13 64,0 13 32,1-14-32,-1 14 32,-13-14-64,13 14 64,1-13-64,-16 13 64,16-14-224,-14 0-32,13 14 128,0-13 160,1-1-128,-2 0 0,2 1 128,0 0 64,-2-2-160,2 1-64,-2 1 64,2-1 32,0 1-96,-1 0 32,1-1 0,-15 0 0,15 14 0,-2-13 0,-12-1 0,13 14 64,-13-14-32,13 0 64,-14 1-64,15 13-32,-14-14 32,0 0-32,13 14 64,-13-13 32,0-1-32,-1 14-64,13-14-64,-12 14 32,0-13 32,14 13 64,-15-13 32,15 13 32,-15-14-64,0 14 32,1-14-64,13 14-32,-13-13 32,14 13 32,-14-14-96,12 0-64,-13 14 64,1 0 0,0-13 96,-1 13 32,15 0-32,-14 0-64,-1-14 32,-13 14-32,15 0 0,-2 0 64,0 0-32,1 0-32,0 0 32,-1 0 32,1 0-96,0 0-64,-1 0 64,0 0 0,-13 0 32,15 0 0,-2 0 0,0 0 64,1 0-32,0 0-32,-1 0 32,1 0-32,0 0 0,0 0 64,-1 0-32,2 0-32,-2 0-64,14 14 32,-27-14-32,26 0 0,-26 0 128,28 0 32,-14 13-128,14-13 32,-2 14 0,-12-14 0,13 14 0,1-1 64,-15 1-96,15-14 0,-14 14 96,-2-1 32,16 0-128,-15 1 32,1 13 0,13-13 64,1 13-96,-14-13 0,13 14 32,-13-15 64,-1 15-32,1-2-32,13 1-64,-14-13 32,1 14 96,13-1 32,-13 0-32,13 1-64,-13-1 96,0 13 0,13-12-32,-13-1-64,13 0 32,1 15-32,-1-15 64,-13 0 32,12 13 32,-12-12 64,0-1-32,-1 14 0,1-13-96,0-2-64,-1 2 32,0 13 32,2-14-32,-2 0-32,-13 15 32,13-1-32,1-14 64,0 13 32,-14-12-32,14 13 32,0-14-64,12 13 64,-13 1-64,2 0-32,-2-13 32,-13 12-32,13-12 0,-13 13 0,14-14 0,-14-14 0,15 28-96,-15 1 64,13-16 96,1 2 32,-14 13-32,14-14-64,-14 0 32,13 1-32,-13-2 0,13 2 0,2 0 0,-15 11 64,13-11-32,-13-1-32,0 1 32,13 0 32,-13-15-96,14 14 0,-14 0 32,14-13 64,-14 13-32,0 1 64,13-2-64,-13 15-32,14-13 32,-14-1-32,0-13 0,0 0 0,14 12 64,-14-12 32,13-1-128,-13-13 32,0 14 0,0 0 64,0-14-32,0 13-32,13 1 32,2 0-32,-15 0 0,13-14 64,-13 13-192,0 1 160,13 0 32,-13-1 0,0-13-64,0 0-64,0 14 128,0 0 0,0-2 0,0 2-64,0-14-128,0 15 0,0-15-96,0 13 64,-13-13-416,0 13 192,13-13 32,-15 14 0,2 0 64,13-14-64,0 13 0,0-13-512,-13-13-192,-1 13-1120,14-28-512,-14-13-3103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25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8046 12015 5248,'0'0'2016,"0"0"-1088,0 27-512,0-27 608,0 0-160,0 14-32,0-14-96,-14 13 0,14 1 288,-14-14-576,14 14 64,0-14 128,0 0-256,0 0-32,0 0-1,0 0-63,0 0 64,0 0-64,0 0 0,0 0 32,0 0 128,0 0-128,0 0 192,0 0-64,0 14-192,0-14 32,14 0-192,-14 0 0,0 0 32,0 14 64,-14-14-96,14 12 0,0-12-32,0 14-64,0-1 32,0 1 32,0 0 32,0-1 96,14 1-160,-14 0-32,0 14 64,0-1 96,0-14-64,0 15-64,-14-1 64,14 1 0,0 12-32,-13-13 32,13 0-64,0 1 64,0 13-64,0-14-32,0 14 32,0-14-32,0 14 0,0 0 64,-14 0-32,14 0-32,0 14-64,0-14 32,0-1 32,0 1 0,0 0 0,-14 0 64,14 1-96,-13-3 0,13 2 32,0 1 64,0-1-32,-13 0-32,13-1 32,-15 16-32,15-16-96,0 0 64,-13-12 96,13 13 32,-13-13 32,13 12 0,0-12-160,-14-1 32,0 14 0,14-14 64,-13 0-32,-1 1-32,14-1 32,-14 1 32,1-1 32,-1 0 32,0 0 0,0-13 0,1 13 0,13-13 0,-28 13 64,15 14 32,-15-14-96,16-13-32,-16 14 32,1-1 0,13-1-160,-13 1 32,-1-13 0,15 14 64,-29-15 32,15 15 32,-13-1-160,13 0 32,-1-13 64,1 14 32,-14-1-128,13-1-32,2 1 32,-2-13 64,1 14 64,0-14 32,-1 13 64,2-13 32,-2-1-96,0 14-32,1-13 32,-1 0 0,-11-1-64,11 14-64,-13-13-64,0 13 32,0-13 96,-1 13 32,1-13-32,16-1-64,-17 15 32,14-14-32,2 0 64,-2-1 96,1 1-64,-14-1-64,13 15-96,-12-15 32,-1 1 96,14-1 32,-14 1-128,0 0 32,0-14 0,0 13 64,0 1-96,14-14 0,-14 13 96,0-13 96,0 14-64,13-14-64,2 0 0,-15 0-32,13 0 0,1 0 64,-14 0-96,14 0 0,-1 0 32,2 0 64,-2 0 32,2 0 32,-16 0-160,14 0-32,1 0 32,0 0 64,14 0 0,-15 0 64,1 0-128,13 0 0,-13 0 32,13-14 64,-12 14-32,11 0-32,2 0 32,-1 0-32,0 0 0,14 0 0,-14 0-96,1 0 64,-1 0 32,0 0 64,14 0-32,-13 0-32,13 14-64,-12-14 32,12 0 32,0 0 64,-16 0-32,16 0-32,-12 0 32,-2 0-32,14 0-96,-14 0 64,14 0 32,-14 0 64,1 0-32,13 14-32,-14-14-64,14 0 32,0 0-32,-14 0 0,14 0 64,0 0 0,0 0 0,0 0 64,0 0-96,0 0 0,-13 0 32,13 0 64,0 0-256,0 0-32,0 0-224,0 0-64,0-14-704,0 14-320,0-27-1120,0 0-384,13-14-2559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26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21669 11897 5120,'0'-14'1920,"0"14"-1024,0 0-544,0 0 576,0 0-128,0 0 96,0 0 32,0 0 64,0 0-512,0 0 192,0 0 96,0 0-32,0 0 0,0 0-193,14 0-63,-14 14-288,0-1-64,0 1-64,0 13 32,0-13 0,0 0 96,0 12 32,0 2 32,0 13 0,-14 0 64,2 0-96,12 0 32,-14-1-160,1 15 0,13-14 32,-14 14 0,14-15-160,-14 0 32,14 2 64,-13-1 32,13 0 32,0-1 64,-14 2-96,14 12 0,-14-26-32,14 26 32,0-27-64,0 13-32,-14 1 96,14-12 64,0 12-64,-14-2 0,14-11-96,0 0-32,0-1-32,-13 0 0,13 0 0,0 0 0,-14 1 64,14-1 64,0 0-32,0-14 64,0 15-64,0-1-32,-13 1 32,13-14 32,0 13-32,0-1-32,-14 1 32,14 1-32,0-14 0,0 0 64,-14 13-32,14-14-32,0 1 32,0 0-32,-12 13 0,12-13 0,0-1 0,0 15 0,-14-15 0,14 0 64,0 1-32,-14 0 64,14-1-64,-14 15 64,14-28-64,0 27-32,-14-12 96,14-2 0,0 0-32,0 1 32,-13-1-64,13 0 64,0 1-64,0 0 64,0 0-64,-14-14 64,14 13-64,0 2-32,0-2 32,0 0-32,0 1 0,0 0 64,0-1-32,0 1 64,0-14-64,0 14 64,-13-14 0,13 13 32,0 0-160,0 2 32,-14-15 64,14 13 32,0 0-128,0-13 32,0 14 0,0-14 0,0 14 64,0-14 32,0 13-32,0-13 32,0 14-64,0-14-32,0 14 96,0-14 0,0 0-32,0 0-64,0 13-64,0-13-32,0 14 64,14-14 0,-14 14 32,13 0 0,-13-14 0,14 13 64,-1 1 32,1 0-32,0-2 32,0-12-64,0 14-32,-2-14-128,2 14-64,-14-14 160,14 0 160,-1 0-64,1 13 32,-1-13-32,1 0-64,-14 0-192,14 14-128,-14-14 448,14 0 224,0 0-256,-14 0-96,13 14 0,-13-14 32,14 0 0,-14 0-32,14 0 32,-14 14 32,13-14-32,1 0-32,-14 0 32,12 13-32,-12-13-96,14 0 64,-14 14-32,15-14 0,-15 0 64,13 14 0,-13-14 0,14 0 0,-14 13 64,13-13 32,1 0-128,0 14 32,-14-14 0,13 0 0,-13 0 0,14 14 0,-14-14-96,13 0 64,1 0 32,-14 0 64,14 0-96,-14 0 0,14 0 32,0 0 0,-14 0 0,12-14 0,-12 14 0,14 0 64,-14-14-32,14 14-32,-14-13 32,13 13-32,-13-14 0,14 14 0,-1-14 0,-13 14 0,14-13-96,0-1 64,-14 14 32,14-14 0,0 14 0,-1-14 64,1 1-96,0-1-64,-1 14 64,-13-14 64,14 2 0,-14 12-32,13-14 96,-13 0 0,14 1-128,0 13 32,-1-14 0,-13 14 0,14-14 0,-1 0 0,1 14-224,0-13-96,-1 13 384,1-14 160,-14 0-288,13 1-160,1 13 96,0-14 32,-1 0 288,15 1 128,-14 0-160,0-2-96,12-11-32,-13 12 32,15 0-96,-15-13 0,15 13 96,-14 1 32,13 0-32,-13-2 32,-1 2 0,14-1 32,1-14-160,-1 15 32,0 0 0,0-14 64,0 14-32,1-15-32,0 14-64,-1-14 32,-1 1 32,15 0 64,1 14-96,-15-15 0,0 15 32,14-15 0,-14 15 64,0-1 32,1-13-128,-15 14 32,14-1 0,1-14 64,0 0-96,-15 1 0,15 13 32,-15 2 64,13-15-32,-12 13 64,0 0-64,14 0-32,-15-13 32,15 13-32,-15-13 0,14 14 64,-13-1-96,13-13-64,-13 13 128,-1 0 32,1 1-96,0-15 32,-1 15 0,1 0 64,-1-1-32,1 0-32,0 1 32,-1-1 32,15 0-96,-14 0 0,0 0 96,-1 14 32,1-14-32,-2 2-64,2-1-64,0 13 32,-1-14 96,-13 14 32,14-14-128,0 1-32,-14 13 32,14-15 0,-14 15 32,13-14 64,-13 14-32,14-13 64,0 0-64,-14 13-32,13 0 32,1 0 32,-14-15-32,13 2-32,-13 13 32,14-13-32,-14 13 0,0 0 64,0 0-96,14-14-64,-14 14-32,0 0 0,13-14 96,-13 1-160,15 13 64,-3-14-160,-12 14-32,0-14-128,15 14 32,-15 0-288,-15-13-928,15 13 32,-27-13-2143,14 13-1569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27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23062 17274 5632,'0'0'2112,"0"0"-1152,0 13-832,0-13 416,0 14-64,0-14 128,0 14 0,0-14 32,0 0-352,0 0 32,0 0 32,0 14 160,0-14 64,0 0-160,0 0-96,0 0 96,0 0 128,0 0-96,0 0 64,0 0-161,0 0 33,0 0-160,0 0 32,0 0-32,-15 0 96,15 0-32,0 0 64,0-14-128,-13 14 32,0-14-96,13 0 0,-14 1 32,0-14 32,1-1-32,-1 16 32,0-2 0,1 0 96,0 0-32,-2 1 0,2-1-96,13 0-32,-13 1 32,-1-1 96,14-13-128,-14 0-32,1-15 64,-1 16 32,0-1-32,0-1-32,1 1-32,-2-1 64,2 1-96,0 0-64,-1-1 64,0-12 0,2 12 96,12 1 32,-14 0-96,0 0-96,0-1-160,1 0 0,13-11 192,-15 11 128,15-13-96,-13 13-64,13 1 64,0 0 64,-13 13 0,13-13 64,0 14-128,-14-15 0,14 1-32,0 14-64,-14-15 32,14 1-32,-13 0 0,13-1 64,-14 1-32,14-1 64,-14 15 0,14-14 32,-14-1 0,14 1 0,-12 0-64,-2 14-64,14-15 32,-14-13 32,14 13-32,-13 2-32,13-1 32,-14 0-32,0-1 0,14 0 0,-13 1 0,-1 0 0,14 0 0,-14 0 64,0-14-32,1 14 64,-1-14-64,0 14-32,14-2 32,-13 16 32,-1-14 32,0 13 32,14-12-64,-12 12 32,-2 0-64,14-27-32,-14 14 96,0-1-128,1 1 0,13 0-32,-14 13 0,14-14 64,-14 16 64,14-2-96,-13 0 0,13 1 96,0-1 32,0 1-128,-14-1 32,14 14 0,0-14 0,0 14 0,0-14 0,0 14-96,0-14 0,0 14 64,0-13 64,0 13 0,0-14-32,0 14-64,0 0-32,0-14 64,0 14 64,0-13 0,0-1-32,14 2 32,-14-2-32,0 0 0,0-14 0,13 15 64,-13-1-96,0 0 0,14 1 32,-14-1 64,0 1-96,14 13 0,-1-14-32,-13 1 0,0-1 64,14-1 64,0-12-32,-14 15 64,14-16-128,-14 15-64,12-15 64,16 14 0,-15 0-64,1-13 64,13 14-32,-13-15 0,0 15 64,13-1 64,-13-13-96,0 13 0,13-13 96,-1 0 32,-12 0-128,14 0-32,-1-15 32,13 15 64,-12-1 0,0 2-32,-2 13-64,2-29 32,13 1 32,-14 0 64,14 14-32,0-15-32,13 2 32,-26 13-32,13 0 0,0-1 0,-15 1-96,16-1 64,-2 1 32,1-14 0,1 14 0,-1 0 0,-1 0 0,1 0 64,0-1-96,-14 1 0,14-1 32,0 1 64,1 1-32,-17-1-32,3 13-64,-1-14 32,1 14-32,0 1 0,12-15 128,-13 15 32,1-1-32,-2 1-64,-11-1-64,11-13 32,-12 13 32,13 1 64,-13-1-32,13 0-32,-13 1-64,14-14 32,-16 13 96,16-14 32,-1 14-128,1-13 32,0 13 0,-2-13 64,2 15-32,-15-2-32,1 0 32,13 0-32,-27 0-96,13 14 64,2-13 32,-2 13 0,0-14-96,-13 0 64,14 14 32,-14 0 64,14 0-32,-1-13-32,-13-1 32,14 14-32,-14 0-160,14 0-32,-14 0-128,-14 0 32,14 0-544,-14 0-256,14 0-928,-13 0-320,13 0-864,-14 0-319,14 0-929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28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19270 13372 7040,'27'0'2720,"-27"0"-1472,0 0-960,0 0 608,0 0-32,0 0 384,0 0-256,0 0-544,0 0 96,0 0 31,0 0-63,0 0 96,0 0-192,0 0 0,0 0-256,0 0-32,14 0 0,-14 0 64,0 0-96,13 0-64,1 0 64,-14 13 64,14-13-64,-14 14-64,14-14 0,-14 14 32,12-1-32,4 15 64,-4-14-64,1 14-32,1-16 96,0 15 0,-1 0-128,1 1-32,0 0 32,0-14 0,-1 12 32,-13-12 64,15 13-32,-15-13-32,13 0 32,-13-1-32,0 0 64,13-13-96,-13 15 0,0-15 96,0 0 96,14 0-64,-14 0-64,0 0 64,14 0 64,-1-15 64,-13 2 32,14 0-64,0-1-32,-1-13-96,15-1-64,-15-12 32,14 12 32,-13-13-96,-1 13 0,1 3 32,0 11 64,0 0-32,-1 0 64,-13 0 0,0 0 32,0 14-160,0-13 32,0 13-224,0 0 0,0-14-480,0 14-160,0 0-544,-13 0-224,-1-14-895,14 14-321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45.0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53 143 0 0,'0'0'1288'0'0,"-1"4"-1009"0"0,0 0-189 0 0,-3 11 509 0 0,3-14-535 0 0,1-1-1 0 0,-1 0 0 0 0,0 0 0 0 0,1 0 0 0 0,-1 0 0 0 0,0 0 0 0 0,0 1 0 0 0,1-1 0 0 0,-1-1 0 0 0,0 1 0 0 0,1 0 0 0 0,-1 0 0 0 0,0 0 1 0 0,1 0-1 0 0,-1 0 0 0 0,0-1 0 0 0,1 1 0 0 0,-1 0 0 0 0,0-1 0 0 0,1 1 0 0 0,-1 0 0 0 0,0-1 0 0 0,1 1 0 0 0,-1-1 0 0 0,0 0 0 0 0,0-2 92 0 0,-1 1 0 0 0,1-1-1 0 0,0 0 1 0 0,0 0 0 0 0,0 0-1 0 0,0 0 1 0 0,0 0 0 0 0,0-6-1 0 0,1 7 96 0 0,2-1-158 0 0,4-9-18 0 0,-5 10 134 0 0,2-2-144 0 0,10-9 0 0 0,-10 9 384 0 0,-1 11-378 0 0,6 20 15 0 0,-6-20-16 0 0,-3-6-5 0 0,-8 6 6 0 0,8-5-42 0 0,-1-1-1 0 0,1 0 1 0 0,-1 0 0 0 0,1 0 0 0 0,-1 0 0 0 0,1 0-1 0 0,-1 0 1 0 0,0-1 0 0 0,1 1 0 0 0,-1-1 0 0 0,0 1-1 0 0,0-1 1 0 0,0 1 0 0 0,1-1 0 0 0,-1 0 0 0 0,0 0-1 0 0,0 0 1 0 0,0 0 0 0 0,-2 0 0 0 0,3 0 2 0 0,0 0 6 0 0,0 0-1 0 0,0-1 1 0 0,0 1-1 0 0,0 0 1 0 0,0 0-1 0 0,0 0 1 0 0,1-1-1 0 0,-1 1 0 0 0,0 0 1 0 0,0-1-1 0 0,0 1 1 0 0,0-1-1 0 0,1 1 1 0 0,-1-1-1 0 0,0 1 0 0 0,0-1 1 0 0,1 1-1 0 0,-2-2 1 0 0,2 2-36 0 0,-1-1 1 0 0,1 0 0 0 0,0 0 0 0 0,-1 1 0 0 0,1-1-1 0 0,0 0 1 0 0,0 0 0 0 0,-1 1 0 0 0,1-1-1 0 0,0 0 1 0 0,0 0 0 0 0,0 0 0 0 0,0 1 0 0 0,0-1-1 0 0,0 0 1 0 0,0 0 0 0 0,0 0 0 0 0,1 1-1 0 0,-1-1 1 0 0,0 0 0 0 0,0 0 0 0 0,1 1 0 0 0,-1-2-1 0 0,1 0 7 0 0,2-3 36 0 0,4-8-46 0 0,-5 10-62 0 0,6 8-62 0 0,-4-3 126 0 0,1 0-1 0 0,-1 0 0 0 0,0 1 1 0 0,0 0-1 0 0,-1-1 1 0 0,6 7-1 0 0,-8-8 2 0 0,0 0 0 0 0,-1 0 0 0 0,1 0 0 0 0,-1 1 0 0 0,1-1 0 0 0,-1 0 0 0 0,1 0 0 0 0,-1 1 0 0 0,0-1 0 0 0,0 0 0 0 0,1 1 0 0 0,-1-1 0 0 0,0 0 0 0 0,0 0 0 0 0,-1 1 0 0 0,1-1 0 0 0,0 0 0 0 0,0 1 0 0 0,-1-1 0 0 0,0 3 0 0 0,-7 14 0 0 0,6-14 4 0 0,-15 8 143 0 0,10-7-66 0 0,6-4 2 0 0,-3 0-64 0 0,-4-7 218 0 0,2 1-206 0 0,5 4-26 0 0,1 1 0 0 0,-1 0 0 0 0,1 0 0 0 0,0-1 0 0 0,-1 1 0 0 0,1 0 0 0 0,0-1 0 0 0,0 1 0 0 0,-1 0 0 0 0,1-1 0 0 0,0 1 0 0 0,-1 0 0 0 0,1-1 0 0 0,0 1 0 0 0,0 0 0 0 0,0-1 0 0 0,0 1 0 0 0,-1-1 0 0 0,1 1 1 0 0,0-1-1 0 0,-2-9 15 0 0,-1-3-20 0 0,2-1 0 0 0,3-8 3 0 0,1 16-5 0 0,-1 3-13 0 0,-1 0-56 0 0,8 4-144 0 0,-5-1 214 0 0,1 0 0 0 0,-1 1-1 0 0,0 0 1 0 0,0 0 0 0 0,0 0-1 0 0,0 0 1 0 0,0 1 0 0 0,3 1-1 0 0,-4-1 2 0 0,-1-1 0 0 0,0 1 0 0 0,0 0 0 0 0,0 0 0 0 0,-1 0 0 0 0,1 0 0 0 0,0 0 0 0 0,-1 0 0 0 0,0 1 0 0 0,1-1 0 0 0,-1 1 0 0 0,0-1 0 0 0,0 0 0 0 0,1 4 0 0 0,-1-3 2 0 0,-1 0-1 0 0,1 1 1 0 0,-1-1-1 0 0,1 0 1 0 0,-1 0 0 0 0,0 5-1 0 0,0-7 5 0 0,0 0 0 0 0,0 0 0 0 0,0 0 0 0 0,0 0 0 0 0,-1 0 0 0 0,1 0 1 0 0,0 0-1 0 0,0 0 0 0 0,0-1 0 0 0,-1 1 0 0 0,1 0 0 0 0,-1 0 0 0 0,1 0 0 0 0,-1 0 0 0 0,1 0 0 0 0,-1 0 0 0 0,1-1 0 0 0,-2 2 0 0 0,1 0 19 0 0,-1 0-5 0 0,1 0-1 0 0,-1 0 1 0 0,0-1 0 0 0,1 1 0 0 0,-1-1-1 0 0,0 1 1 0 0,0-1 0 0 0,0 0-1 0 0,0 0 1 0 0,0 0 0 0 0,0 0-1 0 0,0 0 1 0 0,0 0 0 0 0,0 0-1 0 0,-1-1 1 0 0,1 1 0 0 0,0-1 0 0 0,-1 1-1 0 0,1-1 1 0 0,0 0 0 0 0,-5 0-1 0 0,5-1-13 0 0,-1 1 1 0 0,0-1-1 0 0,1 1 0 0 0,-1-1 0 0 0,0 0 0 0 0,1 0 0 0 0,-1 0 0 0 0,1 0 0 0 0,-1 0 1 0 0,1-1-1 0 0,0 1 0 0 0,-5-5 0 0 0,6 5-174 0 0,0 0 0 0 0,0 0 0 0 0,0-1 0 0 0,0 1 0 0 0,0 0 0 0 0,0-1 0 0 0,0 1 0 0 0,0-1 0 0 0,0 0-1 0 0,1 1 1 0 0,-1-1 0 0 0,1 1 0 0 0,-1-1 0 0 0,1 0 0 0 0,0 0 0 0 0,-1 1 0 0 0,1-1 0 0 0,0 0 0 0 0,0-3 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29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20087 16096 7040,'0'-14'2720,"0"14"-1472,14 0-960,-14 0 704,0 0-128,0 0 64,0 0 96,0 0 96,0 0-609,0 0 1,0 0-64,13 0 32,1 14-224,0 0-160,-1-14-64,1 27 32,-1 1-96,1 11 0,0-11 32,-1 13 0,-13 0 0,14 0 64,-2-13-32,-12 13-32,14-14 32,-14 14 32,14-14-32,-14 1 64,0-2-128,0-12-64,14 13-32,-14-13 96,0-14 0,0 13 96,14 1-96,-14-14 0,0 14 96,13-14 96,-13-14-64,14 14 0,0-14 32,-2-13 64,2 0 32,-1 1 32,1-2-224,14-13 0,-1 0-96,0-13 0,-14 12 64,14-13 0,-13 15 0,14-2 64,-14 2-32,-2-1 64,2 14-64,-1-1 64,2 1 0,-15 13 32,0 1 0,0-1 0,0 14-288,0 0-64,0 0-576,0 0-224,-15 0-736,15 0-255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20641 16624 7552,'0'0'2880,"0"-15"-1536,0 15-1216,0 0 608,14-13-288,-14 13 0,0-13-128,13 13-32,1 0-160,0-14-32,-1 14 32,1 0 0,14 14 0,-16-1-64,2 0 32,0 15 0,-14-15-32,0 1 32,-14 13-224,0-13-32,2 0-32,-2-1 128,0 0 32,0 2 32,1 12-96,-1-27 64,0 13 160,1-13 160,13 14 128,-14-14 128,14 0-224,0 0-33,0 0-95,14 0-32,-14 13-32,13-13 64,1 0-32,13 0 64,1 0-64,-2 0 64,-12 14 0,0-14 96,13 0-96,-27 14-64,14-14-64,-1 13-96,-13-13 96,0 13-1056,0-26-448,0 0-1407,14-1-545,-41 0-416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22014 12977 6912,'0'0'2624,"0"0"-1408,0-13-1152,0 13 544,14 0-192,-1 0 64,-13 0 32,0 0 64,14 0-320,-14 0 64,0 0 96,0 13-224,13-13-32,-13 14-96,14 0 32,0-1-64,-1 15 64,-13 12-64,14-13-32,-14 14 32,0 1 32,13-15-96,-13-1 0,0 15 32,0-27 64,14 14-32,-14-15-32,0 1 32,14 0 32,-14-14 32,0 13 96,0-13-32,0 0 0,0 0-32,13-13 0,-13 13 0,14-14 0,-1 0 63,1 1 33,0-15-32,13-13 32,-14 15-64,15-15 64,-1 13-128,0 14-64,-12-13 0,-2 13-32,1 1 0,-14-1 64,13 14-32,-13-14 64,0 14-416,0-12-608,-13 12-287,13 0-705,0-14-320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2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22419 13356 6784,'-27'0'2624,"13"0"-1408,0 0-1152,28 0 608,-28 0 0,14 0 352,14 0-224,-14 0 96,27-14-512,-13 14-160,-1 0 0,15-14-128,-15 14 0,1 0-96,-1 0-32,-13 0 96,14 0 32,-14 14-192,0-14 0,14 14-128,-14-14 64,-14 13 96,14 0 96,0-13-64,-14 14 0,14 0 32,-13-14 64,13 14-32,-14-14-32,14 14 32,0-14-32,-13 0 64,13 0-32,0 0-32,0 0 32,13 14-32,1-14 0,-14 0 0,13 12-96,1-12 64,0 14 96,-14 1 96,13 10 0,-13-11 0,0 0-32,0 0-64,0 14 32,-13-15-64,-1 1-32,14 0 32,-14-1 32,14 0 32,-13-13 95,13 14 33,0-14-32,-14 14 32,14-14-128,0 0 0,-13 0-32,13 0-64,0 0-64,0 0 32,0 0-32,0 0 0,0 0 64,0 0 64,0 0 32,0 0 32,13 0-64,-13 0-64,0 0 32,0 0-32,0 0 64,0 0 96,0 0-128,0 0-96,0 0-64,0 0 96,0 0 0,0 0 32,0 0-224,0 0 0,0 0-416,0 0-63,0 0-481,0 0-128,0 0-5696,0-14 3456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3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23591 15080 11264,'0'13'4224,"0"-13"-2305,0 0-2303,0 0 576,14 14-224,-14-14 64,0 14-160,0 13 32,0 1 32,13 25-32,0 2 32,2 14 64,-2-1 64,1 1-32,0-2 64,12 2 0,-12-15 32,0-13 0,-14 1 0,13-16 64,0 1 96,2-13 64,-2 0 96,1-14-32,0 0 64,0 0-64,13-14 0,0 0-96,0-13-32,-14 1-96,15-16-32,-1 1-32,1 14 0,-15 0-64,0-1 32,15 1 0,-28 13 32,14 0-64,0 1-64,-14-1-64,0 14 32,14-14-32,-14 14 0,0-12-352,0-1-224,0-2-512,0 2-160,0-15-576,0 1-159,0 13-2433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4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24429 15994 7296,'0'0'2720,"13"0"-1472,-13 0-1120,0 0 672,0 0-320,0 0 64,0 0 96,0 0 64,0 0 416,0 14-608,0 0 223,0-14 33,0 12-32,-13-12-64,13-12-160,-14 24-64,1-12-128,13 0-32,-26 0-96,-2 14 32,0-14-128,1 13-64,13 1 0,-13-14-32,13 0 0,-13 0 64,13 14-32,1-14 64,-1 0-64,0 13-32,14-13-64,-13 0 32,-1 0 32,14 0 0,0 0 0,0 0 64,-13 0-32,13 0-32,0 0 32,0 0-32,-14 0 0,14 0 0,0 14 0,0-14 0,0 0 0,0 0 0,0 0 0,0 0 0,0 0 0,0 0 0,0 0-96,0 0 0,0 0 64,0 0 0,0 0 32,0 0 0,0 0 0,14-14 0,-14 14 0,13-13 0,-13-1 0,14-13 64,-1 1-32,1 12 64,0 0-64,-1-14 64,1 15-64,-14 13 64,13-14-64,-13 0 64,14 14-64,-14-13-32,0 13 32,0 0 32,14 0-32,-14-14-32,0 14 96,0 0 64,13 14-64,-13-14 0,0 0-32,0 13 32,0-13-64,0 14 64,0 0 0,0-1 32,0 15 0,0 0-64,0-2-64,0 1 32,0-13-32,0 13 0,0 15 0,0-15-96,0 13 0,0-26 128,0 14 32,0-14-160,0-2 0,0 2-672,0-14-640,-13-14-1952,13 2 257,13-2-1665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5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22800 14304 4736,'0'0'1824,"0"0"-960,0 14-736,0-14 480,0 0-160,0 14 0,-13 26-64,13-13 64,0 1-224,0-1-128,-14 14 0,0 13-64,1-13 64,-1 14-64,0 13-32,1 1 32,0 11-32,-1 3 64,-14 12 32,14-13-128,1 13 32,13 1 128,-14-14 160,0 0-96,14-15-32,0 2-64,-13-15-96,13-13-64,0 1-320,-14-16-768,14-12-32,0 0-1504</inkml:trace>
  <inkml:trace contextRef="#ctx0" brushRef="#br0" timeOffset="1">23208 13869 7552,'14'0'2816,"-14"-14"-1536,0 28-1088,0-1 704,0 1-416,0 27-96,0-1-96,0 29-32,-14-1-128,14 28-32,-13-1 96,-1 14-32,0 0 0,0 27-96,0-13 32,1 27-64,-1 0-32,-13-13 32,1-1-32,-2 14 64,14-13 32,0-1-128,-13-14-32,14-13 32,-1-1 0,14-12 32,-14-15 0,14-12-96,0-14 0,-13 0-96,13-28 32,0-1-480,0 2-192,0-28-640,0 0-288,-14-28-1376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7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23798 13431 7936,'13'14'2976,"-13"40"-1600,0 0-1312,0-13 544,0 14-256,-13 14-32,13 26 0,-14 14 32,-14 13-160,1 14 0,1 14 32,-3 15 32,3-3 0,-2 15-64,15 0-32,-15-12-96,15 26 32,-15-28 128,15 13 127,-15-25-191,14-1-32,1-14-64,13 0 32,-14-27-128,0 1 0,14-15 32,-13-14 64,13-12-32,0-1-32,-14-13-128,14-1-64,0-27-191,0 0-97,0 1-288,0-14-160,0-1-416,0 2-128,0-57-3584,0 14 1568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8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24211 13430 6400,'13'-14'2368,"-13"14"-1280,0 0-640,0 14 640,0-1-256,0 28-32,0 1-32,0 38 0,-13 17-416,-1 11 128,-13 29 160,14-1-225,-1 27-63,-14-12-192,14 12-64,1 14-32,-15 1-64,16 0 32,-2-15-32,1 13 64,-1-25 32,-14-1-32,14-14-64,1 1 32,-1-15-32,14-26-96,-14-1 64,14 1-32,0-14 0,-13-15 0,13-12-64,0 0-64,0-1-32,0-27-319,13 1-97,-13-1-480,0-14-64,0 1-800,14-14-320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39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25369 14321 8832,'0'14'3328,"0"-1"-1792,0 28-1664,-14-13 672,14 12-352,-14 1-32,14 28 0,-14 12 32,0 28-96,1 1 96,-14 26 96,13 0-160,1 1 0,-14-1-64,13 1-64,1-15-64,-1-27 32,14 14-320,-14-27-96,1-13-352,13-16-128,0 3-192,-14-29-128,14-14-1984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46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52 120 775 0 0,'0'0'728'0'0,"-2"2"-476"0"0,-22 16 1560 0 0,22-16-924 0 0,2-2-845 0 0,-13 2 842 0 0,12-2-833 0 0,1 0 0 0 0,0 0 0 0 0,-1 0-1 0 0,1 0 1 0 0,0 0 0 0 0,-1 0 0 0 0,1 0 0 0 0,0 0-1 0 0,-1 0 1 0 0,1 0 0 0 0,0 0 0 0 0,-1 0 0 0 0,1-1-1 0 0,0 1 1 0 0,-1 0 0 0 0,1 0 0 0 0,0 0 0 0 0,-1 0 0 0 0,1-1-1 0 0,0 1 1 0 0,0 0 0 0 0,-1 0 0 0 0,1-1 0 0 0,0 1-1 0 0,0 0 1 0 0,-1 0 0 0 0,1-1 0 0 0,0 1 0 0 0,0 0-1 0 0,0-1 1 0 0,0 1 0 0 0,-1 0 0 0 0,1-1 0 0 0,0 1 0 0 0,0 0-1 0 0,0-1 1 0 0,0 1 0 0 0,0 0 0 0 0,0-1 0 0 0,0 0-1 0 0,1-15 521 0 0,3 12-518 0 0,13-12-60 0 0,-13 13-26 0 0,3 8 0 0 0,18 16 30 0 0,-18-15 70 0 0,-8-1 20 0 0,-3 16 9 0 0,3-16 91 0 0,-2-3-115 0 0,-6 5 3 0 0,9-7-68 0 0,-1 1-1 0 0,1-1 0 0 0,-1 0 0 0 0,1 1 0 0 0,-1-1 1 0 0,1 0-1 0 0,-1 1 0 0 0,1-1 0 0 0,-1 0 0 0 0,1 0 1 0 0,-1 0-1 0 0,0 0 0 0 0,1 1 0 0 0,-1-1 0 0 0,1 0 1 0 0,-1 0-1 0 0,0 0 0 0 0,1 0 0 0 0,-1 0 0 0 0,1 0 1 0 0,-1-1-1 0 0,-1 1 17 0 0,0 0 109 0 0,0 0-69 0 0,-15-13 288 0 0,16 11-261 0 0,-4-12 69 0 0,5 10-101 0 0,0-14-130 0 0,2 14-1 0 0,8-13 41 0 0,-8 13-51 0 0,2 0-106 0 0,13-14 114 0 0,-13 14 25 0 0,2 10 80 0 0,19 18-10 0 0,-20-19 2 0 0,-6-2 7 0 0,-9 6 34 0 0,5-6-10 0 0,-5-1-30 0 0,8-1 40 0 0,0-2-52 0 0,1 1 0 0 0,0 0 0 0 0,0 0 1 0 0,0-1-1 0 0,0 1 0 0 0,0-1 0 0 0,0 1 0 0 0,0-1 1 0 0,0 1-1 0 0,0-1 0 0 0,-1-1 0 0 0,-4-8 4 0 0,1-5-16 0 0,3-5-28 0 0,3 15-35 0 0,-2 0-22 0 0,2 1 5 0 0,3-12-2 0 0,-3 12-12 0 0,3 0-98 0 0,9-14 98 0 0,-9 14 4 0 0,3 2-227 0 0,24-4 321 0 0,-23 5 71 0 0,-8 6 19 0 0,-2 19 2 0 0,1-18 0 0 0,-1-2 0 0 0,-8 13-5 0 0,-7 8 4 0 0,14-22-78 0 0,1-1-65 0 0,2-1 41 0 0,0 0-1 0 0,-1-1 1 0 0,1 1 0 0 0,0-1-1 0 0,0 1 1 0 0,-1 0-1 0 0,1-1 1 0 0,0 1 0 0 0,-1-1-1 0 0,1 1 1 0 0,0-1 0 0 0,-1 1-1 0 0,1-1 1 0 0,-1 0-1 0 0,1 1 1 0 0,-1-1 0 0 0,1 1-1 0 0,-2-1 1 0 0,-6 9-184 0 0,8-8 146 0 0,-1 0 0 0 0,0 0 0 0 0,1 0 0 0 0,-1 0 0 0 0,0 0 0 0 0,0 0 0 0 0,1 0 0 0 0,-1-1 0 0 0,0 1 0 0 0,-2 1-1 0 0,0 0-59 0 0,1 1-708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0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24759 13940 8192,'15'-14'3072,"-3"14"-1664,-12 0-1216,0 0 640,0 0-320,0 28-32,0-15-224,-12 42-96,12-1-64,0 42 128,-15-1 160,1 14-64,1 15 63,-1 25-159,1 14 32,-1 1-96,0-14 0,1 14-192,-15-14 32,14-14-64,14 0 0,-14-13 64,14-15 64,0-11-32,-13-2-32,13-14-64,0 2-32,-14-15 64,14 0 64,0-14-160,-13 15 32,13-14-256,0-28-31,-14 13-481,14-26-192,0-14-896,0 0-512,0-28-1664,0 2 896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1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21590 13313 6144,'0'0'2272,"0"14"-1216,14 0-1024,-14-1 512,0 1-288,0-1 0,0 28-64,0-14-32,0 28-96,0-14 96,0 27 128,0 0-96,0-1 64,0 2-160,0 12 0,0-12-96,0-16-32,0-11-32,12-1 0,-12-14-160,0 13 0,0-26-128,0 0 0,0 0-512,0 0-192,0-14-1600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2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21911 12408 6656,'0'0'2528,"0"0"-1344,0 13-1312,0 1 480,0 13-192,0 15 0,0 11 256,0 30 96,0-1-224,0 14-32,0-1 64,0 14-192,0 0 0,0 0-64,0 1-64,0-2-64,0 2 32,0-28 32,13-1 64,-13 2-96,0-16 0,0-12 32,13-13 64,-13-3-96,0 2-64,0-12-32,0-2 96,0-13-352,0-1-128,0 0-320,0-13-128,0-13-2016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3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22285 12087 5888,'0'-14'2176,"0"14"-1152,0 14-704,0-14 544,0 13-224,0 0-32,0 29-160,-14 12 32,1 0-256,13 15 160,-14 13 96,0-15-32,14 44 0,-13-31-256,13 17-128,0 11-32,-14-13-32,14 1-96,0-1 64,0 1 32,0-27 64,0-2-32,0 2-32,0-1 32,0-14-32,0-13-224,0-14-96,0 1-256,0-15-96,0 1-448,14-28-2752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4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22609 12216 6528,'13'-27'2464,"-13"27"-1344,0 0-1024,0 0 544,0 27-256,0-13 32,0 13 96,0 15 64,0-1-288,0 12 32,-13 16 96,13 13-96,0-1 0,-14 15-192,14-1-32,0 16-32,-14-16-64,14 0 32,-13 1 32,13-14-32,0-15-32,0 2-64,0-14 32,0-2-192,0-11-288,0-15-96,0 0-544,0-27-2880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5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23098 12379 6784,'0'-14'2528,"0"14"-1344,0 14-960,0-14 576,0 13-224,0 1 64,-13-1 0,-1 15 0,1 12-352,-1 1 32,0 0 32,1 14-192,-1 13-32,14 14 0,-13 0 0,-1 13-64,14-13 32,0 0-64,-14-1 64,14 1-64,0-27-32,0 0-256,0-14-160,0-1-224,0-26 0,0 14-352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6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23483 12554 7936,'0'0'2976,"14"0"-1600,-14 13-1600,0 1 1216,-14 13-352,14 1 32,0 13 0,-14 26-384,14-12-96,-13-1 0,-1 2-96,14-3-64,0 16-288,-13-30-96,13 2-512,0 1-256,-14-14-2304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7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18349 14029 6656,'-14'0'2464,"14"0"-1344,0 0-1184,0 0 448,0 0-256,0 0-96,0 0 0,14 41-32,-14-14 0,0 14 192,14 0 128,-14 27 32,13 0 32,1 0-192,-1-14-64,1 14-64,-14-14-64,14 1 32,-1-14-32,-13-2-160,14-25-32,-14 14-256,0-14-128,13-1-192,-13 2-64,0-15-1056,0 0-1344,0 0 768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8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18917 13358 8320,'-27'13'3072,"27"-13"-1664,0 28-1632,0-1 512,0 0-128,0 14 128,14 13 64,-14 29 32,13-1-192,-13 13 0,0 0 32,14-13-32,-14 13-32,0 1-96,0-15-64,0 1 32,14-14-32,-14-14 0,0 0 64,13 2-192,-13-16-32,0-13-96,0 15 64,14-29-96,-14 15-32,0-15-416,0 1-96,13 0-608,-13-14-224,0-28-1280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49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19314 13048 7424,'0'-27'2816,"14"27"-1536,-14 0-992,0 0 608,0 0-160,0 0-64,0 0-288,0 14-160,-14 13-128,14 14 0,0-1 0,0 29 96,14 13 96,-14-1-128,0 29-32,13-2-64,-13 16-64,0-16 32,14 15 32,-14-15-96,0 3 0,13-16 32,-13-14 64,14 0-32,-14-26-32,14 1-64,-14-15-32,0-15-448,14-12-128,-14 0-352,0-28-160,13-13-2528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38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39 121 287 0 0,'0'0'163'0'0,"-7"-3"572"0"0,-21-14 1807 0 0,27 20-2259 0 0,-1 1-247 0 0,2-5 372 0 0,1-23-69 0 0,2 19-262 0 0,6-19-12 0 0,-7 18 143 0 0,6 1-141 0 0,23-14-43 0 0,-23 15 164 0 0,1 2-123 0 0,27-4 3 0 0,-28 5-28 0 0,-6 5 0 0 0,0 12 28 0 0,-2-12 64 0 0,0-3-120 0 0,-1 0-1 0 0,1 0 1 0 0,-1 1-1 0 0,1-1 1 0 0,-1 0-1 0 0,1 0 1 0 0,0 0-1 0 0,0 0 1 0 0,-1 0-1 0 0,1 1 1 0 0,0-1-1 0 0,0 2 1 0 0,0-2 10 0 0,0 3 66 0 0,-3-4-41 0 0,0 1-1 0 0,1-1 1 0 0,-1 1 0 0 0,1-1-1 0 0,0 1 1 0 0,-1 0-1 0 0,1 0 1 0 0,0 0-1 0 0,-3 2 1 0 0,2-1 7 0 0,-1-1 1 0 0,1 1-1 0 0,0-1 1 0 0,0 0-1 0 0,-6 2 0 0 0,6-3-20 0 0,2 1-3 0 0,-1-1-1 0 0,1 0 1 0 0,-1 0 0 0 0,0 0-1 0 0,1 0 1 0 0,-1 0 0 0 0,1 0-1 0 0,-1 0 1 0 0,1 0 0 0 0,-1 0-1 0 0,1-1 1 0 0,-1 1 0 0 0,1-1-1 0 0,-1 1 1 0 0,1-1 0 0 0,-1 1-1 0 0,1-1 1 0 0,0 0-1 0 0,-1 0 1 0 0,1 0 0 0 0,0 0-1 0 0,0 0 1 0 0,0 0 0 0 0,0 0-1 0 0,0 0 1 0 0,-2-2 0 0 0,3-3 30 0 0,3-13-116 0 0,-3 14-38 0 0,8 1-51 0 0,22-15 119 0 0,-29 18 21 0 0,0 1 0 0 0,0-1-1 0 0,0 0 1 0 0,0 1 0 0 0,1-1 0 0 0,-1 1 0 0 0,0-1 0 0 0,0 1 0 0 0,0 0 0 0 0,1-1 0 0 0,-1 1-1 0 0,2 0 1 0 0,-3 0 4 0 0,5-1-9 0 0,1 1 1 0 0,-1-1-1 0 0,1 1 0 0 0,-1 0 0 0 0,11 2 0 0 0,-14-2 8 0 0,1 1 1 0 0,-1 0-1 0 0,0 0 0 0 0,0 0 1 0 0,0 0-1 0 0,0 0 0 0 0,0 0 0 0 0,0 0 1 0 0,0 1-1 0 0,0-1 0 0 0,0 1 1 0 0,0 0-1 0 0,-1-1 0 0 0,3 4 0 0 0,-3-4 2 0 0,-1 0-1 0 0,1 0 1 0 0,-1 0-1 0 0,1 0 1 0 0,-1 0-1 0 0,0 0 1 0 0,0 0-1 0 0,1 0 1 0 0,-1 0-1 0 0,0 0 1 0 0,0 0-1 0 0,0 0 1 0 0,0 0-1 0 0,0 0 1 0 0,0 0 0 0 0,-1 0-1 0 0,1 0 1 0 0,0 0-1 0 0,0 0 1 0 0,-1 1-1 0 0,-7 15 53 0 0,8-16-49 0 0,-1-1-1 0 0,1 1 0 0 0,-1-1 0 0 0,1 0 0 0 0,-1 1 0 0 0,1-1 0 0 0,-1 0 0 0 0,1 1 1 0 0,-1-1-1 0 0,0 0 0 0 0,1 0 0 0 0,-1 0 0 0 0,1 1 0 0 0,-1-1 0 0 0,0 0 1 0 0,0 0-1 0 0,1 0-3 0 0,-11 2 10 0 0,6-2 8 0 0,0 0-1 0 0,0 0 0 0 0,0 0 0 0 0,0 0 1 0 0,0-1-1 0 0,1 1 0 0 0,-8-3 1 0 0,10 2 0 0 0,1 1 1 0 0,-1 0-1 0 0,1-1 0 0 0,-1 1 1 0 0,1 0-1 0 0,-1 0 1 0 0,1 0-1 0 0,-1 0 1 0 0,1 0-1 0 0,-3 0 1 0 0,3 0-8 0 0,0 1-1 0 0,0-1 1 0 0,1 0 0 0 0,-1 0 0 0 0,0 1 0 0 0,0-1 0 0 0,0 0-1 0 0,0 0 1 0 0,0 0 0 0 0,0 0 0 0 0,0 0 0 0 0,0 0 0 0 0,0 0 0 0 0,0-1-1 0 0,1 1 1 0 0,-1 0 0 0 0,0 0 0 0 0,0-1 0 0 0,-1 0 0 0 0,-3 0 70 0 0,4 1 63 0 0,0 1-6 0 0,-2 2-229 0 0,11-2 988 0 0,42-3-341 0 0,-43 2-515 0 0,1 0 0 0 0,-1 1 0 0 0,12 2 0 0 0,-7-1-9 0 0,-1 0 155 0 0,-6-3-173 0 0,-1 2 0 0 0,1-1 0 0 0,-1 0 0 0 0,8 2-1 0 0,-5 0 5 0 0,0-1 0 0 0,0 0 0 0 0,0-1 0 0 0,10 0 0 0 0,-6 0 13 0 0,36-1 150 0 0,-34-1-171 0 0,-4 1 16 0 0,0 0 1 0 0,0 1 0 0 0,14 0 0 0 0,-12 0 3 0 0,-5 0-5 0 0,1 0 1 0 0,-1 0-1 0 0,1 1 1 0 0,8 1-1 0 0,30 5 46 0 0,-37-6-61 0 0,40 6 45 0 0,28-11 81 0 0,-61 4-112 0 0,44 1 96 0 0,7 0-46 0 0,11-5 4 0 0,-17 5 0 0 0,-37-1-12 0 0,-11-3-44 0 0,-4 1-1 0 0,-1 1 0 0 0,1 0 1 0 0,0 0-1 0 0,11 1 0 0 0,30-1 33 0 0,9 4-44 0 0,1 2-10 0 0,-2 1 11 0 0,-33-4 32 0 0,23 5-22 0 0,-5-4 28 0 0,-35-3-24 0 0,0 1-1 0 0,0 0 0 0 0,0 0 0 0 0,7 2 1 0 0,25 6-1 0 0,-29-7 202 0 0,-1-3-159 0 0,26-2-42 0 0,-26 2 186 0 0,-1 2-156 0 0,34 1-238 0 0,-40-8 220 0 0,7-19-14 0 0,-8 25-22 0 0,-1 0 1 0 0,0 0-1 0 0,0-1 0 0 0,0 1 0 0 0,0 0 1 0 0,1 0-1 0 0,-1-1 0 0 0,0 1 1 0 0,0 0-1 0 0,0 0 0 0 0,0-1 0 0 0,0 1 1 0 0,0 0-1 0 0,0-1 0 0 0,0 1 1 0 0,0 0-1 0 0,0 0 0 0 0,0-1 1 0 0,0 1-1 0 0,0 0 0 0 0,0 0 0 0 0,0-1 1 0 0,0 1-1 0 0,0 0 0 0 0,0-1 1 0 0,0 1-1 0 0,0 0 0 0 0,0 0 0 0 0,-1-1 1 0 0,1 1-1 0 0,0 0 0 0 0,0-1 1 0 0,-11-9 8 0 0,-1 4-10 0 0,-1-4 0 0 0,-1-4-16 0 0,-1 3-60 0 0,2 2 2 0 0,1 1 8 0 0,2 1 0 0 0,8 6-12 0 0,9 3-55 0 0,24 7 134 0 0,-15-1 58 0 0,14 11 6 0 0,-18-8-11 0 0,7 12-30 0 0,-15-18 40 0 0,-4 1-8 0 0,-4 19-35 0 0,-3-5 22 0 0,-3-5-46 0 0,-4-1-81 0 0,12-11 4 0 0,2-3 72 0 0,-1 0 0 0 0,1 0 0 0 0,-1 0-1 0 0,1 0 1 0 0,0 0 0 0 0,-1 0 0 0 0,1 0 0 0 0,0 0 0 0 0,-1 0-1 0 0,1 0 1 0 0,0 0 0 0 0,-1 1 0 0 0,1-1 0 0 0,0 0 0 0 0,-1 0-1 0 0,1 0 1 0 0,0 1 0 0 0,-1-1 0 0 0,1 0 0 0 0,0 0 0 0 0,0 1 0 0 0,-1-1-1 0 0,1 0 1 0 0,0 1 0 0 0,-1 0-24 0 0,1-1 1 0 0,-1 1-1 0 0,1-1 0 0 0,-1 1 0 0 0,1-1 1 0 0,-1 1-1 0 0,0-1 0 0 0,1 1 0 0 0,-1-1 1 0 0,1 0-1 0 0,-1 1 0 0 0,0-1 0 0 0,0 0 0 0 0,1 1 1 0 0,-2-1-1 0 0,-30 3-3617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50"/>
    </inkml:context>
    <inkml:brush xml:id="br0">
      <inkml:brushProperty name="width" value="0.0175" units="cm"/>
      <inkml:brushProperty name="height" value="0.0175" units="cm"/>
      <inkml:brushProperty name="color" value="#3165BB"/>
    </inkml:brush>
    <inkml:brush xml:id="br1">
      <inkml:brushProperty name="width" value="0.05" units="cm"/>
      <inkml:brushProperty name="height" value="0.05" units="cm"/>
      <inkml:brushProperty name="color" value="#3165BB"/>
    </inkml:brush>
    <inkml:brush xml:id="br2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19610 12535 8064,'14'-13'2976,"-14"13"-1600,0 0-1312,0 0 896,0 27-320,-14 1-160,14 13-64,0 27-256,-14 0 192,14 27 64,0 14-192,0 1-64,0 14-96,0 12-64,0-28 32,0 15 31,0-14-31,0-14 64,14-13-128,-14-13 0,0-15-32,14 1-63,-14-14-193,0 0-64,0-15-128,0-12-96,0 0-448,0 0-128,0-28-2336,13 0 320</inkml:trace>
  <inkml:trace contextRef="#ctx0" brushRef="#br0" timeOffset="1">20101 12386 6912,'27'-27'2624,"-27"27"-1408,0-14-992,0 14 576,0 0-128,0 0 64,0 14-288,0-1-32,0 14-224,0 28 96,0-1 96,0 15-64,0 13 0,0 27-128,0-14 32,0 27-128,0 1 0,0 0-32,0-13-64,0-1 32,0 0-32,0-27-96,0-1 64,0 1-32,0-27 0,0 0-160,0-29 0,14 2-416,-14-1-64,0-13-256,0-42-2176,13 1-1376,-13-13 1248</inkml:trace>
  <inkml:trace contextRef="#ctx0" brushRef="#br1" timeOffset="2">19815 13614 5248,'0'0'2016,"0"0"-1088,-28 0-672,42 0 576,-28 0-64,14 0 32,0 13 96,0-13 96,0 0-544,0 0 96,0 0 224,14 0-192,0 0-160,-14-13-96,14 13-192,-14 0-32,14 0 96,-14-14 95,0 14 1,13 0 64,-13 0-192,0 0-32,0 0 0,0 0 64,0 0-32,0 0 64,0 0-64,0 0 0,0 0-96,0 0-64,13 14 288,-13-1-224,0 1-96,0 0 96,0-1 0,-13 1-96,13 12 32,0-12 0,0 14 0,-13-15 0,13 1 0,0 13 0,0-13 0,0 13 0,0-13 0,-14 0 0,14 13 0,0-13-288,0-14-128,-14 14-416,14-14-128,0 0-1535,0 0-1953</inkml:trace>
  <inkml:trace contextRef="#ctx0" brushRef="#br0" timeOffset="3">19801 12386 6656,'-40'13'2528,"40"-13"-1344,-28 0-832,15 0 672,-1 0-192,14 0 64,-13 0-32,13 0 32,-14 0-480,14 0 96,0 0 127,0 0-351,14 0-64,13 0-96,14 0 0,13-13 0,14 13 0,0 0-64,14 0-64,14-13 160,13-1 128,-1 14-96,-11-14-32,-2 14-64,13-13 0,-26 13-64,1 0-32,-15 0 96,-28 0 0,2-14 32,-16 14 0,2 0-352,-14 0-96,-14 14-608,0-14-224,-28 0-671,2 0-193,-2 0-2048</inkml:trace>
  <inkml:trace contextRef="#ctx0" brushRef="#br0" timeOffset="4">18450 13641 6528,'-13'0'2464,"13"0"-1344,0 14-896,0-14 576,0 0-352,13 0-96,1 0 160,-1 13 32,15-13-256,26 15 32,0-15 96,15 14-96,13-14 64,40 0-160,14 0-64,1 0 0,13-14 32,14-1-96,-14 2 0,0-1-32,14 14-64,-28-14 32,0 14 32,-13 0-32,-27 0-32,-1 0 32,-27 0 32,-13 0-32,0 0-32,-29 14-320,1-14-192,1 0-192,-14 0 32,-1 0-320,-13 0-160,0 0-2368</inkml:trace>
  <inkml:trace contextRef="#ctx0" brushRef="#br0" timeOffset="5">18697 13258 6784,'-28'0'2624,"28"14"-1408,-14-14-992,14 14 640,0-14-224,0 0-64,0 0-256,0 0-64,14 0-128,0 0 192,14 0 96,26 0-64,0 0-32,14-14-64,29 14 64,25 0-96,0 0-64,28 0 0,-13-14-32,13 14-64,0-13 31,0-1-126,-13 14-1,0 0 95,-15 0 97,-12 0-64,-15 14-64,14-14 0,-28 0-32,-12 13 0,-14-13 0,-1 0-160,-27 0 32,1 0-287,-15 0-129,1 0-352,-1 0-96,-26 0-1024,-1-13-448,-13 13-672</inkml:trace>
  <inkml:trace contextRef="#ctx0" brushRef="#br0" timeOffset="6">20510 12099 8192,'16'-13'3072,"-16"-1"-1664,14 14-1376,-14 0 672,0 0-256,0 14 64,0-1-288,0 1-64,0 41-96,-14-1 96,14 28 128,0 13-32,0 14 32,0 1-160,-16 13-32,16 13-32,0-14 32,0 2-128,-14-15 0,14-13 96,0-1 32,0-27-320,0 0-96,0-27-192,0 1-32,0-15-96,0-13-32,0-1-128,0-13 32,0 0-1216,0-27-448,14 0-224</inkml:trace>
  <inkml:trace contextRef="#ctx0" brushRef="#br2" timeOffset="7">20755 13422 6912,'0'0'2624,"0"-27"-1408,0 41-1152,0-14 608,0 0-352,0 0-32,0 0-32,14 13-128,-1-13 128,1 0 64,1 0 96,25 14 96,1-1-160,0 1 32,13 13-96,-13-13 0,14 0-160,-14 0-96,0-1-96,-14 14 32,14-13 96,-14 0 32,0 14-32,1-1 32,-2-13-64,2 13-32,-14-13 32,0 0 32,0 13-320,-1-13-64,-13-1-608,0-13-224,0 14-800,0 0-352,0-14-768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58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20956 12043 7680,'13'0'2880,"-13"0"-1536,0 0-1632,0 0 384,0 0-64,0 0 32,0 14 192,0 13 160,0 0-224,0 27 192,0 15 96,0 13 128,0 27 32,-13 0-352,-1 27-160,14 0-96,-14 14 32,1 1-32,13-29-32,-14 0 32,1-11-32,13-16-224,0-14 0,0 0-128,-14-12 0,14-1-320,0-27-128,-14 0-832,14-13-384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59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18741 15518 7296,'13'-14'2816,"-13"14"-1536,0 0-1152,0 0 608,0 14-288,0-14 64,-13 13 0,13 1-32,0 13-224,0 1 32,-13 13 64,13 12-64,0 16 64,0-1-192,0 15-96,-14-2-32,14 15-32,0-14 0,0 0 64,-14-1-32,14-13-32,0 1 32,0-14-32,0-14-96,0-14 64,0 14-320,0-14-160,0-14-448,0 1-128,14-14-544,-14-14-192,0 1-1280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0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19439 15226 7808,'13'0'2880,"-13"0"-1536,0 14-1152,14-14 704,-14 27-416,0 0-96,-14 15-96,14 11 32,-13 2-160,13 14 256,-14 26 128,14 0-96,-14 0-1,14 15-191,-13-15-96,-1 14-64,14 0 0,-13-27-128,-1 14 0,14-28 32,0 0 0,0 1-160,0-16-32,0-12-191,0 0-97,0-13-64,0-15-96,0-13-1024,14-13-2368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1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19843 15195 8064,'13'0'2976,"-13"-13"-1600,28 13-1536,-28 0 544,14 0-96,-14 13 64,0 2 96,0 11 64,0 16-288,0 11 160,-14 16 32,14-1-64,-14 43 32,-13-3-96,15 1-1,-3 13-159,2 14-96,0-12 0,-1-1-32,0-1 0,-13-12 0,27-2-96,-14-25 64,1-2 32,13-13 64,0-14-32,0 2 64,0-15-352,0-14-63,0-15-961,0-12-256,0 0-96,0-25-2048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2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20605 14993 9216,'14'27'3424,"-14"0"-1856,0 1-1632,0-14 640,0 12-224,0 15 32,-14 14 64,14 14 64,-13-1-289,0 13 161,-1 15 96,0 13-32,-13 0 0,-1 1-256,15 12-64,0 16-64,-14-16 32,13 0-64,0 1-32,-13-13 32,14-2-32,-1 2 0,14-28 0,-14-14-96,1 0 0,13-28-160,-14 2 0,14-1-384,0-14-128,0-13-383,0-2-65,0-12-416,0-12-160,0-15-1728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3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21006 15153 9088,'0'27'3424,"0"-13"-1856,0 13-1824,0 1 576,0 12-160,-13 15 64,13 0 256,-14 27 128,1-1-288,-1 29 255,0-16 65,1 16-128,-1-1-32,14-1-288,-13-12-128,-1 13-32,0-27 32,14 0-32,-13-1-32,13 1-64,0 0-32,-14-28-96,1 15 32,13-15 32,-14-12 64,14 11-192,0-12-64,-14 1-448,14-15-159,0-13-385,0 0-128,0-28-2816,0-14 928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4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21490 15502 7552,'14'-14'2880,"-14"14"-1536,0 0-1344,0 0 576,0 0 32,0 0 96,0 14 0,13 0-64,-13-14-320,0 26 160,0 2 128,0 13 31,-13 0 97,13 13-224,0 29-32,0-16-160,-14 15-32,14 13-160,-13 1-32,-1-2-96,0 16-32,1-14 32,-1-1 0,1 13 64,-1-13 96,0 1 0,14-14 0,-13 0-32,13-14 0,-14-13-64,14-1-64,0-13 32,-13-14-32,13 1-96,0-1 64,0-1-320,-14-12-320,14 0-64,0-14-384,-14 0-191,14 0-129,0-14-64,0 0-320,0-12-96,0-1-1184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5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21815 16131 7552,'0'14'2880,"13"-14"-1536,-13 13-1152,0 1 704,14-14-64,-14 14 128,0-1-224,0 1-128,0 0-352,0 14-33,0-2 1,0 1-32,-14 14 32,14 1-64,0-2 64,-13 15-64,13-1 64,-14 1-64,1 14 0,-1-2-192,0 1 32,0 0-64,14-13 0,-14 13 64,14 0 64,-13-13 96,13-1 64,0-13-32,-14 0-32,14 0-192,0-14 32,0 1-64,0 0 0,0-16 0,0 2-192,0 13 0,-14-13-96,14-1 64,0 1-544,-13 0-191,13-42-2273,-14 15-896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20974 12437 5376,'0'0'2112,"-14"0"-1152,0 0-992,14 0 384,0 0 192,-13 0 192,13 14-96,-14-14 0,14 0-352,0 0-32,0 0-32,0 0-96,14 0-32,-14 0 32,13 0 64,1 0 32,13 0 32,-13 0 0,14 0 0,-1 0 0,14 0 64,-14 0 32,14 0 32,-14 14-192,14-14-128,0 0-32,-13 13-32,-1-13 0,0 0 64,1 14-32,-2-1-32,2 1 32,0 0 32,-1 0 32,-14-14 32,2 14-160,-2-1 32,14 1 0,-27-14 64,27 14-32,-27-1-32,14 1 32,0-14-32,-1 13-288,-13 1-64,13-14-320,-13 14-128,0-14-768,-13 14-352,13-14-1376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39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0 127 975 0 0,'3'0'5152'0'0,"36"-10"-4776"0"0,-30 7-14 0 0,0-1-64 0 0,24-15-30 0 0,-25 14-4 0 0,1 0-6 0 0,27-17-30 0 0,-27 17-18 0 0,-2 0-2 0 0,20-14-14 0 0,-20 15 132 0 0,-1-1-246 0 0,18-13-64 0 0,-24 18-16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0,1 0 0 0 0,-1 0 0 0 0,-8 2 0 0 0,-5 4 3 0 0,0 1-1 0 0,0 0 1 0 0,1 0-1 0 0,0 2 1 0 0,0-1-1 0 0,-11 12 1 0 0,9-7 8 0 0,1 1 1 0 0,0 1-1 0 0,0 0 1 0 0,-10 17-1 0 0,23-31-7 0 0,-5 6 56 0 0,1 0 1 0 0,-6 14 0 0 0,9-18-12 0 0,0 0 1 0 0,0 0-1 0 0,0 0 1 0 0,1 0-1 0 0,-1 0 0 0 0,1 0 1 0 0,0 0-1 0 0,0 0 0 0 0,0 0 1 0 0,0 0-1 0 0,0 0 1 0 0,1 0-1 0 0,0 3 0 0 0,6 18 145 0 0,-5-18 198 0 0,5 0-226 0 0,20 19-7 0 0,-20-19 137 0 0,0-2-191 0 0,24 12-10 0 0,-23-11 52 0 0,0-3-291 0 0,26 10 41 0 0,-26-9-121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7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19211 14729 8064,'13'0'2976,"1"0"-1600,-14 0-1408,0 0 704,-14 27-224,14 1-192,0-1-64,0 13-96,-13 15-96,13 0 96,0 13 0,-14-14 32,14 1-64,0 13-64,0-26 32,14 11 32,-14-12-32,13-13-32,-13-1 32,14 1-32,0-1-96,-14-13 0,13-2-384,-13 2-64,14 0-384,-14 0-64,0-14-928,13 0-448,-13-14-256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6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20201 14409 13024,'0'27'704,"0"-13"-128,0 13-160,0 0-192,0 1 32,13 12-96,-13 1 0,0 14-96,14-1-64,-14-12-64,0-1 32,14-2 32,-14 3 0,0-1 0,14-14 64,-14-1-32,0-12-32,0 14 32,0-14-32,0-14-512,0 14-128,0-14-448,0-14-3232</inkml:trace>
  <inkml:trace contextRef="#ctx0" brushRef="#br0" timeOffset="1">20174 14450 6656,'0'0'2528,"27"0"-1344,-27 0-1376,0 0 992,27-27-288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23226 13401 7808,'0'0'2976,"0"0"-1600,0 0-1056,0 0 800,0 0-256,0 0 32,14 0-128,-14 0-97,13 14-351,-13-1 0,14-13 32,-14 28-128,14-15 32,-1 15-96,14-2 64,-13 2-64,0 13 64,-1 0-128,1-1 0,-1-13-96,1 1-32,0 14 96,-14-30 32,13 15-736,-13-13-288,0-1-671,0-13-225,0 0-4928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1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21341 14961 3840,'0'14'1472,"0"-14"-768,-14 14-832,14-14 160,0 13-64,0-13 448,0 13 256,0 2 160,0-15 64,0 0-288,0 0-32,0 0-352,0 0 64,0 0 128,14-15-160,-14 15-64,13-13-96,1-14 0,-1 13 64,15-13 64,-14-13 32,13 11 0,-13-12 64,12 1 32,1-1-32,1 0-32,0 0-96,-1 14 32,0 0-128,-13 0 0,-1 13-32,1 0 32,0 1-64,-14-1 64,0 14-64,0 0-32,0 0-64,0 0-32,-14 0-224,14 0-128,0 0-896,-14 0-320,14 0-1664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21997 16602 5376,'-14'0'2112,"14"0"-1152,0 0-1056,0 0 352,0 0 0,0 0 96,0 0 160,-13 0 64,13 0-288,0 0 96,0 0 64,0 0-160,13 0-32,1 0 160,0-14 96,13 0-128,-13 1 32,13-1 32,13 1 96,1-15 128,1 1 64,11-1-193,2 1 1,1 13-128,-17-12 64,3 12 32,-1 1-32,-1 13-160,-12-14-64,-1 14-64,0-14 32,-14 14-64,2 0 64,-2 0-64,0 0 0,-13 0-192,14 0 32,-14 0-288,14 0-128,-14 0-128,0 0-928,0-28-2143,-28 1-129,15 0-224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3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21870 12175 6272,'-16'0'2368,"16"0"-1280,0 0-864,0 0 576,0 0-288,0 0 32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4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21868 12174 12512,'27'0'480,"-13"0"-64,27-13-96,13 13-32,-13 0-96,14 0-32,13 0-96,0 0 32,14 0-64,0 0 64,-15 0-64,2 0 64,-1 0-128,-13 0-64,-1 0 64,1 0 64,0 0 0,-14 0 64,0 0-128,-14 0 0,0 0 32,0 0 0,-13 0-704,-1 0-256,-13 0-512,-13 0-2592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5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21649 12658 6400,'-14'0'2464,"14"0"-1344,14 0-960,-14 0 544,0 0-192,13 0 96,14 0-32,14-14-64,14 14-256,13 0 32,1 0 64,12 0-128,14-13 32,1 13-96,27 0 64,-14 0-128,-14-13 0,14-1-32,0 14 32,-13-13 0,12 0 32,-25 13-64,-2-14 32,-13 0-64,-14 0-32,-12 14 32,13-12 32,-29 12-32,1 0-32,-13-14-256,0 14-96,0 0-224,-1 0-64,-13 0-512,0 0-128,0 0-2208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6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21649 13061 6144,'-14'0'2272,"28"0"-1216,-14 0-1024,0 0 448,13 0 160,14 0 160,14-13 0,0 13 0,27 0-448,1-14 0,13 14 0,26 0-64,1 0 0,15 0-96,-2-14-32,14 14-192,-13 0 32,-14-13 0,0-1 64,-14 14-32,-13 0 64,-14 0 0,0 0 32,-13 0-64,-2 0-64,-11 0 96,-1 14 0,0-14-192,-14 0 0,-13 0-544,0 13-192,0-13-448,0 0-64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7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21560 13789 6912,'-14'27'2624,"0"-27"-1408,14 0-992,0 0 576,0 0-288,0 0-32,14 0 64,0 0 96,13-13-320,14-1 96,27 14 96,0-14-128,13 14-64,15-14-160,-1 14-64,1-14-32,-1 2-64,1-2 96,-15 14 63,1-14-222,-27 14-97,-15 0-352,1 0-128,-14 0-384,-13 0-96,0 14-672,0-14-224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40.0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58 599 0 0,'-9'6'8491'0'0,"16"-12"-8322"0"0,22-15-38 0 0,-22 15 101 0 0,-2 1-169 0 0,15-16-38 0 0,-15 16 55 0 0,2 10 36 0 0,22 13-16 0 0,-28-18-98 0 0,-1 0 0 0 0,0 0 1 0 0,0 1-1 0 0,1-1 0 0 0,-1 0 0 0 0,0 0 0 0 0,1 0 0 0 0,-1 0 1 0 0,0 0-1 0 0,0 0 0 0 0,1 0 0 0 0,-1 1 0 0 0,0-1 1 0 0,0 0-1 0 0,1 0 0 0 0,-1 0 0 0 0,0 1 0 0 0,0-1 0 0 0,0 0 1 0 0,1 0-1 0 0,-1 1 0 0 0,0-1 0 0 0,0 0 0 0 0,0 0 0 0 0,0 1 1 0 0,0-1-1 0 0,0 0 0 0 0,1 0 0 0 0,-1 1 0 0 0,0-1 1 0 0,0 0-1 0 0,0 1 0 0 0,0-1 0 0 0,0 0 0 0 0,0 0 0 0 0,0 1 1 0 0,0-1-1 0 0,0 0 0 0 0,0 1 0 0 0,-1-1 0 0 0,-12 48 278 0 0,9-32-175 0 0,-3 11-29 0 0,-2 11 15 0 0,2-8-24 0 0,-1-5-54 0 0,-8 34-259 0 0,15-54 86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8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21619 13358 6784,'0'0'2528,"0"0"-1344,0 0-1024,14 0 544,-14 0-32,27 0 128,14 0-64,13 0-64,1 0-352,26 0-64,16 0 64,11 0-64,-13 0 32,28 0-160,-15 0-32,-12 0 32,26 0 0,-26 0-64,-14 0-64,-14 0 32,0 0 32,-27 0-32,0 0-32,-14 0-544,1 0-192,-14 0-416,-14 0-96,0 0-1856,0 0-1568,0 0 1824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79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21487 14161 6656,'-28'27'2464,"28"-27"-1344,0 13-1312,14-13 1920,0 0-544,-1 0-160,14 0-192,14 14-480,14-14-128,-1-14-32,14 14-96,15 0-64,-17 0 0,3 0-32,-15 0 64,1 0 96,0 0-416,-16 0-160,3 0-640,-14 14-256,-28-14-4768,0 14 2272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0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23810 13576 7296,'0'0'2816,"14"-14"-1536,-1 14-992,1 0 704,13 14-256,15-14-32,11 13-192,-12-13 0,28 0-288,13 0-64,-28 0-32,28 0-64,-13 0 32,-2 14-128,-12-14 0,-1 0 32,-13 0 64,1 0-32,-16 0 64,-12 0-352,13 0-64,-27 0-480,14 0-128,-1 0-800,-13 13-256,0 1-1280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1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23357 13897 7552,'0'0'2816,"27"0"-1536,0 0-1088,-13 0 704,14 0-192,12 0 32,28 0-32,15 0-64,12 0-320,0 0-64,27 0 64,-12 0-129,14 14-31,-16-14-160,1 0 0,0 0 64,-13 0 32,-15 13-32,-26-13-64,-1 0-416,-13 0-191,1 14-129,-2-14 64,-27 0-288,15 0-96,-15 0-1120,-13 0-448,0 0-192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2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23035 14248 7040,'0'14'2720,"0"-14"-1472,28 0-1024,-15 0 640,14 0-96,1 0 96,26 0-192,14 0-32,15 0-352,12 0 32,28 0 32,-1 0-64,14 0-1,0 13-159,15-13-96,-15 0 64,-27 14 0,28-14-128,-28 0 32,-28 13 0,1-13 64,-13 0-256,-15 0-96,-13 15-287,0-15-33,-1 13-32,-12-13 0,-15 0-224,1 14-96,-1-14-736,-13 13-2176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3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22583 14525 6912,'14'0'2624,"-14"0"-1408,27 14-992,-13-14 576,27 0-128,13 14 64,14-14-128,28 0 0,-1 0-320,15 13 32,26-13 96,13 14-96,2-1 0,26 1-128,-14 0 31,1-1-127,-1-13-64,2 14 64,-29-14 0,0 0-32,-14 0 32,-26 13 0,0-13 32,-29 0-288,2 0-64,-28 14-223,-1-14-65,-12 0-224,-1 0-64,-13 0-800,-1 0-736,-13 14-320,0-1-160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4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22467 14847 7552,'0'0'2816,"0"0"-1536,0 14-1088,0-14 704,14 0-192,-1 13 32,1-13-32,27 0 32,13 13-416,14-13 96,42 15 31,12-15-31,14 13 0,15 0-96,26-13 32,0 14-64,14 0 0,-1-14-160,-12 0-32,-1 13 160,-27 1 96,0-14-64,-28 0 0,-12 27-96,-16-14-32,-11-13-96,-15 14 32,-14 0-64,-13-14-32,-14 0-320,1 13-128,-14-13-288,-1 0-64,2 0-448,-15 0-159,-15 0-577,-12 0-192,-28 0-1600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5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22349 15285 7296,'27'27'2816,"14"-27"-1536,13 13-1152,-26-13 608,26 14 64,1 14 224,27-14-256,27 0-160,14-1-320,0 1-64,27 0 96,-1-1-65,15 0 33,14-13-256,-15 14 0,1 0-32,-15-1 64,2 1 32,-15 1 32,-13-2-64,-29 0 32,-11-13-64,-1 16 64,-13-16-224,-16 13 32,-11-13-320,-15 0-63,1 0-161,-15 0-96,0 0-224,-13 13-128,-13-13-960,0 0-416,-15 0-480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6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22467 15795 5632,'0'14'2112,"0"-14"-1152,14 0-640,-1 13 640,15-13-96,13 0 128,13 14-192,14 0-32,27-1-416,15-13 64,-1 14 32,27 0-160,14-14-96,14 14-32,13-1-32,1 1 0,-1 0 0,-27 13-64,13 0-64,-26-13 96,-1 0 0,-27-1 32,-1 0 64,-25 1-32,-1-14-1,-27 14-191,-15-14 32,1 0-415,-13 0-225,-14 0-96,-1 13 64,0-13-288,-13 0-96,-13 0-992,-14-13-416,-1 13-288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7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22745 16586 7040,'-28'0'2624,"28"0"-1408,14 14-928,0-14 704,-1 14-256,-13-1 32,28 0 0,0-13 64,26 14-448,28 0 64,13-14 63,14 13-127,14 1 32,26-14-256,-12 14-32,13-14-64,1 0-64,-15 0 32,1 0-32,-15 13 0,-12-13 64,-16 0-96,-12 0 0,-14 14-256,-13-14-128,-14 0-287,-14 14-97,-14-14-224,-13 0-96,-13 0-224,-1 0-32,1 0-1952</inkml:trace>
  <inkml:trace contextRef="#ctx0" brushRef="#br0" timeOffset="1">22554 16233 8064,'0'0'3072,"0"14"-1664,0-14-1376,14 0 608,-14 0-64,27 0 96,28 0-64,-1 0 0,42 14-320,26-1-32,15 14 63,13-13-191,28 0 0,-2-1-64,1 14 32,-13-27-64,-14 14-32,0 0 32,-13-1 32,-15-13-32,-12 0-32,-29 14-128,1-14-64,-27 0-191,-14 0-97,0 0-64,-15 13 0,-12-13-224,0 0 32,-14 0-384,0 0-192,0 0-2016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51.1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162 77 431 0 0,'0'0'1903'0'0,"-1"-2"-1718"0"0,-8-7 415 0 0,6 8-454 0 0,-17-19 631 0 0,18 18-564 0 0,1 2-173 0 0,0-1-1 0 0,-1 0 0 0 0,1 1 1 0 0,0-1-1 0 0,1 0 0 0 0,-1 0 0 0 0,0 0 1 0 0,0 1-1 0 0,0-1 0 0 0,-1-2 0 0 0,-8-7 377 0 0,8 8-216 0 0,0 1 0 0 0,-16-12 304 0 0,17 12-360 0 0,-1 0-6 0 0,-1 0-134 0 0,1 0 49 0 0,0 0 0 0 0,0 1 0 0 0,0-1 0 0 0,0 1 0 0 0,0 0 0 0 0,0-1 0 0 0,0 1 0 0 0,-1 0 0 0 0,1 0-1 0 0,-3 1 1 0 0,2-1 45 0 0,0 1 0 0 0,0-1 0 0 0,0 1-1 0 0,0 0 1 0 0,0-1 0 0 0,-4 3 991 0 0,12 3-1009 0 0,14 16-53 0 0,-14-17 32 0 0,1 0 26 0 0,18 13-13 0 0,-18-13 5 0 0,0 0-10 0 0,19 16-43 0 0,-19-16 31 0 0,0 1 3 0 0,15 18-35 0 0,-15-18 108 0 0,-2-1-75 0 0,13 16-31 0 0,-13-16 335 0 0,-4-4-353 0 0,-1 0 0 0 0,1 0 0 0 0,0 0 0 0 0,-1 0 0 0 0,1-1 0 0 0,0 1 0 0 0,-1 0-1 0 0,1 0 1 0 0,-1 0 0 0 0,1 0 0 0 0,-1-1 0 0 0,-1 2 0 0 0,1 0 6 0 0,-3 3 51 0 0,-10 7-20 0 0,14-11 14 0 0,-33 24 34 0 0,7-8-28 0 0,13-9-64 0 0,4 0 0 0 0,-1 2 0 0 0,-1 3-13 0 0,2-4-51 0 0,6-5-3 0 0,-3 4 2 0 0,4-6-6 0 0,1-1-150 0 0,-7 5 210 0 0,0 1-2 0 0,-11 10-192 0 0,18-15 151 0 0,6-7-127 0 0,1-2 173 0 0,20-19-48 0 0,-4 6 60 0 0,-16 14 68 0 0,0 0 9 0 0,18-17-1 0 0,6-8 78 0 0,-25 26 100 0 0,0 0-204 0 0,14-14-56 0 0,-15 14-59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89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22919 17080 6784,'0'0'2624,"0"0"-1408,0 0-864,0 0 672,0 0-256,14 14 0,-1-14-64,-13 0 32,41 0-416,0 0 160,27 0 96,1 0-129,25 13 1,16-13-192,12 0 0,2 14-96,-16-14 0,28 13-192,-27-13 32,0 14 64,-13-14 32,-1 14-32,-13-14-64,-13 27 32,-16-27-32,-12 13-352,-13 1-160,-1-14-320,-13-14-735,-14 14 127,-14-13-608,1 13-128,-15-14-928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0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19136 12955 7040,'-27'0'2720,"27"0"-1472,0 0-1024,0 0 640,0 0-96,0 0 32,0 0-256,14-15 0,-1 15-320,15 0 160,27 0 32,-2 0-64,16-13 31,13 13-95,27-13 64,0-1-128,27 0-64,-13 1-64,27-1-96,0 0 32,-13 14-32,-15-13 0,-13 13 64,0 0 32,-13 0 32,-15 0-160,-26 0 32,-14 0 0,0 0 0,-14 13-288,-13-13-64,-14 0-511,0 14-193,-28-14-832,1 14-320,0-14-1472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1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18360 14336 6144,'-27'0'2368,"27"0"-1280,0 0-704,0 0 608,0 0-224,0 0 0,0 0-288,0 0-128,0 13 0,14 1 0,13 0-32,15 13-32,25-27-96,2 14 32,12 0 0,28-14 32,14 14-128,13-28-96,-12 14 64,-2-14 0,29 0-32,-29 0-64,0 1 32,1-1-32,-27 0 0,-1 14 64,-13-13-32,1 13 64,-30 0 0,2 0 32,-1 0-160,-26 0-32,-1 0-192,-13 0-64,-1 0-192,1 0-96,0 0-352,-14-14-192,-14 14-4544,14 0 1920</inkml:trace>
  <inkml:trace contextRef="#ctx0" brushRef="#br0" timeOffset="1">18333 14023 6784,'-14'14'2624,"14"-14"-1408,0 0-992,-13 13 576,13-13 0,0 0 64,0 0-384,0 0-128,0 0-224,0 0 64,13 0 96,1 0 32,13-13 128,1 13 64,39-14-33,16 14-95,12 0-64,14-14-192,28 14-32,-1 0-32,1-14 32,13 14 64,-1-14 64,-12 14-32,-1 0-32,-12 0-32,-16 0 64,15 0-32,-28 0 0,1 0-192,-14 0 32,0 0 0,-15 0 0,-25 0 64,-1 0 32,-1 0-32,-27 0 32,15 0-288,-14-13-32,-1 13-384,-13 0-160,0 0-639,-13-14-321,-1 14-2336,-14-13-1376,1-1 2560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3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18187 14686 6656,'0'13'2528,"-13"-13"-1344,13 0-896,0 0 608,0 0-256,0 0 32,0 0-320,13 0-128,1 0 0,13 0 64,1 0 0,12 0 64,15 14-192,14-14-32,11 14 0,16-14 64,1 13-96,11-13-64,0 14 0,2-14 32,-15 14-32,0 0 64,-12-1-64,-2-13 64,-13 14-64,14 1 64,-28-15-64,1 13-32,0-13 32,-29 0-32,15 0 64,-27 0 32,14 0-128,-14 0-32,-14-13-960,0 13-1280,0 0-640,0-15-512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4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20057 15196 6656,'0'14'2464,"-14"-14"-1344,14 0-832,0 0 704,0 0-256,0 0 32,14 0-128,-14 0-96,13 0-288,15 0 32,13 0 128,-15 0-32,29 0 96,0 14-128,12-14 31,3 0-223,25 0-32,-14 13 0,1-13 64,27 0-160,-13 0-32,-15 0 0,15 0 0,-15 0 0,-13 14 0,1-14 0,-15 0 64,-13 0-256,-14 13-96,1-13-287,-2 0-33,-11 0-192,-15 0-32,0-13-544,0 13-160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5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19459 15474 7296,'0'0'2816,"14"13"-1536,-14-13-1088,0 0 640,13 0-160,15 0 64,-15 15-128,29-2-64,-2-13-288,28 13 32,1-13 64,26 14-192,0-14-32,15 14-64,26-14 32,-14 0-128,15 14 0,-1-14 96,1 0 32,-14 0-33,-1 0-63,-13 14 32,0-14 32,-14 14-32,1-1 64,-14-1-128,-13 2 0,-15 0-32,0-14-64,-13 13-191,-13-13-129,-1 0-192,-27 0-1344,0-13-256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6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18423 15810 6656,'0'0'2528,"0"14"-1344,0-14-960,0 0 640,0 0-160,0 0 32,0 0-32,14 0-64,-14 0-320,13 0-64,0 0 64,1 0-128,0 13-32,28-13 64,-2 14 0,14-14-96,15 13-32,-1-13-32,14 14 32,14 0-64,26-14-32,-13 13 32,13-13 31,15 14-31,-1-14-32,14 13 32,0 2-32,-1-2 0,15 1 0,1-14 0,-15 13 0,-1-13 0,2 0 0,-29 0 0,1 0 64,-1 0-32,-12 0 64,-15 0-64,-27 0 64,-12 14-128,-2-14-64,-28 13-223,2 1-65,0-14-128,-15 14-800,0-14 32,-13 0-1280,0 0-1824,0 13 992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7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18509 16277 5504,'-13'27'2112,"13"-27"-1152,0 0-640,0 0 992,13 14-416,-13 0-320,0-14-192,14 13-224,13-13 96,15 0 128,-16 14-64,15-1 0,28-13-192,-14 28-32,26-15-32,28 1 32,14-1-64,13 1 64,14 13-64,0-13-32,0-1 32,28 1 32,0-14-96,-2 27 0,15-13 32,0 13 0,-13-13 64,-15 14 96,0-16-128,-26 2-96,-14 0 32,-14-14 0,-13 14-64,-15-14 0,-12 0-160,-28 0-64,0 0-128,-1 0 32,-26 0-192,0 0-32,-1 0-1408,-13 0-1856,-27-14 864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8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19079 16831 6016,'0'0'2272,"0"0"-1216,0 0-736,0 0 640,0 0-288,0 0-64,0 0 64,27 14 32,0-14-352,1 27 64,26-13 32,0 12-96,15 2 32,13-15-32,27 15 32,-1-15-128,29 1-1,-1 13-223,29-14-32,11 2 0,2-2 0,-1-13 0,1 13 64,-15 1-32,-27 0-32,13-14 32,-25 12 32,12-12-32,-13 0 64,-28 0-128,14 14 0,-13-14-192,-14 0 1,-28 0-129,1 0 0,-1 14-32,-27-14 64,0 0-320,-13 0-64,0 0-672,-28 0-256,-13 0-1664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1:59:35.299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19649 17372 6272,'0'0'2368,"0"13"-1280,0-13-704,0 0 672,0 0-192,0 0-32,0 0-32,0 14-32,14-14-416,-1 14 64,15-14 96,13 13-128,14 1 31,12 0-127,15 12 64,14 2-128,27-1-64,-15-13-64,15 13-96,14-13 160,12 0 32,2-1 64,-15 1 0,1 0-224,-1-2 0,-13 2-32,0-14 64,-14 14-32,1-1 64,-15 1-64,-14-14 64,1 15-64,-13-2 64,-2-13-64,-12 13-32,-13-13-64,-15 0 32,0 0-384,-13 0-160,-2 0-320,-12 0-95,0 0-577,0 0-224,-12-13-2144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7:03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 16 143 0 0,'1'-2'0'0'0,"0"2"15"0"0,-14-10 1378 0 0,13 9-1366 0 0,0 1-1 0 0,0 0 0 0 0,0 0 0 0 0,0 0 0 0 0,0 0 0 0 0,-1-1 1 0 0,1 1-1 0 0,0 0 0 0 0,0 0 0 0 0,0 0 0 0 0,0 0 0 0 0,0 0 1 0 0,-1 0-1 0 0,1-1 0 0 0,0 1 0 0 0,0 0 0 0 0,0 0 0 0 0,-1 0 1 0 0,1 0-1 0 0,0 0 0 0 0,0 0 0 0 0,0 0 0 0 0,-1 0 0 0 0,1 0 1 0 0,0 0-1 0 0,0 0 0 0 0,0 0 0 0 0,0 0 0 0 0,-1 0 0 0 0,1 0 1 0 0,0 0-1 0 0,0 0 0 0 0,0 0 0 0 0,-1 0 0 0 0,1 0 0 0 0,0 0 1 0 0,0 1-1 0 0,0-1 0 0 0,0 0 0 0 0,-1 0 0 0 0,1 0 0 0 0,0 0 1 0 0,0 0-1 0 0,0 0 0 0 0,0 1 0 0 0,0-1 0 0 0,-1 0 0 0 0,0 9 1174 0 0,2-6-1199 0 0,1 2 9 0 0,-1-1 1 0 0,0 1-1 0 0,0 0 0 0 0,0-1 0 0 0,0 1 1 0 0,-1 0-1 0 0,0 8 0 0 0,0-10-3 0 0,0 0-1 0 0,0-1 0 0 0,0 1 1 0 0,0 0-1 0 0,1 0 1 0 0,0-1-1 0 0,1 5 1 0 0,-1-4 2 0 0,-1-1 1 0 0,1 1-1 0 0,0-1 0 0 0,-1 1 1 0 0,0-1-1 0 0,1 1 0 0 0,-1 4 1 0 0,2 1 55 0 0,8 36-52 0 0,0 8-13 0 0,-3-3 0 0 0,-1 14-60 0 0,-3-10 48 0 0,-3 15 12 0 0,0-5 0 0 0,-1-17 0 0 0,0 12 0 0 0,0 13-66 0 0,1-24 52 0 0,0 14 14 0 0,0 9 0 0 0,0 1 0 0 0,0-8 0 0 0,-1-19 0 0 0,-1 15 0 0 0,-1 2 0 0 0,0-5 0 0 0,1-3 0 0 0,1 0 0 0 0,-2-4 0 0 0,2-3 16 0 0,0 5 128 0 0,1-13-16 0 0,0-1 64 0 0,-1 4 16 0 0,1-17-133 0 0,0-18 98 0 0,-1 0-85 0 0,0 33 307 0 0,0-31-380 0 0,1-5 12 0 0,0 1-1 0 0,-1 0 0 0 0,2-1 1 0 0,-1 1-1 0 0,0-1 1 0 0,1 1-1 0 0,0 4 1 0 0,5 22-6 0 0,-5-22 574 0 0,-9-4-467 0 0,-7-26-14 0 0,0 0 0 0 0,-2 1 0 0 0,-1 1 0 0 0,-22-22 0 0 0,39 42-114 0 0,0-1 0 0 0,0 0 0 0 0,0 1 0 0 0,0-1 0 0 0,0 0 0 0 0,1 1 0 0 0,-1-1 0 0 0,0 1 0 0 0,0-1 0 0 0,0 1 0 0 0,0 0 0 0 0,-1-1 0 0 0,1 1 0 0 0,0 0 0 0 0,0 0 0 0 0,-2 0 0 0 0,8 10 0 0 0,21 35 11 0 0,3-1 42 0 0,-15-28 1 0 0,16 13-30 0 0,-22-21 122 0 0,0-10-66 0 0,28-7-13 0 0,-34 8-66 0 0,0 1 0 0 0,0-1 0 0 0,-1 0 0 0 0,1 0 0 0 0,0 1 0 0 0,-1-1 0 0 0,1-1 1 0 0,-1 1-1 0 0,1 0 0 0 0,-1 0 0 0 0,1 0 0 0 0,-1-1 0 0 0,0 1 0 0 0,0-1 0 0 0,1 1 0 0 0,-1-1 0 0 0,1-3 0 0 0,9-11 47 0 0,-6 7-72 0 0,1 0 1 0 0,-2-1 0 0 0,5-12-1 0 0,2-3-790 0 0,-7 16 228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05:5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3852 4403 11432 0 0,'0'0'521'0'0,"-1"0"-10"0"0,0 2-369 0 0,-1 0 0 0 0,0-1 0 0 0,1 1 1 0 0,-1-1-1 0 0,0 0 0 0 0,0 1 1 0 0,0-1-1 0 0,0 0 0 0 0,0 0 0 0 0,0 0 1 0 0,0-1-1 0 0,0 1 0 0 0,0 0 1 0 0,0-1-1 0 0,0 1 0 0 0,-1-1 1 0 0,1 0-1 0 0,0 0 0 0 0,-1 0-142 0 0,-17 3 1043 0 0,-15 10 930 0 0,-5 0-451 0 0,25-8-1223 0 0,1 0 0 0 0,-8 1-299 0 0,-86 21 42 0 0,53-12 244 0 0,22-6-35 0 0,-18 5 244 0 0,0-3-1 0 0,-30 2-494 0 0,12-5 178 0 0,-74 6-356 0 0,99-13 204 0 0,0-2 0 0 0,1-3-1 0 0,-1-1 1 0 0,1-2-1 0 0,-8-3-25 0 0,11 3-74 0 0,-1 2-1 0 0,0 2 0 0 0,-39 2 75 0 0,6 2 0 0 0,10 0 0 0 0,-12-3 0 0 0,-128-2 320 0 0,184 3-312 0 0,-27-2-154 0 0,-43-8 146 0 0,-1-5 10 0 0,24 6 132 0 0,40 7-246 0 0,-25-7 104 0 0,-68-16-134 0 0,79 13 27 0 0,0-2 1 0 0,-13-8 106 0 0,5 3-459 0 0,-10-2 459 0 0,-47-11 248 0 0,58 19-248 0 0,-3-3 0 0 0,12 3 0 0 0,22 8-9 0 0,1-2-1 0 0,-13-7 10 0 0,17 9-41 0 0,-24-14 16 0 0,5 3-27 0 0,-1 1 0 0 0,-17-5 52 0 0,22 9-172 0 0,-20-11 172 0 0,-20-9-79 0 0,22 11 107 0 0,-42-25-28 0 0,14 3 124 0 0,-43-35-124 0 0,100 66 0 0 0,2-1 0 0 0,-1 0 0 0 0,1-1 0 0 0,1-1 0 0 0,1 0 0 0 0,0-1 0 0 0,-3-6 0 0 0,-18-23 0 0 0,-8-13 0 0 0,19 25 0 0 0,-21-24 0 0 0,-12-16 0 0 0,39 50 0 0 0,1-2 0 0 0,1 0 0 0 0,-5-14 0 0 0,-57-164 0 0 0,65 162-17 0 0,2 0-1 0 0,2-1 1 0 0,1 0-1 0 0,1-14 18 0 0,2 21-2 0 0,-5-162 176 0 0,4 67-124 0 0,4 65-50 0 0,5-42 0 0 0,-2 58 0 0 0,6-44 2 0 0,-4 51 50 0 0,5-19 18 0 0,2 0-1 0 0,14-38-69 0 0,-8 29 7 0 0,-1 14-7 0 0,21-49 0 0 0,5 7 0 0 0,22-60 528 0 0,-43 99-724 0 0,3 1 0 0 0,22-35 196 0 0,10-6 272 0 0,6 1-272 0 0,-28 49-77 0 0,3 1 0 0 0,2 2-1 0 0,25-21 78 0 0,-32 31 0 0 0,24-35 0 0 0,12-13-72 0 0,-55 69 39 0 0,1 0-1 0 0,0 2 1 0 0,0-1 0 0 0,7-1 33 0 0,93-64-71 0 0,106-75 75 0 0,-170 120-4 0 0,25-12 0 0 0,-22 14 0 0 0,17-6-80 0 0,1 3-1 0 0,1 3 1 0 0,4 3 80 0 0,-3 0-124 0 0,12-6 49 0 0,69-15 75 0 0,-16 14-117 0 0,114-11 117 0 0,-191 41 11 0 0,0 3-1 0 0,0 2 1 0 0,1 3 0 0 0,-1 3-1 0 0,41 9-10 0 0,-32-3-51 0 0,8 2-26 0 0,10-3 77 0 0,-14-2 65 0 0,-1 3 1 0 0,0 3-1 0 0,-1 4 0 0 0,-1 3 0 0 0,6 5-65 0 0,-61-20-6 0 0,71 25 82 0 0,-1 4 0 0 0,30 19-76 0 0,-34-6 304 0 0,-1 3 0 0 0,26 26-304 0 0,108 95-61 0 0,-162-122 188 0 0,-2 3-1 0 0,36 48-126 0 0,-18-12 16 0 0,3 13-16 0 0,118 186 195 0 0,-169-256-162 0 0,-2 1 1 0 0,-1 0-1 0 0,-1 2 0 0 0,-1 3-33 0 0,14 37 84 0 0,5 12 288 0 0,5 30-372 0 0,-30-84 0 0 0,0 2 0 0 0,4 29 0 0 0,11 44 0 0 0,-14-63 0 0 0,-2 1 0 0 0,3 38 0 0 0,-8 3-26 0 0,-3 1-1 0 0,-4 0 27 0 0,-3-35-214 0 0,-4 14 214 0 0,3-23-66 0 0,-32 169-250 0 0,10-68 237 0 0,15-84 73 0 0,-12 33 6 0 0,-2 7 158 0 0,3-11-148 0 0,-4 0 0 0 0,-3-2 0 0 0,-5-2 0 0 0,-4 0-10 0 0,6-19 0 0 0,-7 5 0 0 0,-4-4-32 0 0,-3-1 0 0 0,-28 28 32 0 0,36-42 22 0 0,24-30-1 0 0,-1-1 0 0 0,-7 6-21 0 0,-19 15 0 0 0,-1-2 0 0 0,-2-2 0 0 0,-1-3 0 0 0,-2-1 0 0 0,-2-2 0 0 0,0-3 0 0 0,-8 1 0 0 0,-30 13 479 0 0,-47 32-479 0 0,112-62-88 0 0,0-1 1 0 0,-1-2-1 0 0,0 0 1 0 0,-1-2-1 0 0,-5 1 88 0 0,-39 7-8099 0 0,58-15 1950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2:20:19.486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4221 5557 15864,'-21'7'168,"-20"-7"184,0 14-1,-14-14 33,0 13-128,-12-13-96,-2 14 64,-13-14 64,14 13 64,-14-13 32,0 0-64,-13 0 32,-1 0-128,-12 0-64,12 0-64,1 0 0,-15 0 0,14-13 96,-26-1-32,13 1 0,1-1-96,-2 0 32,1-12 64,-14 12 64,15-14-32,12 1-32,1-14-32,13 14 0,-13-14-64,12 1 32,-12-15-64,0 0-32,27 0 96,-15 15 0,2-28-32,-1 13 32,-1-14-64,17 1 64,-17 0-64,1 0-32,0 0 32,28-1 32,-1 2 32,-12-2 32,12-13-64,0 15 32,14-16-128,-13 15 0,13-13-32,0-1 0,-14 13 64,14-25 0,0-2 0,15 13 0,-2-11 0,1 11 0,15 15-81</inkml:trace>
  <inkml:trace contextRef="#ctx0" brushRef="#br0" timeOffset="1">0 3052 22725,'0'-65'26,"14"-31"-26,-1 15 32,1-29-32,0 14 0,13 2 64,1-2-32,-2 1 64,15-1-128,0-13 0,0 14 32,0-15 64,0 29-96,0-15 0,13 0 32,1 2 0,14-3 64,-2 2 32,2 14-32,12-16-64,0 17-64,-12-16 32,-1 13 32,28-11 64,-15 25-32,2 1-32,12-14 32,14 14 32,0-14-32,14 27-32,-1-13-64,2 14 32,-16-1 32,14 14 0,15-14 0,-14 29 0,0-2 0,13 1 0,0 13 0,15 1 0,-101 8 0</inkml:trace>
  <inkml:trace contextRef="#ctx0" brushRef="#br0" timeOffset="-6289.63">3473 0 23167,'59'0'0,"77"14"0,0-1 0,14 14 0,-14 1 0,0 0 0,-12 12 64,-2-13-96,1 14 0,-1 0 32,1 0 0,-14 0 0,1 13 64,-2 1-32,1 14-32,0-1 32,1 0-32,-15 0 0,0 0 64,-71-50-56</inkml:trace>
  <inkml:trace contextRef="#ctx0" brushRef="#br0" timeOffset="-2762.03">6026 1050 23423,'27'28'0,"55"53"192,-13 1 128,-1 0-96,0 0 32,0-1-160,15 15-64,-17 0 0,4-1-32,-3 0 64,-12-12 32,0 12-128,-15 13-32,-12 2 96,13-15 32,-14 14 0,-1-13-64,2 13-64,-14 0 32,0-14 32,0 1 64,-1 0-96,0 12 0,-13-11-32,0 11 0,0-13 128,-13 2 32,13-16-128,-13 14-32,-15-27 32,14 14 0,-14 1 32,2-15 0,-1 13-96,0-26 64,-1 14-32,-13-15 0,0 14 64,0 0 64,0-13-32,-13 12-32,-1 2-64,14-14 32,0-1 32,-13 1 0,13-1 0,0 0 64,-13-12-32,13-1 64,0 0-64,-13-1-32,-1 1 32,0-14 32,1 14-96,-1 1 0,1-15 96,12 0 32,-11 13-32,12-12 32,-1-14 0,-12 13 32,13-13-64,-13-1-64,-1 1 32,0 0-32,0-14 0,14 13 0,-12-13 0,11 14 0,1-14 0,0 13 64,0-13-32,1 0-32,-14 0-64,12 0 32,1 0 32,-13 0 64,13 0-32,1 0 61</inkml:trace>
  <inkml:trace contextRef="#ctx0" brushRef="#br0" timeOffset="-2761.03">4833 5480 25401,'-24'-8'-19</inkml:trace>
  <inkml:trace contextRef="#ctx0" brushRef="#br0" timeOffset="-1">123 3382 11634,'0'1'46,"0"-1"434,0 0 0,0 0-160,0 0 32,0 0-128,0 0 32,0 14-160,0-14-64,0 0 64,0 0 64,0 0 0,0 0 0,0 0 32,0 0 96,0 0 64,0 0 96,0 0-160,13 0-96,-13 0-32,0 0 159,15 13 1,-15-13-128,13 0 0,0 0-64,-13 0 64,14 0 96,0 0 160,0 0-192,0 0 0,12 0-64,-26 0-32,13 0-96,2 0-64,-2 0 32,0-13 32,1 13-32,0 0 64,-14 0 64,14 0 128,0 0-64,0 0 32,-1-14-96,0 14 0,2 0-96,-2-14 32,0 14-64,1 0 64,0 0-128,-1 0 0,15-14 32,-2 14 64,-11 0-32,11 0 64,2-13 0,-14 13 96,14 0-96,-2 0-64,-11-14 0,10 14 32,-11 0-32,14 0-32,0 0 96,-15 0 64,14 0-64,-13 0 0,13-14 32,-13 14 0,-1 0-64,15 0 32,-2 0-64,2 0 64,-1-13-128,-13 13 0,13 0 160,1-14 64,-1 14-64,0 0-96,14-14 64,-13 14 0,-2-13-128,2 13 32,-1-13 64,0 13 32,1-14-32,-1 14 32,-13-14-64,13 14 64,1-13-64,-16 13 64,16-14-224,-14 0-32,13 14 128,0-13 160,1-1-128,-2 0 0,2 1 128,0 0 64,-2-2-160,2 1-64,-2 1 64,2-1 32,0 1-96,-1 0 32,1-1 0,-15 0 0,15 14 0,-2-13 0,-12-1 0,13 14 64,-13-14-32,13 0 64,-14 1-64,15 13-32,-14-14 32,0 0-32,13 14 64,-13-13 32,0-1-32,-1 14-64,13-14-64,-12 14 32,0-13 32,14 13 64,-15-13 32,15 13 32,-15-14-64,0 14 32,1-14-64,13 14-32,-13-13 32,14 13 32,-14-14-96,12 0-64,-13 14 64,1 0 0,0-13 96,-1 13 32,15 0-32,-14 0-64,-1-14 32,-13 14-32,15 0 0,-2 0 64,0 0-32,1 0-32,0 0 32,-1 0 32,1 0-96,0 0-64,-1 0 64,0 0 0,-13 0 32,15 0 0,-2 0 0,0 0 64,1 0-32,0 0-32,-1 0 32,1 0-32,0 0 0,0 0 64,-1 0-32,2 0-32,-2 0-64,14 14 32,-27-14-32,26 0 0,-26 0 128,28 0 32,-14 13-128,14-13 32,-2 14 0,-12-14 0,13 14 0,1-1 64,-15 1-96,15-14 0,-14 14 96,-2-1 32,16 0-128,-15 1 32,1 13 0,13-13 64,1 13-96,-14-13 0,13 14 32,-13-15 64,-1 15-32,1-2-32,13 1-64,-14-13 32,1 14 96,13-1 32,-13 0-32,13 1-64,-13-1 96,0 13 0,13-12-32,-13-1-64,13 0 32,1 15-32,-1-15 64,-13 0 32,12 13 32,-12-12 64,0-1-32,-1 14 0,1-13-96,0-2-64,-1 2 32,0 13 32,2-14-32,-2 0-32,-13 15 32,13-1-32,1-14 64,0 13 32,-14-12-32,14 13 32,0-14-64,12 13 64,-13 1-64,2 0-32,-2-13 32,-13 12-32,13-12 0,-13 13 0,14-14 0,-14-14 0,15 28-96,-15 1 64,13-16 96,1 2 32,-14 13-32,14-14-64,-14 0 32,13 1-32,-13-2 0,13 2 0,2 0 0,-15 11 64,13-11-32,-13-1-32,0 1 32,13 0 32,-13-15-96,14 14 0,-14 0 32,14-13 64,-14 13-32,0 1 64,13-2-64,-13 15-32,14-13 32,-14-1-32,0-13 0,0 0 0,14 12 64,-14-12 32,13-1-128,-13-13 32,0 14 0,0 0 64,0-14-32,0 13-32,13 1 32,2 0-32,-15 0 0,13-14 64,-13 13-192,0 1 160,13 0 32,-13-1 0,0-13-64,0 0-64,0 14 128,0 0 0,0-2 0,0 2-64,0-14-128,0 15 0,0-15-96,0 13 64,-13-13-416,0 13 192,13-13 32,-15 14 0,2 0 64,13-14-64,0 13 0,0-13-512,-13-13-192,-1 13-1120,14-28-512,-14-13-3103</inkml:trace>
  <inkml:trace contextRef="#ctx0" brushRef="#br0" timeOffset="-8873.56">3024 59 12274,'-10'9'526,"10"5"498,-14-14-576,14 14 64,0-14 128,0 0-256,0 0-32,0 0-1,0 0-63,0 0 64,0 0-64,0 0 0,0 0 32,0 0 128,0 0-128,0 0 192,0 0-64,0 14-192,0-14 32,14 0-192,-14 0 0,0 0 32,0 14 64,-14-14-96,14 12 0,0-12-32,0 14-64,0-1 32,0 1 32,0 0 32,0-1 96,14 1-160,-14 0-32,0 14 64,0-1 96,0-14-64,0 15-64,-14-1 64,14 1 0,0 12-32,-13-13 32,13 0-64,0 1 64,0 13-64,0-14-32,0 14 32,0-14-32,0 14 0,0 0 64,-14 0-32,14 0-32,0 14-64,0-14 32,0-1 32,0 1 0,0 0 0,-14 0 64,14 1-96,-13-3 0,13 2 32,0 1 64,0-1-32,-13 0-32,13-1 32,-15 16-32,15-16-96,0 0 64,-13-12 96,13 13 32,-13-13 32,13 12 0,0-12-160,-14-1 32,0 14 0,14-14 64,-13 0-32,-1 1-32,14-1 32,-14 1 32,1-1 32,-1 0 32,0 0 0,0-13 0,1 13 0,13-13 0,-28 13 64,15 14 32,-15-14-96,16-13-32,-16 14 32,1-1 0,13-1-160,-13 1 32,-1-13 0,15 14 64,-29-15 32,15 15 32,-13-1-160,13 0 32,-1-13 64,1 14 32,-14-1-128,13-1-32,2 1 32,-2-13 64,1 14 64,0-14 32,-1 13 64,2-13 32,-2-1-96,0 14-32,1-13 32,-1 0 0,-11-1-64,11 14-64,-13-13-64,0 13 32,0-13 96,-1 13 32,1-13-32,16-1-64,-17 15 32,14-14-32,2 0 64,-2-1 96,1 1-64,-14-1-64,13 15-96,-12-15 32,-1 1 96,14-1 32,-14 1-128,0 0 32,0-14 0,0 13 64,0 1-96,14-14 0,-14 13 96,0-13 96,0 14-64,13-14-64,2 0 0,-15 0-32,13 0 0,1 0 64,-14 0-96,14 0 0,-1 0 32,2 0 64,-2 0 32,2 0 32,-16 0-160,14 0-32,1 0 32,0 0 64,14 0 0,-15 0 64,1 0-128,13 0 0,-13 0 32,13-14 64,-12 14-32,11 0-32,2 0 32,-1 0-32,0 0 0,14 0 0,-14 0-96,1 0 64,-1 0 32,0 0 64,14 0-32,-13 0-32,13 14-64,-12-14 32,12 0 32,0 0 64,-16 0-32,16 0-32,-12 0 32,-2 0-32,14 0-96,-14 0 64,14 0 32,-14 0 64,1 0-32,13 14-32,-14-14-64,14 0 32,0 0-32,-14 0 0,14 0 64,0 0 0,0 0 0,0 0 64,0 0-96,0 0 0,-13 0 32,13 0 64,0 0-256,0 0-32,0 0-224,0 0-64,0-14-704,0 14-320,0-27-1120,0 0-384,13-14-2559</inkml:trace>
  <inkml:trace contextRef="#ctx0" brushRef="#br0" timeOffset="44230.18">3476 14 5120,'0'-14'1920,"0"14"-1024,0 0-544,0 0 576,0 0-128,0 0 96,0 0 32,0 0 64,0 0-512,0 0 192,0 0 96,0 0-32,0 0 0,0 0-193,14 0-63,-14 14-288,0-1-64,0 1-64,0 13 32,0-13 0,0 0 96,0 12 32,0 2 32,0 13 0,-14 0 64,2 0-96,12 0 32,-14-1-160,1 15 0,13-14 32,-14 14 0,14-15-160,-14 0 32,14 2 64,-13-1 32,13 0 32,0-1 64,-14 2-96,14 12 0,-14-26-32,14 26 32,0-27-64,0 13-32,-14 1 96,14-12 64,0 12-64,-14-2 0,14-11-96,0 0-32,0-1-32,-13 0 0,13 0 0,0 0 0,-14 1 64,14-1 64,0 0-32,0-14 64,0 15-64,0-1-32,-13 1 32,13-14 32,0 13-32,0-1-32,-14 1 32,14 1-32,0-14 0,0 0 64,-14 13-32,14-14-32,0 1 32,0 0-32,-12 13 0,12-13 0,0-1 0,0 15 0,-14-15 0,14 0 64,0 1-32,-14 0 64,14-1-64,-14 15 64,14-28-64,0 27-32,-14-12 96,14-2 0,0 0-32,0 1 32,-13-1-64,13 0 64,0 1-64,0 0 64,0 0-64,-14-14 64,14 13-64,0 2-32,0-2 32,0 0-32,0 1 0,0 0 64,0-1-32,0 1 64,0-14-64,0 14 64,-13-14 0,13 13 32,0 0-160,0 2 32,-14-15 64,14 13 32,0 0-128,0-13 32,0 14 0,0-14 0,0 14 64,0-14 32,0 13-32,0-13 32,0 14-64,0-14-32,0 14 96,0-14 0,0 0-32,0 0-64,0 13-64,0-13-32,0 14 64,14-14 0,-14 14 32,13 0 0,-13-14 0,14 13 64,-1 1 32,1 0-32,0-2 32,0-12-64,0 14-32,-2-14-128,2 14-64,-14-14 160,14 0 160,-1 0-64,1 13 32,-1-13-32,1 0-64,-14 0-192,14 14-128,-14-14 448,14 0 224,0 0-256,-14 0-96,13 14 0,-13-14 32,14 0 0,-14 0-32,14 0 32,-14 14 32,13-14-32,1 0-32,-14 0 32,12 13-32,-12-13-96,14 0 64,-14 14-32,15-14 0,-15 0 64,13 14 0,-13-14 0,14 0 0,-14 13 64,13-13 32,1 0-128,0 14 32,-14-14 0,13 0 0,-13 0 0,14 14 0,-14-14-96,13 0 64,1 0 32,-14 0 64,14 0-96,-14 0 0,14 0 32,0 0 0,-14 0 0,12-14 0,-12 14 0,14 0 64,-14-14-32,14 14-32,-14-13 32,13 13-32,-13-14 0,14 14 0,-1-14 0,-13 14 0,14-13-96,0-1 64,-14 14 32,14-14 0,0 14 0,-1-14 64,1 1-96,0-1-64,-1 14 64,-13-14 64,14 2 0,-14 12-32,13-14 96,-13 0 0,14 1-128,0 13 32,-1-14 0,-13 14 0,14-14 0,-1 0 0,1 14-224,0-13-96,-1 13 384,1-14 160,-14 0-288,13 1-160,1 13 96,0-14 32,-1 0 288,15 1 128,-14 0-160,0-2-96,12-11-32,-13 12 32,15 0-96,-15-13 0,15 13 96,-14 1 32,13 0-32,-13-2 32,-1 2 0,14-1 32,1-14-160,-1 15 32,0 0 0,0-14 64,0 14-32,1-15-32,0 14-64,-1-14 32,-1 1 32,15 0 64,1 14-96,-15-15 0,0 15 32,14-15 0,-14 15 64,0-1 32,1-13-128,-15 14 32,14-1 0,1-14 64,0 0-96,-15 1 0,15 13 32,-15 2 64,13-15-32,-12 13 64,0 0-64,14 0-32,-15-13 32,15 13-32,-15-13 0,14 14 64,-13-1-96,13-13-64,-13 13 128,-1 0 32,1 1-96,0-15 32,-1 15 0,1 0 64,-1-1-32,1 0-32,0 1 32,-1-1 32,15 0-96,-14 0 0,0 0 96,-1 14 32,1-14-32,-2 2-64,2-1-64,0 13 32,-1-14 96,-13 14 32,14-14-128,0 1-32,-14 13 32,14-15 0,-14 15 32,13-14 64,-13 14-32,14-13 64,0 0-64,-14 13-32,13 0 32,1 0 32,-14-15-32,13 2-32,-13 13 32,14-13-32,-14 13 0,0 0 64,0 0-96,14-14-64,-14 14-32,0 0 0,13-14 96,-13 1-160,15 13 64,-3-14-160,-12 14-32,0-14-128,15 14 32,-15 0-288,-15-13-928,15 13 32,-27-13-2143,14 13-1569</inkml:trace>
  <inkml:trace contextRef="#ctx0" brushRef="#br0" timeOffset="-6291.63">4814 5317 5632,'0'0'2112,"0"0"-1152,0 13-832,0-13 416,0 14-64,0-14 128,0 14 0,0-14 32,0 0-352,0 0 32,0 0 32,0 14 160,0-14 64,0 0-160,0 0-96,0 0 96,0 0 128,0 0-96,0 0 64,0 0-161,0 0 33,0 0-160,0 0 32,0 0-32,-15 0 96,15 0-32,0 0 64,0-14-128,-13 14 32,0-14-96,13 0 0,-14 1 32,0-14 32,1-1-32,-1 16 32,0-2 0,1 0 96,0 0-32,-2 1 0,2-1-96,13 0-32,-13 1 32,-1-1 96,14-13-128,-14 0-32,1-15 64,-1 16 32,0-1-32,0-1-32,1 1-32,-2-1 64,2 1-96,0 0-64,-1-1 64,0-12 0,2 12 96,12 1 32,-14 0-96,0 0-96,0-1-160,1 0 0,13-11 192,-15 11 128,15-13-96,-13 13-64,13 1 64,0 0 64,-13 13 0,13-13 64,0 14-128,-14-15 0,14 1-32,0 14-64,-14-15 32,14 1-32,-13 0 0,13-1 64,-14 1-32,14-1 64,-14 15 0,14-14 32,-14-1 0,14 1 0,-12 0-64,-2 14-64,14-15 32,-14-13 32,14 13-32,-13 2-32,13-1 32,-14 0-32,0-1 0,14 0 0,-13 1 0,-1 0 0,14 0 0,-14 0 64,0-14-32,1 14 64,-1-14-64,0 14-32,14-2 32,-13 16 32,-1-14 32,0 13 32,14-12-64,-12 12 32,-2 0-64,14-27-32,-14 14 96,0-1-128,1 1 0,13 0-32,-14 13 0,14-14 64,-14 16 64,14-2-96,-13 0 0,13 1 96,0-1 32,0 1-128,-14-1 32,14 14 0,0-14 0,0 14 0,0-14 0,0 14-96,0-14 0,0 14 64,0-13 64,0 13 0,0-14-32,0 14-64,0 0-32,0-14 64,0 14 64,0-13 0,0-1-32,14 2 32,-14-2-32,0 0 0,0-14 0,13 15 64,-13-1-96,0 0 0,14 1 32,-14-1 64,0 1-96,14 13 0,-1-14-32,-13 1 0,0-1 64,14-1 64,0-12-32,-14 15 64,14-16-128,-14 15-64,12-15 64,16 14 0,-15 0-64,1-13 64,13 14-32,-13-15 0,0 15 64,13-1 64,-13-13-96,0 13 0,13-13 96,-1 0 32,-12 0-128,14 0-32,-1-15 32,13 15 64,-12-1 0,0 2-32,-2 13-64,2-29 32,13 1 32,-14 0 64,14 14-32,0-15-32,13 2 32,-26 13-32,13 0 0,0-1 0,-15 1-96,16-1 64,-2 1 32,1-14 0,1 14 0,-1 0 0,-1 0 0,1 0 64,0-1-96,-14 1 0,14-1 32,0 1 64,1 1-32,-17-1-32,3 13-64,-1-14 32,1 14-32,0 1 0,12-15 128,-13 15 32,1-1-32,-2 1-64,-11-1-64,11-13 32,-12 13 32,13 1 64,-13-1-32,13 0-32,-13 1-64,14-14 32,-16 13 96,16-14 32,-1 14-128,1-13 32,0 13 0,-2-13 64,2 15-32,-15-2-32,1 0 32,13 0-32,-27 0-96,13 14 64,2-13 32,-2 13 0,0-14-96,-13 0 64,14 14 32,-14 0 64,14 0-32,-1-13-32,-13-1 32,14 14-32,-14 0-160,14 0-32,-14 0-128,-14 0 32,14 0-544,-14 0-256,14 0-928,-13 0-320,13 0-864,-14 0-319</inkml:trace>
  <inkml:trace contextRef="#ctx0" brushRef="#br0" timeOffset="44230.18">1213 1391 7040,'27'0'2720,"-27"0"-1472,0 0-960,0 0 608,0 0-32,0 0 384,0 0-256,0 0-544,0 0 96,0 0 31,0 0-63,0 0 96,0 0-192,0 0 0,0 0-256,0 0-32,14 0 0,-14 0 64,0 0-96,13 0-64,1 0 64,-14 13 64,14-13-64,-14 14-64,14-14 0,-14 14 32,12-1-32,4 15 64,-4-14-64,1 14-32,1-16 96,0 15 0,-1 0-128,1 1-32,0 0 32,0-14 0,-1 12 32,-13-12 64,15 13-32,-15-13-32,13 0 32,-13-1-32,0 0 64,13-13-96,-13 15 0,0-15 96,0 0 96,14 0-64,-14 0-64,0 0 64,14 0 64,-1-15 64,-13 2 32,14 0-64,0-1-32,-1-13-96,15-1-64,-15-12 32,14 12 32,-13-13-96,-1 13 0,1 3 32,0 11 64,0 0-32,-1 0 64,-13 0 0,0 0 32,0 14-160,0-13 32,0 13-224,0 0 0,0-14-480,0 14-160,0 0-544,-13 0-224,-1-14-895,14 14-321</inkml:trace>
  <inkml:trace contextRef="#ctx0" brushRef="#br0" timeOffset="44230.18">1977 3941 7040,'0'-14'2720,"0"14"-1472,14 0-960,-14 0 704,0 0-128,0 0 64,0 0 96,0 0 96,0 0-609,0 0 1,0 0-64,13 0 32,1 14-224,0 0-160,-1-14-64,1 27 32,-1 1-96,1 11 0,0-11 32,-1 13 0,-13 0 0,14 0 64,-2-13-32,-12 13-32,14-14 32,-14 14 32,14-14-32,-14 1 64,0-2-128,0-12-64,14 13-32,-14-13 96,0-14 0,0 13 96,14 1-96,-14-14 0,0 14 96,13-14 96,-13-14-64,14 14 0,0-14 32,-2-13 64,2 0 32,-1 1 32,1-2-224,14-13 0,-1 0-96,0-13 0,-14 12 64,14-13 0,-13 15 0,14-2 64,-14 2-32,-2-1 64,2 14-64,-1-1 64,2 1 0,-15 13 32,0 1 0,0-1 0,0 14-288,0 0-64,0 0-576,0 0-224,-15 0-736,15 0-255</inkml:trace>
  <inkml:trace contextRef="#ctx0" brushRef="#br0" timeOffset="44230.18">2495 4432 7552,'0'0'2880,"0"-15"-1536,0 15-1216,0 0 608,14-13-288,-14 13 0,0-13-128,13 13-32,1 0-160,0-14-32,-1 14 32,1 0 0,14 14 0,-16-1-64,2 0 32,0 15 0,-14-15-32,0 1 32,-14 13-224,0-13-32,2 0-32,-2-1 128,0 0 32,0 2 32,1 12-96,-1-27 64,0 13 160,1-13 160,13 14 128,-14-14 128,14 0-224,0 0-33,0 0-95,14 0-32,-14 13-32,13-13 64,1 0-32,13 0 64,1 0-64,-2 0 64,-12 14 0,0-14 96,13 0-96,-27 14-64,14-14-64,-1 13-96,-13-13 96,0 13-1056,0-26-448,0 0-1407,14-1-545,-41 0-416</inkml:trace>
  <inkml:trace contextRef="#ctx0" brushRef="#br0" timeOffset="44230.18">3777 1022 6912,'0'0'2624,"0"0"-1408,0-13-1152,0 13 544,14 0-192,-1 0 64,-13 0 32,0 0 64,14 0-320,-14 0 64,0 0 96,0 13-224,13-13-32,-13 14-96,14 0 32,0-1-64,-1 15 64,-13 12-64,14-13-32,-14 14 32,0 1 32,13-15-96,-13-1 0,0 15 32,0-27 64,14 14-32,-14-15-32,0 1 32,14 0 32,-14-14 32,0 13 96,0-13-32,0 0 0,0 0-32,13-13 0,-13 13 0,14-14 0,-1 0 63,1 1 33,0-15-32,13-13 32,-14 15-64,15-15 64,-1 13-128,0 14-64,-12-13 0,-2 13-32,1 1 0,-14-1 64,13 14-32,-13-14 64,0 14-416,0-12-608,-13 12-287,13 0-705,0-14-320</inkml:trace>
  <inkml:trace contextRef="#ctx0" brushRef="#br0" timeOffset="44240.18">4159 1378 6784,'-27'0'2624,"13"0"-1408,0 0-1152,28 0 608,-28 0 0,14 0 352,14 0-224,-14 0 96,27-14-512,-13 14-160,-1 0 0,15-14-128,-15 14 0,1 0-96,-1 0-32,-13 0 96,14 0 32,-14 14-192,0-14 0,14 14-128,-14-14 64,-14 13 96,14 0 96,0-13-64,-14 14 0,14 0 32,-13-14 64,13 14-32,-14-14-32,14 14 32,0-14-32,-13 0 64,13 0-32,0 0-32,0 0 32,13 14-32,1-14 0,-14 0 0,13 12-96,1-12 64,0 14 96,-14 1 96,13 10 0,-13-11 0,0 0-32,0 0-64,0 14 32,-13-15-64,-1 1-32,14 0 32,-14-1 32,14 0 32,-13-13 95,13 14 33,0-14-32,-14 14 32,14-14-128,0 0 0,-13 0-32,13 0-64,0 0-64,0 0 32,0 0-32,0 0 0,0 0 64,0 0 64,0 0 32,0 0 32,13 0-64,-13 0-64,0 0 32,0 0-32,0 0 64,0 0 96,0 0-128,0 0-96,0 0-64,0 0 96,0 0 0,0 0 32,0 0-224,0 0 0,0 0-416,0 0-63,0 0-481,0 0-128,0 0-5696,0-14 3456</inkml:trace>
  <inkml:trace contextRef="#ctx0" brushRef="#br0" timeOffset="44240.18">5249 2986 11264,'0'13'4224,"0"-13"-2305,0 0-2303,0 0 576,14 14-224,-14-14 64,0 14-160,0 13 32,0 1 32,13 25-32,0 2 32,2 14 64,-2-1 64,1 1-32,0-2 64,12 2 0,-12-15 32,0-13 0,-14 1 0,13-16 64,0 1 96,2-13 64,-2 0 96,1-14-32,0 0 64,0 0-64,13-14 0,0 0-96,0-13-32,-14 1-96,15-16-32,-1 1-32,1 14 0,-15 0-64,0-1 32,15 1 0,-28 13 32,14 0-64,0 1-64,-14-1-64,0 14 32,14-14-32,-14 14 0,0-12-352,0-1-224,0-2-512,0 2-160,0-15-576,0 1-159,0 13-2433</inkml:trace>
  <inkml:trace contextRef="#ctx0" brushRef="#br0" timeOffset="44240.18">6054 3846 7296,'0'0'2720,"13"0"-1472,-13 0-1120,0 0 672,0 0-320,0 0 64,0 0 96,0 0 64,0 0 416,0 14-608,0 0 223,0-14 33,0 12-32,-13-12-64,13-12-160,-14 24-64,1-12-128,13 0-32,-26 0-96,-2 14 32,0-14-128,1 13-64,13 1 0,-13-14-32,13 0 0,-13 0 64,13 14-32,1-14 64,-1 0-64,0 13-32,14-13-64,-13 0 32,-1 0 32,14 0 0,0 0 0,0 0 64,-13 0-32,13 0-32,0 0 32,0 0-32,-14 0 0,14 0 0,0 14 0,0-14 0,0 0 0,0 0 0,0 0 0,0 0 0,0 0 0,0 0 0,0 0-96,0 0 0,0 0 64,0 0 0,0 0 32,0 0 0,0 0 0,14-14 0,-14 14 0,13-13 0,-13-1 0,14-13 64,-1 1-32,1 12 64,0 0-64,-1-14 64,1 15-64,-14 13 64,13-14-64,-13 0 64,14 14-64,-14-13-32,0 13 32,0 0 32,14 0-32,-14-14-32,0 14 96,0 0 64,13 14-64,-13-14 0,0 0-32,0 13 32,0-13-64,0 14 64,0 0 0,0-1 32,0 15 0,0 0-64,0-2-64,0 1 32,0-13-32,0 13 0,0 15 0,0-15-96,0 13 0,0-26 128,0 14 32,0-14-160,0-2 0,0 2-672,0-14-640,-13-14-1952,13 2 257,13-2-1665</inkml:trace>
  <inkml:trace contextRef="#ctx0" brushRef="#br1" timeOffset="44240.18">4527 2290 4736,'0'0'1824,"0"0"-960,0 14-736,0-14 480,0 0-160,0 14 0,-13 26-64,13-13 64,0 1-224,0-1-128,-14 14 0,0 13-64,1-13 64,-1 14-64,0 13-32,1 1 32,0 11-32,-1 3 64,-14 12 32,14-13-128,1 13 32,13 1 128,-14-14 160,0 0-96,14-15-32,0 2-64,-13-15-96,13-13-64,0 1-320,-14-16-768,14-12-32,0 0-1504</inkml:trace>
  <inkml:trace contextRef="#ctx0" brushRef="#br1" timeOffset="44240.18">4935 1855 7552,'14'0'2816,"-14"-14"-1536,0 28-1088,0-1 704,0 1-416,0 27-96,0-1-96,0 29-32,-14-1-128,14 28-32,-13-1 96,-1 14-32,0 0 0,0 27-96,0-13 32,1 27-64,-1 0-32,-13-13 32,1-1-32,-2 14 64,14-13 32,0-1-128,-13-14-32,14-13 32,-1-1 0,14-12 32,-14-15 0,14-12-96,0-14 0,-13 0-96,13-28 32,0-1-480,0 2-192,0-28-640,0 0-288,-14-28-1376</inkml:trace>
  <inkml:trace contextRef="#ctx0" brushRef="#br1" timeOffset="44240.18">5469 1446 7936,'13'14'2976,"-13"40"-1600,0 0-1312,0-13 544,0 14-256,-13 14-32,13 26 0,-14 14 32,-14 13-160,1 14 0,1 14 32,-3 15 32,3-3 0,-2 15-64,15 0-32,-15-12-96,15 26 32,-15-28 128,15 13 127,-15-25-191,14-1-32,1-14-64,13 0 32,-14-27-128,0 1 0,14-15 32,-13-14 64,13-12-32,0-1-32,-14-13-128,14-1-64,0-27-191,0 0-97,0 1-288,0-14-160,0-1-416,0 2-128,0-57-3584,0 14 1568</inkml:trace>
  <inkml:trace contextRef="#ctx0" brushRef="#br1" timeOffset="44240.18">5850 1446 6400,'13'-14'2368,"-13"14"-1280,0 0-640,0 14 640,0-1-256,0 28-32,0 1-32,0 38 0,-13 17-416,-1 11 128,-13 29 160,14-1-225,-1 27-63,-14-12-192,14 12-64,1 14-32,-15 1-64,16 0 32,-2-15-32,1 13 64,-1-25 32,-14-1-32,14-14-64,1 1 32,-1-15-32,14-26-96,-14-1 64,14 1-32,0-14 0,-13-15 0,13-12-64,0 0-64,0-1-32,0-27-319,13 1-97,-13-1-480,0-14-64,0 1-800,14-14-320</inkml:trace>
  <inkml:trace contextRef="#ctx0" brushRef="#br1" timeOffset="44240.18">6927 2277 8832,'0'14'3328,"0"-1"-1792,0 28-1664,-14-13 672,14 12-352,-14 1-32,14 28 0,-14 12 32,0 28-96,1 1 96,-14 26 96,13 0-160,1 1 0,-14-1-64,13 1-64,1-15-64,-1-27 32,14 14-320,-14-27-96,1-13-352,13-16-128,0 3-192,-14-29-128,14-14-1984</inkml:trace>
  <inkml:trace contextRef="#ctx0" brushRef="#br1" timeOffset="44240.18">6354 1923 8192,'15'-14'3072,"-3"14"-1664,-12 0-1216,0 0 640,0 0-320,0 28-32,0-15-224,-12 42-96,12-1-64,0 42 128,-15-1 160,1 14-64,1 15 63,-1 25-159,1 14 32,-1 1-96,0-14 0,1 14-192,-15-14 32,14-14-64,14 0 0,-14-13 64,14-15 64,0-11-32,-13-2-32,13-14-64,0 2-32,-14-15 64,14 0 64,0-14-160,-13 15 32,13-14-256,0-28-31,-14 13-481,14-26-192,0-14-896,0 0-512,0-28-1664,0 2 896</inkml:trace>
  <inkml:trace contextRef="#ctx0" brushRef="#br1" timeOffset="44240.18">3382 1337 6144,'0'0'2272,"0"14"-1216,14 0-1024,-14-1 512,0 1-288,0-1 0,0 28-64,0-14-32,0 28-96,0-14 96,0 27 128,0 0-96,0-1 64,0 2-160,0 12 0,0-12-96,0-16-32,0-11-32,12-1 0,-12-14-160,0 13 0,0-26-128,0 0 0,0 0-512,0 0-192,0-14-1600</inkml:trace>
  <inkml:trace contextRef="#ctx0" brushRef="#br1" timeOffset="44250.18">3682 491 6656,'0'0'2528,"0"0"-1344,0 13-1312,0 1 480,0 13-192,0 15 0,0 11 256,0 30 96,0-1-224,0 14-32,0-1 64,0 14-192,0 0 0,0 0-64,0 1-64,0-2-64,0 2 32,0-28 32,13-1 64,-13 2-96,0-16 0,0-12 32,13-13 64,-13-3-96,0 2-64,0-12-32,0-2 96,0-13-352,0-1-128,0 0-320,0-13-128,0-13-2016</inkml:trace>
  <inkml:trace contextRef="#ctx0" brushRef="#br1" timeOffset="44250.18">4036 191 5888,'0'-14'2176,"0"14"-1152,0 14-704,0-14 544,0 13-224,0 0-32,0 29-160,-14 12 32,1 0-256,13 15 160,-14 13 96,0-15-32,14 44 0,-13-31-256,13 17-128,0 11-32,-14-13-32,14 1-96,0-1 64,0 1 32,0-27 64,0-2-32,0 2-32,0-1 32,0-14-32,0-13-224,0-14-96,0 1-256,0-15-96,0 1-448,14-28-2752</inkml:trace>
  <inkml:trace contextRef="#ctx0" brushRef="#br1" timeOffset="44250.18">4336 314 6528,'13'-27'2464,"-13"27"-1344,0 0-1024,0 0 544,0 27-256,0-13 32,0 13 96,0 15 64,0-1-288,0 12 32,-13 16 96,13 13-96,0-1 0,-14 15-192,14-1-32,0 16-32,-14-16-64,14 0 32,-13 1 32,13-14-32,0-15-32,0 2-64,0-14 32,0-2-192,0-11-288,0-15-96,0 0-544,0-27-2880</inkml:trace>
  <inkml:trace contextRef="#ctx0" brushRef="#br1" timeOffset="44250.18">4799 464 6784,'0'-14'2528,"0"14"-1344,0 14-960,0-14 576,0 13-224,0 1 64,-13-1 0,-1 15 0,1 12-352,-1 1 32,0 0 32,1 14-192,-1 13-32,14 14 0,-13 0 0,-1 13-64,14-13 32,0 0-64,-14-1 64,14 1-64,0-27-32,0 0-256,0-14-160,0-1-224,0-26 0,0 14-352</inkml:trace>
  <inkml:trace contextRef="#ctx0" brushRef="#br1" timeOffset="44250.18">5154 628 7936,'0'0'2976,"14"0"-1600,-14 13-1600,0 1 1216,-14 13-352,14 1 32,0 13 0,-14 26-384,14-12-96,-13-1 0,-1 2-96,14-3-64,0 16-288,-13-30-96,13 2-512,0 1-256,-14-14-2304</inkml:trace>
  <inkml:trace contextRef="#ctx0" brushRef="#br1" timeOffset="44250.18">355 2005 6656,'-14'0'2464,"14"0"-1344,0 0-1184,0 0 448,0 0-256,0 0-96,0 0 0,14 41-32,-14-14 0,0 14 192,14 0 128,-14 27 32,13 0 32,1 0-192,-1-14-64,1 14-64,-14-14-64,14 1 32,-1-14-32,-13-2-160,14-25-32,-14 14-256,0-14-128,13-1-192,-13 2-64,0-15-1056,0 0-1344,0 0 768</inkml:trace>
  <inkml:trace contextRef="#ctx0" brushRef="#br1" timeOffset="44250.18">886 1377 8320,'-27'13'3072,"27"-13"-1664,0 28-1632,0-1 512,0 0-128,0 14 128,14 13 64,-14 29 32,13-1-192,-13 13 0,0 0 32,14-13-32,-14 13-32,0 1-96,0-15-64,0 1 32,14-14-32,-14-14 0,0 0 64,13 2-192,-13-16-32,0-13-96,0 15 64,14-29-96,-14 15-32,0-15-416,0 1-96,13 0-608,-13-14-224,0-28-1280</inkml:trace>
  <inkml:trace contextRef="#ctx0" brushRef="#br1" timeOffset="44250.18">1254 1091 7424,'0'-27'2816,"14"27"-1536,-14 0-992,0 0 608,0 0-160,0 0-64,0 0-288,0 14-160,-14 13-128,14 14 0,0-1 0,0 29 96,14 13 96,-14-1-128,0 29-32,13-2-64,-13 16-64,0-16 32,14 15 32,-14-15-96,0 3 0,13-16 32,-13-14 64,14 0-32,-14-26-32,14 1-64,-14-15-32,0-15-448,14-12-128,-14 0-352,0-28-160,13-13-2528</inkml:trace>
  <inkml:trace contextRef="#ctx0" brushRef="#br1" timeOffset="44250.18">1609 640 8064,'14'-13'2976,"-14"13"-1600,0 0-1312,0 0 896,0 27-320,-14 1-160,14 13-64,0 27-256,-14 0 192,14 27 64,0 14-192,0 1-64,0 14-96,0 12-64,0-28 32,0 15 31,0-14-31,0-14 64,14-13-128,-14-13 0,0-15-32,14 1-63,-14-14-193,0 0-64,0-15-128,0-12-96,0 0-448,0 0-128,0-28-2336,13 0 320</inkml:trace>
  <inkml:trace contextRef="#ctx0" brushRef="#br1" timeOffset="44250.18">2100 491 6912,'27'-27'2624,"-27"27"-1408,0-14-992,0 14 576,0 0-128,0 0 64,0 14-288,0-1-32,0 14-224,0 28 96,0-1 96,0 15-64,0 13 0,0 27-128,0-14 32,0 27-128,0 1 0,0 0-32,0-13-64,0-1 32,0 0-32,0-27-96,0-1 64,0 1-32,0-27 0,0 0-160,0-29 0,14 2-416,-14-1-64,0-13-256,0-42-2176,13 1-1376,-13-13 1248</inkml:trace>
  <inkml:trace contextRef="#ctx0" brushRef="#br0" timeOffset="44260.18">1814 1719 5248,'0'0'2016,"0"0"-1088,-28 0-672,42 0 576,-28 0-64,14 0 32,0 13 96,0-13 96,0 0-544,0 0 96,0 0 224,14 0-192,0 0-160,-14-13-96,14 13-192,-14 0-32,14 0 96,-14-14 95,0 14 1,13 0 64,-13 0-192,0 0-32,0 0 0,0 0 64,0 0-32,0 0 64,0 0-64,0 0 0,0 0-96,0 0-64,13 14 288,-13-1-224,0 1-96,0 0 96,0-1 0,-13 1-96,13 12 32,0-12 0,0 14 0,-13-15 0,13 1 0,0 13 0,0-13 0,0 13 0,0-13 0,-14 0 0,14 13 0,0-13-288,0-14-128,-14 14-416,14-14-128,0 0-1535,0 0-1953</inkml:trace>
  <inkml:trace contextRef="#ctx0" brushRef="#br1" timeOffset="44260.18">1800 491 6656,'-40'13'2528,"40"-13"-1344,-28 0-832,15 0 672,-1 0-192,14 0 64,-13 0-32,13 0 32,-14 0-480,14 0 96,0 0 127,0 0-351,14 0-64,13 0-96,14 0 0,13-13 0,14 13 0,0 0-64,14 0-64,14-13 160,13-1 128,-1 14-96,-11-14-32,-2 14-64,13-13 0,-26 13-64,1 0-32,-15 0 96,-28 0 0,2-14 32,-16 14 0,2 0-352,-14 0-96,-14 14-608,0-14-224,-28 0-671,2 0-193,-2 0-2048</inkml:trace>
  <inkml:trace contextRef="#ctx0" brushRef="#br1" timeOffset="44260.18">449 1746 6528,'-13'0'2464,"13"0"-1344,0 14-896,0-14 576,0 0-352,13 0-96,1 0 160,-1 13 32,15-13-256,26 15 32,0-15 96,15 14-96,13-14 64,40 0-160,14 0-64,1 0 0,13-14 32,14-1-96,-14 2 0,0-1-32,14 14-64,-28-14 32,0 14 32,-13 0-32,-27 0-32,-1 0 32,-27 0 32,-13 0-32,0 0-32,-29 14-320,1-14-192,1 0-192,-14 0 32,-1 0-320,-13 0-160,0 0-2368</inkml:trace>
  <inkml:trace contextRef="#ctx0" brushRef="#br1" timeOffset="44260.18">696 1363 6784,'-28'0'2624,"28"14"-1408,-14-14-992,14 14 640,0-14-224,0 0-64,0 0-256,0 0-64,14 0-128,0 0 192,14 0 96,26 0-64,0 0-32,14-14-64,29 14 64,25 0-96,0 0-64,28 0 0,-13-14-32,13 14-64,0-13 31,0-1-126,-13 14-1,0 0 95,-15 0 97,-12 0-64,-15 14-64,14-14 0,-28 0-32,-12 13 0,-14-13 0,-1 0-160,-27 0 32,1 0-287,-15 0-129,1 0-352,-1 0-96,-26 0-1024,-1-13-448,-13 13-672</inkml:trace>
  <inkml:trace contextRef="#ctx0" brushRef="#br1" timeOffset="44260.18">2509 204 8192,'16'-13'3072,"-16"-1"-1664,14 14-1376,-14 0 672,0 0-256,0 14 64,0-1-288,0 1-64,0 41-96,-14-1 96,14 28 128,0 13-32,0 14 32,0 1-160,-16 13-32,16 13-32,0-14 32,0 2-128,-14-15 0,14-13 96,0-1 32,0-27-320,0 0-96,0-27-192,0 1-32,0-15-96,0-13-32,0-1-128,0-13 32,0 0-1216,0-27-448,14 0-224</inkml:trace>
  <inkml:trace contextRef="#ctx0" brushRef="#br1" timeOffset="44260.18">2796 150 7680,'13'0'2880,"-13"0"-1536,0 0-1632,0 0 384,0 0-64,0 0 32,0 14 192,0 13 160,0 0-224,0 27 192,0 15 96,0 13 128,0 27 32,-13 0-352,-1 27-160,14 0-96,-14 14 32,1 1-32,13-29-32,-14 0 32,1-11-32,13-16-224,0-14 0,0 0-128,-14-12 0,14-1-320,0-27-128,-14 0-832,14-13-384</inkml:trace>
  <inkml:trace contextRef="#ctx0" brushRef="#br1" timeOffset="44260.18">723 3396 7296,'13'-14'2816,"-13"14"-1536,0 0-1152,0 0 608,0 14-288,0-14 64,-13 13 0,13 1-32,0 13-224,0 1 32,-13 13 64,13 12-64,0 16 64,0-1-192,0 15-96,-14-2-32,14 15-32,0-14 0,0 0 64,-14-1-32,14-13-32,0 1 32,0-14-32,0-14-96,0-14 64,0 14-320,0-14-160,0-14-448,0 1-128,14-14-544,-14-14-192,0 1-1280</inkml:trace>
  <inkml:trace contextRef="#ctx0" brushRef="#br1" timeOffset="44260.18">1377 3123 7808,'13'0'2880,"-13"0"-1536,0 14-1152,14-14 704,-14 27-416,0 0-96,-14 15-96,14 11 32,-13 2-160,13 14 256,-14 26 128,14 0-96,-14 0-1,14 15-191,-13-15-96,-1 14-64,14 0 0,-13-27-128,-1 14 0,14-28 32,0 0 0,0 1-160,0-16-32,0-12-191,0 0-97,0-13-64,0-15-96,0-13-1024,14-13-2368</inkml:trace>
  <inkml:trace contextRef="#ctx0" brushRef="#br1" timeOffset="44260.18">1757 3095 8064,'13'0'2976,"-13"-13"-1600,28 13-1536,-28 0 544,14 0-96,-14 13 64,0 2 96,0 11 64,0 16-288,0 11 160,-14 16 32,14-1-64,-14 43 32,-13-3-96,15 1-1,-3 13-159,2 14-96,0-12 0,-1-1-32,0-1 0,-13-12 0,27-2-96,-14-25 64,1-2 32,13-13 64,0-14-32,0 2 64,0-15-352,0-14-63,0-15-961,0-12-256,0 0-96,0-25-2048</inkml:trace>
  <inkml:trace contextRef="#ctx0" brushRef="#br1" timeOffset="44270.18">2480 2905 9216,'14'27'3424,"-14"0"-1856,0 1-1632,0-14 640,0 12-224,0 15 32,-14 14 64,14 14 64,-13-1-289,0 13 161,-1 15 96,0 13-32,-13 0 0,-1 1-256,15 12-64,0 16-64,-14-16 32,13 0-64,0 1-32,-13-13 32,14-2-32,-1 2 0,14-28 0,-14-14-96,1 0 0,13-28-160,-14 2 0,14-1-384,0-14-128,0-13-383,0-2-65,0-12-416,0-12-160,0-15-1728</inkml:trace>
  <inkml:trace contextRef="#ctx0" brushRef="#br1" timeOffset="44270.18">2849 3055 9088,'0'27'3424,"0"-13"-1856,0 13-1824,0 1 576,0 12-160,-13 15 64,13 0 256,-14 27 128,1-1-288,-1 29 255,0-16 65,1 16-128,-1-1-32,14-1-288,-13-12-128,-1 13-32,0-27 32,14 0-32,-13-1-32,13 1-64,0 0-32,-14-28-96,1 15 32,13-15 32,-14-12 64,14 11-192,0-12-64,-14 1-448,14-15-159,0-13-385,0 0-128,0-28-2816,0-14 928</inkml:trace>
  <inkml:trace contextRef="#ctx0" brushRef="#br1" timeOffset="44270.18">3299 3382 7552,'14'-14'2880,"-14"14"-1536,0 0-1344,0 0 576,0 0 32,0 0 96,0 14 0,13 0-64,-13-14-320,0 26 160,0 2 128,0 13 31,-13 0 97,13 13-224,0 29-32,0-16-160,-14 15-32,14 13-160,-13 1-32,-1-2-96,0 16-32,1-14 32,-1-1 0,1 13 64,-1-13 96,0 1 0,14-14 0,-13 0-32,13-14 0,-14-13-64,14-1-64,0-13 32,-13-14-32,13 1-96,0-1 64,0-1-320,-14-12-320,14 0-64,0-14-384,-14 0-191,14 0-129,0-14-64,0 0-320,0-12-96,0-1-1184</inkml:trace>
  <inkml:trace contextRef="#ctx0" brushRef="#br1" timeOffset="44270.18">3600 3968 7552,'0'14'2880,"13"-14"-1536,-13 13-1152,0 1 704,14-14-64,-14 14 128,0-1-224,0 1-128,0 0-352,0 14-33,0-2 1,0 1-32,-14 14 32,14 1-64,0-2 64,-13 15-64,13-1 64,-14 1-64,1 14 0,-1-2-192,0 1 32,0 0-64,14-13 0,-14 13 64,14 0 64,-13-13 96,13-1 64,0-13-32,-14 0-32,14 0-192,0-14 32,0 1-64,0 0 0,0-16 0,0 2-192,0 13 0,-14-13-96,14-1 64,0 1-544,-13 0-191,13-42-2273,-14 15-896</inkml:trace>
  <inkml:trace contextRef="#ctx0" brushRef="#br1" timeOffset="44280.18">3643 273 6272,'-16'0'2368,"16"0"-1280,0 0-864,0 0 576,0 0-288,0 0 32</inkml:trace>
  <inkml:trace contextRef="#ctx0" brushRef="#br1" timeOffset="44280.18">3640 272 12512,'27'0'480,"-13"0"-64,27-13-96,13 13-32,-13 0-96,14 0-32,13 0-96,0 0 32,14 0-64,0 0 64,-15 0-64,2 0 64,-1 0-128,-13 0-64,-1 0 64,1 0 64,0 0 0,-14 0 64,0 0-128,-14 0 0,0 0 32,0 0 0,-13 0-704,-1 0-256,-13 0-512,-13 0-2592</inkml:trace>
  <inkml:trace contextRef="#ctx0" brushRef="#br1" timeOffset="44280.18">3436 735 6400,'-14'0'2464,"14"0"-1344,14 0-960,-14 0 544,0 0-192,13 0 96,14 0-32,14-14-64,14 14-256,13 0 32,1 0 64,12 0-128,14-13 32,1 13-96,27 0 64,-14 0-128,-14-13 0,14-1-32,0 14 32,-13-13 0,12 0 32,-25 13-64,-2-14 32,-13 0-64,-14 0-32,-12 14 32,13-12 32,-29 12-32,1 0-32,-13-14-256,0 14-96,0 0-224,-1 0-64,-13 0-512,0 0-128,0 0-2208</inkml:trace>
  <inkml:trace contextRef="#ctx0" brushRef="#br1" timeOffset="44280.18">3436 1104 6144,'-14'0'2272,"28"0"-1216,-14 0-1024,0 0 448,13 0 160,14 0 160,14-13 0,0 13 0,27 0-448,1-14 0,13 14 0,26 0-64,1 0 0,15 0-96,-2-14-32,14 14-192,-13 0 32,-14-13 0,0-1 64,-14 14-32,-13 0 64,-14 0 0,0 0 32,-13 0-64,-2 0-64,-11 0 96,-1 14 0,0-14-192,-14 0 0,-13 0-544,0 13-192,0-13-448,0 0-64</inkml:trace>
  <inkml:trace contextRef="#ctx0" brushRef="#br1" timeOffset="44280.18">3355 1787 6912,'-14'27'2624,"0"-27"-1408,14 0-992,0 0 576,0 0-288,0 0-32,14 0 64,0 0 96,13-13-320,14-1 96,27 14 96,0-14-128,13 14-64,15-14-160,-1 14-64,1-14-32,-1 2-64,1-2 96,-15 14 63,1-14-222,-27 14-97,-15 0-352,1 0-128,-14 0-384,-13 0-96,0 14-672,0-14-224</inkml:trace>
  <inkml:trace contextRef="#ctx0" brushRef="#br1" timeOffset="44280.18">3409 1377 6784,'0'0'2528,"0"0"-1344,0 0-1024,14 0 544,-14 0-32,27 0 128,14 0-64,13 0-64,1 0-352,26 0-64,16 0 64,11 0-64,-13 0 32,28 0-160,-15 0-32,-12 0 32,26 0 0,-26 0-64,-14 0-64,-14 0 32,0 0 32,-27 0-32,0 0-32,-14 0-544,1 0-192,-14 0-416,-14 0-96,0 0-1856,0 0-1568,0 0 1824</inkml:trace>
  <inkml:trace contextRef="#ctx0" brushRef="#br1" timeOffset="44280.18">3287 2127 6656,'-28'27'2464,"28"-27"-1344,0 13-1312,14-13 1920,0 0-544,-1 0-160,14 0-192,14 14-480,14-14-128,-1-14-32,14 14-96,15 0-64,-17 0 0,3 0-32,-15 0 64,1 0 96,0 0-416,-16 0-160,3 0-640,-14 14-256,-28-14-4768,0 14 2272</inkml:trace>
  <inkml:trace contextRef="#ctx0" brushRef="#br1" timeOffset="44280.18">5454 1582 7296,'0'0'2816,"14"-14"-1536,-1 14-992,1 0 704,13 14-256,15-14-32,11 13-192,-12-13 0,28 0-288,13 0-64,-28 0-32,28 0-64,-13 0 32,-2 14-128,-12-14 0,-1 0 32,-13 0 64,1 0-32,-16 0 64,-12 0-352,13 0-64,-27 0-480,14 0-128,-1 0-800,-13 13-256,0 1-1280</inkml:trace>
  <inkml:trace contextRef="#ctx0" brushRef="#br1" timeOffset="44280.18">5031 1882 7552,'0'0'2816,"27"0"-1536,0 0-1088,-13 0 704,14 0-192,12 0 32,28 0-32,15 0-64,12 0-320,0 0-64,27 0 64,-12 0-129,14 14-31,-16-14-160,1 0 0,0 0 64,-13 0 32,-15 13-32,-26-13-64,-1 0-416,-13 0-191,1 14-129,-2-14 64,-27 0-288,15 0-96,-15 0-1120,-13 0-448,0 0-192</inkml:trace>
  <inkml:trace contextRef="#ctx0" brushRef="#br1" timeOffset="44290.18">4731 2209 7040,'0'14'2720,"0"-14"-1472,28 0-1024,-15 0 640,14 0-96,1 0 96,26 0-192,14 0-32,15 0-352,12 0 32,28 0 32,-1 0-64,14 0-1,0 13-159,15-13-96,-15 0 64,-27 14 0,28-14-128,-28 0 32,-28 13 0,1-13 64,-13 0-256,-15 0-96,-13 15-287,0-15-33,-1 13-32,-12-13 0,-15 0-224,1 14-96,-1-14-736,-13 13-2176</inkml:trace>
  <inkml:trace contextRef="#ctx0" brushRef="#br1" timeOffset="44290.18">4309 2468 6912,'14'0'2624,"-14"0"-1408,27 14-992,-13-14 576,27 0-128,13 14 64,14-14-128,28 0 0,-1 0-320,15 13 32,26-13 96,13 14-96,2-1 0,26 1-128,-14 0 31,1-1-127,-1-13-64,2 14 64,-29-14 0,0 0-32,-14 0 32,-26 13 0,0-13 32,-29 0-288,2 0-64,-28 14-223,-1-14-65,-12 0-224,-1 0-64,-13 0-800,-1 0-736,-13 14-320,0-1-160</inkml:trace>
  <inkml:trace contextRef="#ctx0" brushRef="#br1" timeOffset="44290.18">4200 2768 7552,'0'0'2816,"0"0"-1536,0 14-1088,0-14 704,14 0-192,-1 13 32,1-13-32,27 0 32,13 13-416,14-13 96,42 15 31,12-15-31,14 13 0,15 0-96,26-13 32,0 14-64,14 0 0,-1-14-160,-12 0-32,-1 13 160,-27 1 96,0-14-64,-28 0 0,-12 27-96,-16-14-32,-11-13-96,-15 14 32,-14 0-64,-13-14-32,-14 0-320,1 13-128,-14-13-288,-1 0-64,2 0-448,-15 0-159,-15 0-577,-12 0-192,-28 0-1600</inkml:trace>
  <inkml:trace contextRef="#ctx0" brushRef="#br1" timeOffset="44290.18">4091 3177 7296,'27'27'2816,"14"-27"-1536,13 13-1152,-26-13 608,26 14 64,1 14 224,27-14-256,27 0-160,14-1-320,0 1-64,27 0 96,-1-1-65,15 0 33,14-13-256,-15 14 0,1 0-32,-15-1 64,2 1 32,-15 1 32,-13-2-64,-29 0 32,-11-13-64,-1 16 64,-13-16-224,-16 13 32,-11-13-320,-15 0-63,1 0-161,-15 0-96,0 0-224,-13 13-128,-13-13-960,0 0-416,-15 0-480</inkml:trace>
  <inkml:trace contextRef="#ctx0" brushRef="#br1" timeOffset="44290.18">4200 3655 5632,'0'14'2112,"0"-14"-1152,14 0-640,-1 13 640,15-13-96,13 0 128,13 14-192,14 0-32,27-1-416,15-13 64,-1 14 32,27 0-160,14-14-96,14 14-32,13-1-32,1 1 0,-1 0 0,-27 13-64,13 0-64,-26-13 96,-1 0 0,-27-1 32,-1 0 64,-25 1-32,-1-14-1,-27 14-191,-15-14 32,1 0-415,-13 0-225,-14 0-96,-1 13 64,0-13-288,-13 0-96,-13 0-992,-14-13-416,-1 13-288</inkml:trace>
  <inkml:trace contextRef="#ctx0" brushRef="#br1" timeOffset="44290.18">4472 4417 7040,'-28'0'2624,"28"0"-1408,14 14-928,0-14 704,-1 14-256,-13-1 32,28 0 0,0-13 64,26 14-448,28 0 64,13-14 63,14 13-127,14 1 32,26-14-256,-12 14-32,13-14-64,1 0-64,-15 0 32,1 0-32,-15 13 0,-12-13 64,-16 0-96,-12 0 0,-14 14-256,-13-14-128,-14 0-287,-14 14-97,-14-14-224,-13 0-96,-13 0-224,-1 0-32,1 0-1952</inkml:trace>
  <inkml:trace contextRef="#ctx0" brushRef="#br1" timeOffset="44290.18">4281 4064 8064,'0'0'3072,"0"14"-1664,0-14-1376,14 0 608,-14 0-64,27 0 96,28 0-64,-1 0 0,42 14-320,26-1-32,15 14 63,13-13-191,28 0 0,-2-1-64,1 14 32,-13-27-64,-14 14-32,0 0 32,-13-1 32,-15-13-32,-12 0-32,-29 14-128,1-14-64,-27 0-191,-14 0-97,0 0-64,-15 13 0,-12-13-224,0 0 32,-14 0-384,0 0-192,0 0-2016</inkml:trace>
  <inkml:trace contextRef="#ctx0" brushRef="#br1" timeOffset="44290.18">4622 4855 6784,'0'0'2624,"0"0"-1408,0 0-864,0 0 672,0 0-256,14 14 0,-1-14-64,-13 0 32,41 0-416,0 0 160,27 0 96,1 0-129,25 13 1,16-13-192,12 0 0,2 14-96,-16-14 0,28 13-192,-27-13 32,0 14 64,-13-14 32,-1 14-32,-13-14-64,-13 27 32,-16-27-32,-12 13-352,-13 1-160,-1-14-320,-13-14-735,-14 14 127,-14-13-608,1 13-128,-15-14-928</inkml:trace>
  <inkml:trace contextRef="#ctx0" brushRef="#br1" timeOffset="44290.18">1090 1009 7040,'-27'0'2720,"27"0"-1472,0 0-1024,0 0 640,0 0-96,0 0 32,0 0-256,14-15 0,-1 15-320,15 0 160,27 0 32,-2 0-64,16-13 31,13 13-95,27-13 64,0-1-128,27 0-64,-13 1-64,27-1-96,0 0 32,-13 14-32,-15-13 0,-13 13 64,0 0 32,-13 0 32,-15 0-160,-26 0 32,-14 0 0,0 0 0,-14 13-288,-13-13-64,-14 0-511,0 14-193,-28-14-832,1 14-320,0-14-1472</inkml:trace>
  <inkml:trace contextRef="#ctx0" brushRef="#br1" timeOffset="44290.18">368 2318 6144,'-27'0'2368,"27"0"-1280,0 0-704,0 0 608,0 0-224,0 0 0,0 0-288,0 0-128,0 13 0,14 1 0,13 0-32,15 13-32,25-27-96,2 14 32,12 0 0,28-14 32,14 14-128,13-28-96,-12 14 64,-2-14 0,29 0-32,-29 0-64,0 1 32,1-1-32,-27 0 0,-1 14 64,-13-13-32,1 13 64,-30 0 0,2 0 32,-1 0-160,-26 0-32,-1 0-192,-13 0-64,-1 0-192,1 0-96,0 0-352,-14-14-192,-14 14-4544,14 0 1920</inkml:trace>
  <inkml:trace contextRef="#ctx0" brushRef="#br1" timeOffset="44300.18">341 2005 6784,'-14'14'2624,"14"-14"-1408,0 0-992,-13 13 576,13-13 0,0 0 64,0 0-384,0 0-128,0 0-224,0 0 64,13 0 96,1 0 32,13-13 128,1 13 64,39-14-33,16 14-95,12 0-64,14-14-192,28 14-32,-1 0-32,1-14 32,13 14 64,-1-14 64,-12 14-32,-1 0-32,-12 0-32,-16 0 64,15 0-32,-28 0 0,1 0-192,-14 0 32,0 0 0,-15 0 0,-25 0 64,-1 0 32,-1 0-32,-27 0 32,15 0-288,-14-13-32,-1 13-384,-13 0-160,0 0-639,-13-14-321,-1 14-2336,-14-13-1376,1-1 2560</inkml:trace>
  <inkml:trace contextRef="#ctx0" brushRef="#br1" timeOffset="44300.18">204 2618 6656,'0'13'2528,"-13"-13"-1344,13 0-896,0 0 608,0 0-256,0 0 32,0 0-320,13 0-128,1 0 0,13 0 64,1 0 0,12 0 64,15 14-192,14-14-32,11 14 0,16-14 64,1 13-96,11-13-64,0 14 0,2-14 32,-15 14-32,0 0 64,-12-1-64,-2-13 64,-13 14-64,14 1 64,-28-15-64,1 13-32,0-13 32,-29 0-32,15 0 64,-27 0 32,14 0-128,-14 0-32,-14-13-960,0 13-1280,0 0-640,0-15-512</inkml:trace>
  <inkml:trace contextRef="#ctx0" brushRef="#br1" timeOffset="44300.18">1950 3096 6656,'0'14'2464,"-14"-14"-1344,14 0-832,0 0 704,0 0-256,0 0 32,14 0-128,-14 0-96,13 0-288,15 0 32,13 0 128,-15 0-32,29 0 96,0 14-128,12-14 31,3 0-223,25 0-32,-14 13 0,1-13 64,27 0-160,-13 0-32,-15 0 0,15 0 0,-15 0 0,-13 14 0,1-14 0,-15 0 64,-13 0-256,-14 13-96,1-13-287,-2 0-33,-11 0-192,-15 0-32,0-13-544,0 13-160</inkml:trace>
  <inkml:trace contextRef="#ctx0" brushRef="#br1" timeOffset="44300.18">1391 3355 7296,'0'0'2816,"14"13"-1536,-14-13-1088,0 0 640,13 0-160,15 0 64,-15 15-128,29-2-64,-2-13-288,28 13 32,1-13 64,26 14-192,0-14-32,15 14-64,26-14 32,-14 0-128,15 14 0,-1-14 96,1 0 32,-14 0-33,-1 0-63,-13 14 32,0-14 32,-14 14-32,1-1 64,-14-1-128,-13 2 0,-15 0-32,0-14-64,-13 13-191,-13-13-129,-1 0-192,-27 0-1344,0-13-256</inkml:trace>
  <inkml:trace contextRef="#ctx0" brushRef="#br1" timeOffset="44300.18">422 3668 6656,'0'0'2528,"0"14"-1344,0-14-960,0 0 640,0 0-160,0 0 32,0 0-32,14 0-64,-14 0-320,13 0-64,0 0 64,1 0-128,0 13-32,28-13 64,-2 14 0,14-14-96,15 13-32,-1-13-32,14 14 32,14 0-64,26-14-32,-13 13 32,13-13 31,15 14-31,-1-14-32,14 13 32,0 2-32,-1-2 0,15 1 0,1-14 0,-15 13 0,-1-13 0,2 0 0,-29 0 0,1 0 64,-1 0-32,-12 0 64,-15 0-64,-27 0 64,-12 14-128,-2-14-64,-28 13-223,2 1-65,0-14-128,-15 14-800,0-14 32,-13 0-1280,0 0-1824,0 13 992</inkml:trace>
  <inkml:trace contextRef="#ctx0" brushRef="#br1" timeOffset="44300.18">504 4104 5504,'-13'27'2112,"13"-27"-1152,0 0-640,0 0 992,13 14-416,-13 0-320,0-14-192,14 13-224,13-13 96,15 0 128,-16 14-64,15-1 0,28-13-192,-14 28-32,26-15-32,28 1 32,14-1-64,13 1 64,14 13-64,0-13-32,0-1 32,28 1 32,0-14-96,-2 27 0,15-13 32,0 13 0,-13-13 64,-15 14 96,0-16-128,-26 2-96,-14 0 32,-14-14 0,-13 14-64,-15-14 0,-12 0-160,-28 0-64,0 0-128,-1 0 32,-26 0-192,0 0-32,-1 0-1408,-13 0-1856,-27-14 864</inkml:trace>
  <inkml:trace contextRef="#ctx0" brushRef="#br1" timeOffset="44300.18">1036 4623 6016,'0'0'2272,"0"0"-1216,0 0-736,0 0 640,0 0-288,0 0-64,0 0 64,27 14 32,0-14-352,1 27 64,26-13 32,0 12-96,15 2 32,13-15-32,27 15 32,-1-15-128,29 1-1,-1 13-223,29-14-32,11 2 0,2-2 0,-1-13 0,1 13 64,-15 1-32,-27 0-32,13-14 32,-25 12 32,12-12-32,-13 0 64,-28 0-128,14 14 0,-13-14-192,-14 0 1,-28 0-129,1 0 0,-1 14-32,-27-14 64,0 0-320,-13 0-64,0 0-672,-28 0-256,-13 0-1664</inkml:trace>
  <inkml:trace contextRef="#ctx0" brushRef="#br1" timeOffset="44300.18">1568 5127 6272,'0'0'2368,"0"13"-1280,0-13-704,0 0 672,0 0-192,0 0-32,0 0-32,0 14-32,14-14-416,-1 14 64,15-14 96,13 13-128,14 1 31,12 0-127,15 12 64,14 2-128,27-1-64,-15-13-64,15 13-96,14-13 160,12 0 32,2-1 64,-15 1 0,1 0-224,-1-2 0,-13 2-32,0-14 64,-14 14-32,1-1 64,-15 1-64,-14-14 64,1 15-64,-13-2 64,-2-13-64,-12 13-32,-13-13-64,-15 0 32,0 0-384,-13 0-160,-2 0-320,-12 0-95,0 0-577,0 0-224,-12-13-2144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05:5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3852 4403 11432 0 0,'0'0'521'0'0,"-1"0"-10"0"0,0 2-369 0 0,-1 0 0 0 0,0-1 0 0 0,1 1 1 0 0,-1-1-1 0 0,0 0 0 0 0,0 1 1 0 0,0-1-1 0 0,0 0 0 0 0,0 0 0 0 0,0 0 1 0 0,0-1-1 0 0,0 1 0 0 0,0 0 1 0 0,0-1-1 0 0,0 1 0 0 0,-1-1 1 0 0,1 0-1 0 0,0 0 0 0 0,-1 0-142 0 0,-17 3 1043 0 0,-15 10 930 0 0,-5 0-451 0 0,25-8-1223 0 0,1 0 0 0 0,-8 1-299 0 0,-86 21 42 0 0,53-12 244 0 0,22-6-35 0 0,-18 5 244 0 0,0-3-1 0 0,-30 2-494 0 0,12-5 178 0 0,-74 6-356 0 0,99-13 204 0 0,0-2 0 0 0,1-3-1 0 0,-1-1 1 0 0,1-2-1 0 0,-8-3-25 0 0,11 3-74 0 0,-1 2-1 0 0,0 2 0 0 0,-39 2 75 0 0,6 2 0 0 0,10 0 0 0 0,-12-3 0 0 0,-128-2 320 0 0,184 3-312 0 0,-27-2-154 0 0,-43-8 146 0 0,-1-5 10 0 0,24 6 132 0 0,40 7-246 0 0,-25-7 104 0 0,-68-16-134 0 0,79 13 27 0 0,0-2 1 0 0,-13-8 106 0 0,5 3-459 0 0,-10-2 459 0 0,-47-11 248 0 0,58 19-248 0 0,-3-3 0 0 0,12 3 0 0 0,22 8-9 0 0,1-2-1 0 0,-13-7 10 0 0,17 9-41 0 0,-24-14 16 0 0,5 3-27 0 0,-1 1 0 0 0,-17-5 52 0 0,22 9-172 0 0,-20-11 172 0 0,-20-9-79 0 0,22 11 107 0 0,-42-25-28 0 0,14 3 124 0 0,-43-35-124 0 0,100 66 0 0 0,2-1 0 0 0,-1 0 0 0 0,1-1 0 0 0,1-1 0 0 0,1 0 0 0 0,0-1 0 0 0,-3-6 0 0 0,-18-23 0 0 0,-8-13 0 0 0,19 25 0 0 0,-21-24 0 0 0,-12-16 0 0 0,39 50 0 0 0,1-2 0 0 0,1 0 0 0 0,-5-14 0 0 0,-57-164 0 0 0,65 162-17 0 0,2 0-1 0 0,2-1 1 0 0,1 0-1 0 0,1-14 18 0 0,2 21-2 0 0,-5-162 176 0 0,4 67-124 0 0,4 65-50 0 0,5-42 0 0 0,-2 58 0 0 0,6-44 2 0 0,-4 51 50 0 0,5-19 18 0 0,2 0-1 0 0,14-38-69 0 0,-8 29 7 0 0,-1 14-7 0 0,21-49 0 0 0,5 7 0 0 0,22-60 528 0 0,-43 99-724 0 0,3 1 0 0 0,22-35 196 0 0,10-6 272 0 0,6 1-272 0 0,-28 49-77 0 0,3 1 0 0 0,2 2-1 0 0,25-21 78 0 0,-32 31 0 0 0,24-35 0 0 0,12-13-72 0 0,-55 69 39 0 0,1 0-1 0 0,0 2 1 0 0,0-1 0 0 0,7-1 33 0 0,93-64-71 0 0,106-75 75 0 0,-170 120-4 0 0,25-12 0 0 0,-22 14 0 0 0,17-6-80 0 0,1 3-1 0 0,1 3 1 0 0,4 3 80 0 0,-3 0-124 0 0,12-6 49 0 0,69-15 75 0 0,-16 14-117 0 0,114-11 117 0 0,-191 41 11 0 0,0 3-1 0 0,0 2 1 0 0,1 3 0 0 0,-1 3-1 0 0,41 9-10 0 0,-32-3-51 0 0,8 2-26 0 0,10-3 77 0 0,-14-2 65 0 0,-1 3 1 0 0,0 3-1 0 0,-1 4 0 0 0,-1 3 0 0 0,6 5-65 0 0,-61-20-6 0 0,71 25 82 0 0,-1 4 0 0 0,30 19-76 0 0,-34-6 304 0 0,-1 3 0 0 0,26 26-304 0 0,108 95-61 0 0,-162-122 188 0 0,-2 3-1 0 0,36 48-126 0 0,-18-12 16 0 0,3 13-16 0 0,118 186 195 0 0,-169-256-162 0 0,-2 1 1 0 0,-1 0-1 0 0,-1 2 0 0 0,-1 3-33 0 0,14 37 84 0 0,5 12 288 0 0,5 30-372 0 0,-30-84 0 0 0,0 2 0 0 0,4 29 0 0 0,11 44 0 0 0,-14-63 0 0 0,-2 1 0 0 0,3 38 0 0 0,-8 3-26 0 0,-3 1-1 0 0,-4 0 27 0 0,-3-35-214 0 0,-4 14 214 0 0,3-23-66 0 0,-32 169-250 0 0,10-68 237 0 0,15-84 73 0 0,-12 33 6 0 0,-2 7 158 0 0,3-11-148 0 0,-4 0 0 0 0,-3-2 0 0 0,-5-2 0 0 0,-4 0-10 0 0,6-19 0 0 0,-7 5 0 0 0,-4-4-32 0 0,-3-1 0 0 0,-28 28 32 0 0,36-42 22 0 0,24-30-1 0 0,-1-1 0 0 0,-7 6-21 0 0,-19 15 0 0 0,-1-2 0 0 0,-2-2 0 0 0,-1-3 0 0 0,-2-1 0 0 0,-2-2 0 0 0,0-3 0 0 0,-8 1 0 0 0,-30 13 479 0 0,-47 32-479 0 0,112-62-88 0 0,0-1 1 0 0,-1-2-1 0 0,0 0 1 0 0,-1-2-1 0 0,-5 1 88 0 0,-39 7-8099 0 0,58-15 1950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2:39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1768 6912 0 0,'0'0'528'0'0,"0"3"-287"0"0,-1 6 1238 0 0,-3 1 523 0 0,-3-2-265 0 0,-6 2 362 0 0,2-2-793 0 0,10-7-987 0 0,-17 2 1152 0 0,16-4-1385 0 0,1 1-1 0 0,-1-1 1 0 0,1 1 0 0 0,0-1-1 0 0,-1 1 1 0 0,1-1 0 0 0,-1 0-1 0 0,1 0 1 0 0,0 0 0 0 0,0 0-1 0 0,-1 0 1 0 0,1 0 0 0 0,0 0-1 0 0,0 0 1 0 0,0 0 0 0 0,0-1-1 0 0,0 1 1 0 0,1 0 0 0 0,-1-1 0 0 0,0 1-1 0 0,0 0 1 0 0,1-1 0 0 0,-1 1-1 0 0,1-1-85 0 0,-3-6 409 0 0,0 0-1 0 0,0-1 0 0 0,-1-8-408 0 0,-4-17 1626 0 0,-7-14-1626 0 0,8 28 326 0 0,1-1 0 0 0,1 0 0 0 0,0 0 0 0 0,2-1 0 0 0,-1-18-326 0 0,-5-62 632 0 0,6-41 144 0 0,5 86-395 0 0,2 0 0 0 0,10-53-381 0 0,-8 76 71 0 0,2 0 1 0 0,1 0-1 0 0,11-26-71 0 0,-11 35 3 0 0,-5 14 17 0 0,-1 1 1 0 0,2 0-1 0 0,0-1-20 0 0,13-24 46 0 0,-9 16 3 0 0,1 1 0 0 0,2-1-49 0 0,-1 0-2 0 0,9-11 15 0 0,13-11 106 0 0,14-26-119 0 0,10-12 62 0 0,-39 55-62 0 0,49-58 0 0 0,-54 68 0 0 0,0 1 0 0 0,1 0 0 0 0,1 0 0 0 0,8-4 0 0 0,23-21 0 0 0,-15 18 23 0 0,14-8 18 0 0,-39 24-41 0 0,0 0 0 0 0,0 0 0 0 0,-1 0 0 0 0,3-2 0 0 0,-4 2 0 0 0,1 0 0 0 0,0 0 0 0 0,0 1 0 0 0,0 0 0 0 0,1 0 0 0 0,1-1 0 0 0,97-44 0 0 0,-73 37 0 0 0,-19 7 0 0 0,-1 0 0 0 0,1-1 0 0 0,7-4 0 0 0,4-2 0 0 0,0 1 0 0 0,1 1 0 0 0,22-4 0 0 0,-29 8 0 0 0,-8 2 0 0 0,21-6 0 0 0,0 1 0 0 0,22-2 0 0 0,13-1-190 0 0,76-3 361 0 0,-110 12-162 0 0,2-1-8 0 0,0 2-1 0 0,0 1 1 0 0,9 2-1 0 0,-24-1-28 0 0,0-1 0 0 0,3 0 28 0 0,-6-1-6 0 0,-1 1 1 0 0,1 0-1 0 0,0 2 0 0 0,-1-1 6 0 0,2 2 38 0 0,-1 0 24 0 0,1 0 1 0 0,-1 0 0 0 0,0 2-1 0 0,0 0 1 0 0,6 3-63 0 0,-13-5 0 0 0,0 0-1 0 0,0-1 1 0 0,0 0-1 0 0,0 0 1 0 0,2-1 0 0 0,28 7 13 0 0,-32-7-4 0 0,0 1 1 0 0,-1-2 0 0 0,1 1-1 0 0,0-1 1 0 0,0 0 0 0 0,0 0-10 0 0,0 0-1 0 0,0 0 0 0 0,0 0 0 0 0,0 1 0 0 0,0 0 0 0 0,3 1 1 0 0,4 1 9 0 0,-8-2 0 0 0,0 1 0 0 0,-1-1 0 0 0,1 1 1 0 0,0 0-1 0 0,-1 0 0 0 0,5 3-9 0 0,21 12 30 0 0,-20-11-8 0 0,1 0 0 0 0,0 1 0 0 0,-1 0-1 0 0,0 0-21 0 0,3 4 6 0 0,1-1-1 0 0,9 5-5 0 0,9 6 0 0 0,14 22 0 0 0,-36-36 0 0 0,-1 1 0 0 0,0 0 0 0 0,-1 1 0 0 0,2 3 0 0 0,22 20 0 0 0,1-4 0 0 0,54 51 0 0 0,-79-70 0 0 0,0 1 0 0 0,-1 0 0 0 0,0 1 1 0 0,3 5-1 0 0,7 11-12 0 0,11 22-204 0 0,-20-31-518 0 0,-8-18 669 0 0,1 0 0 0 0,-1 0-1 0 0,0 0 1 0 0,0 0 0 0 0,0 0 0 0 0,0 1 0 0 0,0-1 0 0 0,0 0 0 0 0,0 0-1 0 0,0 0 1 0 0,0 0 0 0 0,0 0 0 0 0,0 0 0 0 0,0 1 0 0 0,0-1 0 0 0,0 0-1 0 0,0 0 1 0 0,0 0 0 0 0,0 0 0 0 0,0 0 0 0 0,0 1 0 0 0,0-1-1 0 0,0 0 1 0 0,0 0 0 0 0,0 0 0 0 0,0 0 0 0 0,0 0 0 0 0,0 0 0 0 0,0 1-1 0 0,0-1 1 0 0,0 0 0 0 0,0 0 0 0 0,0 0 0 0 0,0 0 0 0 0,0 0 0 0 0,0 0-1 0 0,-1 0 1 0 0,1 1 0 0 0,0-1 0 0 0,0 0 0 0 0,0 0 0 0 0,0 0 0 0 0,0 0 65 0 0,-8 0-4770 0 0,0-3-2481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3: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5264 0 0,'0'0'241'0'0,"0"0"54"0"0,0 0 78 0 0,0 0 38 0 0,0 0 5 0 0,0 0-15 0 0,0 0-60 0 0,0 0-21 0 0,0 0-6 0 0,0 0-33 0 0,0 0-128 0 0,0 0-51 0 0,17 4 135 0 0,-1-2 49 0 0,0 0 0 0 0,0-1 0 0 0,3-1-286 0 0,23 1 875 0 0,2 2-815 0 0,-1-1-1 0 0,1-3 0 0 0,0-2 1 0 0,19-4-60 0 0,-13 1 257 0 0,24 2-257 0 0,-49 2 28 0 0,126-1-49 0 0,-37 2 358 0 0,-53-1-165 0 0,181-4 912 0 0,-76 11-853 0 0,19 8-231 0 0,154 15 0 0 0,-143-19-2 0 0,-86-6 14 0 0,-96-3-39 0 0,100 6-807 0 0,2 5 834 0 0,-91-8-278 0 0,0-2-1 0 0,0 0 1 0 0,0-2-1 0 0,0 0 1 0 0,1-2 278 0 0,-19 1-581 0 0</inkml:trace>
  <inkml:trace contextRef="#ctx0" brushRef="#br0" timeOffset="1368.92">90 477 4144 0 0,'0'0'83'0'0,"1"0"1"0"0,-1 0-1 0 0,0-1 1 0 0,0 1-1 0 0,0 0 1 0 0,1 0-1 0 0,-1 0 1 0 0,0-1-1 0 0,0 1 1 0 0,1 0-1 0 0,-1 0 1 0 0,0 0-1 0 0,0 0 1 0 0,1 0-1 0 0,-1 0 1 0 0,0 0-1 0 0,0 0 1 0 0,1-1-1 0 0,-1 1 1 0 0,0 0-1 0 0,1 0 1 0 0,-1 0-1 0 0,0 0 1 0 0,0 0-1 0 0,1 1 1 0 0,-1-1-1 0 0,0 0 1 0 0,1 0-1 0 0,-1 0 1 0 0,0 0-1 0 0,0 0 1 0 0,1 0-1 0 0,-1 0 1 0 0,0 0-1 0 0,0 1 1 0 0,1-1-84 0 0,11 4 3554 0 0,-11-4-3410 0 0,7 2-61 0 0,1 0 0 0 0,-1-1 0 0 0,1-1 0 0 0,-1 1-1 0 0,1-1 1 0 0,-1-1 0 0 0,1 1 0 0 0,-1-1 0 0 0,4-2-83 0 0,35-1 327 0 0,150-4-595 0 0,-150 6 201 0 0,70-1 433 0 0,74 9-366 0 0,33 1-527 0 0,101 19 993 0 0,-304-24-405 0 0,179 9-59 0 0,-53-5-30 0 0,65 9 54 0 0,-17-8-14 0 0,-82-5-178 0 0,-112-2 166 0 0,408 11 530 0 0,-292-6-1809 0 0,73 14 1279 0 0,-183-18-19 0 0,5 0-371 0 0</inkml:trace>
  <inkml:trace contextRef="#ctx0" brushRef="#br0" timeOffset="2659.93">326 1020 1376 0 0,'0'0'65'0'0,"17"0"1094"0"0,21-1 3496 0 0,20-4-4923 0 0,-26 2 655 0 0,113-7 647 0 0,0 7-1 0 0,13 6-1033 0 0,22 9 1274 0 0,55 3-461 0 0,84 5-785 0 0,-48-1 280 0 0,112-13-443 0 0,-318-6 279 0 0,171 1 917 0 0,-80 4-1435 0 0,163 6 387 0 0,-281-9-1644 0 0,-25-1-2343 0 0</inkml:trace>
  <inkml:trace contextRef="#ctx0" brushRef="#br0" timeOffset="3965.67">535 1341 6448 0 0,'0'0'141'0'0,"17"-1"390"0"0,69 3 1734 0 0,-15 1-1998 0 0,22-3-267 0 0,55 1 1162 0 0,-22 3-763 0 0,31 3-290 0 0,-40-1 656 0 0,42 4-428 0 0,-34 2-289 0 0,47 6 32 0 0,88 5 1078 0 0,-212-20-1060 0 0,125 6-3 0 0,35 3 2 0 0,-19 9-448 0 0,-44-4 183 0 0,-27 0 829 0 0,32 1-2381 0 0,-141-17 1210 0 0</inkml:trace>
  <inkml:trace contextRef="#ctx0" brushRef="#br0" timeOffset="4985.92">1016 1755 6448 0 0,'0'0'297'0'0,"0"0"-9"0"0,0 0-129 0 0,0 0 155 0 0,0 0 92 0 0,0 0 11 0 0,0 0-38 0 0,0 0-186 0 0,0 0-86 0 0,0 0-13 0 0,0 0 52 0 0,17 2 2056 0 0,55-5-1594 0 0,0-4 0 0 0,7-3-608 0 0,-7 0-49 0 0,1 3 0 0 0,7 4 49 0 0,-68 3 0 0 0,160-3 0 0 0,59-5 0 0 0,-175 7 344 0 0,-1 2 0 0 0,7 3-344 0 0,-4-1-2207 0 0,-54-3-1834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4:03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2575 1749 1376 0 0,'16'-5'5381'0'0,"-11"4"-5079"0"0,1 1 0 0 0,-1-1 0 0 0,1 1 0 0 0,-1 0 0 0 0,1 1 0 0 0,-1-1 0 0 0,1 1 0 0 0,1 1-302 0 0,26 1 1003 0 0,7-1-871 0 0,32 5-132 0 0,-33-2 132 0 0,34-1-132 0 0,7-4 7 0 0,19-1 21 0 0,0 4 1 0 0,13 6-29 0 0,21 3 329 0 0,66-6-329 0 0,-128-4 71 0 0,123 5-15 0 0,-159-4-43 0 0,0 1 1 0 0,0 2-1 0 0,0 2 1 0 0,16 6-14 0 0,10 2 10 0 0,162 36 198 0 0,-204-46-416 0 0,0 0 1 0 0,-1 1-1 0 0,3 2 208 0 0,-16-6-713 0 0</inkml:trace>
  <inkml:trace contextRef="#ctx0" brushRef="#br0" timeOffset="1123.23">2365 2086 6448 0 0,'0'0'297'0'0,"0"0"-9"0"0,21 8 207 0 0,-12-4-222 0 0,0-1 1 0 0,1 1-1 0 0,-1-2 0 0 0,1 1 1 0 0,0-2-1 0 0,2 1-273 0 0,61 4 1004 0 0,-67-6-727 0 0,92 2 740 0 0,-34-1-891 0 0,7 3-126 0 0,-38-3 41 0 0,0 0 0 0 0,13-4-41 0 0,20 1 99 0 0,68 0 1 0 0,103 2 259 0 0,-186 2-213 0 0,50 3 81 0 0,34 8-227 0 0,-27-1 49 0 0,-61-8-70 0 0,-1 2 0 0 0,0 1 1 0 0,39 13 20 0 0,36 11 45 0 0,-15-5-90 0 0,9 1-268 0 0,-51-13-624 0 0,-61-13 859 0 0,6 0-273 0 0,-1 1 0 0 0,0 0 0 0 0,0 1 0 0 0,0 0 0 0 0,0 0 0 0 0,0 0 0 0 0,-1 1 0 0 0,1 1 0 0 0,0 0 351 0 0,-8-5-2993 0 0</inkml:trace>
  <inkml:trace contextRef="#ctx0" brushRef="#br0" timeOffset="2156.48">2291 2429 1840 0 0,'0'0'343'0'0,"0"8"5664"0"0,2-3-5773 0 0,0-4-182 0 0,1 1 0 0 0,-1 0 0 0 0,1-1-1 0 0,0 1 1 0 0,-1-1 0 0 0,1 0 0 0 0,0 0 0 0 0,0 0 0 0 0,0 0 0 0 0,0-1 0 0 0,0 1 0 0 0,0-1 0 0 0,3 1-52 0 0,7-1 560 0 0,1 0 0 0 0,10-3-560 0 0,9 1 363 0 0,130-1-43 0 0,97 1-132 0 0,68 23 842 0 0,-269-18-903 0 0,109 10 50 0 0,26 12 479 0 0,81 26-656 0 0,-66-4-1080 0 0,-137-25 842 0 0,-9-3-1831 0 0,-59-17-1448 0 0</inkml:trace>
  <inkml:trace contextRef="#ctx0" brushRef="#br0" timeOffset="3022.16">2406 2791 1840 0 0,'12'4'176'0'0,"81"13"3716"0"0,1-5-1 0 0,39-1-3891 0 0,-104-9 169 0 0,370 35 855 0 0,-72 5-307 0 0,-276-37-640 0 0,-1-1-142 0 0,31 7 65 0 0,-72-9-124 0 0,0 0 0 0 0,0 0 0 0 0,-1 1 0 0 0,1 0 0 0 0,6 4 124 0 0,-11-3-397 0 0</inkml:trace>
  <inkml:trace contextRef="#ctx0" brushRef="#br0" timeOffset="4287.76">224 17 2760 0 0,'0'0'125'0'0,"18"-10"4263"0"0,-12 9-4151 0 0,0-1 0 0 0,0 1 0 0 0,0 0 1 0 0,0 0-1 0 0,0 1 0 0 0,1 0 0 0 0,-1 0 0 0 0,0 0 0 0 0,0 1 0 0 0,0 0 0 0 0,0 0 0 0 0,1 1-237 0 0,35 2 690 0 0,90 4 1110 0 0,-87-2-1651 0 0,-1 3 1 0 0,-1 1 0 0 0,32 12-150 0 0,49 12-296 0 0,198 23 652 0 0,-152-33-2267 0 0,-157-22 1465 0 0</inkml:trace>
  <inkml:trace contextRef="#ctx0" brushRef="#br0" timeOffset="5176.39">195 408 4608 0 0,'0'0'208'0'0,"17"6"111"0"0,-8-4 450 0 0,-1 0 1 0 0,0 0-1 0 0,1-1 1 0 0,-1 0-1 0 0,6-1-769 0 0,1 1 22 0 0,309 31 1526 0 0,77 29-1548 0 0,-240-29 666 0 0,75 26-666 0 0,-160-34 490 0 0,70 30-490 0 0,-136-49-316 0 0</inkml:trace>
  <inkml:trace contextRef="#ctx0" brushRef="#br0" timeOffset="6078.49">0 835 6768 0 0,'0'0'306'0'0,"0"0"-4"0"0,0 0-164 0 0,9 10 768 0 0,-4-7-764 0 0,-1 0 1 0 0,0-1 0 0 0,1 1-1 0 0,-1-1 1 0 0,1 0-1 0 0,0 0 1 0 0,0-1 0 0 0,0 0-1 0 0,1 1-142 0 0,49 4 798 0 0,-9 0-609 0 0,86 14-149 0 0,-35-5-26 0 0,-27-3-38 0 0,345 52-360 0 0,-134-17 384 0 0,-221-36 0 0 0,-44-8 0 0 0,60 11 0 0 0,72 23 0 0 0,-100-23-153 0 0,-15-4-416 0 0,20 9 569 0 0,-40-15-334 0 0</inkml:trace>
  <inkml:trace contextRef="#ctx0" brushRef="#br0" timeOffset="6994.95">43 1289 3224 0 0,'16'7'667'0'0,"4"-1"793"0"0,0-1-1 0 0,1-1 1 0 0,11 1-1460 0 0,220 25 685 0 0,-114-12-448 0 0,232 43-99 0 0,-298-47 83 0 0,91 16 372 0 0,43 10-276 0 0,-109-19-61 0 0,69 27-256 0 0,-109-28 368 0 0,17 11-368 0 0,37 14-181 0 0,-81-39-541 0 0,-22-6 404 0 0</inkml:trace>
  <inkml:trace contextRef="#ctx0" brushRef="#br0" timeOffset="7957.36">145 1927 6968 0 0,'0'0'316'0'0,"0"0"-3"0"0,22 1 1087 0 0,13 8-941 0 0,-3-1-335 0 0,29 3-124 0 0,192 26 1153 0 0,-128-18-624 0 0,36 8-327 0 0,-50-6-275 0 0,0 0 178 0 0,0 5-105 0 0,-22-2 229 0 0,16 4 278 0 0,18 11-507 0 0,-123-39-7 0 0,12 5-311 0 0,0-1 0 0 0,0-1 0 0 0,0 1 1 0 0,1-2-1 0 0,-1 0 0 0 0,1 0 0 0 0,6-1 318 0 0,-19-1-632 0 0</inkml:trace>
  <inkml:trace contextRef="#ctx0" brushRef="#br0" timeOffset="8723.34">516 2490 3680 0 0,'0'0'284'0'0,"0"0"7"0"0,0 0 722 0 0,0 0 335 0 0,0 0 69 0 0,0 0-133 0 0,0 0-613 0 0,0 0-266 0 0,0 0-56 0 0,13 11 149 0 0,-4-9-498 0 0,-1 0 1 0 0,0-1 0 0 0,0 0-1 0 0,1 0 1 0 0,-1-1 0 0 0,0 0-1 0 0,1 0 1 0 0,6-2-1 0 0,-4 1 11 0 0,20 1 161 0 0,1 2 1 0 0,26 4-173 0 0,25 1 183 0 0,179-1-130 0 0,-201-3 22 0 0,0 3-1 0 0,10 5-74 0 0,-28-2 182 0 0,22 8-182 0 0,17 0 0 0 0,-11 8-495 0 0,-66-24-1325 0 0,-2 0-1785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2:47.04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1291 4276 1840 0 0,'0'0'83'0'0,"0"0"163"0"0,0 0 646 0 0,0 0 278 0 0,-9 8 4029 0 0,1-2 2257 0 0,11-13-4958 0 0,14-18-3087 0 0,-13 20 1383 0 0,75-108 600 0 0,-62 88-1106 0 0,-2-1-1 0 0,0-1 0 0 0,6-19-287 0 0,28-87 721 0 0,-38 95-215 0 0,5-30-506 0 0,-14 55 61 0 0,6-32 58 0 0,-5 22 60 0 0,6-18-179 0 0,-5 21-1 0 0,0 0 0 0 0,0-12 1 0 0,1-11 13 0 0,33-191 308 0 0,-28 185-269 0 0,5-32-286 0 0,6-51 532 0 0,1-22-467 0 0,-7 16 50 0 0,-14 109 119 0 0,-2-1 0 0 0,0 1 0 0 0,-1-28 0 0 0,-3-57 48 0 0,3 96 42 0 0,-1-11 214 0 0,-2 0-1 0 0,-5-15-303 0 0,6 24-2 0 0,-8-28 106 0 0,-2 1 1 0 0,-2 0-1 0 0,-10-18-104 0 0,-23-59 419 0 0,49 123-417 0 0,-33-71 495 0 0,-14-18-497 0 0,44 84-1 0 0,-19-33 48 0 0,-1 2-1 0 0,-2 0 0 0 0,-14-14-46 0 0,-73-88 0 0 0,84 103 0 0 0,-14-20-143 0 0,-36-45 538 0 0,59 78-258 0 0,-2 2 1 0 0,0 0-1 0 0,-7-4-137 0 0,-24-16-29 0 0,-48-27 29 0 0,0 9 53 0 0,99 58-54 0 0,-31-20-58 0 0,-26-21 59 0 0,11-2 11 0 0,34 31 4 0 0,-1 0-1 0 0,0 1 0 0 0,0 0 0 0 0,-12-6-14 0 0,-30-20 124 0 0,18 12-31 0 0,27 19-57 0 0,1 0 0 0 0,-1 0 1 0 0,-4-1-37 0 0,11 6-764 0 0,-18-7 2201 0 0,14 7-4266 0 0,1 1-4541 0 0,7 1-45 0 0</inkml:trace>
  <inkml:trace contextRef="#ctx0" brushRef="#br0" timeOffset="2001.51">1205 264 1840 0 0,'0'0'431'0'0,"0"0"1135"0"0,0 0 495 0 0,0 0 98 0 0,0 0-170 0 0,0 0-777 0 0,0 0-341 0 0,0 0-67 0 0,0 0-85 0 0,0 0-290 0 0,0 7 426 0 0,-3 3-465 0 0,1 0 1 0 0,0 0-1 0 0,1 0 1 0 0,0 1-1 0 0,0-1 1 0 0,1 0-1 0 0,1 10-390 0 0,0 5 588 0 0,-1-13-351 0 0,1 1 0 0 0,0-1 0 0 0,1 0 0 0 0,0 1 0 0 0,1-1-1 0 0,0 0 1 0 0,1 2-237 0 0,15 57 667 0 0,-6-15-387 0 0,-11-42-230 0 0,1 1 1 0 0,1-1-1 0 0,1 1 0 0 0,2 5-50 0 0,11 26 67 0 0,-12-27-64 0 0,2-1-1 0 0,2 6-2 0 0,33 68 75 0 0,-27-58 188 0 0,-2 1 0 0 0,5 22-263 0 0,-2-6 241 0 0,23 56 40 0 0,55 168-28 0 0,-91-264-240 0 0,1 0-1 0 0,0-1 0 0 0,0 0 1 0 0,1 0-1 0 0,5 8-12 0 0,-5-9 2 0 0,5 13 3 0 0,-9-18 6 0 0,0 0 1 0 0,0 1-1 0 0,0-1 0 0 0,0-1 0 0 0,1 1 0 0 0,3 3-11 0 0,0 2 38 0 0,1 0 0 0 0,-1 1-1 0 0,0 0 1 0 0,-1 0-1 0 0,1 3-37 0 0,-1-4 42 0 0,0 1 0 0 0,0-1-1 0 0,1 0 1 0 0,0 0-1 0 0,0 0 1 0 0,4 3-42 0 0,42 46 74 0 0,38 39-74 0 0,-64-71 12 0 0,-3-1 24 0 0,1-2-1 0 0,1-1 0 0 0,4 1-35 0 0,-9-8 44 0 0,-14-10-24 0 0,0 0 0 0 0,0 0-1 0 0,1-1 1 0 0,-1 0 0 0 0,1-1 0 0 0,0 1-1 0 0,0-1 1 0 0,1 0-20 0 0,-4-2 0 0 0,-1 1 0 0 0,1 0 0 0 0,0 0 0 0 0,-1 0 0 0 0,1 0 0 0 0,1 2 0 0 0,16 9 0 0 0,28 13 148 0 0,-44-24-95 0 0,0 1 1 0 0,-1-1-1 0 0,1 1 0 0 0,-1 0 0 0 0,0 1 0 0 0,2 0-53 0 0,16 13-132 0 0,-20-16 126 0 0,18 10-110 0 0,0 1-1 0 0,12 11 117 0 0,-29-21 0 0 0,0 0 0 0 0,0 0 0 0 0,0 0 0 0 0,1-1 0 0 0,-1 0 0 0 0,1 1 0 0 0,14 7 0 0 0,-5-1 21 0 0,1 1 98 0 0,0 0 0 0 0,1-1 0 0 0,0-1 1 0 0,3 1-120 0 0,80 25 1470 0 0,-49-10-1463 0 0,-37-16-44 0 0,1-1 0 0 0,0 0 0 0 0,0-1 0 0 0,0 0-1 0 0,1-1 1 0 0,6 0 37 0 0,8 2 23 0 0,-16-4 15 0 0,1 0 1 0 0,-1 0 0 0 0,9-1-39 0 0,32 1 83 0 0,-24-1-89 0 0,23-1 6 0 0,97-8 0 0 0,-50-2 163 0 0,-1-5-1 0 0,59-18-162 0 0,-153 32 6 0 0,146-39-265 0 0,129-31 266 0 0,-190 48-6 0 0,94-36 9 0 0,-126 39 100 0 0,26-1 114 0 0,-56 11-339 0 0,-3 2-98 0 0,16-8 213 0 0,-14 4 594 0 0,0 1-1 0 0,0 2 0 0 0,5 0-593 0 0,-31 8-70 0 0,1 1 0 0 0,-1 0 0 0 0,1 0 1 0 0,-1 0-1 0 0,1 0 0 0 0,-1 0 0 0 0,1 0 0 0 0,0 0 0 0 0,-1 0 0 0 0,1 0 0 0 0,-1 0 0 0 0,1 0 0 0 0,-1 1 1 0 0,1-1-1 0 0,-1 0 0 0 0,1 0 0 0 0,-1 0 0 0 0,1 1 0 0 0,-1-1 70 0 0,15 3-2502 0 0,-14-3 2540 0 0,-1 0-195 0 0,0 0-439 0 0,0 0-185 0 0,0 0-34 0 0,0 0-101 0 0,0 0-395 0 0,0 0-175 0 0,0 0-31 0 0</inkml:trace>
  <inkml:trace contextRef="#ctx0" brushRef="#br1" timeOffset="42836.81">2178 3266 1376 0 0,'0'0'317'0'0,"0"0"797"0"0,0 0 350 0 0,0 0 67 0 0,0 0-111 0 0,0 0-540 0 0,0 0-236 0 0,0 0-48 0 0,9 12 780 0 0,-7-6-1164 0 0,0 0-1 0 0,0-1 1 0 0,0 1-1 0 0,-1 0 0 0 0,1 0 1 0 0,-1 0-1 0 0,-1 0 1 0 0,1 3-212 0 0,0 0 143 0 0,0-1 0 0 0,0 1 1 0 0,2 4-144 0 0,0 0 107 0 0,0 0 1 0 0,-2 0 0 0 0,1 1-108 0 0,1 13 82 0 0,6 70 13 0 0,2-13 69 0 0,1 1-340 0 0,-7-51 87 0 0,-1 1 1 0 0,-2 10 88 0 0,1-2-63 0 0,3 14 63 0 0,2 13-161 0 0,-6-39-114 0 0,2 0-1 0 0,2 4 276 0 0,0 20-304 0 0,-5-40 216 0 0,1 0 1 0 0,-2 0-1 0 0,0 1 88 0 0,2 35-369 0 0,-1-45 258 0 0,-1 0 0 0 0,-1 0 1 0 0,1 0-1 0 0,-2 6 111 0 0,2-7-246 0 0,-1 0 0 0 0,1 1 1 0 0,-1-1-1 0 0,1 1 0 0 0,1 3 246 0 0,-3 10-354 0 0,2-17 337 0 0,0-1 1 0 0,-1 1-1 0 0,1 0 0 0 0,0 0 1 0 0,0 0-1 0 0,0 0 1 0 0,0-1-1 0 0,0 1 0 0 0,0 0 1 0 0,1 1 16 0 0,1 38 0 0 0,-1-21-2572 0 0,2-14-304 0 0</inkml:trace>
  <inkml:trace contextRef="#ctx0" brushRef="#br1" timeOffset="43698.5">2468 3052 5064 0 0,'14'-2'389'0'0,"-11"1"-148"0"0,-3 1 307 0 0,0 0 164 0 0,0 0 31 0 0,0 0-47 0 0,2 9 368 0 0,-1-8-1042 0 0,-1-1 1 0 0,0 1 0 0 0,0-1-1 0 0,1 1 1 0 0,-1-1-1 0 0,0 1 1 0 0,0-1-1 0 0,0 1 1 0 0,0-1-1 0 0,1 1 1 0 0,-1-1-1 0 0,0 1 1 0 0,0-1-1 0 0,0 1 1 0 0,0 0 0 0 0,0-1-1 0 0,-1 1 1 0 0,1-1-1 0 0,0 1 1 0 0,0-1-23 0 0,0 2 29 0 0,-1-1-1 0 0,1 0 1 0 0,-1-1-1 0 0,1 1 0 0 0,0 0 1 0 0,0 0-1 0 0,-1 0 0 0 0,1 0 0 0 0,0 0 1 0 0,0 0-1 0 0,0 0 0 0 0,0 0 1 0 0,0 0-1 0 0,0 0 0 0 0,0 0 1 0 0,1 0-1 0 0,-1 0 0 0 0,0 0 0 0 0,1 0 1 0 0,-1 0-1 0 0,0 0 0 0 0,1 0 1 0 0,0 0-29 0 0,-1 1 41 0 0,1 0 0 0 0,-1 0 0 0 0,1 0 1 0 0,-1 0-1 0 0,0 0 0 0 0,0 0 0 0 0,0 0 1 0 0,0 0-1 0 0,0 0 0 0 0,0 0-41 0 0,0 1 43 0 0,-1 0 0 0 0,1-1-1 0 0,1 1 1 0 0,-1 0 0 0 0,0-1 0 0 0,1 1 0 0 0,-1 1-43 0 0,23 86 580 0 0,-22-83-563 0 0,0 0 0 0 0,0 0 1 0 0,-1 0-1 0 0,0 0 0 0 0,0 0 0 0 0,0 1-17 0 0,-1 17 21 0 0,4 18-21 0 0,-1-13 0 0 0,-1 1 0 0 0,-1-1 0 0 0,-2 9 0 0 0,0-26 0 0 0,2 0 0 0 0,0 1 0 0 0,0-1 0 0 0,2 0 0 0 0,0 3 0 0 0,-2-11-1 0 0,0 1 0 0 0,0-1 1 0 0,0 1-1 0 0,-1-1 0 0 0,-1 6 1 0 0,1-6-16 0 0,0 1 0 0 0,0-1 0 0 0,1 1 0 0 0,0-1 0 0 0,0 6 16 0 0,2 0-30 0 0,-1-2-21 0 0,0 1 0 0 0,0-1 0 0 0,-1 1-1 0 0,0-1 1 0 0,-1 7 51 0 0,-1-1-172 0 0,2 0 0 0 0,0-1 0 0 0,2 15 172 0 0,1 17-514 0 0,-2-14 32 0 0,2-1 0 0 0,1 0 0 0 0,7 28 482 0 0,-8-23-175 0 0,-1-6 12 0 0,-1-24 112 0 0,-1 0 0 0 0,0 0 1 0 0,0 0-1 0 0,-1 0 0 0 0,1 0 0 0 0,-1 0 51 0 0,0 1-144 0 0,0 0 1 0 0,0 0-1 0 0,1 0 0 0 0,0 2 144 0 0,2 2-258 0 0,-2-8 208 0 0,1-1-1 0 0,0 1 1 0 0,-1-1-1 0 0,0 1 1 0 0,0-1-1 0 0,0 1 0 0 0,0-1 1 0 0,0 1-1 0 0,0-1 1 0 0,0 1-1 0 0,-1-1 0 0 0,0 1 1 0 0,1-1-1 0 0,-1 0 1 0 0,0 1-1 0 0,0-1 51 0 0,0-1-16 0 0,0 1-1 0 0,0-1 0 0 0,0 0 1 0 0,0 0-1 0 0,0 0 1 0 0,0 0-1 0 0,0 1 1 0 0,1-1-1 0 0,-1 0 1 0 0,0 1-1 0 0,1-1 0 0 0,-1 1 1 0 0,1-1-1 0 0,0 1 1 0 0,-1-1-1 0 0,1 0 1 0 0,0 1-1 0 0,0-1 1 0 0,0 1-1 0 0,0-1 0 0 0,0 1 1 0 0,0-1-1 0 0,1 1 1 0 0,-1 1 16 0 0,5 42-808 0 0,-4-39 689 0 0,-1-1 0 0 0,1 0 0 0 0,-1 1 0 0 0,0 4 119 0 0,0-1-84 0 0,0-8 80 0 0,0 0 0 0 0,0 0-1 0 0,0 0 1 0 0,0-1 0 0 0,1 1 0 0 0,-1 0 0 0 0,0 0 0 0 0,1 0-1 0 0,-1-1 1 0 0,0 1 0 0 0,1 0 0 0 0,-1-1 0 0 0,1 1 0 0 0,-1 0-1 0 0,1-1 1 0 0,0 1 0 0 0,-1-1 4 0 0,1 1-1 0 0,-1-1 0 0 0,1 1 0 0 0,-1-1 0 0 0,0 1-1 0 0,1-1 1 0 0,-1 0 0 0 0,1 1 0 0 0,-1 0 0 0 0,0-1 0 0 0,0 1-1 0 0,1-1 1 0 0,-1 1 0 0 0,0-1 0 0 0,0 1 0 0 0,0 0 0 0 0,1-1 0 0 0,-1 1-1 0 0,0-1 1 0 0,0 1 0 0 0,0 0 0 0 0,0-1 0 0 0,0 1 1 0 0,-2 6 0 0 0,2-7 0 0 0,-1 0 0 0 0,1 1 0 0 0,0-1 0 0 0,0 1 0 0 0,0-1 0 0 0,0 1 0 0 0,0-1 0 0 0,-1 1 0 0 0,1-1 0 0 0,0 0 0 0 0,0 1 0 0 0,0-1 0 0 0,0 1 0 0 0,0-1 0 0 0,1 1 0 0 0,-1-1 0 0 0,0 1 0 0 0,0-1 0 0 0,0 1 0 0 0,0-1 0 0 0,0 0 0 0 0,1 1 0 0 0,-1-1 0 0 0,0 1 0 0 0,0-1 0 0 0,1 0 0 0 0,-1 1 0 0 0,0-1 0 0 0,1 0 0 0 0,-1 1 0 0 0,0-1 0 0 0,1 0 0 0 0,-1 1 0 0 0,1-1 4 0 0,-1 1 1 0 0,0 0 0 0 0,1-1-1 0 0,-1 1 1 0 0,0 0 0 0 0,1-1-1 0 0,-1 1 1 0 0,0 0 0 0 0,0-1-1 0 0,0 1 1 0 0,0 0 0 0 0,0 0-1 0 0,0-1 1 0 0,0 1 0 0 0,0 0-1 0 0,0 0 1 0 0,0-1-1 0 0,0 1-4 0 0,0 0 15 0 0,0 1-1 0 0,0-1 0 0 0,0 1 1 0 0,0-1-1 0 0,0 0 0 0 0,0 1 1 0 0,1-1-1 0 0,-1 1 1 0 0,0-1-1 0 0,1 0 0 0 0,0 1-14 0 0,-1-1 32 0 0,0 0-1 0 0,0 0 1 0 0,1 0 0 0 0,-1 0-1 0 0,0 0 1 0 0,0 0 0 0 0,0 0-1 0 0,0 0 1 0 0,0 0-1 0 0,0 0 1 0 0,0 0 0 0 0,-1 0-1 0 0,1 0 1 0 0,0 0-1 0 0,-1 1-31 0 0,1-1 48 0 0,0 0-1 0 0,-1 0 0 0 0,1 0 0 0 0,0 0 0 0 0,0 0 0 0 0,0 0 0 0 0,0 0 0 0 0,0 0 0 0 0,0 0 0 0 0,0 0 1 0 0,0 0-1 0 0,0 0 0 0 0,1 1-47 0 0,-1-1 9 0 0,0-1 1 0 0,0 0 0 0 0,0 1-1 0 0,0-1 1 0 0,0 0-1 0 0,0 1 1 0 0,0-1-1 0 0,0 0 1 0 0,0 1-1 0 0,0-1 1 0 0,0 0 0 0 0,0 1-1 0 0,0-1 1 0 0,0 0-1 0 0,0 1 1 0 0,0-1-1 0 0,0 0 1 0 0,0 1 0 0 0,-1-1-1 0 0,1 0 1 0 0,0 1-1 0 0,0-1 1 0 0,0 0-1 0 0,0 0 1 0 0,-1 1 0 0 0,1-1-1 0 0,0 0 1 0 0,0 0-1 0 0,-1 0 1 0 0,1 1-1 0 0,0-1 1 0 0,0 0-1 0 0,-1 0 1 0 0,1 0 0 0 0,-1 1-10 0 0,1-1 3 0 0,0 0 0 0 0,-1 0 1 0 0,1 0-1 0 0,0 0 0 0 0,0 1 1 0 0,-1-1-1 0 0,1 0 0 0 0,0 0 1 0 0,0 1-1 0 0,-1-1 0 0 0,1 0 1 0 0,0 0-1 0 0,0 1 1 0 0,0-1-1 0 0,-1 0 0 0 0,1 1 1 0 0,0-1-1 0 0,0 0 0 0 0,0 1 1 0 0,0-1-1 0 0,0 0 0 0 0,0 1 1 0 0,0-1-1 0 0,0 0 0 0 0,0 1 1 0 0,-1-1-1 0 0,2 0 0 0 0,-1 1 1 0 0,0-1-4 0 0,2 7 46 0 0,-2-7-45 0 0,1 1 0 0 0,-1-1-1 0 0,0 1 1 0 0,0-1 0 0 0,1 1 0 0 0,-1-1-1 0 0,0 1 1 0 0,0-1 0 0 0,0 1-1 0 0,0-1 1 0 0,0 1 0 0 0,0-1-1 0 0,0 1 1 0 0,0-1 0 0 0,0 1 0 0 0,0-1-1 0 0,0 1 1 0 0,0-1 0 0 0,0 1-1 0 0,-1-1 1 0 0,1 1 0 0 0,0-1-1 0 0,0 1 1 0 0,0-1 0 0 0,-1 1-1 0 0,0 9-1977 0 0,1-10-110 0 0</inkml:trace>
  <inkml:trace contextRef="#ctx0" brushRef="#br1" timeOffset="44539.25">2753 2821 6448 0 0,'4'0'585'0'0,"-3"0"-547"0"0,0 1-1 0 0,1-1 1 0 0,-1 1 0 0 0,0-1-1 0 0,0 1 1 0 0,0-1-1 0 0,0 1 1 0 0,0-1 0 0 0,0 1-1 0 0,0 0 1 0 0,-1 0-1 0 0,1-1 1 0 0,0 1 0 0 0,0 0-1 0 0,0 0 1 0 0,-1 0-1 0 0,1 0 1 0 0,-1 0 0 0 0,1 0-1 0 0,0 0 1 0 0,-1 0-1 0 0,0 0 1 0 0,1 0 0 0 0,-1 0-1 0 0,0 0 1 0 0,1 0-1 0 0,-1 1 1 0 0,0-1 0 0 0,0 0-1 0 0,0 1-37 0 0,3 9 492 0 0,-3-8-436 0 0,1-1 1 0 0,-1 0-1 0 0,1 1 0 0 0,-1-1 1 0 0,0 0-1 0 0,0 1 1 0 0,0-1-1 0 0,0 1 0 0 0,-1-1 1 0 0,1 0-1 0 0,-1 2-56 0 0,0-1 38 0 0,1 0 0 0 0,-1 0 0 0 0,1-1-1 0 0,0 1 1 0 0,0 0 0 0 0,0 0 0 0 0,0 0 0 0 0,0-1-38 0 0,1 3 59 0 0,0 1 1 0 0,-1-1-1 0 0,0 0 0 0 0,0 0 1 0 0,0 0-1 0 0,-1 4-59 0 0,0 20 124 0 0,1-25-116 0 0,0 0 0 0 0,0 0 0 0 0,0-1 0 0 0,-1 1 1 0 0,1 0-1 0 0,-2 1-8 0 0,0 20 15 0 0,4-2-15 0 0,0-15 0 0 0,-1 0 0 0 0,-1 0 0 0 0,0 1 0 0 0,0-1 0 0 0,-1 19 0 0 0,3 26 0 0 0,0-23 0 0 0,-2 15 0 0 0,3 73 0 0 0,-3-1 0 0 0,1-58 0 0 0,0-38 0 0 0,-1 1 0 0 0,-2 16 0 0 0,1 11 0 0 0,1-36 0 0 0,0 0 0 0 0,-1 0 0 0 0,-1 3 0 0 0,1-3 0 0 0,-1 0 0 0 0,2 0 0 0 0,0 0 0 0 0,0 0 0 0 0,1 0 0 0 0,0-1 0 0 0,-1-1 0 0 0,0 1 0 0 0,-2 3 0 0 0,1 32 0 0 0,3-1-20 0 0,-2-19-6 0 0,2 1 0 0 0,2 2 26 0 0,6 44 0 0 0,-9-70-6 0 0,-1 0 1 0 0,0 0 0 0 0,0-1-1 0 0,0 1 1 0 0,0 0-1 0 0,-1 2 6 0 0,0 17-53 0 0,3-2-72 0 0,2 25-904 0 0,-2 7 1029 0 0,-4-28-376 0 0,0 11-272 0 0,2-18 335 0 0,0-14 254 0 0,0 1-1 0 0,0-1 1 0 0,0 0 0 0 0,1 0-1 0 0,-1 0 1 0 0,1 0 0 0 0,0 1 59 0 0,0-3-17 0 0,-1 1 1 0 0,1-1-1 0 0,-1 0 1 0 0,0 0-1 0 0,0 1 1 0 0,0-1-1 0 0,0 0 1 0 0,0 1 16 0 0,0 0 18 0 0,0-1 1 0 0,0 0-1 0 0,0 1 1 0 0,0-1-1 0 0,0 0 1 0 0,0 1-1 0 0,1-1 1 0 0,0 2-19 0 0,1 1-24 0 0,-1 0 0 0 0,1 0 0 0 0,-1 0 1 0 0,0 0-1 0 0,0 0 0 0 0,-1 0 0 0 0,0 1 24 0 0,4 9-97 0 0,-4-14 97 0 0,0 0 0 0 0,1 0 0 0 0,-1 0 0 0 0,0 0 0 0 0,0 0 0 0 0,1 0 0 0 0,-1 0 0 0 0,0 0 0 0 0,0 0 0 0 0,0 0 0 0 0,0 0 0 0 0,0 0 0 0 0,0 0 0 0 0,-1 0 0 0 0,1 0 0 0 0,0 0 0 0 0,-1 0 0 0 0,1 0-11 0 0,0 0 0 0 0,0 1 1 0 0,0-1-1 0 0,0 0 0 0 0,0 1 1 0 0,0-1-1 0 0,0 0 0 0 0,0 0 1 0 0,1 1-1 0 0,-1-1 0 0 0,0 0 1 0 0,1 1 10 0 0,2 12-584 0 0,2-10-69 0 0,-4-3-1318 0 0</inkml:trace>
  <inkml:trace contextRef="#ctx0" brushRef="#br1" timeOffset="45708.78">3214 2734 1840 0 0,'3'13'176'0'0,"-4"42"565"0"0,0-10 1209 0 0,3 13-1950 0 0,-2-37 94 0 0,0 0 0 0 0,-2 0 0 0 0,-1 3-94 0 0,-2 31 499 0 0,1-3-26 0 0,0 13 190 0 0,2-23 79 0 0,-2 5-742 0 0,-1 13 363 0 0,-2 9-266 0 0,4-38-43 0 0,-1 27-54 0 0,2 38 15 0 0,0 44 54 0 0,3-103 124 0 0,-4 12-193 0 0,0 19 331 0 0,3-36-191 0 0,0 29 64 0 0,-1-15-132 0 0,-1-12-62 0 0,2-8 9 0 0,-1-15-12 0 0,1 0 0 0 0,0 0 0 0 0,1 1 0 0 0,0-1 0 0 0,1 2-7 0 0,1-2-41 0 0,-1 0 0 0 0,-1 0 0 0 0,0 0 0 0 0,-1 0 0 0 0,0 0 0 0 0,-1 3 41 0 0,1-5-31 0 0,0-1 1 0 0,0 1-1 0 0,1 0 0 0 0,0 0 0 0 0,1 1 31 0 0,2 30-72 0 0,-2-17 50 0 0,-2-17 4 0 0,1 0-1 0 0,-1 0 0 0 0,0 0 1 0 0,0 0-1 0 0,-1 0 0 0 0,-1 4 19 0 0,-3 27-10 0 0,5-11-1134 0 0,0-15-99 0 0,0-11-1330 0 0</inkml:trace>
  <inkml:trace contextRef="#ctx0" brushRef="#br1" timeOffset="46291.5">3551 2671 5408 0 0,'0'0'248'0'0,"1"14"96"0"0,18 66 1412 0 0,-12-22-802 0 0,-4-32-518 0 0,-1 0 0 0 0,-1 0 0 0 0,-2 7-436 0 0,1-6 227 0 0,5 20-71 0 0,-1-10-85 0 0,10 282-861 0 0,-9-3-148 0 0,-8-262-1782 0 0,1-37 120 0 0</inkml:trace>
  <inkml:trace contextRef="#ctx0" brushRef="#br1" timeOffset="46619.89">3612 4039 1376 0 0,'0'3'18'0'0,"0"29"1821"0"0,1 0 0 0 0,3 17-1839 0 0,6 2 0 0 0,-9-41 23 0 0,3 22 45 0 0,-1 22-68 0 0,-3-53-1827 0 0</inkml:trace>
  <inkml:trace contextRef="#ctx0" brushRef="#br1" timeOffset="47476.34">3875 2841 4608 0 0,'0'0'353'0'0,"0"0"-90"0"0,0 0 482 0 0,0 0 235 0 0,0 0 48 0 0,0 0-63 0 0,0 13 709 0 0,-4 39 250 0 0,2-38-1793 0 0,1 0 0 0 0,1 0 0 0 0,0-1 0 0 0,1 14-131 0 0,3 12 25 0 0,-2-1 1 0 0,-1 1 0 0 0,-3 4-26 0 0,1 11 69 0 0,2 6-69 0 0,-2-6 60 0 0,-1-4 84 0 0,2 69 235 0 0,-2-61-526 0 0,5 39 147 0 0,3 69-265 0 0,-1-24 116 0 0,-3-100 135 0 0,4 43-50 0 0,-2-44-434 0 0,-4-41 402 0 0,0 1-35 0 0,0 1 0 0 0,1-1 1 0 0,-1 1-1 0 0,1-1 0 0 0,-1 1 1 0 0,1-1-1 0 0,-1 0 0 0 0,1 1 1 0 0,0 0 130 0 0,7 15-1004 0 0,-7-16 928 0 0,-1 4-56 0 0,0-1 109 0 0,0-3-30 0 0,0-1-11 0 0,0 0 0 0 0,0 0-432 0 0,0 0-1814 0 0,0 0-772 0 0</inkml:trace>
  <inkml:trace contextRef="#ctx0" brushRef="#br1" timeOffset="47938.8">4161 3078 1840 0 0,'0'0'83'0'0,"0"0"257"0"0,0 0 1038 0 0,0 0 454 0 0,0 0 89 0 0,0 0-190 0 0,0 15-27 0 0,0 18-914 0 0,0 28-369 0 0,5 91-977 0 0,-2-62 861 0 0,-2-27 98 0 0,4 9-403 0 0,-1-19-309 0 0,-3 19 309 0 0,3 41-350 0 0,1-6-189 0 0,-4-46 469 0 0,0-39-392 0 0,-1 0 0 0 0,-2 7 462 0 0,0-15-3584 0 0</inkml:trace>
  <inkml:trace contextRef="#ctx0" brushRef="#br1" timeOffset="51575.38">1496 125 4608 0 0,'-1'1'103'0'0,"0"0"0"0"0,0 1 0 0 0,0-1 0 0 0,0 1 0 0 0,0-1 0 0 0,1 1 0 0 0,-1-1 0 0 0,1 1 0 0 0,-1-1 0 0 0,1 1 0 0 0,-1 0 1 0 0,1-1-1 0 0,0 1 0 0 0,-1 0-103 0 0,-1 25 2354 0 0,-12 456-606 0 0,10-310-1443 0 0,8 28-305 0 0,-4-169-262 0 0,-2 1-1 0 0,0-1 0 0 0,-6 19 263 0 0,5-35-584 0 0,3-9 258 0 0</inkml:trace>
  <inkml:trace contextRef="#ctx0" brushRef="#br1" timeOffset="52554.28">1937 28 5584 0 0,'0'0'256'0'0,"0"0"-7"0"0,-2 21 159 0 0,-1 4 510 0 0,1 1-1 0 0,2 0 0 0 0,0 0 1 0 0,3 9-918 0 0,0 35 879 0 0,-2 17-520 0 0,0 52-300 0 0,-5 57-10 0 0,-7 406-1672 0 0,8-445 755 0 0,0-79 1043 0 0,-11 40 849 0 0,-3-24-824 0 0,10-63 203 0 0,5-20-723 0 0,1-1 1 0 0,0 1-1 0 0,1 6 320 0 0,0-17-161 0 0,0 0 1 0 0,2 3-2606 0 0,-2-3-148 0 0</inkml:trace>
  <inkml:trace contextRef="#ctx0" brushRef="#br1" timeOffset="53486.53">2384 1 3680 0 0,'-2'20'1513'0'0,"2"24"1381"0"0,2 92-616 0 0,0 65 40 0 0,-9 21-2318 0 0,5-167-51 0 0,0 118 51 0 0,-10 110-492 0 0,11-81-1846 0 0,2-107 1949 0 0,0 12 640 0 0,-2 113 106 0 0,-23 39 758 0 0,23-238-1167 0 0,-1 9-116 0 0,3-16-652 0 0,-1-14 596 0 0</inkml:trace>
  <inkml:trace contextRef="#ctx0" brushRef="#br1" timeOffset="54458.18">2830 87 3224 0 0,'-3'24'2344'0'0,"1"0"0"0"0,1 0 0 0 0,1 2-2344 0 0,-4 485 2126 0 0,0-405-1956 0 0,-9 130-737 0 0,0 13-456 0 0,13-83 701 0 0,0-12 167 0 0,-1-132 150 0 0,1 88 5 0 0,-2 31 0 0 0,2-25-218 0 0,3-38 100 0 0,-1 84 639 0 0,-2-122-482 0 0,-2-26-1183 0 0,2-14 928 0 0</inkml:trace>
  <inkml:trace contextRef="#ctx0" brushRef="#br1" timeOffset="55413.81">3309 206 4608 0 0,'1'-1'208'0'0,"0"-2"-9"0"0,-1 0-42 0 0,0 2 437 0 0,0 1 178 0 0,0 0 27 0 0,0 0-51 0 0,0 0-245 0 0,-7 19 1163 0 0,5 83-191 0 0,1-17-348 0 0,-4 155-727 0 0,-3-65-400 0 0,-5 207 0 0 0,16-234-1102 0 0,1-26 284 0 0,-4 83 1276 0 0,1-1-954 0 0,-9-64 1078 0 0,6-133-1062 0 0,2-7 288 0 0</inkml:trace>
  <inkml:trace contextRef="#ctx0" brushRef="#br1" timeOffset="56594.07">3717 525 1376 0 0,'-4'-2'382'0'0,"2"1"-22"0"0,0 0 606 0 0,2 0-97 0 0,-10 2 5141 0 0,8 0-4221 0 0,0 5-1702 0 0,1 1 0 0 0,0-1 0 0 0,1 0 1 0 0,-1 1-1 0 0,1-1 0 0 0,0 1 0 0 0,1-1 0 0 0,-1 1 1 0 0,1-1-1 0 0,2 6-87 0 0,0 10 85 0 0,6 50-69 0 0,9 99 292 0 0,-13-43 32 0 0,-8 52-340 0 0,2-68-233 0 0,6 14 233 0 0,-1-67-26 0 0,1 9 24 0 0,7 168 58 0 0,-10-194-56 0 0,-1-28 0 0 0,0 1 0 0 0,-1 0 0 0 0,-1 6 0 0 0,0-6 0 0 0,1 1 0 0 0,0 0 0 0 0,2 1 0 0 0,-1 0 0 0 0,-1-1 0 0 0,0 12 0 0 0,2 21-1104 0 0,-3-48 718 0 0,0 0-76 0 0</inkml:trace>
  <inkml:trace contextRef="#ctx0" brushRef="#br1" timeOffset="57393.13">4069 816 5472 0 0,'0'0'248'0'0,"0"0"-6"0"0,4 1-140 0 0,0-1-92 0 0,-2 18 309 0 0,-2-14-210 0 0,0 23 861 0 0,-2 16-970 0 0,-2 20 1246 0 0,4-49-1160 0 0,0-1-1 0 0,1 14-85 0 0,1 8 57 0 0,0 45-30 0 0,0-18 0 0 0,-4 8-27 0 0,2-15 0 0 0,0-28 0 0 0,-1-1 0 0 0,-2 3 0 0 0,0 11 219 0 0,1 36-219 0 0,-1 12 181 0 0,-1 10 125 0 0,3-57 301 0 0,1 0 0 0 0,6 35-607 0 0,-6-66 186 0 0,-3 34-514 0 0,1-29 530 0 0,1-13-335 0 0,1 0 0 0 0,-1 0 1 0 0,1 0-1 0 0,0 1 0 0 0,-1-1 1 0 0,1 0-1 0 0,0 0 0 0 0,0 0 1 0 0,1 0-1 0 0,-1 0 0 0 0,0 0 1 0 0,1 1 132 0 0,0-1-3428 0 0</inkml:trace>
  <inkml:trace contextRef="#ctx0" brushRef="#br1" timeOffset="57960.4">4522 1318 7024 0 0,'0'-15'322'0'0,"0"12"-7"0"0,0 22-127 0 0,2 17 2308 0 0,5 31-2496 0 0,0-10 351 0 0,10 214 417 0 0,-16-202-768 0 0,1 2 0 0 0,4 11 0 0 0,-6-58-1330 0 0,0-20-2332 0 0</inkml:trace>
  <inkml:trace contextRef="#ctx0" brushRef="#br1" timeOffset="59632.88">24 1502 1376 0 0,'1'0'103'0'0,"-1"0"0"0"0,0 0 0 0 0,0 0 0 0 0,1 1-1 0 0,-1-1 1 0 0,0 0 0 0 0,0 0 0 0 0,1 1 0 0 0,-1-1 0 0 0,0 0 0 0 0,0 1 0 0 0,1-1-1 0 0,-1 0 1 0 0,0 0 0 0 0,0 1 0 0 0,0-1 0 0 0,0 0 0 0 0,0 1 0 0 0,0-1 0 0 0,0 0 0 0 0,1 1-1 0 0,-1-1 1 0 0,0 0 0 0 0,0 1 0 0 0,0-1 0 0 0,0 1 0 0 0,0-1 0 0 0,-1 0-103 0 0,2 18 3755 0 0,-1-6-3699 0 0,3 29 271 0 0,-2 24-327 0 0,0-7 93 0 0,-7 319-268 0 0,0-204 94 0 0,1-37-305 0 0,0-15 38 0 0,3-40 128 0 0,-2 214-954 0 0,3-243 1132 0 0,4 8 42 0 0,-1 22-42 0 0,2 34 11 0 0,-1-48 2 0 0,-4 47 29 0 0,-8 49 736 0 0,2-120-2915 0 0,7-39 238 0 0</inkml:trace>
  <inkml:trace contextRef="#ctx0" brushRef="#br1" timeOffset="60881.61">405 995 2760 0 0,'0'0'295'0'0,"0"0"195"0"0,0 0 88 0 0,2 4 848 0 0,1 7-543 0 0,-1 23 8 0 0,-2 18-662 0 0,0-24-205 0 0,-8 370 272 0 0,1-55 20 0 0,7-258-304 0 0,-8 234 28 0 0,3-175 130 0 0,-7 319-28 0 0,-1-135-142 0 0,1-92-72 0 0,11-226 67 0 0,-12 156-576 0 0,-2-7 135 0 0,9-106 464 0 0,9-34-2773 0 0,-3-16 716 0 0</inkml:trace>
  <inkml:trace contextRef="#ctx0" brushRef="#br1" timeOffset="62045.98">810 1146 3680 0 0,'0'0'284'0'0,"1"4"-168"0"0,0 7-60 0 0,-3 25 1345 0 0,4 18-589 0 0,-1-2-113 0 0,-9 233 1333 0 0,-4-69-1931 0 0,7-91-450 0 0,-3 13 242 0 0,-39 416-1626 0 0,40-491 1599 0 0,-13 130 28 0 0,7 83 106 0 0,13-53 73 0 0,-2-150 25 0 0,0-26-27 0 0,2 20-71 0 0,0 67 54 0 0,2-11 1154 0 0,-2-77-872 0 0,1 1-38 0 0,0-11 340 0 0,-3 24-638 0 0,-5-35-2516 0 0,7-25-496 0 0</inkml:trace>
  <inkml:trace contextRef="#ctx0" brushRef="#br1" timeOffset="62998.43">1174 1602 5064 0 0,'0'0'389'0'0,"0"1"-44"0"0,-1 2 104 0 0,0 8 432 0 0,-18 198-35 0 0,0 105 1473 0 0,-2 17-892 0 0,-1 12-1673 0 0,-5 70-116 0 0,15-75-468 0 0,8 35-924 0 0,1-264 1514 0 0,1-88 219 0 0,0 1 0 0 0,0-1 0 0 0,-3 3 21 0 0,4-16-1 0 0,-2 15-15 0 0,2-20-64 0 0</inkml:trace>
  <inkml:trace contextRef="#ctx0" brushRef="#br1" timeOffset="63921.46">1494 2091 2304 0 0,'0'7'305'0'0,"0"-6"442"0"0,0-1 189 0 0,-1 7 1224 0 0,1-6-2113 0 0,-1-1-1 0 0,1 1 1 0 0,0 0-1 0 0,0-1 1 0 0,0 1-1 0 0,0 0 1 0 0,0-1 0 0 0,0 1-1 0 0,0-1 1 0 0,0 1-1 0 0,0 0 1 0 0,0-1-1 0 0,0 1 1 0 0,0 0-1 0 0,1 0-46 0 0,0 4 183 0 0,-1 0 0 0 0,1 1 0 0 0,-1-1 0 0 0,0 0 0 0 0,0 1 0 0 0,-1 0-183 0 0,1 15 216 0 0,9 146 2456 0 0,-8-123-2605 0 0,-4 16-67 0 0,1 9 37 0 0,5 56-402 0 0,-1-30-594 0 0,-5 43 959 0 0,-12 73-1412 0 0,5-130 204 0 0,0-2 600 0 0,-9 114 808 0 0,18-182-280 0 0</inkml:trace>
  <inkml:trace contextRef="#ctx0" brushRef="#br0" timeOffset="90669.78">294 2527 5984 0 0,'0'0'67'0'0,"1"0"1"0"0,-1-1-1 0 0,1 1 1 0 0,-1-1-1 0 0,1 1 1 0 0,-1 0 0 0 0,1-1-1 0 0,-1 0 1 0 0,1 1-1 0 0,-1-1 1 0 0,1 1-1 0 0,-1-1 1 0 0,0 1-1 0 0,1-1 1 0 0,-1 0-1 0 0,0 1 1 0 0,0-1-1 0 0,1 0 1 0 0,-1 1-1 0 0,0-1 1 0 0,0 0 0 0 0,0 0-68 0 0,0-10 3880 0 0,0 8-1821 0 0,0 2-822 0 0,0 1-11 0 0,0 0-97 0 0,0 0-397 0 0,0 0-175 0 0,0 0-40 0 0,0 0-5 0 0,0 0 0 0 0,0 0 0 0 0,0 0 0 0 0,0 0-17 0 0,0 0-74 0 0,0 0-34 0 0,4 11 561 0 0,5 8-519 0 0,0-1 1 0 0,5 17-430 0 0,73 213 554 0 0,-64-170-263 0 0,-14-45-8 0 0,1-1-1 0 0,14 28-282 0 0,-23-58 19 0 0,0 1 0 0 0,0-1 0 0 0,0 0 1 0 0,1 1-1 0 0,-1-1 0 0 0,1 0 0 0 0,-1 0 0 0 0,1 0 0 0 0,0 0 0 0 0,0 0 0 0 0,0 0 0 0 0,0 0 0 0 0,2 0-19 0 0,-3-1 80 0 0,0-1-56 0 0,0-1-1 0 0,1 1 0 0 0,-1 0 1 0 0,0 0-1 0 0,1 0 1 0 0,-1-1-1 0 0,0 1 1 0 0,1-1-1 0 0,-1 1 0 0 0,0-1 1 0 0,0 1-1 0 0,0-1 1 0 0,1 0-1 0 0,-1 0-23 0 0,3-4 9 0 0,0 0 0 0 0,0 0 0 0 0,-1 0 0 0 0,0 0-1 0 0,0-1 1 0 0,0 1 0 0 0,-1-1 0 0 0,1 0 0 0 0,-2 1 0 0 0,1-1-1 0 0,0-4-8 0 0,12-30 39 0 0,17-23-27 0 0,44-97 243 0 0,-45 90 17 0 0,3 1 0 0 0,3 1 0 0 0,6-1-272 0 0,-42 61-1019 0 0,0 15-3517 0 0,1-3 2858 0 0,0 2-204 0 0</inkml:trace>
  <inkml:trace contextRef="#ctx0" brushRef="#br0" timeOffset="91423.43">747 3074 6448 0 0,'0'0'498'0'0,"0"0"-126"0"0,0 0 690 0 0,0 7 3985 0 0,0 7-2742 0 0,0 14-760 0 0,1 0 1 0 0,3 14-1546 0 0,-4-41 69 0 0,1 0-1 0 0,-1 0 0 0 0,0 0 1 0 0,0 1-1 0 0,1-1 0 0 0,-1 0 1 0 0,0 0-1 0 0,1 0 0 0 0,-1 0 1 0 0,1 0-1 0 0,-1 0 0 0 0,1 0 1 0 0,0 0-1 0 0,0 0 0 0 0,-1 0 1 0 0,1-1-1 0 0,0 1 0 0 0,0 0 1 0 0,0 0-1 0 0,0-1 0 0 0,0 1 1 0 0,0 0-1 0 0,0-1 0 0 0,0 1 1 0 0,0-1-1 0 0,0 1-68 0 0,2-1 70 0 0,-1 1 0 0 0,1-1-1 0 0,-1 0 1 0 0,1 0 0 0 0,0 0 0 0 0,-1 0-1 0 0,1 0 1 0 0,0-1 0 0 0,-1 1 0 0 0,1-1-1 0 0,1 0-69 0 0,0 0 40 0 0,0 0 0 0 0,0 1 0 0 0,0-1 0 0 0,0 1 0 0 0,0 0-1 0 0,0 0 1 0 0,0 1 0 0 0,0-1 0 0 0,0 1 0 0 0,0 0 0 0 0,0 0-1 0 0,0 0 1 0 0,0 0 0 0 0,0 1 0 0 0,-1-1 0 0 0,1 1 0 0 0,0 1-40 0 0,-3-3 13 0 0,0 1 1 0 0,0-1-1 0 0,0 1 1 0 0,0 0-1 0 0,0-1 1 0 0,-1 1-1 0 0,1 0 1 0 0,0 0-1 0 0,0 0 1 0 0,-1-1-1 0 0,1 1 1 0 0,-1 0-1 0 0,1 0 1 0 0,-1 0-1 0 0,1 0 1 0 0,-1 0-1 0 0,1 0 1 0 0,-1 0-1 0 0,0 0 1 0 0,0 0-1 0 0,0 0 1 0 0,1 1-1 0 0,-1-1-13 0 0,-1 1 61 0 0,1 0-1 0 0,0 0 0 0 0,-1 0 0 0 0,1 0 1 0 0,-1 0-1 0 0,0 0 0 0 0,1 0 0 0 0,-1 0 0 0 0,0 0 1 0 0,0 0-1 0 0,-2 1-60 0 0,-3 5 191 0 0,0 0 1 0 0,0-1-1 0 0,-1 0 1 0 0,0-1-1 0 0,-1 1-191 0 0,6-5-299 0 0,-1 0-1 0 0,1 0 0 0 0,-1-1 1 0 0,0 1-1 0 0,0-1 0 0 0,0 1 0 0 0,0-1 1 0 0,0 0-1 0 0,0 0 0 0 0,0 0 1 0 0,0 0-1 0 0,0-1 0 0 0,-1 1 1 0 0,1-1-1 0 0,0 0 0 0 0,0 0 0 0 0,-1 0 1 0 0,1 0-1 0 0,0-1 0 0 0,0 1 1 0 0,0-1-1 0 0,0 0 0 0 0,-1 0 1 0 0,1 0-1 0 0,0 0 0 0 0,0-1 1 0 0,-1 0 299 0 0,-1-2-5972 0 0</inkml:trace>
  <inkml:trace contextRef="#ctx0" brushRef="#br0" timeOffset="91751.47">686 3058 8752 0 0,'14'-10'952'0'0,"-9"7"-541"0"0,0 1 0 0 0,0 1 0 0 0,0-1 1 0 0,0 1-1 0 0,0-1 0 0 0,0 1 1 0 0,0 1-1 0 0,0-1 0 0 0,0 1 0 0 0,0 0 1 0 0,3 0-412 0 0,11 2 3190 0 0,1 0 1 0 0,7 3-3191 0 0,-4-1 670 0 0,-22-4-713 0 0,12 2-1864 0 0,-8-1-2528 0 0,-5-1 2677 0 0</inkml:trace>
  <inkml:trace contextRef="#ctx0" brushRef="#br0" timeOffset="92998.58">2596 845 4608 0 0,'0'0'208'0'0,"4"-17"1348"0"0,-4 16-1108 0 0,0 0-1 0 0,0 0 1 0 0,0 1 0 0 0,0-1 0 0 0,0 0-1 0 0,0 0 1 0 0,1 0 0 0 0,-1 0 0 0 0,0 0-1 0 0,1 0 1 0 0,-1 1 0 0 0,0-1 0 0 0,1 0 0 0 0,-1 0-1 0 0,1 1 1 0 0,-1-1 0 0 0,1 0 0 0 0,0 0-448 0 0,0 1 414 0 0,-1 0 26 0 0,0 0 128 0 0,17 10 1977 0 0,-12-4-2400 0 0,-1-1-1 0 0,0 1 1 0 0,0 1-1 0 0,0-1 1 0 0,-1 0-1 0 0,1 1 1 0 0,0 2-145 0 0,15 53 350 0 0,-1-8-32 0 0,47 134 168 0 0,-41-112-500 0 0,18 34 89 0 0,-42-108-56 0 0,1-1 0 0 0,-1 1-1 0 0,1-1 1 0 0,0 0 0 0 0,-1 0 0 0 0,1 1 0 0 0,0-1-1 0 0,0 0 1 0 0,0 0 0 0 0,0 0 0 0 0,0 0-1 0 0,0 0 1 0 0,0 0 0 0 0,0 0 0 0 0,0 0 0 0 0,0 0-1 0 0,0-1 1 0 0,1 1 0 0 0,-1 0 0 0 0,1-1-19 0 0,-1 1 27 0 0,0-1 1 0 0,0 0-1 0 0,1 0 0 0 0,-1 0 1 0 0,0-1-1 0 0,0 1 1 0 0,1 0-1 0 0,-1 0 1 0 0,0-1-1 0 0,0 1 0 0 0,0 0 1 0 0,0-1-1 0 0,0 1 1 0 0,0-1-1 0 0,1 0 1 0 0,-1 1-1 0 0,0-1 1 0 0,-1 0-1 0 0,1 0 0 0 0,0 0 1 0 0,0 1-1 0 0,0-1 1 0 0,0-1-28 0 0,8-8 200 0 0,0-1 1 0 0,-2 1-1 0 0,1-2 1 0 0,-1 1-1 0 0,3-7-200 0 0,6-18 361 0 0,2-8-361 0 0,-12 30 75 0 0,21-51 1069 0 0,36-58-1144 0 0,-48 94 231 0 0,8-19-231 0 0,-22 46 26 0 0,-1 2-4947 0 0,0 0 2841 0 0</inkml:trace>
  <inkml:trace contextRef="#ctx0" brushRef="#br0" timeOffset="93567.05">3146 1312 8288 0 0,'0'0'381'0'0,"0"0"-6"0"0,-2-11 6239 0 0,2 11-6562 0 0,0 0 0 0 0,0-1-1 0 0,0 1 1 0 0,-1 0 0 0 0,1 0 0 0 0,0-1 0 0 0,0 1-1 0 0,-1 0 1 0 0,1 0 0 0 0,0-1 0 0 0,0 1-1 0 0,-1 0 1 0 0,1 0 0 0 0,0 0 0 0 0,-1-1-1 0 0,1 1 1 0 0,0 0 0 0 0,-1 0 0 0 0,1 0-1 0 0,0 0 1 0 0,-1 0 0 0 0,1 0 0 0 0,0 0-1 0 0,-1 0 1 0 0,1 0 0 0 0,0 0 0 0 0,-1 0 0 0 0,1 0-1 0 0,0 0 1 0 0,-1 0 0 0 0,1 0 0 0 0,0 0-1 0 0,-1 0 1 0 0,1 0 0 0 0,-1 1-52 0 0,-9 10 674 0 0,7-6-583 0 0,0 0 0 0 0,1 0 0 0 0,0 0-1 0 0,-1 4-90 0 0,-3 13 52 0 0,1 0 0 0 0,1 0 0 0 0,1 6-52 0 0,2-16-2 0 0,1-1-1 0 0,0 1 1 0 0,1 0-1 0 0,0 0 1 0 0,2 8 2 0 0,-2-16-3 0 0,0-1 0 0 0,0 1 0 0 0,0-1 0 0 0,0 0 0 0 0,0 1 0 0 0,1-1 0 0 0,0 0 0 0 0,-1 0 0 0 0,1 0 0 0 0,0 0 0 0 0,1 0 0 0 0,-1-1 0 0 0,0 1 0 0 0,1-1 0 0 0,0 1 0 0 0,-1-1 0 0 0,1 0 0 0 0,0 0 0 0 0,0 0 0 0 0,3 1 3 0 0,-5-2 22 0 0,1-1-1 0 0,-1 1 1 0 0,1-1-1 0 0,-1 0 0 0 0,0 0 1 0 0,1 1-1 0 0,-1-1 1 0 0,1 0-1 0 0,-1 0 0 0 0,1 0 1 0 0,-1-1-1 0 0,1 1 1 0 0,-1 0-1 0 0,1 0 0 0 0,-1-1 1 0 0,0 1-1 0 0,1-1 0 0 0,-1 1 1 0 0,0-1-1 0 0,1 0 1 0 0,-1 0-1 0 0,0 1 0 0 0,0-1 1 0 0,1 0-1 0 0,-1 0 1 0 0,0 0-1 0 0,0 0 0 0 0,0 0 1 0 0,0 0-1 0 0,0-1 1 0 0,-1 1-1 0 0,2-1-21 0 0,0-1 15 0 0,0 0 0 0 0,0-1 0 0 0,-1 1-1 0 0,1-1 1 0 0,-1 1 0 0 0,1-1 0 0 0,-1 1 0 0 0,0-1 0 0 0,-1 0 0 0 0,1 0-1 0 0,0-3-14 0 0,-1 4 104 0 0,-1 0 0 0 0,1 0-1 0 0,0 0 1 0 0,-1 1 0 0 0,1-1-1 0 0,-1 0 1 0 0,0 0-1 0 0,0 0 1 0 0,0 1 0 0 0,0-1-1 0 0,-1 0-103 0 0,2 2 48 0 0,-1 1 0 0 0,0-1-1 0 0,1 0 1 0 0,-1 0-1 0 0,0 0 1 0 0,1 1-1 0 0,-1-1 1 0 0,0 0 0 0 0,0 1-1 0 0,0-1 1 0 0,1 0-1 0 0,-1 1 1 0 0,0-1 0 0 0,0 1-1 0 0,0 0 1 0 0,0-1-1 0 0,0 1 1 0 0,0 0-1 0 0,0-1 1 0 0,0 1 0 0 0,0 0-1 0 0,0 0 1 0 0,0 0-1 0 0,0 0 1 0 0,0 0 0 0 0,0 0-1 0 0,0 0 1 0 0,0 0-1 0 0,0 1 1 0 0,0-1-1 0 0,0 0 1 0 0,-1 1-48 0 0,0 0-212 0 0,-1 1 0 0 0,1-1 0 0 0,-1 1 0 0 0,1 0 0 0 0,0 0-1 0 0,-1 0 1 0 0,1 0 0 0 0,0 1 0 0 0,0-1 0 0 0,1 1 0 0 0,-1-1 0 0 0,0 1 0 0 0,0 2 212 0 0,0-1-1298 0 0</inkml:trace>
  <inkml:trace contextRef="#ctx0" brushRef="#br0" timeOffset="94531.16">3060 3468 5984 0 0,'0'0'464'0'0,"9"-21"5760"0"0,-9 21-6130 0 0,0 0 0 0 0,0 0 0 0 0,0 0 0 0 0,0 0 0 0 0,0 0 0 0 0,0 0 0 0 0,1 0 0 0 0,-1 0 0 0 0,0 0 0 0 0,0 0 0 0 0,0 0 0 0 0,0 0 1 0 0,0 0-1 0 0,0 0 0 0 0,0 0 0 0 0,1 0 0 0 0,-1 0 0 0 0,0 0 0 0 0,0 0 0 0 0,0 0 0 0 0,0 0 0 0 0,0 0 0 0 0,0 0 0 0 0,1 0 0 0 0,-1 0 1 0 0,0 0-1 0 0,0 0 0 0 0,0 0 0 0 0,0 0 0 0 0,0 0 0 0 0,0 0 0 0 0,0 0 0 0 0,0 0 0 0 0,0 1 0 0 0,1-1 0 0 0,-1 0 0 0 0,0 0 0 0 0,0 0 0 0 0,0 0 1 0 0,0 0-1 0 0,0 0 0 0 0,0 0 0 0 0,0 1 0 0 0,0-1 0 0 0,0 0-94 0 0,6 10 1260 0 0,4 11-810 0 0,82 207 358 0 0,-75-179-810 0 0,-10-30 100 0 0,0 0 1 0 0,1 0 0 0 0,6 8-99 0 0,13 21 1050 0 0,-26-47-1025 0 0,0 1 0 0 0,0-1 0 0 0,0 0 0 0 0,0 1 0 0 0,0-1 0 0 0,0 0 0 0 0,0 0 0 0 0,1 0 0 0 0,-1 0 0 0 0,0 0 0 0 0,1 0 0 0 0,-1 0 0 0 0,1 0 0 0 0,0 0-25 0 0,-1-1 27 0 0,0 0-1 0 0,-1 0 0 0 0,1 0 1 0 0,0 0-1 0 0,0-1 0 0 0,0 1 1 0 0,0 0-1 0 0,-1 0 0 0 0,1 0 1 0 0,0-1-1 0 0,0 1 0 0 0,-1 0 1 0 0,1-1-1 0 0,0 1 0 0 0,0-1 1 0 0,-1 1-1 0 0,1-1 0 0 0,0 1 1 0 0,-1-1-1 0 0,1 1 0 0 0,-1-1 0 0 0,1 0 1 0 0,-1 1-1 0 0,1-1 0 0 0,-1 0 1 0 0,1 0-1 0 0,-1 1 0 0 0,0-1 1 0 0,1 0-27 0 0,7-15 248 0 0,0 0 0 0 0,-1 0 0 0 0,-1-1 0 0 0,0 0 1 0 0,1-9-249 0 0,0 2 200 0 0,1-1 1 0 0,3-3-201 0 0,-5 15 96 0 0,10-23 699 0 0,12-18-795 0 0,4-7 978 0 0,-21 38-1035 0 0,2 0 1 0 0,0 1-1 0 0,6-7 57 0 0,-4 2-135 0 0,-9 13-4171 0 0,-6 14 2084 0 0</inkml:trace>
  <inkml:trace contextRef="#ctx0" brushRef="#br0" timeOffset="95120.56">3587 3883 10592 0 0,'-13'-6'7589'0'0,"-37"-5"-4340"0"0,55 11-2791 0 0,0 0-1 0 0,1 0 1 0 0,-1 0-1 0 0,0-1 1 0 0,2 0-458 0 0,0 0-5 0 0,0 0 0 0 0,0 0 0 0 0,0 1 0 0 0,5 0 5 0 0,5 2 41 0 0,-10-2 48 0 0,0 1 0 0 0,0 0 0 0 0,0 1-1 0 0,0-1 1 0 0,6 3-89 0 0,-13-4 4 0 0,2 1 31 0 0,0-1 0 0 0,0 1 0 0 0,0 0-1 0 0,0-1 1 0 0,0 1 0 0 0,-1 0-1 0 0,1 0 1 0 0,0 0 0 0 0,0 0 0 0 0,-1 1-1 0 0,1-1 1 0 0,-1 0 0 0 0,1 1-1 0 0,-1-1 1 0 0,1 1 0 0 0,-1 0 0 0 0,0-1-1 0 0,0 1 1 0 0,0 0 0 0 0,0 0 0 0 0,0 0-35 0 0,0 2 56 0 0,0 0 0 0 0,0 0 1 0 0,0 0-1 0 0,-1 1 0 0 0,0-1 1 0 0,0 0-1 0 0,0 0 0 0 0,0 0 1 0 0,-1 1-1 0 0,0-1 0 0 0,1 0 1 0 0,-2 0-1 0 0,1 0-56 0 0,-4 24 84 0 0,1-7-71 0 0,0 5-82 0 0,-1 10-12 0 0,1-16-233 0 0,0-8 308 0 0,2-6-1917 0 0,1-2-6193 0 0,1-4 1535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4:48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431 2391 2760 0 0,'0'0'521'0'0,"-3"0"8475"0"0,-8-4-5144 0 0,10 3-3717 0 0,0 0 1 0 0,1 0-1 0 0,-1 0 1 0 0,1 0-1 0 0,-1 0 0 0 0,1 0 1 0 0,-1 0-1 0 0,1 0 1 0 0,-1 0-1 0 0,1 0 1 0 0,0 0-1 0 0,0 0 0 0 0,-1 0 1 0 0,1 0-1 0 0,0 0 1 0 0,0 0-1 0 0,0 0 1 0 0,0 0-1 0 0,0 0 1 0 0,1 0-1 0 0,-1 0 0 0 0,0 0 1 0 0,0 0-1 0 0,1 0 1 0 0,-1 0-1 0 0,0 0 1 0 0,1 0-1 0 0,-1 0 0 0 0,1 0 1 0 0,0 0-136 0 0,0-1 43 0 0,0 0 0 0 0,0 0 0 0 0,0 0 0 0 0,1 0 0 0 0,-1 1 0 0 0,1-1 0 0 0,-1 0 0 0 0,1 1 0 0 0,-1-1 0 0 0,1 1 0 0 0,0 0 0 0 0,0-1 0 0 0,0 1 0 0 0,1 0-43 0 0,1-1 12 0 0,-2 2-10 0 0,3 1-3 0 0,-2 0 1 0 0,-2 0 3 0 0,0 0-1 0 0,0 0 0 0 0,0 0 0 0 0,-1 0 0 0 0,1 0 1 0 0,0 0-1 0 0,-1 0 0 0 0,1 0 0 0 0,-1 0 1 0 0,1 0-1 0 0,-1 0 0 0 0,1 1 0 0 0,-1-1 0 0 0,0 0 1 0 0,1 0-1 0 0,-1 0 0 0 0,0 1 0 0 0,0-1 1 0 0,0 0-1 0 0,0 0 0 0 0,0 1 0 0 0,0-1 0 0 0,-1 0 1 0 0,1 0-1 0 0,0 0 0 0 0,-1 0 0 0 0,1 1-2 0 0,0-1 4 0 0,-1 1-8 0 0,1 1 0 0 0,-1-1 0 0 0,0 0 0 0 0,0 0-1 0 0,1 0 1 0 0,-1 0 0 0 0,0-1 0 0 0,-1 1-1 0 0,1 0 1 0 0,0 0 0 0 0,-1-1 0 0 0,1 1 0 0 0,0 0-1 0 0,-1-1 1 0 0,0 0 0 0 0,-1 2 4 0 0,2-3 16 0 0,0 1 1 0 0,0-1-1 0 0,0 1 0 0 0,0-1 1 0 0,0 1-1 0 0,-1-1 1 0 0,1 0-1 0 0,0 1 0 0 0,0-1 1 0 0,0 0-1 0 0,-1 0 0 0 0,1 0 1 0 0,0 0-1 0 0,0 0 1 0 0,0 0-1 0 0,-1-1 0 0 0,1 1 1 0 0,0 0-1 0 0,0-1 1 0 0,0 1-1 0 0,0-1 0 0 0,0 1 1 0 0,-1-1-1 0 0,1 1 0 0 0,0-1 1 0 0,0 0-1 0 0,0 1 1 0 0,1-1-1 0 0,-1 0 0 0 0,-1-1-16 0 0,1 1 44 0 0,0 0-1 0 0,-1 0 1 0 0,1 0-1 0 0,0 0 1 0 0,0 0-1 0 0,0 0 1 0 0,1-1 0 0 0,-1 1-1 0 0,0 0 1 0 0,0-1-1 0 0,1 1 1 0 0,-1-1-1 0 0,1 1 1 0 0,-1-1-1 0 0,1 1 1 0 0,0-1-1 0 0,-1 0-43 0 0,1 1 28 0 0,1 0-1 0 0,-1 0 1 0 0,0 0 0 0 0,0 0-1 0 0,1 0 1 0 0,-1 0 0 0 0,0 0-1 0 0,1 0 1 0 0,-1 0 0 0 0,1 0-1 0 0,-1 0 1 0 0,1 0 0 0 0,0 0-1 0 0,-1 1 1 0 0,1-1 0 0 0,0 0-1 0 0,0 0 1 0 0,-1 1-1 0 0,1-1 1 0 0,0 1 0 0 0,0-1-1 0 0,0 1 1 0 0,0-1 0 0 0,0 1-1 0 0,0-1 1 0 0,1 1-28 0 0,6-3 95 0 0,0 0 1 0 0,0 0 0 0 0,1 1-1 0 0,-1 1 1 0 0,1-1-1 0 0,0 1 1 0 0,-1 1-1 0 0,1 0 1 0 0,0 0-1 0 0,3 1-95 0 0,17 3 644 0 0,-1 1-1 0 0,15 4-643 0 0,-5 0 171 0 0,34 10-35 0 0,50 20-136 0 0,-114-36 0 0 0,234 71 75 0 0,-214-66-22 0 0,17 3-53 0 0,-18-6 60 0 0,-11-3-15 0 0,-13-2-20 0 0,0 0 1 0 0,0 0-1 0 0,1 0 1 0 0,-1 1-1 0 0,0 0 0 0 0,0-1 1 0 0,3 2-26 0 0,-6-1 55 0 0,0-1 17 0 0,0 0 4 0 0,0 0-10 0 0,0-1-65 0 0,-1 1-1 0 0,1-1 1 0 0,-1 1-1 0 0,1-1 0 0 0,-1 1 1 0 0,1 0-1 0 0,0-1 1 0 0,-1 1-1 0 0,1-1 1 0 0,0 0-1 0 0,-1 1 1 0 0,1-1-1 0 0,0 1 1 0 0,0-1-1 0 0,-1 1 1 0 0,1-1-1 0 0,0 0 0 0 0,0 1 1 0 0,0-1-1 0 0,0 0 1 0 0,0 1-1 0 0,0-1 1 0 0,0 1-1 0 0,0-1 1 0 0,0 0-1 0 0,0 1 1 0 0,0-1-1 0 0,0 0 0 0 0,1 1 1 0 0,-1-1-1 0 0,0 1 1 0 0,0-1-1 0 0,1 1 1 0 0,-1-1-1 0 0,0 0 0 0 0,10-18-16 0 0,-9 18 16 0 0,-1 0 0 0 0,1 0 0 0 0,0 0 0 0 0,1 0 0 0 0,-1 0 0 0 0,0 1 0 0 0,0-1 0 0 0,0 0 0 0 0,0 1 0 0 0,1-1 0 0 0,-1 1 0 0 0,0-1 0 0 0,0 1 0 0 0,1 0 0 0 0,-1 0 0 0 0,0-1 0 0 0,1 1 0 0 0,-1 0 0 0 0,0 0 0 0 0,1 0 0 0 0,-1 0 0 0 0,0 0 0 0 0,1 1 0 0 0,-1-1 0 0 0,0 0 0 0 0,0 1 0 0 0,1-1 0 0 0,-1 1 0 0 0,0-1 0 0 0,0 1 0 0 0,0-1 0 0 0,1 1 0 0 0,-1 0 0 0 0,0 0 2 0 0,0-1 0 0 0,-1 1-1 0 0,1 0 1 0 0,0-1 0 0 0,-1 1 0 0 0,1 0-1 0 0,0-1 1 0 0,-1 1 0 0 0,1 0-1 0 0,-1 0 1 0 0,1 0 0 0 0,-1 0 0 0 0,1-1-1 0 0,-1 1 1 0 0,0 0 0 0 0,0 0-1 0 0,1 0 1 0 0,-1 0 0 0 0,0 0 0 0 0,0 0-1 0 0,0 0 1 0 0,0 0 0 0 0,0 0 0 0 0,0 0-1 0 0,0 0 1 0 0,0 0 0 0 0,0 0-1 0 0,-1 0 1 0 0,1 0 0 0 0,0 0 0 0 0,-1 0-2 0 0,1 0-67 0 0,-1 0 1 0 0,0 1 0 0 0,1-1-1 0 0,-1 0 1 0 0,0 0 0 0 0,0 0 0 0 0,0 1-1 0 0,0-1 1 0 0,0 0 0 0 0,0 0-1 0 0,0 0 1 0 0,0-1 0 0 0,0 1 0 0 0,0 0-1 0 0,0 0 1 0 0,-1-1 0 0 0,1 1-1 0 0,-1 0 67 0 0,1-1-182 0 0,1 1-804 0 0,-4-1-2762 0 0,1 0-3627 0 0</inkml:trace>
  <inkml:trace contextRef="#ctx0" brushRef="#br0" timeOffset="-3034.9">2130 1190 6448 0 0,'0'0'498'0'0,"-8"-6"6415"0"0,-1-2-4102 0 0,8 7-2702 0 0,1-1 0 0 0,-1 0 0 0 0,1 1 0 0 0,-1-1 0 0 0,1 1 1 0 0,0-1-1 0 0,-1 0 0 0 0,1 1 0 0 0,0-1 0 0 0,0 0 0 0 0,0 1 0 0 0,0-1 0 0 0,1 0 0 0 0,-1 1 0 0 0,0-1 0 0 0,1 0 0 0 0,-1 1 0 0 0,1-1 0 0 0,0 1 0 0 0,-1-1 1 0 0,2 0-110 0 0,-2 0 142 0 0,1 0 0 0 0,0 0 0 0 0,0 0 0 0 0,0 0 0 0 0,1 1 0 0 0,-1-1 0 0 0,0 0 0 0 0,1 1 0 0 0,-1-1 0 0 0,1 1 0 0 0,-1-1 0 0 0,1 1 0 0 0,0 0 0 0 0,0-1 0 0 0,-1 1 0 0 0,1 0 0 0 0,0 0-142 0 0,-1 1 40 0 0,0 0-1 0 0,0 0 0 0 0,0-1 1 0 0,0 1-1 0 0,0 0 0 0 0,0 0 1 0 0,0 0-1 0 0,0 0 0 0 0,-1 0 1 0 0,1 0-1 0 0,0 1 0 0 0,0-1 1 0 0,0 0-1 0 0,0 0 0 0 0,0 1 0 0 0,0-1 1 0 0,-1 0-1 0 0,1 1 0 0 0,0-1 1 0 0,0 1-1 0 0,0-1 0 0 0,-1 1 1 0 0,1-1-1 0 0,0 1 0 0 0,-1 0 1 0 0,1-1-1 0 0,0 1 0 0 0,-1 0 1 0 0,1-1-1 0 0,-1 1 0 0 0,1 0 1 0 0,-1 0-1 0 0,0 0 0 0 0,1 0-39 0 0,0 1 31 0 0,0 0 0 0 0,-1 0-1 0 0,1 1 1 0 0,-1-1 0 0 0,1 0-1 0 0,-1 0 1 0 0,0 1 0 0 0,0-1 0 0 0,0 0-1 0 0,0 0 1 0 0,0 1 0 0 0,-1-1-1 0 0,1 1-30 0 0,-10 47 1534 0 0,9-44-1377 0 0,1 0 0 0 0,0 1 0 0 0,1-1 0 0 0,-1 0 0 0 0,1 0 0 0 0,2 5-157 0 0,1 26-44 0 0,-5 2 56 0 0,-4 12-12 0 0,2-12 106 0 0,0 13-106 0 0,6 88 133 0 0,-1-105-48 0 0,-2-35-165 0 0,1 1-14 0 0,-1 1 35 0 0,1-2 122 0 0,-1 0 18 0 0,0 0-36 0 0,0 0-110 0 0,0 0-16 0 0,0 0-19 0 0,0 0-111 0 0,0 0-49 0 0,0 0-11 0 0,0 0 3 0 0,0 0 18 0 0,0 0 8 0 0,0 0 2 0 0,0 0-205 0 0,0 0-864 0 0,0 0-383 0 0,0 0-70 0 0</inkml:trace>
  <inkml:trace contextRef="#ctx0" brushRef="#br0" timeOffset="-1713.29">2766 1065 5984 0 0,'-5'3'838'0'0,"3"-2"-97"0"0,0-1-1 0 0,0 1 0 0 0,0 0 0 0 0,0-1 0 0 0,0 1 0 0 0,0-1 0 0 0,0 0 1 0 0,0 1-1 0 0,-1-1 0 0 0,1 0 0 0 0,0 0 0 0 0,-1-1-740 0 0,0 1 270 0 0,0-1-1 0 0,0 0 1 0 0,0 1-1 0 0,0-1 1 0 0,0-1-1 0 0,1 1 1 0 0,-1 0-1 0 0,0-1 1 0 0,1 1-1 0 0,-1-1 1 0 0,1 0-1 0 0,-2-1-269 0 0,4 3 52 0 0,0-1-1 0 0,-1 1 1 0 0,1-1-1 0 0,0 1 0 0 0,0-1 1 0 0,0 1-1 0 0,0-1 1 0 0,-1 1-1 0 0,1-1 1 0 0,0 1-1 0 0,0-1 1 0 0,0 0-1 0 0,0 1 1 0 0,0-1-1 0 0,0 1 1 0 0,0-1-1 0 0,1 1 1 0 0,-1-1-1 0 0,0 1 1 0 0,0-1-1 0 0,0 1 1 0 0,0-1-1 0 0,1 1 1 0 0,-1-1-1 0 0,0 1 0 0 0,1-1 1 0 0,-1 1-1 0 0,0-1 1 0 0,1 1-1 0 0,-1 0-51 0 0,3-6 736 0 0,-3 4-684 0 0,1 0 0 0 0,0 0 0 0 0,0 0-1 0 0,-1 0 1 0 0,2 0 0 0 0,-1 0 0 0 0,0 0 0 0 0,1-1-52 0 0,-1 2 174 0 0,3 0 149 0 0,13-3-245 0 0,-16 4-78 0 0,-1 0 1 0 0,1 0 0 0 0,-1 0-1 0 0,1 0 1 0 0,-1 0 0 0 0,1 0-1 0 0,-1-1 1 0 0,1 1 0 0 0,-1 0-1 0 0,1 1 1 0 0,-1-1 0 0 0,0 0-1 0 0,1 0 1 0 0,-1 0-1 0 0,1 0 1 0 0,-1 0 0 0 0,1 0-1 0 0,-1 1 1 0 0,1-1 0 0 0,-1 0-1 0 0,0 0 1 0 0,1 0 0 0 0,-1 1-1 0 0,1-1 1 0 0,-1 0 0 0 0,0 1-1 0 0,1-1 1 0 0,-1 0 0 0 0,0 1-1 0 0,0-1 1 0 0,1 1 0 0 0,-1-1-1 0 0,0 0 1 0 0,0 1 0 0 0,1-1-1 0 0,-1 1 1 0 0,0-1 0 0 0,0 1-1 0 0,0-1 1 0 0,0 1-1 0 0,-1 1 4 0 0,0 0 0 0 0,0 0 0 0 0,-1 0 0 0 0,1 1 0 0 0,-1-1 1 0 0,1-1-1 0 0,-1 1 0 0 0,0 0 0 0 0,0 0 0 0 0,1-1 0 0 0,-1 1 0 0 0,-1-1 0 0 0,0 1-4 0 0,-8 3-25 0 0,10-4-108 0 0,-13-8-445 0 0,13 7 586 0 0,1-1 0 0 0,-1 0-1 0 0,0 1 1 0 0,1-1 0 0 0,-1 0-1 0 0,0 0 1 0 0,1 0 0 0 0,-1 1-1 0 0,1-1 1 0 0,0 0 0 0 0,-1 0-1 0 0,1 0 1 0 0,0 0 0 0 0,-1 0-1 0 0,1 0 1 0 0,0 0-1 0 0,0 0 1 0 0,0 0 0 0 0,0 0-1 0 0,0 0 1 0 0,0 0 0 0 0,0 0-1 0 0,0 0 1 0 0,0 0 0 0 0,0 0-1 0 0,1 0 1 0 0,-1 0-8 0 0,3-7 249 0 0,-2 7-230 0 0,-1 1 0 0 0,1 0 0 0 0,-1-1 0 0 0,1 1 0 0 0,-1 0 0 0 0,1-1 0 0 0,0 1 0 0 0,-1 0 0 0 0,1 0 0 0 0,-1 0 0 0 0,1 0 0 0 0,-1-1 0 0 0,1 1 0 0 0,0 0 0 0 0,-1 0 0 0 0,1 0-1 0 0,-1 0 1 0 0,1 0 0 0 0,0 1 0 0 0,-1-1 0 0 0,1 0 0 0 0,-1 0 0 0 0,1 0 0 0 0,-1 0 0 0 0,1 1 0 0 0,0-1 0 0 0,-1 0 0 0 0,1 0 0 0 0,-1 1 0 0 0,1-1 0 0 0,-1 1-19 0 0,11 9 276 0 0,-5-2-113 0 0,-5-8-156 0 0,-1 1 1 0 0,0-1-1 0 0,1 0 0 0 0,-1 1 0 0 0,0-1 1 0 0,1 0-1 0 0,-1 1 0 0 0,0-1 1 0 0,1 1-1 0 0,-1-1 0 0 0,0 0 0 0 0,1 1 1 0 0,-1-1-1 0 0,0 1 0 0 0,0-1 1 0 0,0 1-1 0 0,0-1 0 0 0,1 1 0 0 0,-1-1 1 0 0,0 1-1 0 0,0-1 0 0 0,0 1 0 0 0,0-1 1 0 0,0 1-1 0 0,0-1 0 0 0,0 1-7 0 0,1 28 311 0 0,1-7-208 0 0,-9 60 54 0 0,2-53-127 0 0,4-23-24 0 0,0 1 0 0 0,0 0-1 0 0,0 0 1 0 0,1 3-6 0 0,0 17-143 0 0,-2 0-1 0 0,-2 10 144 0 0,-1 23-201 0 0,8-25 24 0 0,-2-28 123 0 0,0 1 1 0 0,0-1-1 0 0,-1 1 0 0 0,0 0 54 0 0,2 21-2 0 0,-2-22 92 0 0,1-1 1 0 0,-1 1 0 0 0,0-1-1 0 0,-1 6-90 0 0,-1 61-937 0 0,0-51 563 0 0,2-15 258 0 0,-1 0 0 0 0,0-1 0 0 0,0 1-1 0 0,-2 4 117 0 0,2-3 59 0 0,0 0 0 0 0,0-1-1 0 0,1 1 1 0 0,0 3-59 0 0,0-8 41 0 0,0-1 0 0 0,0 0 1 0 0,1 1-1 0 0,-1-1 0 0 0,1 0 0 0 0,0 0 0 0 0,-1 1 1 0 0,1-1-42 0 0,3 9-13 0 0,-1-7 15 0 0,1-2-24 0 0,-4-2-82 0 0,0 0-37 0 0,0 0-10 0 0,0 0 47 0 0,0 0 202 0 0,0 0 87 0 0,0 0 20 0 0,0 0-217 0 0,-1 0 0 0 0,1 0 0 0 0,0 0 0 0 0,0-1-1 0 0,-1 1 1 0 0,1 0 0 0 0,0 0 0 0 0,0 0 0 0 0,-1 0-1 0 0,1 0 1 0 0,0 0 0 0 0,-1 0 0 0 0,1 0 0 0 0,0 0 0 0 0,0 0-1 0 0,-1 0 1 0 0,1 0 0 0 0,0 0 0 0 0,0 0 0 0 0,-1 1-1 0 0,1-1 1 0 0,0 0 0 0 0,0 0 0 0 0,-1 0 0 0 0,1 0 0 0 0,0 0-1 0 0,0 0 1 0 0,-1 1 12 0 0,-1 0-119 0 0,8-3 942 0 0,12-7-559 0 0,-17 9-91 0 0,-1 0 35 0 0,0 0 0 0 0,1 2-232 0 0,0-1 0 0 0,0 0-1 0 0,0 0 1 0 0,-1 1 0 0 0,1-1-1 0 0,-1 0 1 0 0,1 1 0 0 0,-1-1-1 0 0,1 1 1 0 0,-1-1 0 0 0,0 1-1 0 0,0-1 1 0 0,0 1 0 0 0,0-1-1 0 0,0 1 1 0 0,0-1 24 0 0,-10 5-1356 0 0,6-4-4372 0 0,-1-2-1078 0 0</inkml:trace>
  <inkml:trace contextRef="#ctx0" brushRef="#br0" timeOffset="-7259.3">9 310 3224 0 0,'-7'13'1308'0'0,"5"-11"4796"0"0,2-1 6118 0 0,6-12-10933 0 0,-6 9-1228 0 0,1 1 1 0 0,-1-1-1 0 0,1 1 1 0 0,0-1-1 0 0,0 1 1 0 0,0-1-1 0 0,0 1 1 0 0,0-1-1 0 0,0 1 1 0 0,0 0-1 0 0,1-1-61 0 0,139-114 2279 0 0,-119 98-2191 0 0,13-9 508 0 0,1 0 1 0 0,33-17-597 0 0,-66 43 29 0 0,-1-1-1 0 0,1 0 1 0 0,-1 0-1 0 0,0 0 0 0 0,1 0 1 0 0,1-2-29 0 0,-2 1 28 0 0,1 1 0 0 0,-1-1 0 0 0,1 1 0 0 0,0-1 1 0 0,0 1-1 0 0,0 0 0 0 0,0 0 0 0 0,0 1 0 0 0,1-1-28 0 0,-1 1 0 0 0,2 1 4 0 0,1-1 1 0 0,-1 0-1 0 0,1 0 1 0 0,-1-1-1 0 0,0 1 0 0 0,0-1 1 0 0,0 0-1 0 0,0-1 0 0 0,0 1 1 0 0,0-1-1 0 0,1-1-4 0 0,0 0-739 0 0,-5 3-3264 0 0,-1 1-4008 0 0,0 0 6301 0 0</inkml:trace>
  <inkml:trace contextRef="#ctx0" brushRef="#br0" timeOffset="-4436.13">438 959 4608 0 0,'0'0'353'0'0,"0"0"-79"0"0,0 0 527 0 0,0 0 256 0 0,0 0 51 0 0,0 0-53 0 0,0 0-266 0 0,0 0-110 0 0,0 0-27 0 0,0 0-12 0 0,0 0-35 0 0,0 0-18 0 0,0 0-3 0 0,0 0-50 0 0,0 0-207 0 0,0 0-95 0 0,0 0-21 0 0,0 0 55 0 0,0 0 248 0 0,0 0 107 0 0,0 0 19 0 0,0 0-28 0 0,0 0-146 0 0,0 0-67 0 0,0 0-14 0 0,0 0 15 0 0,0 0 68 0 0,0 0 32 0 0,0 0 4 0 0,0 0-68 0 0,0 0-240 0 0,0 0 66 0 0,0 0 52 0 0,0 0 8 0 0,0 0-18 0 0,3-8 388 0 0,0 3-547 0 0,1-1 0 0 0,-1 0 0 0 0,1 1 0 0 0,0 0 1 0 0,1 0-1 0 0,-1 0 0 0 0,2-1-145 0 0,0 0 154 0 0,13-13 123 0 0,2 1-1 0 0,0 1 1 0 0,14-8-277 0 0,-20 15 44 0 0,1 1 0 0 0,0 1 0 0 0,1 1-44 0 0,-1-1 80 0 0,1 0-1 0 0,-2-1 0 0 0,2-1-79 0 0,57-42 811 0 0,-55 35-694 0 0,-16 17-158 0 0,-2 0-167 0 0,-1 0-48 0 0,0 0-7 0 0,0 0-61 0 0,0 0-252 0 0,0 0-109 0 0,0 0-19 0 0,0 0-192 0 0,0 0-780 0 0,1 3-335 0 0</inkml:trace>
  <inkml:trace contextRef="#ctx0" brushRef="#br0" timeOffset="2363.11">534 1784 8288 0 0,'0'0'381'0'0,"-13"-1"578"0"0,10-1-383 0 0,0 1 0 0 0,0-1-1 0 0,0 0 1 0 0,1 0 0 0 0,-1 0 0 0 0,1-1 0 0 0,0 1 0 0 0,-1 0 0 0 0,1-1 0 0 0,0 0 0 0 0,0 1 0 0 0,0-2-576 0 0,-1 0 571 0 0,3 3-387 0 0,0 1-7 0 0,0-2-43 0 0,0 1-170 0 0,0 1-38 0 0,7-5 2 0 0,-6 5 71 0 0,0-1 0 0 0,0 1 0 0 0,0 0 0 0 0,0 0 0 0 0,0 0 0 0 0,0 0-1 0 0,1 0 1 0 0,-1 0 0 0 0,0 0 0 0 0,0 0 0 0 0,0 0 0 0 0,0 0 0 0 0,0 1-1 0 0,0-1 1 0 0,0 0 0 0 0,0 1 0 0 0,0-1 0 0 0,0 1 0 0 0,0-1-1 0 0,0 1 1 0 0,0-1 0 0 0,0 1 0 0 0,0 0 1 0 0,1 0 64 0 0,-1 0 1 0 0,1 1-1 0 0,-1-1 0 0 0,1 1 0 0 0,-1-1 1 0 0,1 1-1 0 0,-1 0 0 0 0,0-1 0 0 0,1 2-64 0 0,-1 1-33 0 0,0-3 38 0 0,-1-1 0 0 0,1 1 0 0 0,-1 0 0 0 0,0 0 0 0 0,1-1 0 0 0,-1 1 0 0 0,0 0 0 0 0,1 0 0 0 0,-1-1 0 0 0,0 1 0 0 0,0 0 0 0 0,0 0 0 0 0,0 0 0 0 0,0-1 0 0 0,0 1 0 0 0,0 0 0 0 0,0 0 0 0 0,0 0 0 0 0,0-1 0 0 0,-1 1 0 0 0,1 0 0 0 0,0 0 0 0 0,0 0 0 0 0,-1-1 0 0 0,1 1 0 0 0,-1 0 0 0 0,1-1 0 0 0,0 1 0 0 0,-1 0 0 0 0,1-1 0 0 0,-1 1 0 0 0,0 0 0 0 0,0 0-5 0 0,1-1 48 0 0,-2 0 18 0 0,1 0 0 0 0,0 0 0 0 0,0 0 0 0 0,0-1-1 0 0,0 1 1 0 0,0 0 0 0 0,-1 0 0 0 0,1-1 0 0 0,0 1-1 0 0,0-1 1 0 0,0 1 0 0 0,0-1 0 0 0,0 1 0 0 0,0-1-1 0 0,0 0 1 0 0,0 1 0 0 0,0-1 0 0 0,0 0 0 0 0,1 0-1 0 0,-1 0-65 0 0,1 1 45 0 0,-1-1-1 0 0,1 1 0 0 0,0-1 1 0 0,0 1-1 0 0,-1-1 0 0 0,1 1 0 0 0,0-1 1 0 0,0 1-1 0 0,0-1 0 0 0,0 0 1 0 0,0 1-1 0 0,0-1 0 0 0,0 1 0 0 0,0-1 1 0 0,0 1-1 0 0,0-1 0 0 0,0 1 1 0 0,0-1-1 0 0,0 0 0 0 0,0 1 0 0 0,1-1 1 0 0,-1 1-1 0 0,0-1 0 0 0,0 1 1 0 0,1-1-1 0 0,-1 1 0 0 0,0-1 1 0 0,1 1-1 0 0,-1 0 0 0 0,0-1 0 0 0,1 1 1 0 0,-1-1-1 0 0,1 1 0 0 0,-1 0 1 0 0,0-1-1 0 0,1 1-44 0 0,17-14 363 0 0,-14 12-272 0 0,0 1 0 0 0,1-1 0 0 0,-1 1 0 0 0,1 0 0 0 0,-1 0 0 0 0,1 1 0 0 0,-1-1 0 0 0,1 1 0 0 0,0 0 0 0 0,-1 0 0 0 0,1 1 0 0 0,0-1 0 0 0,3 2-91 0 0,10 2 23 0 0,0 0 0 0 0,13 7-23 0 0,-12-4 13 0 0,0 2 0 0 0,-1 0-1 0 0,7 6-12 0 0,-2-2 15 0 0,18 7-15 0 0,21 10 64 0 0,-1 3 0 0 0,38 28-64 0 0,-95-58 0 0 0,59 33 55 0 0,34 14-55 0 0,-49-27 9 0 0,-27-12 74 0 0,-6-2 41 0 0,0-2 0 0 0,11 4-124 0 0,-25-11 43 0 0,2 1-33 0 0,0 0 1 0 0,-2 0 32 0 0,0 0-22 0 0,-1 0 32 0 0,0-1 11 0 0,11-17 160 0 0,-10 15-225 0 0,11-17-46 0 0,-12 18 46 0 0,1 0 0 0 0,0 0 0 0 0,0 0 0 0 0,0 0 0 0 0,0 0 0 0 0,0 0 0 0 0,0 0 0 0 0,0 0 0 0 0,0 0 1 0 0,0 1-1 0 0,1-1 0 0 0,-1 1 0 0 0,0-1 0 0 0,0 1 0 0 0,1-1 0 0 0,-1 1 0 0 0,0 0 0 0 0,1-1 0 0 0,0 1 1 0 0,-2 1 15 0 0,1-1 1 0 0,0 1-1 0 0,0-1 1 0 0,-1 1 0 0 0,1 0-1 0 0,-1-1 1 0 0,1 1 0 0 0,-1 0-1 0 0,1 0 1 0 0,-1-1-1 0 0,1 1 1 0 0,-1 0 0 0 0,1 0-1 0 0,-1 0 1 0 0,0 0-16 0 0,1-1 8 0 0,-1 1-15 0 0,0 0 0 0 0,1-1 0 0 0,-1 1-1 0 0,0 0 1 0 0,1-1 0 0 0,-1 1 0 0 0,0 0 0 0 0,0 0 0 0 0,0-1-1 0 0,0 1 1 0 0,0 0 0 0 0,0 0 0 0 0,0-1 0 0 0,0 1-1 0 0,0 0 1 0 0,0 0 0 0 0,0-1 0 0 0,0 1 0 0 0,0 0-1 0 0,0-1 1 0 0,-1 1 0 0 0,1 0 0 0 0,0-1 0 0 0,-1 1-1 0 0,1 0 1 0 0,0-1 0 0 0,-1 1 0 0 0,1 0 0 0 0,-1-1-1 0 0,1 1 1 0 0,-1-1 0 0 0,1 1 0 0 0,-1-1 0 0 0,1 1-1 0 0,-1-1 1 0 0,0 1 7 0 0,-1 0-44 0 0,0 0-1 0 0,0 0 1 0 0,-1 0-1 0 0,1 0 1 0 0,-1-1 0 0 0,1 1-1 0 0,0-1 1 0 0,-1 1-1 0 0,1-1 1 0 0,-1 0-1 0 0,-1 0 45 0 0,3 0-486 0 0,1 0-24 0 0,-2-1-1779 0 0,1 1 346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2:20:48.376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4221 5557 15864,'-21'7'168,"-20"-7"184,0 14-1,-14-14 33,0 13-128,-12-13-96,-2 14 64,-13-14 64,14 13 64,-14-13 32,0 0-64,-13 0 32,-1 0-128,-12 0-64,12 0-64,1 0 0,-15 0 0,14-13 96,-26-1-32,13 1 0,1-1-96,-2 0 32,1-12 64,-14 12 64,15-14-32,12 1-32,1-14-32,13 14 0,-13-14-64,12 1 32,-12-15-64,0 0-32,27 0 96,-15 15 0,2-28-32,-1 13 32,-1-14-64,17 1 64,-17 0-64,1 0-32,0 0 32,28-1 32,-1 2 32,-12-2 32,12-13-64,0 15 32,14-16-128,-13 15 0,13-13-32,0-1 0,-14 13 64,14-25 0,0-2 0,15 13 0,-2-11 0,1 11 0,15 15-81</inkml:trace>
  <inkml:trace contextRef="#ctx0" brushRef="#br0" timeOffset="1">0 3052 22725,'0'-65'26,"14"-31"-26,-1 15 32,1-29-32,0 14 0,13 2 64,1-2-32,-2 1 64,15-1-128,0-13 0,0 14 32,0-15 64,0 29-96,0-15 0,13 0 32,1 2 0,14-3 64,-2 2 32,2 14-32,12-16-64,0 17-64,-12-16 32,-1 13 32,28-11 64,-15 25-32,2 1-32,12-14 32,14 14 32,0-14-32,14 27-32,-1-13-64,2 14 32,-16-1 32,14 14 0,15-14 0,-14 29 0,0-2 0,13 1 0,0 13 0,15 1 0,-101 8 0</inkml:trace>
  <inkml:trace contextRef="#ctx0" brushRef="#br0" timeOffset="2">3473 0 23167,'59'0'0,"77"14"0,0-1 0,14 14 0,-14 1 0,0 0 0,-12 12 64,-2-13-96,1 14 0,-1 0 32,1 0 0,-14 0 0,1 13 64,-2 1-32,1 14-32,0-1 32,1 0-32,-15 0 0,0 0 64,-71-50-56</inkml:trace>
  <inkml:trace contextRef="#ctx0" brushRef="#br0" timeOffset="3">6026 1050 23423,'27'28'0,"55"53"192,-13 1 128,-1 0-96,0 0 32,0-1-160,15 15-64,-17 0 0,4-1-32,-3 0 64,-12-12 32,0 12-128,-15 13-32,-12 2 96,13-15 32,-14 14 0,-1-13-64,2 13-64,-14 0 32,0-14 32,0 1 64,-1 0-96,0 12 0,-13-11-32,0 11 0,0-13 128,-13 2 32,13-16-128,-13 14-32,-15-27 32,14 14 0,-14 1 32,2-15 0,-1 13-96,0-26 64,-1 14-32,-13-15 0,0 14 64,0 0 64,0-13-32,-13 12-32,-1 2-64,14-14 32,0-1 32,-13 1 0,13-1 0,0 0 64,-13-12-32,13-1 64,0 0-64,-13-1-32,-1 1 32,0-14 32,1 14-96,-1 1 0,1-15 96,12 0 32,-11 13-32,12-12 32,-1-14 0,-12 13 32,13-13-64,-13-1-64,-1 1 32,0 0-32,0-14 0,14 13 0,-12-13 0,11 14 0,1-14 0,0 13 64,0-13-32,1 0-32,-14 0-64,12 0 32,1 0 32,-13 0 64,13 0-32,1 0 61</inkml:trace>
  <inkml:trace contextRef="#ctx0" brushRef="#br0" timeOffset="4">4833 5480 25401,'-24'-8'-19</inkml:trace>
  <inkml:trace contextRef="#ctx0" brushRef="#br0" timeOffset="5">123 3382 11634,'0'1'46,"0"-1"434,0 0 0,0 0-160,0 0 32,0 0-128,0 0 32,0 14-160,0-14-64,0 0 64,0 0 64,0 0 0,0 0 0,0 0 32,0 0 96,0 0 64,0 0 96,0 0-160,13 0-96,-13 0-32,0 0 159,15 13 1,-15-13-128,13 0 0,0 0-64,-13 0 64,14 0 96,0 0 160,0 0-192,0 0 0,12 0-64,-26 0-32,13 0-96,2 0-64,-2 0 32,0-13 32,1 13-32,0 0 64,-14 0 64,14 0 128,0 0-64,0 0 32,-1-14-96,0 14 0,2 0-96,-2-14 32,0 14-64,1 0 64,0 0-128,-1 0 0,15-14 32,-2 14 64,-11 0-32,11 0 64,2-13 0,-14 13 96,14 0-96,-2 0-64,-11-14 0,10 14 32,-11 0-32,14 0-32,0 0 96,-15 0 64,14 0-64,-13 0 0,13-14 32,-13 14 0,-1 0-64,15 0 32,-2 0-64,2 0 64,-1-13-128,-13 13 0,13 0 160,1-14 64,-1 14-64,0 0-96,14-14 64,-13 14 0,-2-13-128,2 13 32,-1-13 64,0 13 32,1-14-32,-1 14 32,-13-14-64,13 14 64,1-13-64,-16 13 64,16-14-224,-14 0-32,13 14 128,0-13 160,1-1-128,-2 0 0,2 1 128,0 0 64,-2-2-160,2 1-64,-2 1 64,2-1 32,0 1-96,-1 0 32,1-1 0,-15 0 0,15 14 0,-2-13 0,-12-1 0,13 14 64,-13-14-32,13 0 64,-14 1-64,15 13-32,-14-14 32,0 0-32,13 14 64,-13-13 32,0-1-32,-1 14-64,13-14-64,-12 14 32,0-13 32,14 13 64,-15-13 32,15 13 32,-15-14-64,0 14 32,1-14-64,13 14-32,-13-13 32,14 13 32,-14-14-96,12 0-64,-13 14 64,1 0 0,0-13 96,-1 13 32,15 0-32,-14 0-64,-1-14 32,-13 14-32,15 0 0,-2 0 64,0 0-32,1 0-32,0 0 32,-1 0 32,1 0-96,0 0-64,-1 0 64,0 0 0,-13 0 32,15 0 0,-2 0 0,0 0 64,1 0-32,0 0-32,-1 0 32,1 0-32,0 0 0,0 0 64,-1 0-32,2 0-32,-2 0-64,14 14 32,-27-14-32,26 0 0,-26 0 128,28 0 32,-14 13-128,14-13 32,-2 14 0,-12-14 0,13 14 0,1-1 64,-15 1-96,15-14 0,-14 14 96,-2-1 32,16 0-128,-15 1 32,1 13 0,13-13 64,1 13-96,-14-13 0,13 14 32,-13-15 64,-1 15-32,1-2-32,13 1-64,-14-13 32,1 14 96,13-1 32,-13 0-32,13 1-64,-13-1 96,0 13 0,13-12-32,-13-1-64,13 0 32,1 15-32,-1-15 64,-13 0 32,12 13 32,-12-12 64,0-1-32,-1 14 0,1-13-96,0-2-64,-1 2 32,0 13 32,2-14-32,-2 0-32,-13 15 32,13-1-32,1-14 64,0 13 32,-14-12-32,14 13 32,0-14-64,12 13 64,-13 1-64,2 0-32,-2-13 32,-13 12-32,13-12 0,-13 13 0,14-14 0,-14-14 0,15 28-96,-15 1 64,13-16 96,1 2 32,-14 13-32,14-14-64,-14 0 32,13 1-32,-13-2 0,13 2 0,2 0 0,-15 11 64,13-11-32,-13-1-32,0 1 32,13 0 32,-13-15-96,14 14 0,-14 0 32,14-13 64,-14 13-32,0 1 64,13-2-64,-13 15-32,14-13 32,-14-1-32,0-13 0,0 0 0,14 12 64,-14-12 32,13-1-128,-13-13 32,0 14 0,0 0 64,0-14-32,0 13-32,13 1 32,2 0-32,-15 0 0,13-14 64,-13 13-192,0 1 160,13 0 32,-13-1 0,0-13-64,0 0-64,0 14 128,0 0 0,0-2 0,0 2-64,0-14-128,0 15 0,0-15-96,0 13 64,-13-13-416,0 13 192,13-13 32,-15 14 0,2 0 64,13-14-64,0 13 0,0-13-512,-13-13-192,-1 13-1120,14-28-512,-14-13-3103</inkml:trace>
  <inkml:trace contextRef="#ctx0" brushRef="#br0" timeOffset="6">3024 59 12274,'-10'9'526,"10"5"498,-14-14-576,14 14 64,0-14 128,0 0-256,0 0-32,0 0-1,0 0-63,0 0 64,0 0-64,0 0 0,0 0 32,0 0 128,0 0-128,0 0 192,0 0-64,0 14-192,0-14 32,14 0-192,-14 0 0,0 0 32,0 14 64,-14-14-96,14 12 0,0-12-32,0 14-64,0-1 32,0 1 32,0 0 32,0-1 96,14 1-160,-14 0-32,0 14 64,0-1 96,0-14-64,0 15-64,-14-1 64,14 1 0,0 12-32,-13-13 32,13 0-64,0 1 64,0 13-64,0-14-32,0 14 32,0-14-32,0 14 0,0 0 64,-14 0-32,14 0-32,0 14-64,0-14 32,0-1 32,0 1 0,0 0 0,-14 0 64,14 1-96,-13-3 0,13 2 32,0 1 64,0-1-32,-13 0-32,13-1 32,-15 16-32,15-16-96,0 0 64,-13-12 96,13 13 32,-13-13 32,13 12 0,0-12-160,-14-1 32,0 14 0,14-14 64,-13 0-32,-1 1-32,14-1 32,-14 1 32,1-1 32,-1 0 32,0 0 0,0-13 0,1 13 0,13-13 0,-28 13 64,15 14 32,-15-14-96,16-13-32,-16 14 32,1-1 0,13-1-160,-13 1 32,-1-13 0,15 14 64,-29-15 32,15 15 32,-13-1-160,13 0 32,-1-13 64,1 14 32,-14-1-128,13-1-32,2 1 32,-2-13 64,1 14 64,0-14 32,-1 13 64,2-13 32,-2-1-96,0 14-32,1-13 32,-1 0 0,-11-1-64,11 14-64,-13-13-64,0 13 32,0-13 96,-1 13 32,1-13-32,16-1-64,-17 15 32,14-14-32,2 0 64,-2-1 96,1 1-64,-14-1-64,13 15-96,-12-15 32,-1 1 96,14-1 32,-14 1-128,0 0 32,0-14 0,0 13 64,0 1-96,14-14 0,-14 13 96,0-13 96,0 14-64,13-14-64,2 0 0,-15 0-32,13 0 0,1 0 64,-14 0-96,14 0 0,-1 0 32,2 0 64,-2 0 32,2 0 32,-16 0-160,14 0-32,1 0 32,0 0 64,14 0 0,-15 0 64,1 0-128,13 0 0,-13 0 32,13-14 64,-12 14-32,11 0-32,2 0 32,-1 0-32,0 0 0,14 0 0,-14 0-96,1 0 64,-1 0 32,0 0 64,14 0-32,-13 0-32,13 14-64,-12-14 32,12 0 32,0 0 64,-16 0-32,16 0-32,-12 0 32,-2 0-32,14 0-96,-14 0 64,14 0 32,-14 0 64,1 0-32,13 14-32,-14-14-64,14 0 32,0 0-32,-14 0 0,14 0 64,0 0 0,0 0 0,0 0 64,0 0-96,0 0 0,-13 0 32,13 0 64,0 0-256,0 0-32,0 0-224,0 0-64,0-14-704,0 14-320,0-27-1120,0 0-384,13-14-2559</inkml:trace>
  <inkml:trace contextRef="#ctx0" brushRef="#br0" timeOffset="7">3476 14 5120,'0'-14'1920,"0"14"-1024,0 0-544,0 0 576,0 0-128,0 0 96,0 0 32,0 0 64,0 0-512,0 0 192,0 0 96,0 0-32,0 0 0,0 0-193,14 0-63,-14 14-288,0-1-64,0 1-64,0 13 32,0-13 0,0 0 96,0 12 32,0 2 32,0 13 0,-14 0 64,2 0-96,12 0 32,-14-1-160,1 15 0,13-14 32,-14 14 0,14-15-160,-14 0 32,14 2 64,-13-1 32,13 0 32,0-1 64,-14 2-96,14 12 0,-14-26-32,14 26 32,0-27-64,0 13-32,-14 1 96,14-12 64,0 12-64,-14-2 0,14-11-96,0 0-32,0-1-32,-13 0 0,13 0 0,0 0 0,-14 1 64,14-1 64,0 0-32,0-14 64,0 15-64,0-1-32,-13 1 32,13-14 32,0 13-32,0-1-32,-14 1 32,14 1-32,0-14 0,0 0 64,-14 13-32,14-14-32,0 1 32,0 0-32,-12 13 0,12-13 0,0-1 0,0 15 0,-14-15 0,14 0 64,0 1-32,-14 0 64,14-1-64,-14 15 64,14-28-64,0 27-32,-14-12 96,14-2 0,0 0-32,0 1 32,-13-1-64,13 0 64,0 1-64,0 0 64,0 0-64,-14-14 64,14 13-64,0 2-32,0-2 32,0 0-32,0 1 0,0 0 64,0-1-32,0 1 64,0-14-64,0 14 64,-13-14 0,13 13 32,0 0-160,0 2 32,-14-15 64,14 13 32,0 0-128,0-13 32,0 14 0,0-14 0,0 14 64,0-14 32,0 13-32,0-13 32,0 14-64,0-14-32,0 14 96,0-14 0,0 0-32,0 0-64,0 13-64,0-13-32,0 14 64,14-14 0,-14 14 32,13 0 0,-13-14 0,14 13 64,-1 1 32,1 0-32,0-2 32,0-12-64,0 14-32,-2-14-128,2 14-64,-14-14 160,14 0 160,-1 0-64,1 13 32,-1-13-32,1 0-64,-14 0-192,14 14-128,-14-14 448,14 0 224,0 0-256,-14 0-96,13 14 0,-13-14 32,14 0 0,-14 0-32,14 0 32,-14 14 32,13-14-32,1 0-32,-14 0 32,12 13-32,-12-13-96,14 0 64,-14 14-32,15-14 0,-15 0 64,13 14 0,-13-14 0,14 0 0,-14 13 64,13-13 32,1 0-128,0 14 32,-14-14 0,13 0 0,-13 0 0,14 14 0,-14-14-96,13 0 64,1 0 32,-14 0 64,14 0-96,-14 0 0,14 0 32,0 0 0,-14 0 0,12-14 0,-12 14 0,14 0 64,-14-14-32,14 14-32,-14-13 32,13 13-32,-13-14 0,14 14 0,-1-14 0,-13 14 0,14-13-96,0-1 64,-14 14 32,14-14 0,0 14 0,-1-14 64,1 1-96,0-1-64,-1 14 64,-13-14 64,14 2 0,-14 12-32,13-14 96,-13 0 0,14 1-128,0 13 32,-1-14 0,-13 14 0,14-14 0,-1 0 0,1 14-224,0-13-96,-1 13 384,1-14 160,-14 0-288,13 1-160,1 13 96,0-14 32,-1 0 288,15 1 128,-14 0-160,0-2-96,12-11-32,-13 12 32,15 0-96,-15-13 0,15 13 96,-14 1 32,13 0-32,-13-2 32,-1 2 0,14-1 32,1-14-160,-1 15 32,0 0 0,0-14 64,0 14-32,1-15-32,0 14-64,-1-14 32,-1 1 32,15 0 64,1 14-96,-15-15 0,0 15 32,14-15 0,-14 15 64,0-1 32,1-13-128,-15 14 32,14-1 0,1-14 64,0 0-96,-15 1 0,15 13 32,-15 2 64,13-15-32,-12 13 64,0 0-64,14 0-32,-15-13 32,15 13-32,-15-13 0,14 14 64,-13-1-96,13-13-64,-13 13 128,-1 0 32,1 1-96,0-15 32,-1 15 0,1 0 64,-1-1-32,1 0-32,0 1 32,-1-1 32,15 0-96,-14 0 0,0 0 96,-1 14 32,1-14-32,-2 2-64,2-1-64,0 13 32,-1-14 96,-13 14 32,14-14-128,0 1-32,-14 13 32,14-15 0,-14 15 32,13-14 64,-13 14-32,14-13 64,0 0-64,-14 13-32,13 0 32,1 0 32,-14-15-32,13 2-32,-13 13 32,14-13-32,-14 13 0,0 0 64,0 0-96,14-14-64,-14 14-32,0 0 0,13-14 96,-13 1-160,15 13 64,-3-14-160,-12 14-32,0-14-128,15 14 32,-15 0-288,-15-13-928,15 13 32,-27-13-2143,14 13-1569</inkml:trace>
  <inkml:trace contextRef="#ctx0" brushRef="#br0" timeOffset="8">4814 5317 5632,'0'0'2112,"0"0"-1152,0 13-832,0-13 416,0 14-64,0-14 128,0 14 0,0-14 32,0 0-352,0 0 32,0 0 32,0 14 160,0-14 64,0 0-160,0 0-96,0 0 96,0 0 128,0 0-96,0 0 64,0 0-161,0 0 33,0 0-160,0 0 32,0 0-32,-15 0 96,15 0-32,0 0 64,0-14-128,-13 14 32,0-14-96,13 0 0,-14 1 32,0-14 32,1-1-32,-1 16 32,0-2 0,1 0 96,0 0-32,-2 1 0,2-1-96,13 0-32,-13 1 32,-1-1 96,14-13-128,-14 0-32,1-15 64,-1 16 32,0-1-32,0-1-32,1 1-32,-2-1 64,2 1-96,0 0-64,-1-1 64,0-12 0,2 12 96,12 1 32,-14 0-96,0 0-96,0-1-160,1 0 0,13-11 192,-15 11 128,15-13-96,-13 13-64,13 1 64,0 0 64,-13 13 0,13-13 64,0 14-128,-14-15 0,14 1-32,0 14-64,-14-15 32,14 1-32,-13 0 0,13-1 64,-14 1-32,14-1 64,-14 15 0,14-14 32,-14-1 0,14 1 0,-12 0-64,-2 14-64,14-15 32,-14-13 32,14 13-32,-13 2-32,13-1 32,-14 0-32,0-1 0,14 0 0,-13 1 0,-1 0 0,14 0 0,-14 0 64,0-14-32,1 14 64,-1-14-64,0 14-32,14-2 32,-13 16 32,-1-14 32,0 13 32,14-12-64,-12 12 32,-2 0-64,14-27-32,-14 14 96,0-1-128,1 1 0,13 0-32,-14 13 0,14-14 64,-14 16 64,14-2-96,-13 0 0,13 1 96,0-1 32,0 1-128,-14-1 32,14 14 0,0-14 0,0 14 0,0-14 0,0 14-96,0-14 0,0 14 64,0-13 64,0 13 0,0-14-32,0 14-64,0 0-32,0-14 64,0 14 64,0-13 0,0-1-32,14 2 32,-14-2-32,0 0 0,0-14 0,13 15 64,-13-1-96,0 0 0,14 1 32,-14-1 64,0 1-96,14 13 0,-1-14-32,-13 1 0,0-1 64,14-1 64,0-12-32,-14 15 64,14-16-128,-14 15-64,12-15 64,16 14 0,-15 0-64,1-13 64,13 14-32,-13-15 0,0 15 64,13-1 64,-13-13-96,0 13 0,13-13 96,-1 0 32,-12 0-128,14 0-32,-1-15 32,13 15 64,-12-1 0,0 2-32,-2 13-64,2-29 32,13 1 32,-14 0 64,14 14-32,0-15-32,13 2 32,-26 13-32,13 0 0,0-1 0,-15 1-96,16-1 64,-2 1 32,1-14 0,1 14 0,-1 0 0,-1 0 0,1 0 64,0-1-96,-14 1 0,14-1 32,0 1 64,1 1-32,-17-1-32,3 13-64,-1-14 32,1 14-32,0 1 0,12-15 128,-13 15 32,1-1-32,-2 1-64,-11-1-64,11-13 32,-12 13 32,13 1 64,-13-1-32,13 0-32,-13 1-64,14-14 32,-16 13 96,16-14 32,-1 14-128,1-13 32,0 13 0,-2-13 64,2 15-32,-15-2-32,1 0 32,13 0-32,-27 0-96,13 14 64,2-13 32,-2 13 0,0-14-96,-13 0 64,14 14 32,-14 0 64,14 0-32,-1-13-32,-13-1 32,14 14-32,-14 0-160,14 0-32,-14 0-128,-14 0 32,14 0-544,-14 0-256,14 0-928,-13 0-320,13 0-864,-14 0-319</inkml:trace>
  <inkml:trace contextRef="#ctx0" brushRef="#br0" timeOffset="9">1213 1391 7040,'27'0'2720,"-27"0"-1472,0 0-960,0 0 608,0 0-32,0 0 384,0 0-256,0 0-544,0 0 96,0 0 31,0 0-63,0 0 96,0 0-192,0 0 0,0 0-256,0 0-32,14 0 0,-14 0 64,0 0-96,13 0-64,1 0 64,-14 13 64,14-13-64,-14 14-64,14-14 0,-14 14 32,12-1-32,4 15 64,-4-14-64,1 14-32,1-16 96,0 15 0,-1 0-128,1 1-32,0 0 32,0-14 0,-1 12 32,-13-12 64,15 13-32,-15-13-32,13 0 32,-13-1-32,0 0 64,13-13-96,-13 15 0,0-15 96,0 0 96,14 0-64,-14 0-64,0 0 64,14 0 64,-1-15 64,-13 2 32,14 0-64,0-1-32,-1-13-96,15-1-64,-15-12 32,14 12 32,-13-13-96,-1 13 0,1 3 32,0 11 64,0 0-32,-1 0 64,-13 0 0,0 0 32,0 14-160,0-13 32,0 13-224,0 0 0,0-14-480,0 14-160,0 0-544,-13 0-224,-1-14-895,14 14-321</inkml:trace>
  <inkml:trace contextRef="#ctx0" brushRef="#br0" timeOffset="10">1977 3941 7040,'0'-14'2720,"0"14"-1472,14 0-960,-14 0 704,0 0-128,0 0 64,0 0 96,0 0 96,0 0-609,0 0 1,0 0-64,13 0 32,1 14-224,0 0-160,-1-14-64,1 27 32,-1 1-96,1 11 0,0-11 32,-1 13 0,-13 0 0,14 0 64,-2-13-32,-12 13-32,14-14 32,-14 14 32,14-14-32,-14 1 64,0-2-128,0-12-64,14 13-32,-14-13 96,0-14 0,0 13 96,14 1-96,-14-14 0,0 14 96,13-14 96,-13-14-64,14 14 0,0-14 32,-2-13 64,2 0 32,-1 1 32,1-2-224,14-13 0,-1 0-96,0-13 0,-14 12 64,14-13 0,-13 15 0,14-2 64,-14 2-32,-2-1 64,2 14-64,-1-1 64,2 1 0,-15 13 32,0 1 0,0-1 0,0 14-288,0 0-64,0 0-576,0 0-224,-15 0-736,15 0-255</inkml:trace>
  <inkml:trace contextRef="#ctx0" brushRef="#br0" timeOffset="11">2495 4432 7552,'0'0'2880,"0"-15"-1536,0 15-1216,0 0 608,14-13-288,-14 13 0,0-13-128,13 13-32,1 0-160,0-14-32,-1 14 32,1 0 0,14 14 0,-16-1-64,2 0 32,0 15 0,-14-15-32,0 1 32,-14 13-224,0-13-32,2 0-32,-2-1 128,0 0 32,0 2 32,1 12-96,-1-27 64,0 13 160,1-13 160,13 14 128,-14-14 128,14 0-224,0 0-33,0 0-95,14 0-32,-14 13-32,13-13 64,1 0-32,13 0 64,1 0-64,-2 0 64,-12 14 0,0-14 96,13 0-96,-27 14-64,14-14-64,-1 13-96,-13-13 96,0 13-1056,0-26-448,0 0-1407,14-1-545,-41 0-416</inkml:trace>
  <inkml:trace contextRef="#ctx0" brushRef="#br0" timeOffset="12">3777 1022 6912,'0'0'2624,"0"0"-1408,0-13-1152,0 13 544,14 0-192,-1 0 64,-13 0 32,0 0 64,14 0-320,-14 0 64,0 0 96,0 13-224,13-13-32,-13 14-96,14 0 32,0-1-64,-1 15 64,-13 12-64,14-13-32,-14 14 32,0 1 32,13-15-96,-13-1 0,0 15 32,0-27 64,14 14-32,-14-15-32,0 1 32,14 0 32,-14-14 32,0 13 96,0-13-32,0 0 0,0 0-32,13-13 0,-13 13 0,14-14 0,-1 0 63,1 1 33,0-15-32,13-13 32,-14 15-64,15-15 64,-1 13-128,0 14-64,-12-13 0,-2 13-32,1 1 0,-14-1 64,13 14-32,-13-14 64,0 14-416,0-12-608,-13 12-287,13 0-705,0-14-320</inkml:trace>
  <inkml:trace contextRef="#ctx0" brushRef="#br0" timeOffset="13">4159 1378 6784,'-27'0'2624,"13"0"-1408,0 0-1152,28 0 608,-28 0 0,14 0 352,14 0-224,-14 0 96,27-14-512,-13 14-160,-1 0 0,15-14-128,-15 14 0,1 0-96,-1 0-32,-13 0 96,14 0 32,-14 14-192,0-14 0,14 14-128,-14-14 64,-14 13 96,14 0 96,0-13-64,-14 14 0,14 0 32,-13-14 64,13 14-32,-14-14-32,14 14 32,0-14-32,-13 0 64,13 0-32,0 0-32,0 0 32,13 14-32,1-14 0,-14 0 0,13 12-96,1-12 64,0 14 96,-14 1 96,13 10 0,-13-11 0,0 0-32,0 0-64,0 14 32,-13-15-64,-1 1-32,14 0 32,-14-1 32,14 0 32,-13-13 95,13 14 33,0-14-32,-14 14 32,14-14-128,0 0 0,-13 0-32,13 0-64,0 0-64,0 0 32,0 0-32,0 0 0,0 0 64,0 0 64,0 0 32,0 0 32,13 0-64,-13 0-64,0 0 32,0 0-32,0 0 64,0 0 96,0 0-128,0 0-96,0 0-64,0 0 96,0 0 0,0 0 32,0 0-224,0 0 0,0 0-416,0 0-63,0 0-481,0 0-128,0 0-5696,0-14 3456</inkml:trace>
  <inkml:trace contextRef="#ctx0" brushRef="#br0" timeOffset="14">5249 2986 11264,'0'13'4224,"0"-13"-2305,0 0-2303,0 0 576,14 14-224,-14-14 64,0 14-160,0 13 32,0 1 32,13 25-32,0 2 32,2 14 64,-2-1 64,1 1-32,0-2 64,12 2 0,-12-15 32,0-13 0,-14 1 0,13-16 64,0 1 96,2-13 64,-2 0 96,1-14-32,0 0 64,0 0-64,13-14 0,0 0-96,0-13-32,-14 1-96,15-16-32,-1 1-32,1 14 0,-15 0-64,0-1 32,15 1 0,-28 13 32,14 0-64,0 1-64,-14-1-64,0 14 32,14-14-32,-14 14 0,0-12-352,0-1-224,0-2-512,0 2-160,0-15-576,0 1-159,0 13-2433</inkml:trace>
  <inkml:trace contextRef="#ctx0" brushRef="#br0" timeOffset="15">6054 3846 7296,'0'0'2720,"13"0"-1472,-13 0-1120,0 0 672,0 0-320,0 0 64,0 0 96,0 0 64,0 0 416,0 14-608,0 0 223,0-14 33,0 12-32,-13-12-64,13-12-160,-14 24-64,1-12-128,13 0-32,-26 0-96,-2 14 32,0-14-128,1 13-64,13 1 0,-13-14-32,13 0 0,-13 0 64,13 14-32,1-14 64,-1 0-64,0 13-32,14-13-64,-13 0 32,-1 0 32,14 0 0,0 0 0,0 0 64,-13 0-32,13 0-32,0 0 32,0 0-32,-14 0 0,14 0 0,0 14 0,0-14 0,0 0 0,0 0 0,0 0 0,0 0 0,0 0 0,0 0 0,0 0-96,0 0 0,0 0 64,0 0 0,0 0 32,0 0 0,0 0 0,14-14 0,-14 14 0,13-13 0,-13-1 0,14-13 64,-1 1-32,1 12 64,0 0-64,-1-14 64,1 15-64,-14 13 64,13-14-64,-13 0 64,14 14-64,-14-13-32,0 13 32,0 0 32,14 0-32,-14-14-32,0 14 96,0 0 64,13 14-64,-13-14 0,0 0-32,0 13 32,0-13-64,0 14 64,0 0 0,0-1 32,0 15 0,0 0-64,0-2-64,0 1 32,0-13-32,0 13 0,0 15 0,0-15-96,0 13 0,0-26 128,0 14 32,0-14-160,0-2 0,0 2-672,0-14-640,-13-14-1952,13 2 257,13-2-1665</inkml:trace>
  <inkml:trace contextRef="#ctx0" brushRef="#br1" timeOffset="16">4527 2290 4736,'0'0'1824,"0"0"-960,0 14-736,0-14 480,0 0-160,0 14 0,-13 26-64,13-13 64,0 1-224,0-1-128,-14 14 0,0 13-64,1-13 64,-1 14-64,0 13-32,1 1 32,0 11-32,-1 3 64,-14 12 32,14-13-128,1 13 32,13 1 128,-14-14 160,0 0-96,14-15-32,0 2-64,-13-15-96,13-13-64,0 1-320,-14-16-768,14-12-32,0 0-1504</inkml:trace>
  <inkml:trace contextRef="#ctx0" brushRef="#br1" timeOffset="17">4935 1855 7552,'14'0'2816,"-14"-14"-1536,0 28-1088,0-1 704,0 1-416,0 27-96,0-1-96,0 29-32,-14-1-128,14 28-32,-13-1 96,-1 14-32,0 0 0,0 27-96,0-13 32,1 27-64,-1 0-32,-13-13 32,1-1-32,-2 14 64,14-13 32,0-1-128,-13-14-32,14-13 32,-1-1 0,14-12 32,-14-15 0,14-12-96,0-14 0,-13 0-96,13-28 32,0-1-480,0 2-192,0-28-640,0 0-288,-14-28-1376</inkml:trace>
  <inkml:trace contextRef="#ctx0" brushRef="#br1" timeOffset="18">5469 1446 7936,'13'14'2976,"-13"40"-1600,0 0-1312,0-13 544,0 14-256,-13 14-32,13 26 0,-14 14 32,-14 13-160,1 14 0,1 14 32,-3 15 32,3-3 0,-2 15-64,15 0-32,-15-12-96,15 26 32,-15-28 128,15 13 127,-15-25-191,14-1-32,1-14-64,13 0 32,-14-27-128,0 1 0,14-15 32,-13-14 64,13-12-32,0-1-32,-14-13-128,14-1-64,0-27-191,0 0-97,0 1-288,0-14-160,0-1-416,0 2-128,0-57-3584,0 14 1568</inkml:trace>
  <inkml:trace contextRef="#ctx0" brushRef="#br1" timeOffset="19">5850 1446 6400,'13'-14'2368,"-13"14"-1280,0 0-640,0 14 640,0-1-256,0 28-32,0 1-32,0 38 0,-13 17-416,-1 11 128,-13 29 160,14-1-225,-1 27-63,-14-12-192,14 12-64,1 14-32,-15 1-64,16 0 32,-2-15-32,1 13 64,-1-25 32,-14-1-32,14-14-64,1 1 32,-1-15-32,14-26-96,-14-1 64,14 1-32,0-14 0,-13-15 0,13-12-64,0 0-64,0-1-32,0-27-319,13 1-97,-13-1-480,0-14-64,0 1-800,14-14-320</inkml:trace>
  <inkml:trace contextRef="#ctx0" brushRef="#br1" timeOffset="20">6927 2277 8832,'0'14'3328,"0"-1"-1792,0 28-1664,-14-13 672,14 12-352,-14 1-32,14 28 0,-14 12 32,0 28-96,1 1 96,-14 26 96,13 0-160,1 1 0,-14-1-64,13 1-64,1-15-64,-1-27 32,14 14-320,-14-27-96,1-13-352,13-16-128,0 3-192,-14-29-128,14-14-1984</inkml:trace>
  <inkml:trace contextRef="#ctx0" brushRef="#br1" timeOffset="21">6354 1923 8192,'15'-14'3072,"-3"14"-1664,-12 0-1216,0 0 640,0 0-320,0 28-32,0-15-224,-12 42-96,12-1-64,0 42 128,-15-1 160,1 14-64,1 15 63,-1 25-159,1 14 32,-1 1-96,0-14 0,1 14-192,-15-14 32,14-14-64,14 0 0,-14-13 64,14-15 64,0-11-32,-13-2-32,13-14-64,0 2-32,-14-15 64,14 0 64,0-14-160,-13 15 32,13-14-256,0-28-31,-14 13-481,14-26-192,0-14-896,0 0-512,0-28-1664,0 2 896</inkml:trace>
  <inkml:trace contextRef="#ctx0" brushRef="#br1" timeOffset="22">3382 1337 6144,'0'0'2272,"0"14"-1216,14 0-1024,-14-1 512,0 1-288,0-1 0,0 28-64,0-14-32,0 28-96,0-14 96,0 27 128,0 0-96,0-1 64,0 2-160,0 12 0,0-12-96,0-16-32,0-11-32,12-1 0,-12-14-160,0 13 0,0-26-128,0 0 0,0 0-512,0 0-192,0-14-1600</inkml:trace>
  <inkml:trace contextRef="#ctx0" brushRef="#br1" timeOffset="23">3682 491 6656,'0'0'2528,"0"0"-1344,0 13-1312,0 1 480,0 13-192,0 15 0,0 11 256,0 30 96,0-1-224,0 14-32,0-1 64,0 14-192,0 0 0,0 0-64,0 1-64,0-2-64,0 2 32,0-28 32,13-1 64,-13 2-96,0-16 0,0-12 32,13-13 64,-13-3-96,0 2-64,0-12-32,0-2 96,0-13-352,0-1-128,0 0-320,0-13-128,0-13-2016</inkml:trace>
  <inkml:trace contextRef="#ctx0" brushRef="#br1" timeOffset="24">4036 191 5888,'0'-14'2176,"0"14"-1152,0 14-704,0-14 544,0 13-224,0 0-32,0 29-160,-14 12 32,1 0-256,13 15 160,-14 13 96,0-15-32,14 44 0,-13-31-256,13 17-128,0 11-32,-14-13-32,14 1-96,0-1 64,0 1 32,0-27 64,0-2-32,0 2-32,0-1 32,0-14-32,0-13-224,0-14-96,0 1-256,0-15-96,0 1-448,14-28-2752</inkml:trace>
  <inkml:trace contextRef="#ctx0" brushRef="#br1" timeOffset="25">4336 314 6528,'13'-27'2464,"-13"27"-1344,0 0-1024,0 0 544,0 27-256,0-13 32,0 13 96,0 15 64,0-1-288,0 12 32,-13 16 96,13 13-96,0-1 0,-14 15-192,14-1-32,0 16-32,-14-16-64,14 0 32,-13 1 32,13-14-32,0-15-32,0 2-64,0-14 32,0-2-192,0-11-288,0-15-96,0 0-544,0-27-2880</inkml:trace>
  <inkml:trace contextRef="#ctx0" brushRef="#br1" timeOffset="26">4799 464 6784,'0'-14'2528,"0"14"-1344,0 14-960,0-14 576,0 13-224,0 1 64,-13-1 0,-1 15 0,1 12-352,-1 1 32,0 0 32,1 14-192,-1 13-32,14 14 0,-13 0 0,-1 13-64,14-13 32,0 0-64,-14-1 64,14 1-64,0-27-32,0 0-256,0-14-160,0-1-224,0-26 0,0 14-352</inkml:trace>
  <inkml:trace contextRef="#ctx0" brushRef="#br1" timeOffset="27">5154 628 7936,'0'0'2976,"14"0"-1600,-14 13-1600,0 1 1216,-14 13-352,14 1 32,0 13 0,-14 26-384,14-12-96,-13-1 0,-1 2-96,14-3-64,0 16-288,-13-30-96,13 2-512,0 1-256,-14-14-2304</inkml:trace>
  <inkml:trace contextRef="#ctx0" brushRef="#br1" timeOffset="28">355 2005 6656,'-14'0'2464,"14"0"-1344,0 0-1184,0 0 448,0 0-256,0 0-96,0 0 0,14 41-32,-14-14 0,0 14 192,14 0 128,-14 27 32,13 0 32,1 0-192,-1-14-64,1 14-64,-14-14-64,14 1 32,-1-14-32,-13-2-160,14-25-32,-14 14-256,0-14-128,13-1-192,-13 2-64,0-15-1056,0 0-1344,0 0 768</inkml:trace>
  <inkml:trace contextRef="#ctx0" brushRef="#br1" timeOffset="29">886 1377 8320,'-27'13'3072,"27"-13"-1664,0 28-1632,0-1 512,0 0-128,0 14 128,14 13 64,-14 29 32,13-1-192,-13 13 0,0 0 32,14-13-32,-14 13-32,0 1-96,0-15-64,0 1 32,14-14-32,-14-14 0,0 0 64,13 2-192,-13-16-32,0-13-96,0 15 64,14-29-96,-14 15-32,0-15-416,0 1-96,13 0-608,-13-14-224,0-28-1280</inkml:trace>
  <inkml:trace contextRef="#ctx0" brushRef="#br1" timeOffset="30">1254 1091 7424,'0'-27'2816,"14"27"-1536,-14 0-992,0 0 608,0 0-160,0 0-64,0 0-288,0 14-160,-14 13-128,14 14 0,0-1 0,0 29 96,14 13 96,-14-1-128,0 29-32,13-2-64,-13 16-64,0-16 32,14 15 32,-14-15-96,0 3 0,13-16 32,-13-14 64,14 0-32,-14-26-32,14 1-64,-14-15-32,0-15-448,14-12-128,-14 0-352,0-28-160,13-13-2528</inkml:trace>
  <inkml:trace contextRef="#ctx0" brushRef="#br1" timeOffset="31">1609 640 8064,'14'-13'2976,"-14"13"-1600,0 0-1312,0 0 896,0 27-320,-14 1-160,14 13-64,0 27-256,-14 0 192,14 27 64,0 14-192,0 1-64,0 14-96,0 12-64,0-28 32,0 15 31,0-14-31,0-14 64,14-13-128,-14-13 0,0-15-32,14 1-63,-14-14-193,0 0-64,0-15-128,0-12-96,0 0-448,0 0-128,0-28-2336,13 0 320</inkml:trace>
  <inkml:trace contextRef="#ctx0" brushRef="#br1" timeOffset="32">2100 491 6912,'27'-27'2624,"-27"27"-1408,0-14-992,0 14 576,0 0-128,0 0 64,0 14-288,0-1-32,0 14-224,0 28 96,0-1 96,0 15-64,0 13 0,0 27-128,0-14 32,0 27-128,0 1 0,0 0-32,0-13-64,0-1 32,0 0-32,0-27-96,0-1 64,0 1-32,0-27 0,0 0-160,0-29 0,14 2-416,-14-1-64,0-13-256,0-42-2176,13 1-1376,-13-13 1248</inkml:trace>
  <inkml:trace contextRef="#ctx0" brushRef="#br0" timeOffset="33">1814 1719 5248,'0'0'2016,"0"0"-1088,-28 0-672,42 0 576,-28 0-64,14 0 32,0 13 96,0-13 96,0 0-544,0 0 96,0 0 224,14 0-192,0 0-160,-14-13-96,14 13-192,-14 0-32,14 0 96,-14-14 95,0 14 1,13 0 64,-13 0-192,0 0-32,0 0 0,0 0 64,0 0-32,0 0 64,0 0-64,0 0 0,0 0-96,0 0-64,13 14 288,-13-1-224,0 1-96,0 0 96,0-1 0,-13 1-96,13 12 32,0-12 0,0 14 0,-13-15 0,13 1 0,0 13 0,0-13 0,0 13 0,0-13 0,-14 0 0,14 13 0,0-13-288,0-14-128,-14 14-416,14-14-128,0 0-1535,0 0-1953</inkml:trace>
  <inkml:trace contextRef="#ctx0" brushRef="#br1" timeOffset="34">1800 491 6656,'-40'13'2528,"40"-13"-1344,-28 0-832,15 0 672,-1 0-192,14 0 64,-13 0-32,13 0 32,-14 0-480,14 0 96,0 0 127,0 0-351,14 0-64,13 0-96,14 0 0,13-13 0,14 13 0,0 0-64,14 0-64,14-13 160,13-1 128,-1 14-96,-11-14-32,-2 14-64,13-13 0,-26 13-64,1 0-32,-15 0 96,-28 0 0,2-14 32,-16 14 0,2 0-352,-14 0-96,-14 14-608,0-14-224,-28 0-671,2 0-193,-2 0-2048</inkml:trace>
  <inkml:trace contextRef="#ctx0" brushRef="#br1" timeOffset="35">449 1746 6528,'-13'0'2464,"13"0"-1344,0 14-896,0-14 576,0 0-352,13 0-96,1 0 160,-1 13 32,15-13-256,26 15 32,0-15 96,15 14-96,13-14 64,40 0-160,14 0-64,1 0 0,13-14 32,14-1-96,-14 2 0,0-1-32,14 14-64,-28-14 32,0 14 32,-13 0-32,-27 0-32,-1 0 32,-27 0 32,-13 0-32,0 0-32,-29 14-320,1-14-192,1 0-192,-14 0 32,-1 0-320,-13 0-160,0 0-2368</inkml:trace>
  <inkml:trace contextRef="#ctx0" brushRef="#br1" timeOffset="36">696 1363 6784,'-28'0'2624,"28"14"-1408,-14-14-992,14 14 640,0-14-224,0 0-64,0 0-256,0 0-64,14 0-128,0 0 192,14 0 96,26 0-64,0 0-32,14-14-64,29 14 64,25 0-96,0 0-64,28 0 0,-13-14-32,13 14-64,0-13 31,0-1-126,-13 14-1,0 0 95,-15 0 97,-12 0-64,-15 14-64,14-14 0,-28 0-32,-12 13 0,-14-13 0,-1 0-160,-27 0 32,1 0-287,-15 0-129,1 0-352,-1 0-96,-26 0-1024,-1-13-448,-13 13-672</inkml:trace>
  <inkml:trace contextRef="#ctx0" brushRef="#br1" timeOffset="37">2509 204 8192,'16'-13'3072,"-16"-1"-1664,14 14-1376,-14 0 672,0 0-256,0 14 64,0-1-288,0 1-64,0 41-96,-14-1 96,14 28 128,0 13-32,0 14 32,0 1-160,-16 13-32,16 13-32,0-14 32,0 2-128,-14-15 0,14-13 96,0-1 32,0-27-320,0 0-96,0-27-192,0 1-32,0-15-96,0-13-32,0-1-128,0-13 32,0 0-1216,0-27-448,14 0-224</inkml:trace>
  <inkml:trace contextRef="#ctx0" brushRef="#br1" timeOffset="38">2796 150 7680,'13'0'2880,"-13"0"-1536,0 0-1632,0 0 384,0 0-64,0 0 32,0 14 192,0 13 160,0 0-224,0 27 192,0 15 96,0 13 128,0 27 32,-13 0-352,-1 27-160,14 0-96,-14 14 32,1 1-32,13-29-32,-14 0 32,1-11-32,13-16-224,0-14 0,0 0-128,-14-12 0,14-1-320,0-27-128,-14 0-832,14-13-384</inkml:trace>
  <inkml:trace contextRef="#ctx0" brushRef="#br1" timeOffset="39">723 3396 7296,'13'-14'2816,"-13"14"-1536,0 0-1152,0 0 608,0 14-288,0-14 64,-13 13 0,13 1-32,0 13-224,0 1 32,-13 13 64,13 12-64,0 16 64,0-1-192,0 15-96,-14-2-32,14 15-32,0-14 0,0 0 64,-14-1-32,14-13-32,0 1 32,0-14-32,0-14-96,0-14 64,0 14-320,0-14-160,0-14-448,0 1-128,14-14-544,-14-14-192,0 1-1280</inkml:trace>
  <inkml:trace contextRef="#ctx0" brushRef="#br1" timeOffset="40">1377 3123 7808,'13'0'2880,"-13"0"-1536,0 14-1152,14-14 704,-14 27-416,0 0-96,-14 15-96,14 11 32,-13 2-160,13 14 256,-14 26 128,14 0-96,-14 0-1,14 15-191,-13-15-96,-1 14-64,14 0 0,-13-27-128,-1 14 0,14-28 32,0 0 0,0 1-160,0-16-32,0-12-191,0 0-97,0-13-64,0-15-96,0-13-1024,14-13-2368</inkml:trace>
  <inkml:trace contextRef="#ctx0" brushRef="#br1" timeOffset="41">1757 3095 8064,'13'0'2976,"-13"-13"-1600,28 13-1536,-28 0 544,14 0-96,-14 13 64,0 2 96,0 11 64,0 16-288,0 11 160,-14 16 32,14-1-64,-14 43 32,-13-3-96,15 1-1,-3 13-159,2 14-96,0-12 0,-1-1-32,0-1 0,-13-12 0,27-2-96,-14-25 64,1-2 32,13-13 64,0-14-32,0 2 64,0-15-352,0-14-63,0-15-961,0-12-256,0 0-96,0-25-2048</inkml:trace>
  <inkml:trace contextRef="#ctx0" brushRef="#br1" timeOffset="42">2480 2905 9216,'14'27'3424,"-14"0"-1856,0 1-1632,0-14 640,0 12-224,0 15 32,-14 14 64,14 14 64,-13-1-289,0 13 161,-1 15 96,0 13-32,-13 0 0,-1 1-256,15 12-64,0 16-64,-14-16 32,13 0-64,0 1-32,-13-13 32,14-2-32,-1 2 0,14-28 0,-14-14-96,1 0 0,13-28-160,-14 2 0,14-1-384,0-14-128,0-13-383,0-2-65,0-12-416,0-12-160,0-15-1728</inkml:trace>
  <inkml:trace contextRef="#ctx0" brushRef="#br1" timeOffset="43">2849 3055 9088,'0'27'3424,"0"-13"-1856,0 13-1824,0 1 576,0 12-160,-13 15 64,13 0 256,-14 27 128,1-1-288,-1 29 255,0-16 65,1 16-128,-1-1-32,14-1-288,-13-12-128,-1 13-32,0-27 32,14 0-32,-13-1-32,13 1-64,0 0-32,-14-28-96,1 15 32,13-15 32,-14-12 64,14 11-192,0-12-64,-14 1-448,14-15-159,0-13-385,0 0-128,0-28-2816,0-14 928</inkml:trace>
  <inkml:trace contextRef="#ctx0" brushRef="#br1" timeOffset="44">3299 3382 7552,'14'-14'2880,"-14"14"-1536,0 0-1344,0 0 576,0 0 32,0 0 96,0 14 0,13 0-64,-13-14-320,0 26 160,0 2 128,0 13 31,-13 0 97,13 13-224,0 29-32,0-16-160,-14 15-32,14 13-160,-13 1-32,-1-2-96,0 16-32,1-14 32,-1-1 0,1 13 64,-1-13 96,0 1 0,14-14 0,-13 0-32,13-14 0,-14-13-64,14-1-64,0-13 32,-13-14-32,13 1-96,0-1 64,0-1-320,-14-12-320,14 0-64,0-14-384,-14 0-191,14 0-129,0-14-64,0 0-320,0-12-96,0-1-1184</inkml:trace>
  <inkml:trace contextRef="#ctx0" brushRef="#br1" timeOffset="45">3600 3968 7552,'0'14'2880,"13"-14"-1536,-13 13-1152,0 1 704,14-14-64,-14 14 128,0-1-224,0 1-128,0 0-352,0 14-33,0-2 1,0 1-32,-14 14 32,14 1-64,0-2 64,-13 15-64,13-1 64,-14 1-64,1 14 0,-1-2-192,0 1 32,0 0-64,14-13 0,-14 13 64,14 0 64,-13-13 96,13-1 64,0-13-32,-14 0-32,14 0-192,0-14 32,0 1-64,0 0 0,0-16 0,0 2-192,0 13 0,-14-13-96,14-1 64,0 1-544,-13 0-191,13-42-2273,-14 15-896</inkml:trace>
  <inkml:trace contextRef="#ctx0" brushRef="#br1" timeOffset="46">3643 273 6272,'-16'0'2368,"16"0"-1280,0 0-864,0 0 576,0 0-288,0 0 32</inkml:trace>
  <inkml:trace contextRef="#ctx0" brushRef="#br1" timeOffset="47">3640 272 12512,'27'0'480,"-13"0"-64,27-13-96,13 13-32,-13 0-96,14 0-32,13 0-96,0 0 32,14 0-64,0 0 64,-15 0-64,2 0 64,-1 0-128,-13 0-64,-1 0 64,1 0 64,0 0 0,-14 0 64,0 0-128,-14 0 0,0 0 32,0 0 0,-13 0-704,-1 0-256,-13 0-512,-13 0-2592</inkml:trace>
  <inkml:trace contextRef="#ctx0" brushRef="#br1" timeOffset="48">3436 735 6400,'-14'0'2464,"14"0"-1344,14 0-960,-14 0 544,0 0-192,13 0 96,14 0-32,14-14-64,14 14-256,13 0 32,1 0 64,12 0-128,14-13 32,1 13-96,27 0 64,-14 0-128,-14-13 0,14-1-32,0 14 32,-13-13 0,12 0 32,-25 13-64,-2-14 32,-13 0-64,-14 0-32,-12 14 32,13-12 32,-29 12-32,1 0-32,-13-14-256,0 14-96,0 0-224,-1 0-64,-13 0-512,0 0-128,0 0-2208</inkml:trace>
  <inkml:trace contextRef="#ctx0" brushRef="#br1" timeOffset="49">3436 1104 6144,'-14'0'2272,"28"0"-1216,-14 0-1024,0 0 448,13 0 160,14 0 160,14-13 0,0 13 0,27 0-448,1-14 0,13 14 0,26 0-64,1 0 0,15 0-96,-2-14-32,14 14-192,-13 0 32,-14-13 0,0-1 64,-14 14-32,-13 0 64,-14 0 0,0 0 32,-13 0-64,-2 0-64,-11 0 96,-1 14 0,0-14-192,-14 0 0,-13 0-544,0 13-192,0-13-448,0 0-64</inkml:trace>
  <inkml:trace contextRef="#ctx0" brushRef="#br1" timeOffset="50">3355 1787 6912,'-14'27'2624,"0"-27"-1408,14 0-992,0 0 576,0 0-288,0 0-32,14 0 64,0 0 96,13-13-320,14-1 96,27 14 96,0-14-128,13 14-64,15-14-160,-1 14-64,1-14-32,-1 2-64,1-2 96,-15 14 63,1-14-222,-27 14-97,-15 0-352,1 0-128,-14 0-384,-13 0-96,0 14-672,0-14-224</inkml:trace>
  <inkml:trace contextRef="#ctx0" brushRef="#br1" timeOffset="51">3409 1377 6784,'0'0'2528,"0"0"-1344,0 0-1024,14 0 544,-14 0-32,27 0 128,14 0-64,13 0-64,1 0-352,26 0-64,16 0 64,11 0-64,-13 0 32,28 0-160,-15 0-32,-12 0 32,26 0 0,-26 0-64,-14 0-64,-14 0 32,0 0 32,-27 0-32,0 0-32,-14 0-544,1 0-192,-14 0-416,-14 0-96,0 0-1856,0 0-1568,0 0 1824</inkml:trace>
  <inkml:trace contextRef="#ctx0" brushRef="#br1" timeOffset="52">3287 2127 6656,'-28'27'2464,"28"-27"-1344,0 13-1312,14-13 1920,0 0-544,-1 0-160,14 0-192,14 14-480,14-14-128,-1-14-32,14 14-96,15 0-64,-17 0 0,3 0-32,-15 0 64,1 0 96,0 0-416,-16 0-160,3 0-640,-14 14-256,-28-14-4768,0 14 2272</inkml:trace>
  <inkml:trace contextRef="#ctx0" brushRef="#br1" timeOffset="53">5454 1582 7296,'0'0'2816,"14"-14"-1536,-1 14-992,1 0 704,13 14-256,15-14-32,11 13-192,-12-13 0,28 0-288,13 0-64,-28 0-32,28 0-64,-13 0 32,-2 14-128,-12-14 0,-1 0 32,-13 0 64,1 0-32,-16 0 64,-12 0-352,13 0-64,-27 0-480,14 0-128,-1 0-800,-13 13-256,0 1-1280</inkml:trace>
  <inkml:trace contextRef="#ctx0" brushRef="#br1" timeOffset="54">5031 1882 7552,'0'0'2816,"27"0"-1536,0 0-1088,-13 0 704,14 0-192,12 0 32,28 0-32,15 0-64,12 0-320,0 0-64,27 0 64,-12 0-129,14 14-31,-16-14-160,1 0 0,0 0 64,-13 0 32,-15 13-32,-26-13-64,-1 0-416,-13 0-191,1 14-129,-2-14 64,-27 0-288,15 0-96,-15 0-1120,-13 0-448,0 0-192</inkml:trace>
  <inkml:trace contextRef="#ctx0" brushRef="#br1" timeOffset="55">4731 2209 7040,'0'14'2720,"0"-14"-1472,28 0-1024,-15 0 640,14 0-96,1 0 96,26 0-192,14 0-32,15 0-352,12 0 32,28 0 32,-1 0-64,14 0-1,0 13-159,15-13-96,-15 0 64,-27 14 0,28-14-128,-28 0 32,-28 13 0,1-13 64,-13 0-256,-15 0-96,-13 15-287,0-15-33,-1 13-32,-12-13 0,-15 0-224,1 14-96,-1-14-736,-13 13-2176</inkml:trace>
  <inkml:trace contextRef="#ctx0" brushRef="#br1" timeOffset="56">4309 2468 6912,'14'0'2624,"-14"0"-1408,27 14-992,-13-14 576,27 0-128,13 14 64,14-14-128,28 0 0,-1 0-320,15 13 32,26-13 96,13 14-96,2-1 0,26 1-128,-14 0 31,1-1-127,-1-13-64,2 14 64,-29-14 0,0 0-32,-14 0 32,-26 13 0,0-13 32,-29 0-288,2 0-64,-28 14-223,-1-14-65,-12 0-224,-1 0-64,-13 0-800,-1 0-736,-13 14-320,0-1-160</inkml:trace>
  <inkml:trace contextRef="#ctx0" brushRef="#br1" timeOffset="57">4200 2768 7552,'0'0'2816,"0"0"-1536,0 14-1088,0-14 704,14 0-192,-1 13 32,1-13-32,27 0 32,13 13-416,14-13 96,42 15 31,12-15-31,14 13 0,15 0-96,26-13 32,0 14-64,14 0 0,-1-14-160,-12 0-32,-1 13 160,-27 1 96,0-14-64,-28 0 0,-12 27-96,-16-14-32,-11-13-96,-15 14 32,-14 0-64,-13-14-32,-14 0-320,1 13-128,-14-13-288,-1 0-64,2 0-448,-15 0-159,-15 0-577,-12 0-192,-28 0-1600</inkml:trace>
  <inkml:trace contextRef="#ctx0" brushRef="#br1" timeOffset="58">4091 3177 7296,'27'27'2816,"14"-27"-1536,13 13-1152,-26-13 608,26 14 64,1 14 224,27-14-256,27 0-160,14-1-320,0 1-64,27 0 96,-1-1-65,15 0 33,14-13-256,-15 14 0,1 0-32,-15-1 64,2 1 32,-15 1 32,-13-2-64,-29 0 32,-11-13-64,-1 16 64,-13-16-224,-16 13 32,-11-13-320,-15 0-63,1 0-161,-15 0-96,0 0-224,-13 13-128,-13-13-960,0 0-416,-15 0-480</inkml:trace>
  <inkml:trace contextRef="#ctx0" brushRef="#br1" timeOffset="59">4200 3655 5632,'0'14'2112,"0"-14"-1152,14 0-640,-1 13 640,15-13-96,13 0 128,13 14-192,14 0-32,27-1-416,15-13 64,-1 14 32,27 0-160,14-14-96,14 14-32,13-1-32,1 1 0,-1 0 0,-27 13-64,13 0-64,-26-13 96,-1 0 0,-27-1 32,-1 0 64,-25 1-32,-1-14-1,-27 14-191,-15-14 32,1 0-415,-13 0-225,-14 0-96,-1 13 64,0-13-288,-13 0-96,-13 0-992,-14-13-416,-1 13-288</inkml:trace>
  <inkml:trace contextRef="#ctx0" brushRef="#br1" timeOffset="60">4472 4417 7040,'-28'0'2624,"28"0"-1408,14 14-928,0-14 704,-1 14-256,-13-1 32,28 0 0,0-13 64,26 14-448,28 0 64,13-14 63,14 13-127,14 1 32,26-14-256,-12 14-32,13-14-64,1 0-64,-15 0 32,1 0-32,-15 13 0,-12-13 64,-16 0-96,-12 0 0,-14 14-256,-13-14-128,-14 0-287,-14 14-97,-14-14-224,-13 0-96,-13 0-224,-1 0-32,1 0-1952</inkml:trace>
  <inkml:trace contextRef="#ctx0" brushRef="#br1" timeOffset="61">4281 4064 8064,'0'0'3072,"0"14"-1664,0-14-1376,14 0 608,-14 0-64,27 0 96,28 0-64,-1 0 0,42 14-320,26-1-32,15 14 63,13-13-191,28 0 0,-2-1-64,1 14 32,-13-27-64,-14 14-32,0 0 32,-13-1 32,-15-13-32,-12 0-32,-29 14-128,1-14-64,-27 0-191,-14 0-97,0 0-64,-15 13 0,-12-13-224,0 0 32,-14 0-384,0 0-192,0 0-2016</inkml:trace>
  <inkml:trace contextRef="#ctx0" brushRef="#br1" timeOffset="62">4622 4855 6784,'0'0'2624,"0"0"-1408,0 0-864,0 0 672,0 0-256,14 14 0,-1-14-64,-13 0 32,41 0-416,0 0 160,27 0 96,1 0-129,25 13 1,16-13-192,12 0 0,2 14-96,-16-14 0,28 13-192,-27-13 32,0 14 64,-13-14 32,-1 14-32,-13-14-64,-13 27 32,-16-27-32,-12 13-352,-13 1-160,-1-14-320,-13-14-735,-14 14 127,-14-13-608,1 13-128,-15-14-928</inkml:trace>
  <inkml:trace contextRef="#ctx0" brushRef="#br1" timeOffset="63">1090 1009 7040,'-27'0'2720,"27"0"-1472,0 0-1024,0 0 640,0 0-96,0 0 32,0 0-256,14-15 0,-1 15-320,15 0 160,27 0 32,-2 0-64,16-13 31,13 13-95,27-13 64,0-1-128,27 0-64,-13 1-64,27-1-96,0 0 32,-13 14-32,-15-13 0,-13 13 64,0 0 32,-13 0 32,-15 0-160,-26 0 32,-14 0 0,0 0 0,-14 13-288,-13-13-64,-14 0-511,0 14-193,-28-14-832,1 14-320,0-14-1472</inkml:trace>
  <inkml:trace contextRef="#ctx0" brushRef="#br1" timeOffset="64">368 2318 6144,'-27'0'2368,"27"0"-1280,0 0-704,0 0 608,0 0-224,0 0 0,0 0-288,0 0-128,0 13 0,14 1 0,13 0-32,15 13-32,25-27-96,2 14 32,12 0 0,28-14 32,14 14-128,13-28-96,-12 14 64,-2-14 0,29 0-32,-29 0-64,0 1 32,1-1-32,-27 0 0,-1 14 64,-13-13-32,1 13 64,-30 0 0,2 0 32,-1 0-160,-26 0-32,-1 0-192,-13 0-64,-1 0-192,1 0-96,0 0-352,-14-14-192,-14 14-4544,14 0 1920</inkml:trace>
  <inkml:trace contextRef="#ctx0" brushRef="#br1" timeOffset="65">341 2005 6784,'-14'14'2624,"14"-14"-1408,0 0-992,-13 13 576,13-13 0,0 0 64,0 0-384,0 0-128,0 0-224,0 0 64,13 0 96,1 0 32,13-13 128,1 13 64,39-14-33,16 14-95,12 0-64,14-14-192,28 14-32,-1 0-32,1-14 32,13 14 64,-1-14 64,-12 14-32,-1 0-32,-12 0-32,-16 0 64,15 0-32,-28 0 0,1 0-192,-14 0 32,0 0 0,-15 0 0,-25 0 64,-1 0 32,-1 0-32,-27 0 32,15 0-288,-14-13-32,-1 13-384,-13 0-160,0 0-639,-13-14-321,-1 14-2336,-14-13-1376,1-1 2560</inkml:trace>
  <inkml:trace contextRef="#ctx0" brushRef="#br1" timeOffset="66">204 2618 6656,'0'13'2528,"-13"-13"-1344,13 0-896,0 0 608,0 0-256,0 0 32,0 0-320,13 0-128,1 0 0,13 0 64,1 0 0,12 0 64,15 14-192,14-14-32,11 14 0,16-14 64,1 13-96,11-13-64,0 14 0,2-14 32,-15 14-32,0 0 64,-12-1-64,-2-13 64,-13 14-64,14 1 64,-28-15-64,1 13-32,0-13 32,-29 0-32,15 0 64,-27 0 32,14 0-128,-14 0-32,-14-13-960,0 13-1280,0 0-640,0-15-512</inkml:trace>
  <inkml:trace contextRef="#ctx0" brushRef="#br1" timeOffset="67">1950 3096 6656,'0'14'2464,"-14"-14"-1344,14 0-832,0 0 704,0 0-256,0 0 32,14 0-128,-14 0-96,13 0-288,15 0 32,13 0 128,-15 0-32,29 0 96,0 14-128,12-14 31,3 0-223,25 0-32,-14 13 0,1-13 64,27 0-160,-13 0-32,-15 0 0,15 0 0,-15 0 0,-13 14 0,1-14 0,-15 0 64,-13 0-256,-14 13-96,1-13-287,-2 0-33,-11 0-192,-15 0-32,0-13-544,0 13-160</inkml:trace>
  <inkml:trace contextRef="#ctx0" brushRef="#br1" timeOffset="68">1391 3355 7296,'0'0'2816,"14"13"-1536,-14-13-1088,0 0 640,13 0-160,15 0 64,-15 15-128,29-2-64,-2-13-288,28 13 32,1-13 64,26 14-192,0-14-32,15 14-64,26-14 32,-14 0-128,15 14 0,-1-14 96,1 0 32,-14 0-33,-1 0-63,-13 14 32,0-14 32,-14 14-32,1-1 64,-14-1-128,-13 2 0,-15 0-32,0-14-64,-13 13-191,-13-13-129,-1 0-192,-27 0-1344,0-13-256</inkml:trace>
  <inkml:trace contextRef="#ctx0" brushRef="#br1" timeOffset="69">422 3668 6656,'0'0'2528,"0"14"-1344,0-14-960,0 0 640,0 0-160,0 0 32,0 0-32,14 0-64,-14 0-320,13 0-64,0 0 64,1 0-128,0 13-32,28-13 64,-2 14 0,14-14-96,15 13-32,-1-13-32,14 14 32,14 0-64,26-14-32,-13 13 32,13-13 31,15 14-31,-1-14-32,14 13 32,0 2-32,-1-2 0,15 1 0,1-14 0,-15 13 0,-1-13 0,2 0 0,-29 0 0,1 0 64,-1 0-32,-12 0 64,-15 0-64,-27 0 64,-12 14-128,-2-14-64,-28 13-223,2 1-65,0-14-128,-15 14-800,0-14 32,-13 0-1280,0 0-1824,0 13 992</inkml:trace>
  <inkml:trace contextRef="#ctx0" brushRef="#br1" timeOffset="70">504 4104 5504,'-13'27'2112,"13"-27"-1152,0 0-640,0 0 992,13 14-416,-13 0-320,0-14-192,14 13-224,13-13 96,15 0 128,-16 14-64,15-1 0,28-13-192,-14 28-32,26-15-32,28 1 32,14-1-64,13 1 64,14 13-64,0-13-32,0-1 32,28 1 32,0-14-96,-2 27 0,15-13 32,0 13 0,-13-13 64,-15 14 96,0-16-128,-26 2-96,-14 0 32,-14-14 0,-13 14-64,-15-14 0,-12 0-160,-28 0-64,0 0-128,-1 0 32,-26 0-192,0 0-32,-1 0-1408,-13 0-1856,-27-14 864</inkml:trace>
  <inkml:trace contextRef="#ctx0" brushRef="#br1" timeOffset="71">1036 4623 6016,'0'0'2272,"0"0"-1216,0 0-736,0 0 640,0 0-288,0 0-64,0 0 64,27 14 32,0-14-352,1 27 64,26-13 32,0 12-96,15 2 32,13-15-32,27 15 32,-1-15-128,29 1-1,-1 13-223,29-14-32,11 2 0,2-2 0,-1-13 0,1 13 64,-15 1-32,-27 0-32,13-14 32,-25 12 32,12-12-32,-13 0 64,-28 0-128,14 14 0,-13-14-192,-14 0 1,-28 0-129,1 0 0,-1 14-32,-27-14 64,0 0-320,-13 0-64,0 0-672,-28 0-256,-13 0-1664</inkml:trace>
  <inkml:trace contextRef="#ctx0" brushRef="#br1" timeOffset="72">1568 5127 6272,'0'0'2368,"0"13"-1280,0-13-704,0 0 672,0 0-192,0 0-32,0 0-32,0 14-32,14-14-416,-1 14 64,15-14 96,13 13-128,14 1 31,12 0-127,15 12 64,14 2-128,27-1-64,-15-13-64,15 13-96,14-13 160,12 0 32,2-1 64,-15 1 0,1 0-224,-1-2 0,-13 2-32,0-14 64,-14 14-32,1-1 64,-15 1-64,-14-14 64,1 15-64,-13-2 64,-2-13-64,-12 13-32,-13-13-64,-15 0 32,0 0-384,-13 0-160,-2 0-320,-12 0-95,0 0-577,0 0-224,-12-13-2144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3852 4403 11432 0 0,'0'0'521'0'0,"-1"0"-10"0"0,0 2-369 0 0,-1 0 0 0 0,0-1 0 0 0,1 1 1 0 0,-1-1-1 0 0,0 0 0 0 0,0 1 1 0 0,0-1-1 0 0,0 0 0 0 0,0 0 0 0 0,0 0 1 0 0,0-1-1 0 0,0 1 0 0 0,0 0 1 0 0,0-1-1 0 0,0 1 0 0 0,-1-1 1 0 0,1 0-1 0 0,0 0 0 0 0,-1 0-142 0 0,-17 3 1043 0 0,-15 10 930 0 0,-5 0-451 0 0,25-8-1223 0 0,1 0 0 0 0,-8 1-299 0 0,-86 21 42 0 0,53-12 244 0 0,22-6-35 0 0,-18 5 244 0 0,0-3-1 0 0,-30 2-494 0 0,12-5 178 0 0,-74 6-356 0 0,99-13 204 0 0,0-2 0 0 0,1-3-1 0 0,-1-1 1 0 0,1-2-1 0 0,-8-3-25 0 0,11 3-74 0 0,-1 2-1 0 0,0 2 0 0 0,-39 2 75 0 0,6 2 0 0 0,10 0 0 0 0,-12-3 0 0 0,26 1 78 0 0</inkml:trace>
  <inkml:trace contextRef="#ctx0" brushRef="#br0" timeOffset="1">1598 4426 21681 0 0,'-9'-3'-23'0'0,"-45"-20"23"0"0,5 3-459 0 0,-10-2 459 0 0,-47-11 248 0 0,58 19-248 0 0,-3-3 0 0 0,12 3 0 0 0,22 8-9 0 0,1-2-1 0 0,-13-7 10 0 0,17 9-41 0 0,-24-14 16 0 0,5 3-27 0 0,-1 1 0 0 0,-17-5 52 0 0,22 9-172 0 0,-20-11 172 0 0,-20-9-79 0 0,22 11 107 0 0,-42-25-28 0 0,14 3 124 0 0,-43-35-124 0 0,100 66 0 0 0,2-1 0 0 0,-1 0 0 0 0,1-1 0 0 0,1-1 0 0 0,1 0 0 0 0,0-1 0 0 0,-3-6 0 0 0,-18-23 0 0 0,-8-13 0 0 0,19 25 0 0 0,-21-24 0 0 0,-12-16 0 0 0,39 50 0 0 0,1-2 0 0 0,1 0 0 0 0,-5-14 0 0 0,-57-164 0 0 0,65 162-17 0 0,2 0-1 0 0,2-1 1 0 0,1 0-1 0 0,1-14 18 0 0,2 21-2 0 0,-5-162 176 0 0,4 67-124 0 0,4 65-50 0 0,5-42 0 0 0,-2 58 0 0 0,6-44 2 0 0,-4 51 50 0 0,5-19 18 0 0,2 0-1 0 0,14-38-69 0 0,-8 29 7 0 0,-1 14-7 0 0,21-49 0 0 0,5 7 0 0 0,22-60 528 0 0,-43 99-724 0 0,3 1 0 0 0,22-35 196 0 0,10-6 272 0 0,6 1-272 0 0,-28 49-77 0 0,3 1 0 0 0,2 2-1 0 0,25-21 78 0 0,-32 31 0 0 0,15-24 0 0 0</inkml:trace>
  <inkml:trace contextRef="#ctx0" brushRef="#br0" timeOffset="-4137.48">1465 308 21342 0 0,'7'-4'-7'0'0,"65"-31"-74"0"0,1 3 1 0 0,4 3 80 0 0,-3 0-124 0 0,12-6 49 0 0,69-15 75 0 0,-16 14-117 0 0,114-11 117 0 0,-191 41 11 0 0,0 3-1 0 0,0 2 1 0 0,1 3 0 0 0,-1 3-1 0 0,41 9-10 0 0,-32-3-51 0 0,8 2-26 0 0,10-3 77 0 0,-14-2 65 0 0,-1 3 1 0 0,0 3-1 0 0,-1 4 0 0 0,-1 3 0 0 0,6 5-65 0 0,-61-20-6 0 0,71 25 82 0 0,-1 4 0 0 0,30 19-76 0 0,-34-6 304 0 0,-1 3 0 0 0,26 26-304 0 0,108 95-61 0 0,-162-122 188 0 0,-2 3-1 0 0,36 48-126 0 0,-18-12 16 0 0,3 13-16 0 0,118 186 195 0 0,-169-256-162 0 0,-2 1 1 0 0,-1 0-1 0 0,-1 2 0 0 0,-1 3-33 0 0,14 37 84 0 0,5 12 288 0 0,5 30-372 0 0,-30-84 0 0 0,0 2 0 0 0,4 29 0 0 0,9 35 0 0 0</inkml:trace>
  <inkml:trace contextRef="#ctx0" brushRef="#br0" timeOffset="-4136.48">4886 3516 22312 0 0,'-23'55'7'0'0,"-17"31"-7"0"0,6-19 0 0 0,-7 5 0 0 0,-4-4-32 0 0,-3-1 0 0 0,-28 28 32 0 0,36-42 22 0 0,24-30-1 0 0,-1-1 0 0 0,-7 6-21 0 0,-19 15 0 0 0,-1-2 0 0 0,-2-2 0 0 0,-1-3 0 0 0,-2-1 0 0 0,-2-2 0 0 0,0-3 0 0 0,-8 1 0 0 0,-30 13 479 0 0,-47 32-479 0 0,112-62-88 0 0,0-1 1 0 0,-1-2-1 0 0,0 0 1 0 0,-1-2-1 0 0,-5 1 88 0 0,-39 7-8099 0 0,58-15 1950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7:04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 14 431 0 0,'0'-1'29'0'0,"0"1"0"0"0,1 0 0 0 0,-1-1 0 0 0,0 1 0 0 0,0 0 0 0 0,0-1 0 0 0,0 1 0 0 0,0 0 0 0 0,0-1 0 0 0,0 1 0 0 0,0-1 0 0 0,0 1 0 0 0,0 0 0 0 0,0-1 0 0 0,0 1 0 0 0,0-1 0 0 0,0 1 0 0 0,0 0 0 0 0,0-1 0 0 0,0 1 0 0 0,0 0 0 0 0,0-1 0 0 0,0 1 0 0 0,-1 0 0 0 0,1-1 0 0 0,0 1 0 0 0,0 0 0 0 0,-1-1 0 0 0,1 1 0 0 0,0 0 0 0 0,0-1 0 0 0,-1 1 0 0 0,1 0 0 0 0,0 0 0 0 0,-1-1 0 0 0,1 1 0 0 0,0 0 0 0 0,-1 0 0 0 0,1 0 0 0 0,0 0 0 0 0,-1-1 0 0 0,1 1 0 0 0,0 0 0 0 0,-1 0 0 0 0,1 0 0 0 0,-1 0 0 0 0,1 0 0 0 0,0 0 0 0 0,-1 0-1 0 0,1 0 1 0 0,0 0 0 0 0,-1 0 0 0 0,1 0 0 0 0,-1 0 0 0 0,1 0 0 0 0,0 1 0 0 0,-1-1 0 0 0,1 0 0 0 0,0 0 0 0 0,-1 0 0 0 0,1 0 0 0 0,0 1 0 0 0,-1-1 0 0 0,1 0 0 0 0,0 0 0 0 0,-1 1 0 0 0,1-1 0 0 0,-9 8 147 0 0,0 1-1 0 0,1 0 1 0 0,0 0-1 0 0,0 1 1 0 0,1 0-1 0 0,-9 16 1 0 0,4-6-24 0 0,-48 82 1064 0 0,123-188 243 0 0,-50 70-1388 0 0,1 0 0 0 0,0 1 1 0 0,25-19-1 0 0,-38 32-4 0 0,5-3-76 0 0,-5 5 44 0 0,0 0 0 0 0,0 0 0 0 0,0 0 0 0 0,0 0 0 0 0,0 0 1 0 0,0 1-1 0 0,0-1 0 0 0,0 0 0 0 0,0 0 0 0 0,0 1 0 0 0,0-1 1 0 0,0 1-1 0 0,-1-1 0 0 0,1 1 0 0 0,1 0 0 0 0,39 23-11 0 0,-39-24-20 0 0,-1 1-1 0 0,0-1 0 0 0,0 1 0 0 0,0 0 0 0 0,0 0 1 0 0,0-1-1 0 0,0 1 0 0 0,0 0 0 0 0,0 0 0 0 0,0 0 1 0 0,0 0-1 0 0,0 0 0 0 0,0 0 0 0 0,1 3 0 0 0,25 42 9 0 0,-1 3-24 0 0,-22-39-52 0 0,0-1-22 0 0,11 25 16 0 0,-12-25 6 0 0,0 0-416 0 0,10 26 316 0 0,-10-26-184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1768 6912 0 0,'0'0'528'0'0,"0"3"-287"0"0,-1 6 1238 0 0,-3 1 523 0 0,-3-2-265 0 0,-6 2 362 0 0,2-2-793 0 0,10-7-987 0 0,-17 2 1152 0 0,16-4-1385 0 0,1 1-1 0 0,-1-1 1 0 0,1 1 0 0 0,0-1-1 0 0,-1 1 1 0 0,1-1 0 0 0,-1 0-1 0 0,1 0 1 0 0,0 0 0 0 0,0 0-1 0 0,-1 0 1 0 0,1 0 0 0 0,0 0-1 0 0,0 0 1 0 0,0 0 0 0 0,0-1-1 0 0,0 1 1 0 0,1 0 0 0 0,-1-1 0 0 0,0 1-1 0 0,0 0 1 0 0,1-1 0 0 0,-1 1-1 0 0</inkml:trace>
  <inkml:trace contextRef="#ctx0" brushRef="#br0" timeOffset="1">78 1795 20150 0 0,'0'-1'0'0'0,"-3"-7"409"0"0,0 0-1 0 0,1 2-136 0 0</inkml:trace>
  <inkml:trace contextRef="#ctx0" brushRef="#br0" timeOffset="-1">69 1769 21375 0 0,'-4'-17'0'0'0,"-4"-17"1626"0"0,-7-14-1626 0 0,8 28 326 0 0,1-1 0 0 0,1 0 0 0 0,0 0 0 0 0,2-1 0 0 0,-1-18-326 0 0,-5-62 632 0 0,6-41 144 0 0,5 86-395 0 0,2 0 0 0 0,10-53-381 0 0,-8 76 71 0 0,2 0 1 0 0,1 0-1 0 0,11-26-71 0 0,-11 35 3 0 0,-5 14 17 0 0,-1 1 1 0 0,2 0-1 0 0,0-1-20 0 0,13-24 46 0 0,-9 16 3 0 0,1 1 0 0 0,2-1-49 0 0,-1 0-2 0 0,9-11 15 0 0,13-11 106 0 0,14-26-119 0 0,10-12 62 0 0,-39 55-62 0 0,49-58 0 0 0,-54 68 0 0 0,0 1 0 0 0,1 0 0 0 0,1 0 0 0 0,8-4 0 0 0,23-21 0 0 0,-15 18 23 0 0,14-8 18 0 0,-39 24-41 0 0,0 0 0 0 0,0 0 0 0 0,-1 0 0 0 0,3-2 0 0 0,-4 2 0 0 0,1 0 0 0 0,0 0 0 0 0,0 1 0 0 0,0 0 0 0 0,1 0 0 0 0,1-1 0 0 0,97-44 0 0 0,-73 37 0 0 0,-19 7 0 0 0,-1 0 0 0 0,1-1 0 0 0,7-4 0 0 0,4-2 0 0 0,0 1 0 0 0,1 1 0 0 0,22-4 0 0 0,-29 8 0 0 0,-8 2 0 0 0,21-6 0 0 0,0 1 0 0 0,22-2 0 0 0,13-1-190 0 0,76-3 361 0 0,-110 12-162 0 0,2-1-8 0 0,0 2-1 0 0,0 1 1 0 0,9 2-1 0 0,-24-1-28 0 0,0-1 0 0 0,3 0 28 0 0,-6-1-6 0 0,-1 1 1 0 0,1 0-1 0 0,0 2 0 0 0,-1-1 6 0 0,2 2 38 0 0,-1 0 24 0 0,1 0 1 0 0,-1 0 0 0 0,0 2-1 0 0,0 0 1 0 0,6 3-63 0 0,-13-5 0 0 0,0 0-1 0 0,0-1 1 0 0,0 0-1 0 0,0 0 1 0 0,2-1 0 0 0,28 7 13 0 0,-32-7-4 0 0,0 1 1 0 0,-1-2 0 0 0,1 1-1 0 0,0-1 1 0 0,0 0 0 0 0,0 0-10 0 0,0 0-1 0 0,0 0 0 0 0,0 0 0 0 0,0 1 0 0 0,0 0 0 0 0,3 1 1 0 0,4 1 9 0 0,-8-2 0 0 0,0 1 0 0 0,-1-1 0 0 0,1 1 1 0 0,0 0-1 0 0,-1 0 0 0 0,5 3-9 0 0,21 12 30 0 0,-20-11-8 0 0,1 0 0 0 0,0 1 0 0 0,-1 0-1 0 0,0 0-21 0 0,3 4 6 0 0,1-1-1 0 0,9 5-5 0 0,9 6 0 0 0,14 22 0 0 0,-36-36 0 0 0,-1 1 0 0 0,0 0 0 0 0,-1 1 0 0 0,2 3 0 0 0,22 20 0 0 0,1-4 0 0 0,54 51 0 0 0,-79-70 0 0 0,0 1 0 0 0,-1 0 0 0 0,0 1 1 0 0,3 5-1 0 0,7 11-12 0 0,11 22-204 0 0,-20-31-518 0 0,-8-18 669 0 0,1 0 0 0 0,-1 0-1 0 0,0 0 1 0 0,0 0 0 0 0,0 0 0 0 0,0 1 0 0 0,0-1 0 0 0,0 0 0 0 0,0 0-1 0 0,0 0 1 0 0,0 0 0 0 0,0 0 0 0 0,0 0 0 0 0,0 1 0 0 0,0-1 0 0 0,0 0-1 0 0,0 0 1 0 0,0 0 0 0 0,0 0 0 0 0,0 0 0 0 0,0 1 0 0 0,0-1-1 0 0,0 0 1 0 0,0 0 0 0 0,0 0 0 0 0,0 0 0 0 0,0 0 0 0 0,0 0 0 0 0,0 1-1 0 0,0-1 1 0 0,0 0 0 0 0,0 0 0 0 0,0 0 0 0 0,0 0 0 0 0,0 0 0 0 0,0 0-1 0 0,-1 0 1 0 0,1 1 0 0 0,0-1 0 0 0,0 0 0 0 0,0 0 0 0 0,0 0 0 0 0,0 0 65 0 0,-8 0-4770 0 0,0-3-2481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3: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5264 0 0,'0'0'241'0'0,"0"0"54"0"0,0 0 78 0 0,0 0 38 0 0,0 0 5 0 0,0 0-15 0 0,0 0-60 0 0,0 0-21 0 0,0 0-6 0 0,0 0-33 0 0,0 0-128 0 0,0 0-51 0 0,17 4 135 0 0,-1-2 49 0 0,0 0 0 0 0,0-1 0 0 0,3-1-286 0 0,23 1 875 0 0,2 2-815 0 0,-1-1-1 0 0,1-3 0 0 0,0-2 1 0 0,19-4-60 0 0,-13 1 257 0 0,24 2-257 0 0,-49 2 28 0 0,126-1-49 0 0,-37 2 358 0 0,-53-1-165 0 0,181-4 912 0 0,-76 11-853 0 0,19 8-231 0 0,154 15 0 0 0,-143-19-2 0 0,-86-6 14 0 0,-96-3-39 0 0,100 6-807 0 0,2 5 834 0 0,-91-8-278 0 0,0-2-1 0 0,0 0 1 0 0,0-2-1 0 0,0 0 1 0 0,1-2 278 0 0,-19 1-581 0 0</inkml:trace>
  <inkml:trace contextRef="#ctx0" brushRef="#br0" timeOffset="1368.92">90 477 4144 0 0,'0'0'83'0'0,"1"0"1"0"0,-1 0-1 0 0,0-1 1 0 0,0 1-1 0 0,0 0 1 0 0,1 0-1 0 0,-1 0 1 0 0,0-1-1 0 0,0 1 1 0 0,1 0-1 0 0,-1 0 1 0 0,0 0-1 0 0,0 0 1 0 0,1 0-1 0 0,-1 0 1 0 0,0 0-1 0 0,0 0 1 0 0,1-1-1 0 0,-1 1 1 0 0,0 0-1 0 0,1 0 1 0 0,-1 0-1 0 0,0 0 1 0 0,0 0-1 0 0,1 1 1 0 0,-1-1-1 0 0,0 0 1 0 0,1 0-1 0 0,-1 0 1 0 0,0 0-1 0 0,0 0 1 0 0,1 0-1 0 0,-1 0 1 0 0,0 0-1 0 0,0 1 1 0 0,1-1-84 0 0,11 4 3554 0 0,-11-4-3410 0 0,7 2-61 0 0,1 0 0 0 0,-1-1 0 0 0,1-1 0 0 0,-1 1-1 0 0,1-1 1 0 0,-1-1 0 0 0,1 1 0 0 0,-1-1 0 0 0,4-2-83 0 0,35-1 327 0 0,150-4-595 0 0,-150 6 201 0 0,70-1 433 0 0,74 9-366 0 0,33 1-527 0 0,101 19 993 0 0,-304-24-405 0 0,179 9-59 0 0,-53-5-30 0 0,65 9 54 0 0,-17-8-14 0 0,-82-5-178 0 0,-112-2 166 0 0,408 11 530 0 0,-292-6-1809 0 0,73 14 1279 0 0,-183-18-19 0 0,5 0-371 0 0</inkml:trace>
  <inkml:trace contextRef="#ctx0" brushRef="#br0" timeOffset="2659.93">326 1020 1376 0 0,'0'0'65'0'0,"17"0"1094"0"0,21-1 3496 0 0,20-4-4923 0 0,-26 2 655 0 0,113-7 647 0 0,0 7-1 0 0,13 6-1033 0 0,22 9 1274 0 0,55 3-461 0 0,84 5-785 0 0,-48-1 280 0 0,112-13-443 0 0,-318-6 279 0 0,171 1 917 0 0,-80 4-1435 0 0,163 6 387 0 0,-281-9-1644 0 0,-25-1-2343 0 0</inkml:trace>
  <inkml:trace contextRef="#ctx0" brushRef="#br0" timeOffset="3965.67">535 1341 6448 0 0,'0'0'141'0'0,"17"-1"390"0"0,69 3 1734 0 0,-15 1-1998 0 0,22-3-267 0 0,55 1 1162 0 0,-22 3-763 0 0,31 3-290 0 0,-40-1 656 0 0,42 4-428 0 0,-34 2-289 0 0,47 6 32 0 0,88 5 1078 0 0,-212-20-1060 0 0,125 6-3 0 0,35 3 2 0 0,-19 9-448 0 0,-44-4 183 0 0,-27 0 829 0 0,32 1-2381 0 0,-141-17 1210 0 0</inkml:trace>
  <inkml:trace contextRef="#ctx0" brushRef="#br0" timeOffset="4985.92">1016 1755 6448 0 0,'0'0'297'0'0,"0"0"-9"0"0,0 0-129 0 0,0 0 155 0 0,0 0 92 0 0,0 0 11 0 0,0 0-38 0 0,0 0-186 0 0,0 0-86 0 0,0 0-13 0 0,0 0 52 0 0,17 2 2056 0 0,55-5-1594 0 0,0-4 0 0 0,7-3-608 0 0,-7 0-49 0 0,1 3 0 0 0,7 4 49 0 0,-68 3 0 0 0,160-3 0 0 0,59-5 0 0 0,-175 7 344 0 0,-1 2 0 0 0,7 3-344 0 0,-4-1-2207 0 0,-54-3-1834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4:03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2575 1749 1376 0 0,'16'-5'5381'0'0,"-11"4"-5079"0"0,1 1 0 0 0,-1-1 0 0 0,1 1 0 0 0,-1 0 0 0 0,1 1 0 0 0,-1-1 0 0 0,1 1 0 0 0,1 1-302 0 0,26 1 1003 0 0,7-1-871 0 0,32 5-132 0 0,-33-2 132 0 0,34-1-132 0 0,7-4 7 0 0,19-1 21 0 0,0 4 1 0 0,13 6-29 0 0,21 3 329 0 0,66-6-329 0 0,-128-4 71 0 0,123 5-15 0 0,-159-4-43 0 0,0 1 1 0 0,0 2-1 0 0,0 2 1 0 0,16 6-14 0 0,10 2 10 0 0,162 36 198 0 0,-204-46-416 0 0,0 0 1 0 0,-1 1-1 0 0,3 2 208 0 0,-16-6-713 0 0</inkml:trace>
  <inkml:trace contextRef="#ctx0" brushRef="#br0" timeOffset="1123.23">2365 2086 6448 0 0,'0'0'297'0'0,"0"0"-9"0"0,21 8 207 0 0,-12-4-222 0 0,0-1 1 0 0,1 1-1 0 0,-1-2 0 0 0,1 1 1 0 0,0-2-1 0 0,2 1-273 0 0,61 4 1004 0 0,-67-6-727 0 0,92 2 740 0 0,-34-1-891 0 0,7 3-126 0 0,-38-3 41 0 0,0 0 0 0 0,13-4-41 0 0,20 1 99 0 0,68 0 1 0 0,103 2 259 0 0,-186 2-213 0 0,50 3 81 0 0,34 8-227 0 0,-27-1 49 0 0,-61-8-70 0 0,-1 2 0 0 0,0 1 1 0 0,39 13 20 0 0,36 11 45 0 0,-15-5-90 0 0,9 1-268 0 0,-51-13-624 0 0,-61-13 859 0 0,6 0-273 0 0,-1 1 0 0 0,0 0 0 0 0,0 1 0 0 0,0 0 0 0 0,0 0 0 0 0,0 0 0 0 0,-1 1 0 0 0,1 1 0 0 0,0 0 351 0 0,-8-5-2993 0 0</inkml:trace>
  <inkml:trace contextRef="#ctx0" brushRef="#br0" timeOffset="2156.48">2291 2429 1840 0 0,'0'0'343'0'0,"0"8"5664"0"0,2-3-5773 0 0,0-4-182 0 0,1 1 0 0 0,-1 0 0 0 0,1-1-1 0 0,0 1 1 0 0,-1-1 0 0 0,1 0 0 0 0,0 0 0 0 0,0 0 0 0 0,0 0 0 0 0,0-1 0 0 0,0 1 0 0 0,0-1 0 0 0,3 1-52 0 0,7-1 560 0 0,1 0 0 0 0,10-3-560 0 0,9 1 363 0 0,130-1-43 0 0,97 1-132 0 0,68 23 842 0 0,-269-18-903 0 0,109 10 50 0 0,26 12 479 0 0,81 26-656 0 0,-66-4-1080 0 0,-137-25 842 0 0,-9-3-1831 0 0,-59-17-1448 0 0</inkml:trace>
  <inkml:trace contextRef="#ctx0" brushRef="#br0" timeOffset="3022.16">2406 2791 1840 0 0,'12'4'176'0'0,"81"13"3716"0"0,1-5-1 0 0,39-1-3891 0 0,-104-9 169 0 0,370 35 855 0 0,-72 5-307 0 0,-276-37-640 0 0,-1-1-142 0 0,31 7 65 0 0,-72-9-124 0 0,0 0 0 0 0,0 0 0 0 0,-1 1 0 0 0,1 0 0 0 0,6 4 124 0 0,-11-3-397 0 0</inkml:trace>
  <inkml:trace contextRef="#ctx0" brushRef="#br0" timeOffset="4287.76">224 17 2760 0 0,'0'0'125'0'0,"18"-10"4263"0"0,-12 9-4151 0 0,0-1 0 0 0,0 1 0 0 0,0 0 1 0 0,0 0-1 0 0,0 1 0 0 0,1 0 0 0 0,-1 0 0 0 0,0 0 0 0 0,0 1 0 0 0,0 0 0 0 0,0 0 0 0 0,1 1-237 0 0,35 2 690 0 0,90 4 1110 0 0,-87-2-1651 0 0,-1 3 1 0 0,-1 1 0 0 0,32 12-150 0 0,49 12-296 0 0,198 23 652 0 0,-152-33-2267 0 0,-157-22 1465 0 0</inkml:trace>
  <inkml:trace contextRef="#ctx0" brushRef="#br0" timeOffset="5176.39">195 408 4608 0 0,'0'0'208'0'0,"17"6"111"0"0,-8-4 450 0 0,-1 0 1 0 0,0 0-1 0 0,1-1 1 0 0,-1 0-1 0 0,6-1-769 0 0,1 1 22 0 0,309 31 1526 0 0,77 29-1548 0 0,-240-29 666 0 0,75 26-666 0 0,-160-34 490 0 0,70 30-490 0 0,-136-49-316 0 0</inkml:trace>
  <inkml:trace contextRef="#ctx0" brushRef="#br0" timeOffset="6078.49">0 835 6768 0 0,'0'0'306'0'0,"0"0"-4"0"0,0 0-164 0 0,9 10 768 0 0,-4-7-764 0 0,-1 0 1 0 0,0-1 0 0 0,1 1-1 0 0,-1-1 1 0 0,1 0-1 0 0,0 0 1 0 0,0-1 0 0 0,0 0-1 0 0,1 1-142 0 0,49 4 798 0 0,-9 0-609 0 0,86 14-149 0 0,-35-5-26 0 0,-27-3-38 0 0,345 52-360 0 0,-134-17 384 0 0,-221-36 0 0 0,-44-8 0 0 0,60 11 0 0 0,72 23 0 0 0,-100-23-153 0 0,-15-4-416 0 0,20 9 569 0 0,-40-15-334 0 0</inkml:trace>
  <inkml:trace contextRef="#ctx0" brushRef="#br0" timeOffset="6994.95">43 1289 3224 0 0,'16'7'667'0'0,"4"-1"793"0"0,0-1-1 0 0,1-1 1 0 0,11 1-1460 0 0,220 25 685 0 0,-114-12-448 0 0,232 43-99 0 0,-298-47 83 0 0,91 16 372 0 0,43 10-276 0 0,-109-19-61 0 0,69 27-256 0 0,-109-28 368 0 0,17 11-368 0 0,37 14-181 0 0,-81-39-541 0 0,-22-6 404 0 0</inkml:trace>
  <inkml:trace contextRef="#ctx0" brushRef="#br0" timeOffset="7957.36">145 1927 6968 0 0,'0'0'316'0'0,"0"0"-3"0"0,22 1 1087 0 0,13 8-941 0 0,-3-1-335 0 0,29 3-124 0 0,192 26 1153 0 0,-128-18-624 0 0,36 8-327 0 0,-50-6-275 0 0,0 0 178 0 0,0 5-105 0 0,-22-2 229 0 0,16 4 278 0 0,18 11-507 0 0,-123-39-7 0 0,12 5-311 0 0,0-1 0 0 0,0-1 0 0 0,0 1 1 0 0,1-2-1 0 0,-1 0 0 0 0,1 0 0 0 0,6-1 318 0 0,-19-1-632 0 0</inkml:trace>
  <inkml:trace contextRef="#ctx0" brushRef="#br0" timeOffset="8723.34">516 2490 3680 0 0,'0'0'284'0'0,"0"0"7"0"0,0 0 722 0 0,0 0 335 0 0,0 0 69 0 0,0 0-133 0 0,0 0-613 0 0,0 0-266 0 0,0 0-56 0 0,13 11 149 0 0,-4-9-498 0 0,-1 0 1 0 0,0-1 0 0 0,0 0-1 0 0,1 0 1 0 0,-1-1 0 0 0,0 0-1 0 0,1 0 1 0 0,6-2-1 0 0,-4 1 11 0 0,20 1 161 0 0,1 2 1 0 0,26 4-173 0 0,25 1 183 0 0,179-1-130 0 0,-201-3 22 0 0,0 3-1 0 0,10 5-74 0 0,-28-2 182 0 0,22 8-182 0 0,17 0 0 0 0,-11 8-495 0 0,-66-24-1325 0 0,-2 0-1785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2:47.04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1291 4276 1840 0 0,'0'0'83'0'0,"0"0"163"0"0,0 0 646 0 0,0 0 278 0 0,-9 8 4029 0 0,1-2 2257 0 0,11-13-4958 0 0,14-18-3087 0 0,-13 20 1383 0 0,75-108 600 0 0,-62 88-1106 0 0,-2-1-1 0 0,0-1 0 0 0,6-19-287 0 0,28-87 721 0 0,-38 95-215 0 0,5-30-506 0 0,-14 55 61 0 0,6-32 58 0 0,-5 22 60 0 0,6-18-179 0 0,-5 21-1 0 0,0 0 0 0 0,0-12 1 0 0,1-11 13 0 0,33-191 308 0 0,-28 185-269 0 0,5-32-286 0 0,6-51 532 0 0,1-22-467 0 0,-7 16 50 0 0,-14 109 119 0 0,-2-1 0 0 0,0 1 0 0 0,-1-28 0 0 0,-3-57 48 0 0,3 96 42 0 0,-1-11 214 0 0,-2 0-1 0 0,-5-15-303 0 0,6 24-2 0 0,-8-28 106 0 0,-2 1 1 0 0,-2 0-1 0 0,-10-18-104 0 0,-23-59 419 0 0,49 123-417 0 0,-33-71 495 0 0,-14-18-497 0 0,44 84-1 0 0,-19-33 48 0 0,-1 2-1 0 0,-2 0 0 0 0,-14-14-46 0 0,-73-88 0 0 0,84 103 0 0 0,-14-20-143 0 0,-36-45 538 0 0,59 78-258 0 0,-2 2 1 0 0,0 0-1 0 0,-7-4-137 0 0,-24-16-29 0 0,-48-27 29 0 0,0 9 53 0 0,99 58-54 0 0,-31-20-58 0 0,-26-21 59 0 0,11-2 11 0 0,34 31 4 0 0,-1 0-1 0 0,0 1 0 0 0,0 0 0 0 0,-12-6-14 0 0,-30-20 124 0 0,18 12-31 0 0,27 19-57 0 0,1 0 0 0 0,-1 0 1 0 0,-4-1-37 0 0,11 6-764 0 0,-18-7 2201 0 0,14 7-4266 0 0,1 1-4541 0 0,7 1-45 0 0</inkml:trace>
  <inkml:trace contextRef="#ctx0" brushRef="#br0" timeOffset="2001.51">1205 264 1840 0 0,'0'0'431'0'0,"0"0"1135"0"0,0 0 495 0 0,0 0 98 0 0,0 0-170 0 0,0 0-777 0 0,0 0-341 0 0,0 0-67 0 0,0 0-85 0 0,0 0-290 0 0,0 7 426 0 0,-3 3-465 0 0,1 0 1 0 0,0 0-1 0 0,1 0 1 0 0,0 1-1 0 0,0-1 1 0 0,1 0-1 0 0,1 10-390 0 0,0 5 588 0 0,-1-13-351 0 0,1 1 0 0 0,0-1 0 0 0,1 0 0 0 0,0 1 0 0 0,1-1-1 0 0,0 0 1 0 0,1 2-237 0 0,15 57 667 0 0,-6-15-387 0 0,-11-42-230 0 0,1 1 1 0 0,1-1-1 0 0,1 1 0 0 0,2 5-50 0 0,11 26 67 0 0,-12-27-64 0 0,2-1-1 0 0,2 6-2 0 0,33 68 75 0 0,-27-58 188 0 0,-2 1 0 0 0,5 22-263 0 0,-2-6 241 0 0,23 56 40 0 0,55 168-28 0 0,-91-264-240 0 0,1 0-1 0 0,0-1 0 0 0,0 0 1 0 0,1 0-1 0 0,5 8-12 0 0,-5-9 2 0 0,5 13 3 0 0,-9-18 6 0 0,0 0 1 0 0,0 1-1 0 0,0-1 0 0 0,0-1 0 0 0,1 1 0 0 0,3 3-11 0 0,0 2 38 0 0,1 0 0 0 0,-1 1-1 0 0,0 0 1 0 0,-1 0-1 0 0,1 3-37 0 0,-1-4 42 0 0,0 1 0 0 0,0-1-1 0 0,1 0 1 0 0,0 0-1 0 0,0 0 1 0 0,4 3-42 0 0,42 46 74 0 0,38 39-74 0 0,-64-71 12 0 0,-3-1 24 0 0,1-2-1 0 0,1-1 0 0 0,4 1-35 0 0,-9-8 44 0 0,-14-10-24 0 0,0 0 0 0 0,0 0-1 0 0,1-1 1 0 0,-1 0 0 0 0,1-1 0 0 0,0 1-1 0 0,0-1 1 0 0,1 0-20 0 0,-4-2 0 0 0,-1 1 0 0 0,1 0 0 0 0,0 0 0 0 0,-1 0 0 0 0,1 0 0 0 0,1 2 0 0 0,16 9 0 0 0,28 13 148 0 0,-44-24-95 0 0,0 1 1 0 0,-1-1-1 0 0,1 1 0 0 0,-1 0 0 0 0,0 1 0 0 0,2 0-53 0 0,16 13-132 0 0,-20-16 126 0 0,18 10-110 0 0,0 1-1 0 0,12 11 117 0 0,-29-21 0 0 0,0 0 0 0 0,0 0 0 0 0,0 0 0 0 0,1-1 0 0 0,-1 0 0 0 0,1 1 0 0 0,14 7 0 0 0,-5-1 21 0 0,1 1 98 0 0,0 0 0 0 0,1-1 0 0 0,0-1 1 0 0,3 1-120 0 0,80 25 1470 0 0,-49-10-1463 0 0,-37-16-44 0 0,1-1 0 0 0,0 0 0 0 0,0-1 0 0 0,0 0-1 0 0,1-1 1 0 0,6 0 37 0 0,8 2 23 0 0,-16-4 15 0 0,1 0 1 0 0,-1 0 0 0 0,9-1-39 0 0,32 1 83 0 0,-24-1-89 0 0,23-1 6 0 0,97-8 0 0 0,-50-2 163 0 0,-1-5-1 0 0,59-18-162 0 0,-153 32 6 0 0,146-39-265 0 0,129-31 266 0 0,-190 48-6 0 0,94-36 9 0 0,-126 39 100 0 0,26-1 114 0 0,-56 11-339 0 0,-3 2-98 0 0,16-8 213 0 0,-14 4 594 0 0,0 1-1 0 0,0 2 0 0 0,5 0-593 0 0,-31 8-70 0 0,1 1 0 0 0,-1 0 0 0 0,1 0 1 0 0,-1 0-1 0 0,1 0 0 0 0,-1 0 0 0 0,1 0 0 0 0,0 0 0 0 0,-1 0 0 0 0,1 0 0 0 0,-1 0 0 0 0,1 0 0 0 0,-1 1 1 0 0,1-1-1 0 0,-1 0 0 0 0,1 0 0 0 0,-1 0 0 0 0,1 1 0 0 0,-1-1 70 0 0,15 3-2502 0 0,-14-3 2540 0 0,-1 0-195 0 0,0 0-439 0 0,0 0-185 0 0,0 0-34 0 0,0 0-101 0 0,0 0-395 0 0,0 0-175 0 0,0 0-31 0 0</inkml:trace>
  <inkml:trace contextRef="#ctx0" brushRef="#br1" timeOffset="42836.81">2178 3266 1376 0 0,'0'0'317'0'0,"0"0"797"0"0,0 0 350 0 0,0 0 67 0 0,0 0-111 0 0,0 0-540 0 0,0 0-236 0 0,0 0-48 0 0,9 12 780 0 0,-7-6-1164 0 0,0 0-1 0 0,0-1 1 0 0,0 1-1 0 0,-1 0 0 0 0,1 0 1 0 0,-1 0-1 0 0,-1 0 1 0 0,1 3-212 0 0,0 0 143 0 0,0-1 0 0 0,0 1 1 0 0,2 4-144 0 0,0 0 107 0 0,0 0 1 0 0,-2 0 0 0 0,1 1-108 0 0,1 13 82 0 0,6 70 13 0 0,2-13 69 0 0,1 1-340 0 0,-7-51 87 0 0,-1 1 1 0 0,-2 10 88 0 0,1-2-63 0 0,3 14 63 0 0,2 13-161 0 0,-6-39-114 0 0,2 0-1 0 0,2 4 276 0 0,0 20-304 0 0,-5-40 216 0 0,1 0 1 0 0,-2 0-1 0 0,0 1 88 0 0,2 35-369 0 0,-1-45 258 0 0,-1 0 0 0 0,-1 0 1 0 0,1 0-1 0 0,-2 6 111 0 0,2-7-246 0 0,-1 0 0 0 0,1 1 1 0 0,-1-1-1 0 0,1 1 0 0 0,1 3 246 0 0,-3 10-354 0 0,2-17 337 0 0,0-1 1 0 0,-1 1-1 0 0,1 0 0 0 0,0 0 1 0 0,0 0-1 0 0,0 0 1 0 0,0-1-1 0 0,0 1 0 0 0,0 0 1 0 0,1 1 16 0 0,1 38 0 0 0,-1-21-2572 0 0,2-14-304 0 0</inkml:trace>
  <inkml:trace contextRef="#ctx0" brushRef="#br1" timeOffset="43698.5">2468 3052 5064 0 0,'14'-2'389'0'0,"-11"1"-148"0"0,-3 1 307 0 0,0 0 164 0 0,0 0 31 0 0,0 0-47 0 0,2 9 368 0 0,-1-8-1042 0 0,-1-1 1 0 0,0 1 0 0 0,0-1-1 0 0,1 1 1 0 0,-1-1-1 0 0,0 1 1 0 0,0-1-1 0 0,0 1 1 0 0,0-1-1 0 0,1 1 1 0 0,-1-1-1 0 0,0 1 1 0 0,0-1-1 0 0,0 1 1 0 0,0 0 0 0 0,0-1-1 0 0,-1 1 1 0 0,1-1-1 0 0,0 1 1 0 0,0-1-23 0 0,0 2 29 0 0,-1-1-1 0 0,1 0 1 0 0,-1-1-1 0 0,1 1 0 0 0,0 0 1 0 0,0 0-1 0 0,-1 0 0 0 0,1 0 0 0 0,0 0 1 0 0,0 0-1 0 0,0 0 0 0 0,0 0 1 0 0,0 0-1 0 0,0 0 0 0 0,0 0 1 0 0,1 0-1 0 0,-1 0 0 0 0,0 0 0 0 0,1 0 1 0 0,-1 0-1 0 0,0 0 0 0 0,1 0 1 0 0,0 0-29 0 0,-1 1 41 0 0,1 0 0 0 0,-1 0 0 0 0,1 0 1 0 0,-1 0-1 0 0,0 0 0 0 0,0 0 0 0 0,0 0 1 0 0,0 0-1 0 0,0 0 0 0 0,0 0-41 0 0,0 1 43 0 0,-1 0 0 0 0,1-1-1 0 0,1 1 1 0 0,-1 0 0 0 0,0-1 0 0 0,1 1 0 0 0,-1 1-43 0 0,23 86 580 0 0,-22-83-563 0 0,0 0 0 0 0,0 0 1 0 0,-1 0-1 0 0,0 0 0 0 0,0 0 0 0 0,0 1-17 0 0,-1 17 21 0 0,4 18-21 0 0,-1-13 0 0 0,-1 1 0 0 0,-1-1 0 0 0,-2 9 0 0 0,0-26 0 0 0,2 0 0 0 0,0 1 0 0 0,0-1 0 0 0,2 0 0 0 0,0 3 0 0 0,-2-11-1 0 0,0 1 0 0 0,0-1 1 0 0,0 1-1 0 0,-1-1 0 0 0,-1 6 1 0 0,1-6-16 0 0,0 1 0 0 0,0-1 0 0 0,1 1 0 0 0,0-1 0 0 0,0 6 16 0 0,2 0-30 0 0,-1-2-21 0 0,0 1 0 0 0,0-1 0 0 0,-1 1-1 0 0,0-1 1 0 0,-1 7 51 0 0,-1-1-172 0 0,2 0 0 0 0,0-1 0 0 0,2 15 172 0 0,1 17-514 0 0,-2-14 32 0 0,2-1 0 0 0,1 0 0 0 0,7 28 482 0 0,-8-23-175 0 0,-1-6 12 0 0,-1-24 112 0 0,-1 0 0 0 0,0 0 1 0 0,0 0-1 0 0,-1 0 0 0 0,1 0 0 0 0,-1 0 51 0 0,0 1-144 0 0,0 0 1 0 0,0 0-1 0 0,1 0 0 0 0,0 2 144 0 0,2 2-258 0 0,-2-8 208 0 0,1-1-1 0 0,0 1 1 0 0,-1-1-1 0 0,0 1 1 0 0,0-1-1 0 0,0 1 0 0 0,0-1 1 0 0,0 1-1 0 0,0-1 1 0 0,0 1-1 0 0,-1-1 0 0 0,0 1 1 0 0,1-1-1 0 0,-1 0 1 0 0,0 1-1 0 0,0-1 51 0 0,0-1-16 0 0,0 1-1 0 0,0-1 0 0 0,0 0 1 0 0,0 0-1 0 0,0 0 1 0 0,0 0-1 0 0,0 1 1 0 0,1-1-1 0 0,-1 0 1 0 0,0 1-1 0 0,1-1 0 0 0,-1 1 1 0 0,1-1-1 0 0,0 1 1 0 0,-1-1-1 0 0,1 0 1 0 0,0 1-1 0 0,0-1 1 0 0,0 1-1 0 0,0-1 0 0 0,0 1 1 0 0,0-1-1 0 0,1 1 1 0 0,-1 1 16 0 0,5 42-808 0 0,-4-39 689 0 0,-1-1 0 0 0,1 0 0 0 0,-1 1 0 0 0,0 4 119 0 0,0-1-84 0 0,0-8 80 0 0,0 0 0 0 0,0 0-1 0 0,0 0 1 0 0,0-1 0 0 0,1 1 0 0 0,-1 0 0 0 0,0 0 0 0 0,1 0-1 0 0,-1-1 1 0 0,0 1 0 0 0,1 0 0 0 0,-1-1 0 0 0,1 1 0 0 0,-1 0-1 0 0,1-1 1 0 0,0 1 0 0 0,-1-1 4 0 0,1 1-1 0 0,-1-1 0 0 0,1 1 0 0 0,-1-1 0 0 0,0 1-1 0 0,1-1 1 0 0,-1 0 0 0 0,1 1 0 0 0,-1 0 0 0 0,0-1 0 0 0,0 1-1 0 0,1-1 1 0 0,-1 1 0 0 0,0-1 0 0 0,0 1 0 0 0,0 0 0 0 0,1-1 0 0 0,-1 1-1 0 0,0-1 1 0 0,0 1 0 0 0,0 0 0 0 0,0-1 0 0 0,0 1 1 0 0,-2 6 0 0 0,2-7 0 0 0,-1 0 0 0 0,1 1 0 0 0,0-1 0 0 0,0 1 0 0 0,0-1 0 0 0,0 1 0 0 0,0-1 0 0 0,-1 1 0 0 0,1-1 0 0 0,0 0 0 0 0,0 1 0 0 0,0-1 0 0 0,0 1 0 0 0,0-1 0 0 0,1 1 0 0 0,-1-1 0 0 0,0 1 0 0 0,0-1 0 0 0,0 1 0 0 0,0-1 0 0 0,0 0 0 0 0,1 1 0 0 0,-1-1 0 0 0,0 1 0 0 0,0-1 0 0 0,1 0 0 0 0,-1 1 0 0 0,0-1 0 0 0,1 0 0 0 0,-1 1 0 0 0,0-1 0 0 0,1 0 0 0 0,-1 1 0 0 0,1-1 4 0 0,-1 1 1 0 0,0 0 0 0 0,1-1-1 0 0,-1 1 1 0 0,0 0 0 0 0,1-1-1 0 0,-1 1 1 0 0,0 0 0 0 0,0-1-1 0 0,0 1 1 0 0,0 0 0 0 0,0 0-1 0 0,0-1 1 0 0,0 1 0 0 0,0 0-1 0 0,0 0 1 0 0,0-1-1 0 0,0 1-4 0 0,0 0 15 0 0,0 1-1 0 0,0-1 0 0 0,0 1 1 0 0,0-1-1 0 0,0 0 0 0 0,0 1 1 0 0,1-1-1 0 0,-1 1 1 0 0,0-1-1 0 0,1 0 0 0 0,0 1-14 0 0,-1-1 32 0 0,0 0-1 0 0,0 0 1 0 0,1 0 0 0 0,-1 0-1 0 0,0 0 1 0 0,0 0 0 0 0,0 0-1 0 0,0 0 1 0 0,0 0-1 0 0,0 0 1 0 0,0 0 0 0 0,-1 0-1 0 0,1 0 1 0 0,0 0-1 0 0,-1 1-31 0 0,1-1 48 0 0,0 0-1 0 0,-1 0 0 0 0,1 0 0 0 0,0 0 0 0 0,0 0 0 0 0,0 0 0 0 0,0 0 0 0 0,0 0 0 0 0,0 0 0 0 0,0 0 1 0 0,0 0-1 0 0,0 0 0 0 0,1 1-47 0 0,-1-1 9 0 0,0-1 1 0 0,0 0 0 0 0,0 1-1 0 0,0-1 1 0 0,0 0-1 0 0,0 1 1 0 0,0-1-1 0 0,0 0 1 0 0,0 1-1 0 0,0-1 1 0 0,0 0 0 0 0,0 1-1 0 0,0-1 1 0 0,0 0-1 0 0,0 1 1 0 0,0-1-1 0 0,0 0 1 0 0,0 1 0 0 0,-1-1-1 0 0,1 0 1 0 0,0 1-1 0 0,0-1 1 0 0,0 0-1 0 0,0 0 1 0 0,-1 1 0 0 0,1-1-1 0 0,0 0 1 0 0,0 0-1 0 0,-1 0 1 0 0,1 1-1 0 0,0-1 1 0 0,0 0-1 0 0,-1 0 1 0 0,1 0 0 0 0,-1 1-10 0 0,1-1 3 0 0,0 0 0 0 0,-1 0 1 0 0,1 0-1 0 0,0 0 0 0 0,0 1 1 0 0,-1-1-1 0 0,1 0 0 0 0,0 0 1 0 0,0 1-1 0 0,-1-1 0 0 0,1 0 1 0 0,0 0-1 0 0,0 1 1 0 0,0-1-1 0 0,-1 0 0 0 0,1 1 1 0 0,0-1-1 0 0,0 0 0 0 0,0 1 1 0 0,0-1-1 0 0,0 0 0 0 0,0 1 1 0 0,0-1-1 0 0,0 0 0 0 0,0 1 1 0 0,-1-1-1 0 0,2 0 0 0 0,-1 1 1 0 0,0-1-4 0 0,2 7 46 0 0,-2-7-45 0 0,1 1 0 0 0,-1-1-1 0 0,0 1 1 0 0,0-1 0 0 0,1 1 0 0 0,-1-1-1 0 0,0 1 1 0 0,0-1 0 0 0,0 1-1 0 0,0-1 1 0 0,0 1 0 0 0,0-1-1 0 0,0 1 1 0 0,0-1 0 0 0,0 1 0 0 0,0-1-1 0 0,0 1 1 0 0,0-1 0 0 0,0 1-1 0 0,-1-1 1 0 0,1 1 0 0 0,0-1-1 0 0,0 1 1 0 0,0-1 0 0 0,-1 1-1 0 0,0 9-1977 0 0,1-10-110 0 0</inkml:trace>
  <inkml:trace contextRef="#ctx0" brushRef="#br1" timeOffset="44539.25">2753 2821 6448 0 0,'4'0'585'0'0,"-3"0"-547"0"0,0 1-1 0 0,1-1 1 0 0,-1 1 0 0 0,0-1-1 0 0,0 1 1 0 0,0-1-1 0 0,0 1 1 0 0,0-1 0 0 0,0 1-1 0 0,0 0 1 0 0,-1 0-1 0 0,1-1 1 0 0,0 1 0 0 0,0 0-1 0 0,0 0 1 0 0,-1 0-1 0 0,1 0 1 0 0,-1 0 0 0 0,1 0-1 0 0,0 0 1 0 0,-1 0-1 0 0,0 0 1 0 0,1 0 0 0 0,-1 0-1 0 0,0 0 1 0 0,1 0-1 0 0,-1 1 1 0 0,0-1 0 0 0,0 0-1 0 0,0 1-37 0 0,3 9 492 0 0,-3-8-436 0 0,1-1 1 0 0,-1 0-1 0 0,1 1 0 0 0,-1-1 1 0 0,0 0-1 0 0,0 1 1 0 0,0-1-1 0 0,0 1 0 0 0,-1-1 1 0 0,1 0-1 0 0,-1 2-56 0 0,0-1 38 0 0,1 0 0 0 0,-1 0 0 0 0,1-1-1 0 0,0 1 1 0 0,0 0 0 0 0,0 0 0 0 0,0 0 0 0 0,0-1-38 0 0,1 3 59 0 0,0 1 1 0 0,-1-1-1 0 0,0 0 0 0 0,0 0 1 0 0,0 0-1 0 0,-1 4-59 0 0,0 20 124 0 0,1-25-116 0 0,0 0 0 0 0,0 0 0 0 0,0-1 0 0 0,-1 1 1 0 0,1 0-1 0 0,-2 1-8 0 0,0 20 15 0 0,4-2-15 0 0,0-15 0 0 0,-1 0 0 0 0,-1 0 0 0 0,0 1 0 0 0,0-1 0 0 0,-1 19 0 0 0,3 26 0 0 0,0-23 0 0 0,-2 15 0 0 0,3 73 0 0 0,-3-1 0 0 0,1-58 0 0 0,0-38 0 0 0,-1 1 0 0 0,-2 16 0 0 0,1 11 0 0 0,1-36 0 0 0,0 0 0 0 0,-1 0 0 0 0,-1 3 0 0 0,1-3 0 0 0,-1 0 0 0 0,2 0 0 0 0,0 0 0 0 0,0 0 0 0 0,1 0 0 0 0,0-1 0 0 0,-1-1 0 0 0,0 1 0 0 0,-2 3 0 0 0,1 32 0 0 0,3-1-20 0 0,-2-19-6 0 0,2 1 0 0 0,2 2 26 0 0,6 44 0 0 0,-9-70-6 0 0,-1 0 1 0 0,0 0 0 0 0,0-1-1 0 0,0 1 1 0 0,0 0-1 0 0,-1 2 6 0 0,0 17-53 0 0,3-2-72 0 0,2 25-904 0 0,-2 7 1029 0 0,-4-28-376 0 0,0 11-272 0 0,2-18 335 0 0,0-14 254 0 0,0 1-1 0 0,0-1 1 0 0,0 0 0 0 0,1 0-1 0 0,-1 0 1 0 0,1 0 0 0 0,0 1 59 0 0,0-3-17 0 0,-1 1 1 0 0,1-1-1 0 0,-1 0 1 0 0,0 0-1 0 0,0 1 1 0 0,0-1-1 0 0,0 0 1 0 0,0 1 16 0 0,0 0 18 0 0,0-1 1 0 0,0 0-1 0 0,0 1 1 0 0,0-1-1 0 0,0 0 1 0 0,0 1-1 0 0,1-1 1 0 0,0 2-19 0 0,1 1-24 0 0,-1 0 0 0 0,1 0 0 0 0,-1 0 1 0 0,0 0-1 0 0,0 0 0 0 0,-1 0 0 0 0,0 1 24 0 0,4 9-97 0 0,-4-14 97 0 0,0 0 0 0 0,1 0 0 0 0,-1 0 0 0 0,0 0 0 0 0,0 0 0 0 0,1 0 0 0 0,-1 0 0 0 0,0 0 0 0 0,0 0 0 0 0,0 0 0 0 0,0 0 0 0 0,0 0 0 0 0,0 0 0 0 0,-1 0 0 0 0,1 0 0 0 0,0 0 0 0 0,-1 0 0 0 0,1 0-11 0 0,0 0 0 0 0,0 1 1 0 0,0-1-1 0 0,0 0 0 0 0,0 1 1 0 0,0-1-1 0 0,0 0 0 0 0,0 0 1 0 0,1 1-1 0 0,-1-1 0 0 0,0 0 1 0 0,1 1 10 0 0,2 12-584 0 0,2-10-69 0 0,-4-3-1318 0 0</inkml:trace>
  <inkml:trace contextRef="#ctx0" brushRef="#br1" timeOffset="45708.78">3214 2734 1840 0 0,'3'13'176'0'0,"-4"42"565"0"0,0-10 1209 0 0,3 13-1950 0 0,-2-37 94 0 0,0 0 0 0 0,-2 0 0 0 0,-1 3-94 0 0,-2 31 499 0 0,1-3-26 0 0,0 13 190 0 0,2-23 79 0 0,-2 5-742 0 0,-1 13 363 0 0,-2 9-266 0 0,4-38-43 0 0,-1 27-54 0 0,2 38 15 0 0,0 44 54 0 0,3-103 124 0 0,-4 12-193 0 0,0 19 331 0 0,3-36-191 0 0,0 29 64 0 0,-1-15-132 0 0,-1-12-62 0 0,2-8 9 0 0,-1-15-12 0 0,1 0 0 0 0,0 0 0 0 0,1 1 0 0 0,0-1 0 0 0,1 2-7 0 0,1-2-41 0 0,-1 0 0 0 0,-1 0 0 0 0,0 0 0 0 0,-1 0 0 0 0,0 0 0 0 0,-1 3 41 0 0,1-5-31 0 0,0-1 1 0 0,0 1-1 0 0,1 0 0 0 0,0 0 0 0 0,1 1 31 0 0,2 30-72 0 0,-2-17 50 0 0,-2-17 4 0 0,1 0-1 0 0,-1 0 0 0 0,0 0 1 0 0,0 0-1 0 0,-1 0 0 0 0,-1 4 19 0 0,-3 27-10 0 0,5-11-1134 0 0,0-15-99 0 0,0-11-1330 0 0</inkml:trace>
  <inkml:trace contextRef="#ctx0" brushRef="#br1" timeOffset="46291.5">3551 2671 5408 0 0,'0'0'248'0'0,"1"14"96"0"0,18 66 1412 0 0,-12-22-802 0 0,-4-32-518 0 0,-1 0 0 0 0,-1 0 0 0 0,-2 7-436 0 0,1-6 227 0 0,5 20-71 0 0,-1-10-85 0 0,10 282-861 0 0,-9-3-148 0 0,-8-262-1782 0 0,1-37 120 0 0</inkml:trace>
  <inkml:trace contextRef="#ctx0" brushRef="#br1" timeOffset="46619.89">3612 4039 1376 0 0,'0'3'18'0'0,"0"29"1821"0"0,1 0 0 0 0,3 17-1839 0 0,6 2 0 0 0,-9-41 23 0 0,3 22 45 0 0,-1 22-68 0 0,-3-53-1827 0 0</inkml:trace>
  <inkml:trace contextRef="#ctx0" brushRef="#br1" timeOffset="47476.34">3875 2841 4608 0 0,'0'0'353'0'0,"0"0"-90"0"0,0 0 482 0 0,0 0 235 0 0,0 0 48 0 0,0 0-63 0 0,0 13 709 0 0,-4 39 250 0 0,2-38-1793 0 0,1 0 0 0 0,1 0 0 0 0,0-1 0 0 0,1 14-131 0 0,3 12 25 0 0,-2-1 1 0 0,-1 1 0 0 0,-3 4-26 0 0,1 11 69 0 0,2 6-69 0 0,-2-6 60 0 0,-1-4 84 0 0,2 69 235 0 0,-2-61-526 0 0,5 39 147 0 0,3 69-265 0 0,-1-24 116 0 0,-3-100 135 0 0,4 43-50 0 0,-2-44-434 0 0,-4-41 402 0 0,0 1-35 0 0,0 1 0 0 0,1-1 1 0 0,-1 1-1 0 0,1-1 0 0 0,-1 1 1 0 0,1-1-1 0 0,-1 0 0 0 0,1 1 1 0 0,0 0 130 0 0,7 15-1004 0 0,-7-16 928 0 0,-1 4-56 0 0,0-1 109 0 0,0-3-30 0 0,0-1-11 0 0,0 0 0 0 0,0 0-432 0 0,0 0-1814 0 0,0 0-772 0 0</inkml:trace>
  <inkml:trace contextRef="#ctx0" brushRef="#br1" timeOffset="47938.8">4161 3078 1840 0 0,'0'0'83'0'0,"0"0"257"0"0,0 0 1038 0 0,0 0 454 0 0,0 0 89 0 0,0 0-190 0 0,0 15-27 0 0,0 18-914 0 0,0 28-369 0 0,5 91-977 0 0,-2-62 861 0 0,-2-27 98 0 0,4 9-403 0 0,-1-19-309 0 0,-3 19 309 0 0,3 41-350 0 0,1-6-189 0 0,-4-46 469 0 0,0-39-392 0 0,-1 0 0 0 0,-2 7 462 0 0,0-15-3584 0 0</inkml:trace>
  <inkml:trace contextRef="#ctx0" brushRef="#br1" timeOffset="51575.38">1496 125 4608 0 0,'-1'1'103'0'0,"0"0"0"0"0,0 1 0 0 0,0-1 0 0 0,0 1 0 0 0,0-1 0 0 0,1 1 0 0 0,-1-1 0 0 0,1 1 0 0 0,-1-1 0 0 0,1 1 0 0 0,-1 0 1 0 0,1-1-1 0 0,0 1 0 0 0,-1 0-103 0 0,-1 25 2354 0 0,-12 456-606 0 0,10-310-1443 0 0,8 28-305 0 0,-4-169-262 0 0,-2 1-1 0 0,0-1 0 0 0,-6 19 263 0 0,5-35-584 0 0,3-9 258 0 0</inkml:trace>
  <inkml:trace contextRef="#ctx0" brushRef="#br1" timeOffset="52554.28">1937 28 5584 0 0,'0'0'256'0'0,"0"0"-7"0"0,-2 21 159 0 0,-1 4 510 0 0,1 1-1 0 0,2 0 0 0 0,0 0 1 0 0,3 9-918 0 0,0 35 879 0 0,-2 17-520 0 0,0 52-300 0 0,-5 57-10 0 0,-7 406-1672 0 0,8-445 755 0 0,0-79 1043 0 0,-11 40 849 0 0,-3-24-824 0 0,10-63 203 0 0,5-20-723 0 0,1-1 1 0 0,0 1-1 0 0,1 6 320 0 0,0-17-161 0 0,0 0 1 0 0,2 3-2606 0 0,-2-3-148 0 0</inkml:trace>
  <inkml:trace contextRef="#ctx0" brushRef="#br1" timeOffset="53486.53">2384 1 3680 0 0,'-2'20'1513'0'0,"2"24"1381"0"0,2 92-616 0 0,0 65 40 0 0,-9 21-2318 0 0,5-167-51 0 0,0 118 51 0 0,-10 110-492 0 0,11-81-1846 0 0,2-107 1949 0 0,0 12 640 0 0,-2 113 106 0 0,-23 39 758 0 0,23-238-1167 0 0,-1 9-116 0 0,3-16-652 0 0,-1-14 596 0 0</inkml:trace>
  <inkml:trace contextRef="#ctx0" brushRef="#br1" timeOffset="54458.18">2830 87 3224 0 0,'-3'24'2344'0'0,"1"0"0"0"0,1 0 0 0 0,1 2-2344 0 0,-4 485 2126 0 0,0-405-1956 0 0,-9 130-737 0 0,0 13-456 0 0,13-83 701 0 0,0-12 167 0 0,-1-132 150 0 0,1 88 5 0 0,-2 31 0 0 0,2-25-218 0 0,3-38 100 0 0,-1 84 639 0 0,-2-122-482 0 0,-2-26-1183 0 0,2-14 928 0 0</inkml:trace>
  <inkml:trace contextRef="#ctx0" brushRef="#br1" timeOffset="55413.81">3309 206 4608 0 0,'1'-1'208'0'0,"0"-2"-9"0"0,-1 0-42 0 0,0 2 437 0 0,0 1 178 0 0,0 0 27 0 0,0 0-51 0 0,0 0-245 0 0,-7 19 1163 0 0,5 83-191 0 0,1-17-348 0 0,-4 155-727 0 0,-3-65-400 0 0,-5 207 0 0 0,16-234-1102 0 0,1-26 284 0 0,-4 83 1276 0 0,1-1-954 0 0,-9-64 1078 0 0,6-133-1062 0 0,2-7 288 0 0</inkml:trace>
  <inkml:trace contextRef="#ctx0" brushRef="#br1" timeOffset="56594.07">3717 525 1376 0 0,'-4'-2'382'0'0,"2"1"-22"0"0,0 0 606 0 0,2 0-97 0 0,-10 2 5141 0 0,8 0-4221 0 0,0 5-1702 0 0,1 1 0 0 0,0-1 0 0 0,1 0 1 0 0,-1 1-1 0 0,1-1 0 0 0,0 1 0 0 0,1-1 0 0 0,-1 1 1 0 0,1-1-1 0 0,2 6-87 0 0,0 10 85 0 0,6 50-69 0 0,9 99 292 0 0,-13-43 32 0 0,-8 52-340 0 0,2-68-233 0 0,6 14 233 0 0,-1-67-26 0 0,1 9 24 0 0,7 168 58 0 0,-10-194-56 0 0,-1-28 0 0 0,0 1 0 0 0,-1 0 0 0 0,-1 6 0 0 0,0-6 0 0 0,1 1 0 0 0,0 0 0 0 0,2 1 0 0 0,-1 0 0 0 0,-1-1 0 0 0,0 12 0 0 0,2 21-1104 0 0,-3-48 718 0 0,0 0-76 0 0</inkml:trace>
  <inkml:trace contextRef="#ctx0" brushRef="#br1" timeOffset="57393.13">4069 816 5472 0 0,'0'0'248'0'0,"0"0"-6"0"0,4 1-140 0 0,0-1-92 0 0,-2 18 309 0 0,-2-14-210 0 0,0 23 861 0 0,-2 16-970 0 0,-2 20 1246 0 0,4-49-1160 0 0,0-1-1 0 0,1 14-85 0 0,1 8 57 0 0,0 45-30 0 0,0-18 0 0 0,-4 8-27 0 0,2-15 0 0 0,0-28 0 0 0,-1-1 0 0 0,-2 3 0 0 0,0 11 219 0 0,1 36-219 0 0,-1 12 181 0 0,-1 10 125 0 0,3-57 301 0 0,1 0 0 0 0,6 35-607 0 0,-6-66 186 0 0,-3 34-514 0 0,1-29 530 0 0,1-13-335 0 0,1 0 0 0 0,-1 0 1 0 0,1 0-1 0 0,0 1 0 0 0,-1-1 1 0 0,1 0-1 0 0,0 0 0 0 0,0 0 1 0 0,1 0-1 0 0,-1 0 0 0 0,0 0 1 0 0,1 1 132 0 0,0-1-3428 0 0</inkml:trace>
  <inkml:trace contextRef="#ctx0" brushRef="#br1" timeOffset="57960.4">4522 1318 7024 0 0,'0'-15'322'0'0,"0"12"-7"0"0,0 22-127 0 0,2 17 2308 0 0,5 31-2496 0 0,0-10 351 0 0,10 214 417 0 0,-16-202-768 0 0,1 2 0 0 0,4 11 0 0 0,-6-58-1330 0 0,0-20-2332 0 0</inkml:trace>
  <inkml:trace contextRef="#ctx0" brushRef="#br1" timeOffset="59632.88">24 1502 1376 0 0,'1'0'103'0'0,"-1"0"0"0"0,0 0 0 0 0,0 0 0 0 0,1 1-1 0 0,-1-1 1 0 0,0 0 0 0 0,0 0 0 0 0,1 1 0 0 0,-1-1 0 0 0,0 0 0 0 0,0 1 0 0 0,1-1-1 0 0,-1 0 1 0 0,0 0 0 0 0,0 1 0 0 0,0-1 0 0 0,0 0 0 0 0,0 1 0 0 0,0-1 0 0 0,0 0 0 0 0,1 1-1 0 0,-1-1 1 0 0,0 0 0 0 0,0 1 0 0 0,0-1 0 0 0,0 1 0 0 0,0-1 0 0 0,-1 0-103 0 0,2 18 3755 0 0,-1-6-3699 0 0,3 29 271 0 0,-2 24-327 0 0,0-7 93 0 0,-7 319-268 0 0,0-204 94 0 0,1-37-305 0 0,0-15 38 0 0,3-40 128 0 0,-2 214-954 0 0,3-243 1132 0 0,4 8 42 0 0,-1 22-42 0 0,2 34 11 0 0,-1-48 2 0 0,-4 47 29 0 0,-8 49 736 0 0,2-120-2915 0 0,7-39 238 0 0</inkml:trace>
  <inkml:trace contextRef="#ctx0" brushRef="#br1" timeOffset="60881.61">405 995 2760 0 0,'0'0'295'0'0,"0"0"195"0"0,0 0 88 0 0,2 4 848 0 0,1 7-543 0 0,-1 23 8 0 0,-2 18-662 0 0,0-24-205 0 0,-8 370 272 0 0,1-55 20 0 0,7-258-304 0 0,-8 234 28 0 0,3-175 130 0 0,-7 319-28 0 0,-1-135-142 0 0,1-92-72 0 0,11-226 67 0 0,-12 156-576 0 0,-2-7 135 0 0,9-106 464 0 0,9-34-2773 0 0,-3-16 716 0 0</inkml:trace>
  <inkml:trace contextRef="#ctx0" brushRef="#br1" timeOffset="62045.98">810 1146 3680 0 0,'0'0'284'0'0,"1"4"-168"0"0,0 7-60 0 0,-3 25 1345 0 0,4 18-589 0 0,-1-2-113 0 0,-9 233 1333 0 0,-4-69-1931 0 0,7-91-450 0 0,-3 13 242 0 0,-39 416-1626 0 0,40-491 1599 0 0,-13 130 28 0 0,7 83 106 0 0,13-53 73 0 0,-2-150 25 0 0,0-26-27 0 0,2 20-71 0 0,0 67 54 0 0,2-11 1154 0 0,-2-77-872 0 0,1 1-38 0 0,0-11 340 0 0,-3 24-638 0 0,-5-35-2516 0 0,7-25-496 0 0</inkml:trace>
  <inkml:trace contextRef="#ctx0" brushRef="#br1" timeOffset="62998.43">1174 1602 5064 0 0,'0'0'389'0'0,"0"1"-44"0"0,-1 2 104 0 0,0 8 432 0 0,-18 198-35 0 0,0 105 1473 0 0,-2 17-892 0 0,-1 12-1673 0 0,-5 70-116 0 0,15-75-468 0 0,8 35-924 0 0,1-264 1514 0 0,1-88 219 0 0,0 1 0 0 0,0-1 0 0 0,-3 3 21 0 0,4-16-1 0 0,-2 15-15 0 0,2-20-64 0 0</inkml:trace>
  <inkml:trace contextRef="#ctx0" brushRef="#br1" timeOffset="63921.46">1494 2091 2304 0 0,'0'7'305'0'0,"0"-6"442"0"0,0-1 189 0 0,-1 7 1224 0 0,1-6-2113 0 0,-1-1-1 0 0,1 1 1 0 0,0 0-1 0 0,0-1 1 0 0,0 1-1 0 0,0 0 1 0 0,0-1 0 0 0,0 1-1 0 0,0-1 1 0 0,0 1-1 0 0,0 0 1 0 0,0-1-1 0 0,0 1 1 0 0,0 0-1 0 0,1 0-46 0 0,0 4 183 0 0,-1 0 0 0 0,1 1 0 0 0,-1-1 0 0 0,0 0 0 0 0,0 1 0 0 0,-1 0-183 0 0,1 15 216 0 0,9 146 2456 0 0,-8-123-2605 0 0,-4 16-67 0 0,1 9 37 0 0,5 56-402 0 0,-1-30-594 0 0,-5 43 959 0 0,-12 73-1412 0 0,5-130 204 0 0,0-2 600 0 0,-9 114 808 0 0,18-182-280 0 0</inkml:trace>
  <inkml:trace contextRef="#ctx0" brushRef="#br0" timeOffset="90669.78">294 2527 5984 0 0,'0'0'67'0'0,"1"0"1"0"0,-1-1-1 0 0,1 1 1 0 0,-1-1-1 0 0,1 1 1 0 0,-1 0 0 0 0,1-1-1 0 0,-1 0 1 0 0,1 1-1 0 0,-1-1 1 0 0,1 1-1 0 0,-1-1 1 0 0,0 1-1 0 0,1-1 1 0 0,-1 0-1 0 0,0 1 1 0 0,0-1-1 0 0,1 0 1 0 0,-1 1-1 0 0,0-1 1 0 0,0 0 0 0 0,0 0-68 0 0,0-10 3880 0 0,0 8-1821 0 0,0 2-822 0 0,0 1-11 0 0,0 0-97 0 0,0 0-397 0 0,0 0-175 0 0,0 0-40 0 0,0 0-5 0 0,0 0 0 0 0,0 0 0 0 0,0 0 0 0 0,0 0-17 0 0,0 0-74 0 0,0 0-34 0 0,4 11 561 0 0,5 8-519 0 0,0-1 1 0 0,5 17-430 0 0,73 213 554 0 0,-64-170-263 0 0,-14-45-8 0 0,1-1-1 0 0,14 28-282 0 0,-23-58 19 0 0,0 1 0 0 0,0-1 0 0 0,0 0 1 0 0,1 1-1 0 0,-1-1 0 0 0,1 0 0 0 0,-1 0 0 0 0,1 0 0 0 0,0 0 0 0 0,0 0 0 0 0,0 0 0 0 0,0 0 0 0 0,2 0-19 0 0,-3-1 80 0 0,0-1-56 0 0,0-1-1 0 0,1 1 0 0 0,-1 0 1 0 0,0 0-1 0 0,1 0 1 0 0,-1-1-1 0 0,0 1 1 0 0,1-1-1 0 0,-1 1 0 0 0,0-1 1 0 0,0 1-1 0 0,0-1 1 0 0,1 0-1 0 0,-1 0-23 0 0,3-4 9 0 0,0 0 0 0 0,0 0 0 0 0,-1 0 0 0 0,0 0-1 0 0,0-1 1 0 0,0 1 0 0 0,-1-1 0 0 0,1 0 0 0 0,-2 1 0 0 0,1-1-1 0 0,0-4-8 0 0,12-30 39 0 0,17-23-27 0 0,44-97 243 0 0,-45 90 17 0 0,3 1 0 0 0,3 1 0 0 0,6-1-272 0 0,-42 61-1019 0 0,0 15-3517 0 0,1-3 2858 0 0,0 2-204 0 0</inkml:trace>
  <inkml:trace contextRef="#ctx0" brushRef="#br0" timeOffset="91423.43">747 3074 6448 0 0,'0'0'498'0'0,"0"0"-126"0"0,0 0 690 0 0,0 7 3985 0 0,0 7-2742 0 0,0 14-760 0 0,1 0 1 0 0,3 14-1546 0 0,-4-41 69 0 0,1 0-1 0 0,-1 0 0 0 0,0 0 1 0 0,0 1-1 0 0,1-1 0 0 0,-1 0 1 0 0,0 0-1 0 0,1 0 0 0 0,-1 0 1 0 0,1 0-1 0 0,-1 0 0 0 0,1 0 1 0 0,0 0-1 0 0,0 0 0 0 0,-1 0 1 0 0,1-1-1 0 0,0 1 0 0 0,0 0 1 0 0,0 0-1 0 0,0-1 0 0 0,0 1 1 0 0,0 0-1 0 0,0-1 0 0 0,0 1 1 0 0,0-1-1 0 0,0 1-68 0 0,2-1 70 0 0,-1 1 0 0 0,1-1-1 0 0,-1 0 1 0 0,1 0 0 0 0,0 0 0 0 0,-1 0-1 0 0,1 0 1 0 0,0-1 0 0 0,-1 1 0 0 0,1-1-1 0 0,1 0-69 0 0,0 0 40 0 0,0 0 0 0 0,0 1 0 0 0,0-1 0 0 0,0 1 0 0 0,0 0-1 0 0,0 0 1 0 0,0 1 0 0 0,0-1 0 0 0,0 1 0 0 0,0 0 0 0 0,0 0-1 0 0,0 0 1 0 0,0 0 0 0 0,0 1 0 0 0,-1-1 0 0 0,1 1 0 0 0,0 1-40 0 0,-3-3 13 0 0,0 1 1 0 0,0-1-1 0 0,0 1 1 0 0,0 0-1 0 0,0-1 1 0 0,-1 1-1 0 0,1 0 1 0 0,0 0-1 0 0,0 0 1 0 0,-1-1-1 0 0,1 1 1 0 0,-1 0-1 0 0,1 0 1 0 0,-1 0-1 0 0,1 0 1 0 0,-1 0-1 0 0,1 0 1 0 0,-1 0-1 0 0,0 0 1 0 0,0 0-1 0 0,0 0 1 0 0,1 1-1 0 0,-1-1-13 0 0,-1 1 61 0 0,1 0-1 0 0,0 0 0 0 0,-1 0 0 0 0,1 0 1 0 0,-1 0-1 0 0,0 0 0 0 0,1 0 0 0 0,-1 0 0 0 0,0 0 1 0 0,0 0-1 0 0,-2 1-60 0 0,-3 5 191 0 0,0 0 1 0 0,0-1-1 0 0,-1 0 1 0 0,0-1-1 0 0,-1 1-191 0 0,6-5-299 0 0,-1 0-1 0 0,1 0 0 0 0,-1-1 1 0 0,0 1-1 0 0,0-1 0 0 0,0 1 0 0 0,0-1 1 0 0,0 0-1 0 0,0 0 0 0 0,0 0 1 0 0,0 0-1 0 0,0-1 0 0 0,-1 1 1 0 0,1-1-1 0 0,0 0 0 0 0,0 0 0 0 0,-1 0 1 0 0,1 0-1 0 0,0-1 0 0 0,0 1 1 0 0,0-1-1 0 0,0 0 0 0 0,-1 0 1 0 0,1 0-1 0 0,0 0 0 0 0,0-1 1 0 0,-1 0 299 0 0,-1-2-5972 0 0</inkml:trace>
  <inkml:trace contextRef="#ctx0" brushRef="#br0" timeOffset="91751.47">686 3058 8752 0 0,'14'-10'952'0'0,"-9"7"-541"0"0,0 1 0 0 0,0 1 0 0 0,0-1 1 0 0,0 1-1 0 0,0-1 0 0 0,0 1 1 0 0,0 1-1 0 0,0-1 0 0 0,0 1 0 0 0,0 0 1 0 0,3 0-412 0 0,11 2 3190 0 0,1 0 1 0 0,7 3-3191 0 0,-4-1 670 0 0,-22-4-713 0 0,12 2-1864 0 0,-8-1-2528 0 0,-5-1 2677 0 0</inkml:trace>
  <inkml:trace contextRef="#ctx0" brushRef="#br0" timeOffset="92998.58">2596 845 4608 0 0,'0'0'208'0'0,"4"-17"1348"0"0,-4 16-1108 0 0,0 0-1 0 0,0 0 1 0 0,0 1 0 0 0,0-1 0 0 0,0 0-1 0 0,0 0 1 0 0,1 0 0 0 0,-1 0 0 0 0,0 0-1 0 0,1 0 1 0 0,-1 1 0 0 0,0-1 0 0 0,1 0 0 0 0,-1 0-1 0 0,1 1 1 0 0,-1-1 0 0 0,1 0 0 0 0,0 0-448 0 0,0 1 414 0 0,-1 0 26 0 0,0 0 128 0 0,17 10 1977 0 0,-12-4-2400 0 0,-1-1-1 0 0,0 1 1 0 0,0 1-1 0 0,0-1 1 0 0,-1 0-1 0 0,1 1 1 0 0,0 2-145 0 0,15 53 350 0 0,-1-8-32 0 0,47 134 168 0 0,-41-112-500 0 0,18 34 89 0 0,-42-108-56 0 0,1-1 0 0 0,-1 1-1 0 0,1-1 1 0 0,0 0 0 0 0,-1 0 0 0 0,1 1 0 0 0,0-1-1 0 0,0 0 1 0 0,0 0 0 0 0,0 0 0 0 0,0 0-1 0 0,0 0 1 0 0,0 0 0 0 0,0 0 0 0 0,0 0 0 0 0,0 0-1 0 0,0-1 1 0 0,1 1 0 0 0,-1 0 0 0 0,1-1-19 0 0,-1 1 27 0 0,0-1 1 0 0,0 0-1 0 0,1 0 0 0 0,-1 0 1 0 0,0-1-1 0 0,0 1 1 0 0,1 0-1 0 0,-1 0 1 0 0,0-1-1 0 0,0 1 0 0 0,0 0 1 0 0,0-1-1 0 0,0 1 1 0 0,0-1-1 0 0,1 0 1 0 0,-1 1-1 0 0,0-1 1 0 0,-1 0-1 0 0,1 0 0 0 0,0 0 1 0 0,0 1-1 0 0,0-1 1 0 0,0-1-28 0 0,8-8 200 0 0,0-1 1 0 0,-2 1-1 0 0,1-2 1 0 0,-1 1-1 0 0,3-7-200 0 0,6-18 361 0 0,2-8-361 0 0,-12 30 75 0 0,21-51 1069 0 0,36-58-1144 0 0,-48 94 231 0 0,8-19-231 0 0,-22 46 26 0 0,-1 2-4947 0 0,0 0 2841 0 0</inkml:trace>
  <inkml:trace contextRef="#ctx0" brushRef="#br0" timeOffset="93567.05">3146 1312 8288 0 0,'0'0'381'0'0,"0"0"-6"0"0,-2-11 6239 0 0,2 11-6562 0 0,0 0 0 0 0,0-1-1 0 0,0 1 1 0 0,-1 0 0 0 0,1 0 0 0 0,0-1 0 0 0,0 1-1 0 0,-1 0 1 0 0,1 0 0 0 0,0-1 0 0 0,0 1-1 0 0,-1 0 1 0 0,1 0 0 0 0,0 0 0 0 0,-1-1-1 0 0,1 1 1 0 0,0 0 0 0 0,-1 0 0 0 0,1 0-1 0 0,0 0 1 0 0,-1 0 0 0 0,1 0 0 0 0,0 0-1 0 0,-1 0 1 0 0,1 0 0 0 0,0 0 0 0 0,-1 0 0 0 0,1 0-1 0 0,0 0 1 0 0,-1 0 0 0 0,1 0 0 0 0,0 0-1 0 0,-1 0 1 0 0,1 0 0 0 0,-1 1-52 0 0,-9 10 674 0 0,7-6-583 0 0,0 0 0 0 0,1 0 0 0 0,0 0-1 0 0,-1 4-90 0 0,-3 13 52 0 0,1 0 0 0 0,1 0 0 0 0,1 6-52 0 0,2-16-2 0 0,1-1-1 0 0,0 1 1 0 0,1 0-1 0 0,0 0 1 0 0,2 8 2 0 0,-2-16-3 0 0,0-1 0 0 0,0 1 0 0 0,0-1 0 0 0,0 0 0 0 0,0 1 0 0 0,1-1 0 0 0,0 0 0 0 0,-1 0 0 0 0,1 0 0 0 0,0 0 0 0 0,1 0 0 0 0,-1-1 0 0 0,0 1 0 0 0,1-1 0 0 0,0 1 0 0 0,-1-1 0 0 0,1 0 0 0 0,0 0 0 0 0,0 0 0 0 0,3 1 3 0 0,-5-2 22 0 0,1-1-1 0 0,-1 1 1 0 0,1-1-1 0 0,-1 0 0 0 0,0 0 1 0 0,1 1-1 0 0,-1-1 1 0 0,1 0-1 0 0,-1 0 0 0 0,1 0 1 0 0,-1-1-1 0 0,1 1 1 0 0,-1 0-1 0 0,1 0 0 0 0,-1-1 1 0 0,0 1-1 0 0,1-1 0 0 0,-1 1 1 0 0,0-1-1 0 0,1 0 1 0 0,-1 0-1 0 0,0 1 0 0 0,0-1 1 0 0,1 0-1 0 0,-1 0 1 0 0,0 0-1 0 0,0 0 0 0 0,0 0 1 0 0,0 0-1 0 0,0-1 1 0 0,-1 1-1 0 0,2-1-21 0 0,0-1 15 0 0,0 0 0 0 0,0-1 0 0 0,-1 1-1 0 0,1-1 1 0 0,-1 1 0 0 0,1-1 0 0 0,-1 1 0 0 0,0-1 0 0 0,-1 0 0 0 0,1 0-1 0 0,0-3-14 0 0,-1 4 104 0 0,-1 0 0 0 0,1 0-1 0 0,0 0 1 0 0,-1 1 0 0 0,1-1-1 0 0,-1 0 1 0 0,0 0-1 0 0,0 0 1 0 0,0 1 0 0 0,0-1-1 0 0,-1 0-103 0 0,2 2 48 0 0,-1 1 0 0 0,0-1-1 0 0,1 0 1 0 0,-1 0-1 0 0,0 0 1 0 0,1 1-1 0 0,-1-1 1 0 0,0 0 0 0 0,0 1-1 0 0,0-1 1 0 0,1 0-1 0 0,-1 1 1 0 0,0-1 0 0 0,0 1-1 0 0,0 0 1 0 0,0-1-1 0 0,0 1 1 0 0,0 0-1 0 0,0-1 1 0 0,0 1 0 0 0,0 0-1 0 0,0 0 1 0 0,0 0-1 0 0,0 0 1 0 0,0 0 0 0 0,0 0-1 0 0,0 0 1 0 0,0 0-1 0 0,0 1 1 0 0,0-1-1 0 0,0 0 1 0 0,-1 1-48 0 0,0 0-212 0 0,-1 1 0 0 0,1-1 0 0 0,-1 1 0 0 0,1 0 0 0 0,0 0-1 0 0,-1 0 1 0 0,1 0 0 0 0,0 1 0 0 0,0-1 0 0 0,1 1 0 0 0,-1-1 0 0 0,0 1 0 0 0,0 2 212 0 0,0-1-1298 0 0</inkml:trace>
  <inkml:trace contextRef="#ctx0" brushRef="#br0" timeOffset="94531.16">3060 3468 5984 0 0,'0'0'464'0'0,"9"-21"5760"0"0,-9 21-6130 0 0,0 0 0 0 0,0 0 0 0 0,0 0 0 0 0,0 0 0 0 0,0 0 0 0 0,0 0 0 0 0,1 0 0 0 0,-1 0 0 0 0,0 0 0 0 0,0 0 0 0 0,0 0 0 0 0,0 0 1 0 0,0 0-1 0 0,0 0 0 0 0,0 0 0 0 0,1 0 0 0 0,-1 0 0 0 0,0 0 0 0 0,0 0 0 0 0,0 0 0 0 0,0 0 0 0 0,0 0 0 0 0,0 0 0 0 0,1 0 0 0 0,-1 0 1 0 0,0 0-1 0 0,0 0 0 0 0,0 0 0 0 0,0 0 0 0 0,0 0 0 0 0,0 0 0 0 0,0 0 0 0 0,0 0 0 0 0,0 1 0 0 0,1-1 0 0 0,-1 0 0 0 0,0 0 0 0 0,0 0 0 0 0,0 0 1 0 0,0 0-1 0 0,0 0 0 0 0,0 0 0 0 0,0 1 0 0 0,0-1 0 0 0,0 0-94 0 0,6 10 1260 0 0,4 11-810 0 0,82 207 358 0 0,-75-179-810 0 0,-10-30 100 0 0,0 0 1 0 0,1 0 0 0 0,6 8-99 0 0,13 21 1050 0 0,-26-47-1025 0 0,0 1 0 0 0,0-1 0 0 0,0 0 0 0 0,0 1 0 0 0,0-1 0 0 0,0 0 0 0 0,0 0 0 0 0,1 0 0 0 0,-1 0 0 0 0,0 0 0 0 0,1 0 0 0 0,-1 0 0 0 0,1 0 0 0 0,0 0-25 0 0,-1-1 27 0 0,0 0-1 0 0,-1 0 0 0 0,1 0 1 0 0,0 0-1 0 0,0-1 0 0 0,0 1 1 0 0,0 0-1 0 0,-1 0 0 0 0,1 0 1 0 0,0-1-1 0 0,0 1 0 0 0,-1 0 1 0 0,1-1-1 0 0,0 1 0 0 0,0-1 1 0 0,-1 1-1 0 0,1-1 0 0 0,0 1 1 0 0,-1-1-1 0 0,1 1 0 0 0,-1-1 0 0 0,1 0 1 0 0,-1 1-1 0 0,1-1 0 0 0,-1 0 1 0 0,1 0-1 0 0,-1 1 0 0 0,0-1 1 0 0,1 0-27 0 0,7-15 248 0 0,0 0 0 0 0,-1 0 0 0 0,-1-1 0 0 0,0 0 1 0 0,1-9-249 0 0,0 2 200 0 0,1-1 1 0 0,3-3-201 0 0,-5 15 96 0 0,10-23 699 0 0,12-18-795 0 0,4-7 978 0 0,-21 38-1035 0 0,2 0 1 0 0,0 1-1 0 0,6-7 57 0 0,-4 2-135 0 0,-9 13-4171 0 0,-6 14 2084 0 0</inkml:trace>
  <inkml:trace contextRef="#ctx0" brushRef="#br0" timeOffset="95120.56">3587 3883 10592 0 0,'-13'-6'7589'0'0,"-37"-5"-4340"0"0,55 11-2791 0 0,0 0-1 0 0,1 0 1 0 0,-1 0-1 0 0,0-1 1 0 0,2 0-458 0 0,0 0-5 0 0,0 0 0 0 0,0 0 0 0 0,0 1 0 0 0,5 0 5 0 0,5 2 41 0 0,-10-2 48 0 0,0 1 0 0 0,0 0 0 0 0,0 1-1 0 0,0-1 1 0 0,6 3-89 0 0,-13-4 4 0 0,2 1 31 0 0,0-1 0 0 0,0 1 0 0 0,0 0-1 0 0,0-1 1 0 0,0 1 0 0 0,-1 0-1 0 0,1 0 1 0 0,0 0 0 0 0,0 0 0 0 0,-1 1-1 0 0,1-1 1 0 0,-1 0 0 0 0,1 1-1 0 0,-1-1 1 0 0,1 1 0 0 0,-1 0 0 0 0,0-1-1 0 0,0 1 1 0 0,0 0 0 0 0,0 0 0 0 0,0 0-35 0 0,0 2 56 0 0,0 0 0 0 0,0 0 1 0 0,0 0-1 0 0,-1 1 0 0 0,0-1 1 0 0,0 0-1 0 0,0 0 0 0 0,0 0 1 0 0,-1 1-1 0 0,0-1 0 0 0,1 0 1 0 0,-2 0-1 0 0,1 0-56 0 0,-4 24 84 0 0,1-7-71 0 0,0 5-82 0 0,-1 10-12 0 0,1-16-233 0 0,0-8 308 0 0,2-6-1917 0 0,1-2-6193 0 0,1-4 1535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8:53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3190 3629 14424 0 0,'0'0'661'0'0,"0"0"-16"0"0,0 1-410 0 0,0 4-96 0 0,0-4 436 0 0,0 0-410 0 0,-1 1 0 0 0,1-1-1 0 0,0 0 1 0 0,-1 1-1 0 0,1-1 1 0 0,-1 0-1 0 0,0 1 1 0 0,1-1-1 0 0,-1 0 1 0 0,0 0-1 0 0,0 0 1 0 0,0 0-1 0 0,0 0 1 0 0,0 0-1 0 0,0 0 1 0 0,0 0-1 0 0,0 0 1 0 0,0 0-1 0 0,0-1 1 0 0,-1 1-1 0 0,1 0 1 0 0,0-1-1 0 0,0 1 1 0 0,-1-1-1 0 0,1 1 1 0 0,-1-1-165 0 0,-4 2 167 0 0,0 0 1 0 0,0-1-1 0 0,0 1 1 0 0,-1-1-1 0 0,0 0-167 0 0,-104 6 605 0 0,-88 25-37 0 0,90-13-328 0 0,-47-1-240 0 0,147-17 0 0 0,-86 6 0 0 0,-31-5 0 0 0,-408-23-366 0 0,347 10 292 0 0,83 2 7 0 0,0-4 0 0 0,1-5-1 0 0,1-4 1 0 0,-59-23 67 0 0,105 27-16 0 0,1-3 1 0 0,0-2-1 0 0,2-3 1 0 0,0-2-1 0 0,3-2 1 0 0,-45-34 15 0 0,38 20 73 0 0,3-3-1 0 0,1-1 1 0 0,-45-56-73 0 0,64 63 9 0 0,2-2-1 0 0,2-1 0 0 0,2-2 1 0 0,1 0-1 0 0,3-2 0 0 0,2-1 1 0 0,2-1-1 0 0,-4-20-8 0 0,15 40 24 0 0,-11-34 99 0 0,1-8-123 0 0,10 30 22 0 0,-3-10 38 0 0,0-20-60 0 0,4 18 16 0 0,1 5 40 0 0,1-27-56 0 0,4 32 0 0 0,0-10 0 0 0,3-18 0 0 0,0 40 0 0 0,4-50 0 0 0,13-70 0 0 0,-1 61 0 0 0,26-79 0 0 0,-23 111 24 0 0,1 1 0 0 0,4 1 0 0 0,19-32-24 0 0,-29 61 5 0 0,21-36 54 0 0,12-14-59 0 0,8 0 34 0 0,3 3 0 0 0,3 2-1 0 0,65-59-33 0 0,-44 57 40 0 0,3 4 0 0 0,2 4-1 0 0,26-10-39 0 0,0 5 128 0 0,18-2-128 0 0,-60 37 218 0 0,2 4 0 0 0,42-12-218 0 0,1 8 21 0 0,75-11-21 0 0,124-9 81 0 0,-186 39-248 0 0,87 2 167 0 0,-124 15 50 0 0,-1 3 0 0 0,73 12-50 0 0,-35 5 13 0 0,0 5 1 0 0,107 35-14 0 0,-57 2 4 0 0,-128-40 27 0 0,-1 2 0 0 0,19 13-31 0 0,-30-14-2 0 0,140 84-46 0 0,-137-78 35 0 0,0 3 1 0 0,-3 1-1 0 0,1 3 13 0 0,59 64 272 0 0,75 95-272 0 0,-148-160 1 0 0,-2 1 0 0 0,-2 1 0 0 0,-1 0 0 0 0,-1 2-1 0 0,-2 1 0 0 0,8 25-6 0 0,-2 1 0 0 0,11 50 6 0 0,-14-25-30 0 0,-4 1-1 0 0,-3 19 31 0 0,-7-39 1 0 0,-4 1 0 0 0,-2-1 0 0 0,-4 1 0 0 0,-3-1 0 0 0,-11 52-1 0 0,0-36 12 0 0,-5-1 0 0 0,-3-1 0 0 0,-4-1 0 0 0,-18 35-12 0 0,20-62 21 0 0,-3-1 0 0 0,-30 43-21 0 0,-78 100 45 0 0,94-139-60 0 0,7-12 49 0 0,-2-1-1 0 0,-3-2 0 0 0,-1-2 1 0 0,-3-2-1 0 0,-1-2 0 0 0,-48 32-33 0 0,27-23 78 0 0,22-14 144 0 0,-19 9-222 0 0,2-8 187 0 0,0-3 0 0 0,-2-2 1 0 0,-45 12-188 0 0,68-28-180 0 0,-1-2 1 0 0,0-2 0 0 0,-1-2 0 0 0,0-1 0 0 0,-23-1 179 0 0,38-6-2271 0 0,-1-1 0 0 0,-4-1 2271 0 0,5-2-7351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2:20:54.093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4221 5557 15864,'-21'7'168,"-20"-7"184,0 14-1,-14-14 33,0 13-128,-12-13-96,-2 14 64,-13-14 64,14 13 64,-14-13 32,0 0-64,-13 0 32,-1 0-128,-12 0-64,12 0-64,1 0 0,-15 0 0,14-13 96,-26-1-32,13 1 0,1-1-96,-2 0 32,1-12 64,-14 12 64,15-14-32,12 1-32,1-14-32,13 14 0,-13-14-64,12 1 32,-12-15-64,0 0-32,27 0 96,-15 15 0,2-28-32,-1 13 32,-1-14-64,17 1 64,-17 0-64,1 0-32,0 0 32,28-1 32,-1 2 32,-12-2 32,12-13-64,0 15 32,14-16-128,-13 15 0,13-13-32,0-1 0,-14 13 64,14-25 0,0-2 0,15 13 0,-2-11 0,1 11 0,15 15-81</inkml:trace>
  <inkml:trace contextRef="#ctx0" brushRef="#br0" timeOffset="1">0 3052 22725,'0'-65'26,"14"-31"-26,-1 15 32,1-29-32,0 14 0,13 2 64,1-2-32,-2 1 64,15-1-128,0-13 0,0 14 32,0-15 64,0 29-96,0-15 0,13 0 32,1 2 0,14-3 64,-2 2 32,2 14-32,12-16-64,0 17-64,-12-16 32,-1 13 32,28-11 64,-15 25-32,2 1-32,12-14 32,14 14 32,0-14-32,14 27-32,-1-13-64,2 14 32,-16-1 32,14 14 0,15-14 0,-14 29 0,0-2 0,13 1 0,0 13 0,15 1 0,-101 8 0</inkml:trace>
  <inkml:trace contextRef="#ctx0" brushRef="#br0" timeOffset="2">3473 0 23167,'59'0'0,"77"14"0,0-1 0,14 14 0,-14 1 0,0 0 0,-12 12 64,-2-13-96,1 14 0,-1 0 32,1 0 0,-14 0 0,1 13 64,-2 1-32,1 14-32,0-1 32,1 0-32,-15 0 0,0 0 64,-71-50-56</inkml:trace>
  <inkml:trace contextRef="#ctx0" brushRef="#br0" timeOffset="3">6026 1050 23423,'27'28'0,"55"53"192,-13 1 128,-1 0-96,0 0 32,0-1-160,15 15-64,-17 0 0,4-1-32,-3 0 64,-12-12 32,0 12-128,-15 13-32,-12 2 96,13-15 32,-14 14 0,-1-13-64,2 13-64,-14 0 32,0-14 32,0 1 64,-1 0-96,0 12 0,-13-11-32,0 11 0,0-13 128,-13 2 32,13-16-128,-13 14-32,-15-27 32,14 14 0,-14 1 32,2-15 0,-1 13-96,0-26 64,-1 14-32,-13-15 0,0 14 64,0 0 64,0-13-32,-13 12-32,-1 2-64,14-14 32,0-1 32,-13 1 0,13-1 0,0 0 64,-13-12-32,13-1 64,0 0-64,-13-1-32,-1 1 32,0-14 32,1 14-96,-1 1 0,1-15 96,12 0 32,-11 13-32,12-12 32,-1-14 0,-12 13 32,13-13-64,-13-1-64,-1 1 32,0 0-32,0-14 0,14 13 0,-12-13 0,11 14 0,1-14 0,0 13 64,0-13-32,1 0-32,-14 0-64,12 0 32,1 0 32,-13 0 64,13 0-32,1 0 61</inkml:trace>
  <inkml:trace contextRef="#ctx0" brushRef="#br0" timeOffset="4">4833 5480 25401,'-24'-8'-19</inkml:trace>
  <inkml:trace contextRef="#ctx0" brushRef="#br0" timeOffset="5">123 3382 11634,'0'1'46,"0"-1"434,0 0 0,0 0-160,0 0 32,0 0-128,0 0 32,0 14-160,0-14-64,0 0 64,0 0 64,0 0 0,0 0 0,0 0 32,0 0 96,0 0 64,0 0 96,0 0-160,13 0-96,-13 0-32,0 0 159,15 13 1,-15-13-128,13 0 0,0 0-64,-13 0 64,14 0 96,0 0 160,0 0-192,0 0 0,12 0-64,-26 0-32,13 0-96,2 0-64,-2 0 32,0-13 32,1 13-32,0 0 64,-14 0 64,14 0 128,0 0-64,0 0 32,-1-14-96,0 14 0,2 0-96,-2-14 32,0 14-64,1 0 64,0 0-128,-1 0 0,15-14 32,-2 14 64,-11 0-32,11 0 64,2-13 0,-14 13 96,14 0-96,-2 0-64,-11-14 0,10 14 32,-11 0-32,14 0-32,0 0 96,-15 0 64,14 0-64,-13 0 0,13-14 32,-13 14 0,-1 0-64,15 0 32,-2 0-64,2 0 64,-1-13-128,-13 13 0,13 0 160,1-14 64,-1 14-64,0 0-96,14-14 64,-13 14 0,-2-13-128,2 13 32,-1-13 64,0 13 32,1-14-32,-1 14 32,-13-14-64,13 14 64,1-13-64,-16 13 64,16-14-224,-14 0-32,13 14 128,0-13 160,1-1-128,-2 0 0,2 1 128,0 0 64,-2-2-160,2 1-64,-2 1 64,2-1 32,0 1-96,-1 0 32,1-1 0,-15 0 0,15 14 0,-2-13 0,-12-1 0,13 14 64,-13-14-32,13 0 64,-14 1-64,15 13-32,-14-14 32,0 0-32,13 14 64,-13-13 32,0-1-32,-1 14-64,13-14-64,-12 14 32,0-13 32,14 13 64,-15-13 32,15 13 32,-15-14-64,0 14 32,1-14-64,13 14-32,-13-13 32,14 13 32,-14-14-96,12 0-64,-13 14 64,1 0 0,0-13 96,-1 13 32,15 0-32,-14 0-64,-1-14 32,-13 14-32,15 0 0,-2 0 64,0 0-32,1 0-32,0 0 32,-1 0 32,1 0-96,0 0-64,-1 0 64,0 0 0,-13 0 32,15 0 0,-2 0 0,0 0 64,1 0-32,0 0-32,-1 0 32,1 0-32,0 0 0,0 0 64,-1 0-32,2 0-32,-2 0-64,14 14 32,-27-14-32,26 0 0,-26 0 128,28 0 32,-14 13-128,14-13 32,-2 14 0,-12-14 0,13 14 0,1-1 64,-15 1-96,15-14 0,-14 14 96,-2-1 32,16 0-128,-15 1 32,1 13 0,13-13 64,1 13-96,-14-13 0,13 14 32,-13-15 64,-1 15-32,1-2-32,13 1-64,-14-13 32,1 14 96,13-1 32,-13 0-32,13 1-64,-13-1 96,0 13 0,13-12-32,-13-1-64,13 0 32,1 15-32,-1-15 64,-13 0 32,12 13 32,-12-12 64,0-1-32,-1 14 0,1-13-96,0-2-64,-1 2 32,0 13 32,2-14-32,-2 0-32,-13 15 32,13-1-32,1-14 64,0 13 32,-14-12-32,14 13 32,0-14-64,12 13 64,-13 1-64,2 0-32,-2-13 32,-13 12-32,13-12 0,-13 13 0,14-14 0,-14-14 0,15 28-96,-15 1 64,13-16 96,1 2 32,-14 13-32,14-14-64,-14 0 32,13 1-32,-13-2 0,13 2 0,2 0 0,-15 11 64,13-11-32,-13-1-32,0 1 32,13 0 32,-13-15-96,14 14 0,-14 0 32,14-13 64,-14 13-32,0 1 64,13-2-64,-13 15-32,14-13 32,-14-1-32,0-13 0,0 0 0,14 12 64,-14-12 32,13-1-128,-13-13 32,0 14 0,0 0 64,0-14-32,0 13-32,13 1 32,2 0-32,-15 0 0,13-14 64,-13 13-192,0 1 160,13 0 32,-13-1 0,0-13-64,0 0-64,0 14 128,0 0 0,0-2 0,0 2-64,0-14-128,0 15 0,0-15-96,0 13 64,-13-13-416,0 13 192,13-13 32,-15 14 0,2 0 64,13-14-64,0 13 0,0-13-512,-13-13-192,-1 13-1120,14-28-512,-14-13-3103</inkml:trace>
  <inkml:trace contextRef="#ctx0" brushRef="#br0" timeOffset="6">3024 59 12274,'-10'9'526,"10"5"498,-14-14-576,14 14 64,0-14 128,0 0-256,0 0-32,0 0-1,0 0-63,0 0 64,0 0-64,0 0 0,0 0 32,0 0 128,0 0-128,0 0 192,0 0-64,0 14-192,0-14 32,14 0-192,-14 0 0,0 0 32,0 14 64,-14-14-96,14 12 0,0-12-32,0 14-64,0-1 32,0 1 32,0 0 32,0-1 96,14 1-160,-14 0-32,0 14 64,0-1 96,0-14-64,0 15-64,-14-1 64,14 1 0,0 12-32,-13-13 32,13 0-64,0 1 64,0 13-64,0-14-32,0 14 32,0-14-32,0 14 0,0 0 64,-14 0-32,14 0-32,0 14-64,0-14 32,0-1 32,0 1 0,0 0 0,-14 0 64,14 1-96,-13-3 0,13 2 32,0 1 64,0-1-32,-13 0-32,13-1 32,-15 16-32,15-16-96,0 0 64,-13-12 96,13 13 32,-13-13 32,13 12 0,0-12-160,-14-1 32,0 14 0,14-14 64,-13 0-32,-1 1-32,14-1 32,-14 1 32,1-1 32,-1 0 32,0 0 0,0-13 0,1 13 0,13-13 0,-28 13 64,15 14 32,-15-14-96,16-13-32,-16 14 32,1-1 0,13-1-160,-13 1 32,-1-13 0,15 14 64,-29-15 32,15 15 32,-13-1-160,13 0 32,-1-13 64,1 14 32,-14-1-128,13-1-32,2 1 32,-2-13 64,1 14 64,0-14 32,-1 13 64,2-13 32,-2-1-96,0 14-32,1-13 32,-1 0 0,-11-1-64,11 14-64,-13-13-64,0 13 32,0-13 96,-1 13 32,1-13-32,16-1-64,-17 15 32,14-14-32,2 0 64,-2-1 96,1 1-64,-14-1-64,13 15-96,-12-15 32,-1 1 96,14-1 32,-14 1-128,0 0 32,0-14 0,0 13 64,0 1-96,14-14 0,-14 13 96,0-13 96,0 14-64,13-14-64,2 0 0,-15 0-32,13 0 0,1 0 64,-14 0-96,14 0 0,-1 0 32,2 0 64,-2 0 32,2 0 32,-16 0-160,14 0-32,1 0 32,0 0 64,14 0 0,-15 0 64,1 0-128,13 0 0,-13 0 32,13-14 64,-12 14-32,11 0-32,2 0 32,-1 0-32,0 0 0,14 0 0,-14 0-96,1 0 64,-1 0 32,0 0 64,14 0-32,-13 0-32,13 14-64,-12-14 32,12 0 32,0 0 64,-16 0-32,16 0-32,-12 0 32,-2 0-32,14 0-96,-14 0 64,14 0 32,-14 0 64,1 0-32,13 14-32,-14-14-64,14 0 32,0 0-32,-14 0 0,14 0 64,0 0 0,0 0 0,0 0 64,0 0-96,0 0 0,-13 0 32,13 0 64,0 0-256,0 0-32,0 0-224,0 0-64,0-14-704,0 14-320,0-27-1120,0 0-384,13-14-2559</inkml:trace>
  <inkml:trace contextRef="#ctx0" brushRef="#br0" timeOffset="7">3476 14 5120,'0'-14'1920,"0"14"-1024,0 0-544,0 0 576,0 0-128,0 0 96,0 0 32,0 0 64,0 0-512,0 0 192,0 0 96,0 0-32,0 0 0,0 0-193,14 0-63,-14 14-288,0-1-64,0 1-64,0 13 32,0-13 0,0 0 96,0 12 32,0 2 32,0 13 0,-14 0 64,2 0-96,12 0 32,-14-1-160,1 15 0,13-14 32,-14 14 0,14-15-160,-14 0 32,14 2 64,-13-1 32,13 0 32,0-1 64,-14 2-96,14 12 0,-14-26-32,14 26 32,0-27-64,0 13-32,-14 1 96,14-12 64,0 12-64,-14-2 0,14-11-96,0 0-32,0-1-32,-13 0 0,13 0 0,0 0 0,-14 1 64,14-1 64,0 0-32,0-14 64,0 15-64,0-1-32,-13 1 32,13-14 32,0 13-32,0-1-32,-14 1 32,14 1-32,0-14 0,0 0 64,-14 13-32,14-14-32,0 1 32,0 0-32,-12 13 0,12-13 0,0-1 0,0 15 0,-14-15 0,14 0 64,0 1-32,-14 0 64,14-1-64,-14 15 64,14-28-64,0 27-32,-14-12 96,14-2 0,0 0-32,0 1 32,-13-1-64,13 0 64,0 1-64,0 0 64,0 0-64,-14-14 64,14 13-64,0 2-32,0-2 32,0 0-32,0 1 0,0 0 64,0-1-32,0 1 64,0-14-64,0 14 64,-13-14 0,13 13 32,0 0-160,0 2 32,-14-15 64,14 13 32,0 0-128,0-13 32,0 14 0,0-14 0,0 14 64,0-14 32,0 13-32,0-13 32,0 14-64,0-14-32,0 14 96,0-14 0,0 0-32,0 0-64,0 13-64,0-13-32,0 14 64,14-14 0,-14 14 32,13 0 0,-13-14 0,14 13 64,-1 1 32,1 0-32,0-2 32,0-12-64,0 14-32,-2-14-128,2 14-64,-14-14 160,14 0 160,-1 0-64,1 13 32,-1-13-32,1 0-64,-14 0-192,14 14-128,-14-14 448,14 0 224,0 0-256,-14 0-96,13 14 0,-13-14 32,14 0 0,-14 0-32,14 0 32,-14 14 32,13-14-32,1 0-32,-14 0 32,12 13-32,-12-13-96,14 0 64,-14 14-32,15-14 0,-15 0 64,13 14 0,-13-14 0,14 0 0,-14 13 64,13-13 32,1 0-128,0 14 32,-14-14 0,13 0 0,-13 0 0,14 14 0,-14-14-96,13 0 64,1 0 32,-14 0 64,14 0-96,-14 0 0,14 0 32,0 0 0,-14 0 0,12-14 0,-12 14 0,14 0 64,-14-14-32,14 14-32,-14-13 32,13 13-32,-13-14 0,14 14 0,-1-14 0,-13 14 0,14-13-96,0-1 64,-14 14 32,14-14 0,0 14 0,-1-14 64,1 1-96,0-1-64,-1 14 64,-13-14 64,14 2 0,-14 12-32,13-14 96,-13 0 0,14 1-128,0 13 32,-1-14 0,-13 14 0,14-14 0,-1 0 0,1 14-224,0-13-96,-1 13 384,1-14 160,-14 0-288,13 1-160,1 13 96,0-14 32,-1 0 288,15 1 128,-14 0-160,0-2-96,12-11-32,-13 12 32,15 0-96,-15-13 0,15 13 96,-14 1 32,13 0-32,-13-2 32,-1 2 0,14-1 32,1-14-160,-1 15 32,0 0 0,0-14 64,0 14-32,1-15-32,0 14-64,-1-14 32,-1 1 32,15 0 64,1 14-96,-15-15 0,0 15 32,14-15 0,-14 15 64,0-1 32,1-13-128,-15 14 32,14-1 0,1-14 64,0 0-96,-15 1 0,15 13 32,-15 2 64,13-15-32,-12 13 64,0 0-64,14 0-32,-15-13 32,15 13-32,-15-13 0,14 14 64,-13-1-96,13-13-64,-13 13 128,-1 0 32,1 1-96,0-15 32,-1 15 0,1 0 64,-1-1-32,1 0-32,0 1 32,-1-1 32,15 0-96,-14 0 0,0 0 96,-1 14 32,1-14-32,-2 2-64,2-1-64,0 13 32,-1-14 96,-13 14 32,14-14-128,0 1-32,-14 13 32,14-15 0,-14 15 32,13-14 64,-13 14-32,14-13 64,0 0-64,-14 13-32,13 0 32,1 0 32,-14-15-32,13 2-32,-13 13 32,14-13-32,-14 13 0,0 0 64,0 0-96,14-14-64,-14 14-32,0 0 0,13-14 96,-13 1-160,15 13 64,-3-14-160,-12 14-32,0-14-128,15 14 32,-15 0-288,-15-13-928,15 13 32,-27-13-2143,14 13-1569</inkml:trace>
  <inkml:trace contextRef="#ctx0" brushRef="#br0" timeOffset="8">4814 5317 5632,'0'0'2112,"0"0"-1152,0 13-832,0-13 416,0 14-64,0-14 128,0 14 0,0-14 32,0 0-352,0 0 32,0 0 32,0 14 160,0-14 64,0 0-160,0 0-96,0 0 96,0 0 128,0 0-96,0 0 64,0 0-161,0 0 33,0 0-160,0 0 32,0 0-32,-15 0 96,15 0-32,0 0 64,0-14-128,-13 14 32,0-14-96,13 0 0,-14 1 32,0-14 32,1-1-32,-1 16 32,0-2 0,1 0 96,0 0-32,-2 1 0,2-1-96,13 0-32,-13 1 32,-1-1 96,14-13-128,-14 0-32,1-15 64,-1 16 32,0-1-32,0-1-32,1 1-32,-2-1 64,2 1-96,0 0-64,-1-1 64,0-12 0,2 12 96,12 1 32,-14 0-96,0 0-96,0-1-160,1 0 0,13-11 192,-15 11 128,15-13-96,-13 13-64,13 1 64,0 0 64,-13 13 0,13-13 64,0 14-128,-14-15 0,14 1-32,0 14-64,-14-15 32,14 1-32,-13 0 0,13-1 64,-14 1-32,14-1 64,-14 15 0,14-14 32,-14-1 0,14 1 0,-12 0-64,-2 14-64,14-15 32,-14-13 32,14 13-32,-13 2-32,13-1 32,-14 0-32,0-1 0,14 0 0,-13 1 0,-1 0 0,14 0 0,-14 0 64,0-14-32,1 14 64,-1-14-64,0 14-32,14-2 32,-13 16 32,-1-14 32,0 13 32,14-12-64,-12 12 32,-2 0-64,14-27-32,-14 14 96,0-1-128,1 1 0,13 0-32,-14 13 0,14-14 64,-14 16 64,14-2-96,-13 0 0,13 1 96,0-1 32,0 1-128,-14-1 32,14 14 0,0-14 0,0 14 0,0-14 0,0 14-96,0-14 0,0 14 64,0-13 64,0 13 0,0-14-32,0 14-64,0 0-32,0-14 64,0 14 64,0-13 0,0-1-32,14 2 32,-14-2-32,0 0 0,0-14 0,13 15 64,-13-1-96,0 0 0,14 1 32,-14-1 64,0 1-96,14 13 0,-1-14-32,-13 1 0,0-1 64,14-1 64,0-12-32,-14 15 64,14-16-128,-14 15-64,12-15 64,16 14 0,-15 0-64,1-13 64,13 14-32,-13-15 0,0 15 64,13-1 64,-13-13-96,0 13 0,13-13 96,-1 0 32,-12 0-128,14 0-32,-1-15 32,13 15 64,-12-1 0,0 2-32,-2 13-64,2-29 32,13 1 32,-14 0 64,14 14-32,0-15-32,13 2 32,-26 13-32,13 0 0,0-1 0,-15 1-96,16-1 64,-2 1 32,1-14 0,1 14 0,-1 0 0,-1 0 0,1 0 64,0-1-96,-14 1 0,14-1 32,0 1 64,1 1-32,-17-1-32,3 13-64,-1-14 32,1 14-32,0 1 0,12-15 128,-13 15 32,1-1-32,-2 1-64,-11-1-64,11-13 32,-12 13 32,13 1 64,-13-1-32,13 0-32,-13 1-64,14-14 32,-16 13 96,16-14 32,-1 14-128,1-13 32,0 13 0,-2-13 64,2 15-32,-15-2-32,1 0 32,13 0-32,-27 0-96,13 14 64,2-13 32,-2 13 0,0-14-96,-13 0 64,14 14 32,-14 0 64,14 0-32,-1-13-32,-13-1 32,14 14-32,-14 0-160,14 0-32,-14 0-128,-14 0 32,14 0-544,-14 0-256,14 0-928,-13 0-320,13 0-864,-14 0-319</inkml:trace>
  <inkml:trace contextRef="#ctx0" brushRef="#br0" timeOffset="9">1213 1391 7040,'27'0'2720,"-27"0"-1472,0 0-960,0 0 608,0 0-32,0 0 384,0 0-256,0 0-544,0 0 96,0 0 31,0 0-63,0 0 96,0 0-192,0 0 0,0 0-256,0 0-32,14 0 0,-14 0 64,0 0-96,13 0-64,1 0 64,-14 13 64,14-13-64,-14 14-64,14-14 0,-14 14 32,12-1-32,4 15 64,-4-14-64,1 14-32,1-16 96,0 15 0,-1 0-128,1 1-32,0 0 32,0-14 0,-1 12 32,-13-12 64,15 13-32,-15-13-32,13 0 32,-13-1-32,0 0 64,13-13-96,-13 15 0,0-15 96,0 0 96,14 0-64,-14 0-64,0 0 64,14 0 64,-1-15 64,-13 2 32,14 0-64,0-1-32,-1-13-96,15-1-64,-15-12 32,14 12 32,-13-13-96,-1 13 0,1 3 32,0 11 64,0 0-32,-1 0 64,-13 0 0,0 0 32,0 14-160,0-13 32,0 13-224,0 0 0,0-14-480,0 14-160,0 0-544,-13 0-224,-1-14-895,14 14-321</inkml:trace>
  <inkml:trace contextRef="#ctx0" brushRef="#br0" timeOffset="10">1977 3941 7040,'0'-14'2720,"0"14"-1472,14 0-960,-14 0 704,0 0-128,0 0 64,0 0 96,0 0 96,0 0-609,0 0 1,0 0-64,13 0 32,1 14-224,0 0-160,-1-14-64,1 27 32,-1 1-96,1 11 0,0-11 32,-1 13 0,-13 0 0,14 0 64,-2-13-32,-12 13-32,14-14 32,-14 14 32,14-14-32,-14 1 64,0-2-128,0-12-64,14 13-32,-14-13 96,0-14 0,0 13 96,14 1-96,-14-14 0,0 14 96,13-14 96,-13-14-64,14 14 0,0-14 32,-2-13 64,2 0 32,-1 1 32,1-2-224,14-13 0,-1 0-96,0-13 0,-14 12 64,14-13 0,-13 15 0,14-2 64,-14 2-32,-2-1 64,2 14-64,-1-1 64,2 1 0,-15 13 32,0 1 0,0-1 0,0 14-288,0 0-64,0 0-576,0 0-224,-15 0-736,15 0-255</inkml:trace>
  <inkml:trace contextRef="#ctx0" brushRef="#br0" timeOffset="11">2495 4432 7552,'0'0'2880,"0"-15"-1536,0 15-1216,0 0 608,14-13-288,-14 13 0,0-13-128,13 13-32,1 0-160,0-14-32,-1 14 32,1 0 0,14 14 0,-16-1-64,2 0 32,0 15 0,-14-15-32,0 1 32,-14 13-224,0-13-32,2 0-32,-2-1 128,0 0 32,0 2 32,1 12-96,-1-27 64,0 13 160,1-13 160,13 14 128,-14-14 128,14 0-224,0 0-33,0 0-95,14 0-32,-14 13-32,13-13 64,1 0-32,13 0 64,1 0-64,-2 0 64,-12 14 0,0-14 96,13 0-96,-27 14-64,14-14-64,-1 13-96,-13-13 96,0 13-1056,0-26-448,0 0-1407,14-1-545,-41 0-416</inkml:trace>
  <inkml:trace contextRef="#ctx0" brushRef="#br0" timeOffset="12">3777 1022 6912,'0'0'2624,"0"0"-1408,0-13-1152,0 13 544,14 0-192,-1 0 64,-13 0 32,0 0 64,14 0-320,-14 0 64,0 0 96,0 13-224,13-13-32,-13 14-96,14 0 32,0-1-64,-1 15 64,-13 12-64,14-13-32,-14 14 32,0 1 32,13-15-96,-13-1 0,0 15 32,0-27 64,14 14-32,-14-15-32,0 1 32,14 0 32,-14-14 32,0 13 96,0-13-32,0 0 0,0 0-32,13-13 0,-13 13 0,14-14 0,-1 0 63,1 1 33,0-15-32,13-13 32,-14 15-64,15-15 64,-1 13-128,0 14-64,-12-13 0,-2 13-32,1 1 0,-14-1 64,13 14-32,-13-14 64,0 14-416,0-12-608,-13 12-287,13 0-705,0-14-320</inkml:trace>
  <inkml:trace contextRef="#ctx0" brushRef="#br0" timeOffset="13">4159 1378 6784,'-27'0'2624,"13"0"-1408,0 0-1152,28 0 608,-28 0 0,14 0 352,14 0-224,-14 0 96,27-14-512,-13 14-160,-1 0 0,15-14-128,-15 14 0,1 0-96,-1 0-32,-13 0 96,14 0 32,-14 14-192,0-14 0,14 14-128,-14-14 64,-14 13 96,14 0 96,0-13-64,-14 14 0,14 0 32,-13-14 64,13 14-32,-14-14-32,14 14 32,0-14-32,-13 0 64,13 0-32,0 0-32,0 0 32,13 14-32,1-14 0,-14 0 0,13 12-96,1-12 64,0 14 96,-14 1 96,13 10 0,-13-11 0,0 0-32,0 0-64,0 14 32,-13-15-64,-1 1-32,14 0 32,-14-1 32,14 0 32,-13-13 95,13 14 33,0-14-32,-14 14 32,14-14-128,0 0 0,-13 0-32,13 0-64,0 0-64,0 0 32,0 0-32,0 0 0,0 0 64,0 0 64,0 0 32,0 0 32,13 0-64,-13 0-64,0 0 32,0 0-32,0 0 64,0 0 96,0 0-128,0 0-96,0 0-64,0 0 96,0 0 0,0 0 32,0 0-224,0 0 0,0 0-416,0 0-63,0 0-481,0 0-128,0 0-5696,0-14 3456</inkml:trace>
  <inkml:trace contextRef="#ctx0" brushRef="#br0" timeOffset="14">5249 2986 11264,'0'13'4224,"0"-13"-2305,0 0-2303,0 0 576,14 14-224,-14-14 64,0 14-160,0 13 32,0 1 32,13 25-32,0 2 32,2 14 64,-2-1 64,1 1-32,0-2 64,12 2 0,-12-15 32,0-13 0,-14 1 0,13-16 64,0 1 96,2-13 64,-2 0 96,1-14-32,0 0 64,0 0-64,13-14 0,0 0-96,0-13-32,-14 1-96,15-16-32,-1 1-32,1 14 0,-15 0-64,0-1 32,15 1 0,-28 13 32,14 0-64,0 1-64,-14-1-64,0 14 32,14-14-32,-14 14 0,0-12-352,0-1-224,0-2-512,0 2-160,0-15-576,0 1-159,0 13-2433</inkml:trace>
  <inkml:trace contextRef="#ctx0" brushRef="#br0" timeOffset="15">6054 3846 7296,'0'0'2720,"13"0"-1472,-13 0-1120,0 0 672,0 0-320,0 0 64,0 0 96,0 0 64,0 0 416,0 14-608,0 0 223,0-14 33,0 12-32,-13-12-64,13-12-160,-14 24-64,1-12-128,13 0-32,-26 0-96,-2 14 32,0-14-128,1 13-64,13 1 0,-13-14-32,13 0 0,-13 0 64,13 14-32,1-14 64,-1 0-64,0 13-32,14-13-64,-13 0 32,-1 0 32,14 0 0,0 0 0,0 0 64,-13 0-32,13 0-32,0 0 32,0 0-32,-14 0 0,14 0 0,0 14 0,0-14 0,0 0 0,0 0 0,0 0 0,0 0 0,0 0 0,0 0 0,0 0-96,0 0 0,0 0 64,0 0 0,0 0 32,0 0 0,0 0 0,14-14 0,-14 14 0,13-13 0,-13-1 0,14-13 64,-1 1-32,1 12 64,0 0-64,-1-14 64,1 15-64,-14 13 64,13-14-64,-13 0 64,14 14-64,-14-13-32,0 13 32,0 0 32,14 0-32,-14-14-32,0 14 96,0 0 64,13 14-64,-13-14 0,0 0-32,0 13 32,0-13-64,0 14 64,0 0 0,0-1 32,0 15 0,0 0-64,0-2-64,0 1 32,0-13-32,0 13 0,0 15 0,0-15-96,0 13 0,0-26 128,0 14 32,0-14-160,0-2 0,0 2-672,0-14-640,-13-14-1952,13 2 257,13-2-1665</inkml:trace>
  <inkml:trace contextRef="#ctx0" brushRef="#br1" timeOffset="16">4527 2290 4736,'0'0'1824,"0"0"-960,0 14-736,0-14 480,0 0-160,0 14 0,-13 26-64,13-13 64,0 1-224,0-1-128,-14 14 0,0 13-64,1-13 64,-1 14-64,0 13-32,1 1 32,0 11-32,-1 3 64,-14 12 32,14-13-128,1 13 32,13 1 128,-14-14 160,0 0-96,14-15-32,0 2-64,-13-15-96,13-13-64,0 1-320,-14-16-768,14-12-32,0 0-1504</inkml:trace>
  <inkml:trace contextRef="#ctx0" brushRef="#br1" timeOffset="17">4935 1855 7552,'14'0'2816,"-14"-14"-1536,0 28-1088,0-1 704,0 1-416,0 27-96,0-1-96,0 29-32,-14-1-128,14 28-32,-13-1 96,-1 14-32,0 0 0,0 27-96,0-13 32,1 27-64,-1 0-32,-13-13 32,1-1-32,-2 14 64,14-13 32,0-1-128,-13-14-32,14-13 32,-1-1 0,14-12 32,-14-15 0,14-12-96,0-14 0,-13 0-96,13-28 32,0-1-480,0 2-192,0-28-640,0 0-288,-14-28-1376</inkml:trace>
  <inkml:trace contextRef="#ctx0" brushRef="#br1" timeOffset="18">5469 1446 7936,'13'14'2976,"-13"40"-1600,0 0-1312,0-13 544,0 14-256,-13 14-32,13 26 0,-14 14 32,-14 13-160,1 14 0,1 14 32,-3 15 32,3-3 0,-2 15-64,15 0-32,-15-12-96,15 26 32,-15-28 128,15 13 127,-15-25-191,14-1-32,1-14-64,13 0 32,-14-27-128,0 1 0,14-15 32,-13-14 64,13-12-32,0-1-32,-14-13-128,14-1-64,0-27-191,0 0-97,0 1-288,0-14-160,0-1-416,0 2-128,0-57-3584,0 14 1568</inkml:trace>
  <inkml:trace contextRef="#ctx0" brushRef="#br1" timeOffset="19">5850 1446 6400,'13'-14'2368,"-13"14"-1280,0 0-640,0 14 640,0-1-256,0 28-32,0 1-32,0 38 0,-13 17-416,-1 11 128,-13 29 160,14-1-225,-1 27-63,-14-12-192,14 12-64,1 14-32,-15 1-64,16 0 32,-2-15-32,1 13 64,-1-25 32,-14-1-32,14-14-64,1 1 32,-1-15-32,14-26-96,-14-1 64,14 1-32,0-14 0,-13-15 0,13-12-64,0 0-64,0-1-32,0-27-319,13 1-97,-13-1-480,0-14-64,0 1-800,14-14-320</inkml:trace>
  <inkml:trace contextRef="#ctx0" brushRef="#br1" timeOffset="20">6927 2277 8832,'0'14'3328,"0"-1"-1792,0 28-1664,-14-13 672,14 12-352,-14 1-32,14 28 0,-14 12 32,0 28-96,1 1 96,-14 26 96,13 0-160,1 1 0,-14-1-64,13 1-64,1-15-64,-1-27 32,14 14-320,-14-27-96,1-13-352,13-16-128,0 3-192,-14-29-128,14-14-1984</inkml:trace>
  <inkml:trace contextRef="#ctx0" brushRef="#br1" timeOffset="21">6354 1923 8192,'15'-14'3072,"-3"14"-1664,-12 0-1216,0 0 640,0 0-320,0 28-32,0-15-224,-12 42-96,12-1-64,0 42 128,-15-1 160,1 14-64,1 15 63,-1 25-159,1 14 32,-1 1-96,0-14 0,1 14-192,-15-14 32,14-14-64,14 0 0,-14-13 64,14-15 64,0-11-32,-13-2-32,13-14-64,0 2-32,-14-15 64,14 0 64,0-14-160,-13 15 32,13-14-256,0-28-31,-14 13-481,14-26-192,0-14-896,0 0-512,0-28-1664,0 2 896</inkml:trace>
  <inkml:trace contextRef="#ctx0" brushRef="#br1" timeOffset="22">3382 1337 6144,'0'0'2272,"0"14"-1216,14 0-1024,-14-1 512,0 1-288,0-1 0,0 28-64,0-14-32,0 28-96,0-14 96,0 27 128,0 0-96,0-1 64,0 2-160,0 12 0,0-12-96,0-16-32,0-11-32,12-1 0,-12-14-160,0 13 0,0-26-128,0 0 0,0 0-512,0 0-192,0-14-1600</inkml:trace>
  <inkml:trace contextRef="#ctx0" brushRef="#br1" timeOffset="23">3682 491 6656,'0'0'2528,"0"0"-1344,0 13-1312,0 1 480,0 13-192,0 15 0,0 11 256,0 30 96,0-1-224,0 14-32,0-1 64,0 14-192,0 0 0,0 0-64,0 1-64,0-2-64,0 2 32,0-28 32,13-1 64,-13 2-96,0-16 0,0-12 32,13-13 64,-13-3-96,0 2-64,0-12-32,0-2 96,0-13-352,0-1-128,0 0-320,0-13-128,0-13-2016</inkml:trace>
  <inkml:trace contextRef="#ctx0" brushRef="#br1" timeOffset="24">4036 191 5888,'0'-14'2176,"0"14"-1152,0 14-704,0-14 544,0 13-224,0 0-32,0 29-160,-14 12 32,1 0-256,13 15 160,-14 13 96,0-15-32,14 44 0,-13-31-256,13 17-128,0 11-32,-14-13-32,14 1-96,0-1 64,0 1 32,0-27 64,0-2-32,0 2-32,0-1 32,0-14-32,0-13-224,0-14-96,0 1-256,0-15-96,0 1-448,14-28-2752</inkml:trace>
  <inkml:trace contextRef="#ctx0" brushRef="#br1" timeOffset="25">4336 314 6528,'13'-27'2464,"-13"27"-1344,0 0-1024,0 0 544,0 27-256,0-13 32,0 13 96,0 15 64,0-1-288,0 12 32,-13 16 96,13 13-96,0-1 0,-14 15-192,14-1-32,0 16-32,-14-16-64,14 0 32,-13 1 32,13-14-32,0-15-32,0 2-64,0-14 32,0-2-192,0-11-288,0-15-96,0 0-544,0-27-2880</inkml:trace>
  <inkml:trace contextRef="#ctx0" brushRef="#br1" timeOffset="26">4799 464 6784,'0'-14'2528,"0"14"-1344,0 14-960,0-14 576,0 13-224,0 1 64,-13-1 0,-1 15 0,1 12-352,-1 1 32,0 0 32,1 14-192,-1 13-32,14 14 0,-13 0 0,-1 13-64,14-13 32,0 0-64,-14-1 64,14 1-64,0-27-32,0 0-256,0-14-160,0-1-224,0-26 0,0 14-352</inkml:trace>
  <inkml:trace contextRef="#ctx0" brushRef="#br1" timeOffset="27">5154 628 7936,'0'0'2976,"14"0"-1600,-14 13-1600,0 1 1216,-14 13-352,14 1 32,0 13 0,-14 26-384,14-12-96,-13-1 0,-1 2-96,14-3-64,0 16-288,-13-30-96,13 2-512,0 1-256,-14-14-2304</inkml:trace>
  <inkml:trace contextRef="#ctx0" brushRef="#br1" timeOffset="28">355 2005 6656,'-14'0'2464,"14"0"-1344,0 0-1184,0 0 448,0 0-256,0 0-96,0 0 0,14 41-32,-14-14 0,0 14 192,14 0 128,-14 27 32,13 0 32,1 0-192,-1-14-64,1 14-64,-14-14-64,14 1 32,-1-14-32,-13-2-160,14-25-32,-14 14-256,0-14-128,13-1-192,-13 2-64,0-15-1056,0 0-1344,0 0 768</inkml:trace>
  <inkml:trace contextRef="#ctx0" brushRef="#br1" timeOffset="29">886 1377 8320,'-27'13'3072,"27"-13"-1664,0 28-1632,0-1 512,0 0-128,0 14 128,14 13 64,-14 29 32,13-1-192,-13 13 0,0 0 32,14-13-32,-14 13-32,0 1-96,0-15-64,0 1 32,14-14-32,-14-14 0,0 0 64,13 2-192,-13-16-32,0-13-96,0 15 64,14-29-96,-14 15-32,0-15-416,0 1-96,13 0-608,-13-14-224,0-28-1280</inkml:trace>
  <inkml:trace contextRef="#ctx0" brushRef="#br1" timeOffset="30">1254 1091 7424,'0'-27'2816,"14"27"-1536,-14 0-992,0 0 608,0 0-160,0 0-64,0 0-288,0 14-160,-14 13-128,14 14 0,0-1 0,0 29 96,14 13 96,-14-1-128,0 29-32,13-2-64,-13 16-64,0-16 32,14 15 32,-14-15-96,0 3 0,13-16 32,-13-14 64,14 0-32,-14-26-32,14 1-64,-14-15-32,0-15-448,14-12-128,-14 0-352,0-28-160,13-13-2528</inkml:trace>
  <inkml:trace contextRef="#ctx0" brushRef="#br1" timeOffset="31">1609 640 8064,'14'-13'2976,"-14"13"-1600,0 0-1312,0 0 896,0 27-320,-14 1-160,14 13-64,0 27-256,-14 0 192,14 27 64,0 14-192,0 1-64,0 14-96,0 12-64,0-28 32,0 15 31,0-14-31,0-14 64,14-13-128,-14-13 0,0-15-32,14 1-63,-14-14-193,0 0-64,0-15-128,0-12-96,0 0-448,0 0-128,0-28-2336,13 0 320</inkml:trace>
  <inkml:trace contextRef="#ctx0" brushRef="#br1" timeOffset="32">2100 491 6912,'27'-27'2624,"-27"27"-1408,0-14-992,0 14 576,0 0-128,0 0 64,0 14-288,0-1-32,0 14-224,0 28 96,0-1 96,0 15-64,0 13 0,0 27-128,0-14 32,0 27-128,0 1 0,0 0-32,0-13-64,0-1 32,0 0-32,0-27-96,0-1 64,0 1-32,0-27 0,0 0-160,0-29 0,14 2-416,-14-1-64,0-13-256,0-42-2176,13 1-1376,-13-13 1248</inkml:trace>
  <inkml:trace contextRef="#ctx0" brushRef="#br0" timeOffset="33">1814 1719 5248,'0'0'2016,"0"0"-1088,-28 0-672,42 0 576,-28 0-64,14 0 32,0 13 96,0-13 96,0 0-544,0 0 96,0 0 224,14 0-192,0 0-160,-14-13-96,14 13-192,-14 0-32,14 0 96,-14-14 95,0 14 1,13 0 64,-13 0-192,0 0-32,0 0 0,0 0 64,0 0-32,0 0 64,0 0-64,0 0 0,0 0-96,0 0-64,13 14 288,-13-1-224,0 1-96,0 0 96,0-1 0,-13 1-96,13 12 32,0-12 0,0 14 0,-13-15 0,13 1 0,0 13 0,0-13 0,0 13 0,0-13 0,-14 0 0,14 13 0,0-13-288,0-14-128,-14 14-416,14-14-128,0 0-1535,0 0-1953</inkml:trace>
  <inkml:trace contextRef="#ctx0" brushRef="#br1" timeOffset="34">1800 491 6656,'-40'13'2528,"40"-13"-1344,-28 0-832,15 0 672,-1 0-192,14 0 64,-13 0-32,13 0 32,-14 0-480,14 0 96,0 0 127,0 0-351,14 0-64,13 0-96,14 0 0,13-13 0,14 13 0,0 0-64,14 0-64,14-13 160,13-1 128,-1 14-96,-11-14-32,-2 14-64,13-13 0,-26 13-64,1 0-32,-15 0 96,-28 0 0,2-14 32,-16 14 0,2 0-352,-14 0-96,-14 14-608,0-14-224,-28 0-671,2 0-193,-2 0-2048</inkml:trace>
  <inkml:trace contextRef="#ctx0" brushRef="#br1" timeOffset="35">449 1746 6528,'-13'0'2464,"13"0"-1344,0 14-896,0-14 576,0 0-352,13 0-96,1 0 160,-1 13 32,15-13-256,26 15 32,0-15 96,15 14-96,13-14 64,40 0-160,14 0-64,1 0 0,13-14 32,14-1-96,-14 2 0,0-1-32,14 14-64,-28-14 32,0 14 32,-13 0-32,-27 0-32,-1 0 32,-27 0 32,-13 0-32,0 0-32,-29 14-320,1-14-192,1 0-192,-14 0 32,-1 0-320,-13 0-160,0 0-2368</inkml:trace>
  <inkml:trace contextRef="#ctx0" brushRef="#br1" timeOffset="36">696 1363 6784,'-28'0'2624,"28"14"-1408,-14-14-992,14 14 640,0-14-224,0 0-64,0 0-256,0 0-64,14 0-128,0 0 192,14 0 96,26 0-64,0 0-32,14-14-64,29 14 64,25 0-96,0 0-64,28 0 0,-13-14-32,13 14-64,0-13 31,0-1-126,-13 14-1,0 0 95,-15 0 97,-12 0-64,-15 14-64,14-14 0,-28 0-32,-12 13 0,-14-13 0,-1 0-160,-27 0 32,1 0-287,-15 0-129,1 0-352,-1 0-96,-26 0-1024,-1-13-448,-13 13-672</inkml:trace>
  <inkml:trace contextRef="#ctx0" brushRef="#br1" timeOffset="37">2509 204 8192,'16'-13'3072,"-16"-1"-1664,14 14-1376,-14 0 672,0 0-256,0 14 64,0-1-288,0 1-64,0 41-96,-14-1 96,14 28 128,0 13-32,0 14 32,0 1-160,-16 13-32,16 13-32,0-14 32,0 2-128,-14-15 0,14-13 96,0-1 32,0-27-320,0 0-96,0-27-192,0 1-32,0-15-96,0-13-32,0-1-128,0-13 32,0 0-1216,0-27-448,14 0-224</inkml:trace>
  <inkml:trace contextRef="#ctx0" brushRef="#br1" timeOffset="38">2796 150 7680,'13'0'2880,"-13"0"-1536,0 0-1632,0 0 384,0 0-64,0 0 32,0 14 192,0 13 160,0 0-224,0 27 192,0 15 96,0 13 128,0 27 32,-13 0-352,-1 27-160,14 0-96,-14 14 32,1 1-32,13-29-32,-14 0 32,1-11-32,13-16-224,0-14 0,0 0-128,-14-12 0,14-1-320,0-27-128,-14 0-832,14-13-384</inkml:trace>
  <inkml:trace contextRef="#ctx0" brushRef="#br1" timeOffset="39">723 3396 7296,'13'-14'2816,"-13"14"-1536,0 0-1152,0 0 608,0 14-288,0-14 64,-13 13 0,13 1-32,0 13-224,0 1 32,-13 13 64,13 12-64,0 16 64,0-1-192,0 15-96,-14-2-32,14 15-32,0-14 0,0 0 64,-14-1-32,14-13-32,0 1 32,0-14-32,0-14-96,0-14 64,0 14-320,0-14-160,0-14-448,0 1-128,14-14-544,-14-14-192,0 1-1280</inkml:trace>
  <inkml:trace contextRef="#ctx0" brushRef="#br1" timeOffset="40">1377 3123 7808,'13'0'2880,"-13"0"-1536,0 14-1152,14-14 704,-14 27-416,0 0-96,-14 15-96,14 11 32,-13 2-160,13 14 256,-14 26 128,14 0-96,-14 0-1,14 15-191,-13-15-96,-1 14-64,14 0 0,-13-27-128,-1 14 0,14-28 32,0 0 0,0 1-160,0-16-32,0-12-191,0 0-97,0-13-64,0-15-96,0-13-1024,14-13-2368</inkml:trace>
  <inkml:trace contextRef="#ctx0" brushRef="#br1" timeOffset="41">1757 3095 8064,'13'0'2976,"-13"-13"-1600,28 13-1536,-28 0 544,14 0-96,-14 13 64,0 2 96,0 11 64,0 16-288,0 11 160,-14 16 32,14-1-64,-14 43 32,-13-3-96,15 1-1,-3 13-159,2 14-96,0-12 0,-1-1-32,0-1 0,-13-12 0,27-2-96,-14-25 64,1-2 32,13-13 64,0-14-32,0 2 64,0-15-352,0-14-63,0-15-961,0-12-256,0 0-96,0-25-2048</inkml:trace>
  <inkml:trace contextRef="#ctx0" brushRef="#br1" timeOffset="42">2480 2905 9216,'14'27'3424,"-14"0"-1856,0 1-1632,0-14 640,0 12-224,0 15 32,-14 14 64,14 14 64,-13-1-289,0 13 161,-1 15 96,0 13-32,-13 0 0,-1 1-256,15 12-64,0 16-64,-14-16 32,13 0-64,0 1-32,-13-13 32,14-2-32,-1 2 0,14-28 0,-14-14-96,1 0 0,13-28-160,-14 2 0,14-1-384,0-14-128,0-13-383,0-2-65,0-12-416,0-12-160,0-15-1728</inkml:trace>
  <inkml:trace contextRef="#ctx0" brushRef="#br1" timeOffset="43">2849 3055 9088,'0'27'3424,"0"-13"-1856,0 13-1824,0 1 576,0 12-160,-13 15 64,13 0 256,-14 27 128,1-1-288,-1 29 255,0-16 65,1 16-128,-1-1-32,14-1-288,-13-12-128,-1 13-32,0-27 32,14 0-32,-13-1-32,13 1-64,0 0-32,-14-28-96,1 15 32,13-15 32,-14-12 64,14 11-192,0-12-64,-14 1-448,14-15-159,0-13-385,0 0-128,0-28-2816,0-14 928</inkml:trace>
  <inkml:trace contextRef="#ctx0" brushRef="#br1" timeOffset="44">3299 3382 7552,'14'-14'2880,"-14"14"-1536,0 0-1344,0 0 576,0 0 32,0 0 96,0 14 0,13 0-64,-13-14-320,0 26 160,0 2 128,0 13 31,-13 0 97,13 13-224,0 29-32,0-16-160,-14 15-32,14 13-160,-13 1-32,-1-2-96,0 16-32,1-14 32,-1-1 0,1 13 64,-1-13 96,0 1 0,14-14 0,-13 0-32,13-14 0,-14-13-64,14-1-64,0-13 32,-13-14-32,13 1-96,0-1 64,0-1-320,-14-12-320,14 0-64,0-14-384,-14 0-191,14 0-129,0-14-64,0 0-320,0-12-96,0-1-1184</inkml:trace>
  <inkml:trace contextRef="#ctx0" brushRef="#br1" timeOffset="45">3600 3968 7552,'0'14'2880,"13"-14"-1536,-13 13-1152,0 1 704,14-14-64,-14 14 128,0-1-224,0 1-128,0 0-352,0 14-33,0-2 1,0 1-32,-14 14 32,14 1-64,0-2 64,-13 15-64,13-1 64,-14 1-64,1 14 0,-1-2-192,0 1 32,0 0-64,14-13 0,-14 13 64,14 0 64,-13-13 96,13-1 64,0-13-32,-14 0-32,14 0-192,0-14 32,0 1-64,0 0 0,0-16 0,0 2-192,0 13 0,-14-13-96,14-1 64,0 1-544,-13 0-191,13-42-2273,-14 15-896</inkml:trace>
  <inkml:trace contextRef="#ctx0" brushRef="#br1" timeOffset="46">3643 273 6272,'-16'0'2368,"16"0"-1280,0 0-864,0 0 576,0 0-288,0 0 32</inkml:trace>
  <inkml:trace contextRef="#ctx0" brushRef="#br1" timeOffset="47">3640 272 12512,'27'0'480,"-13"0"-64,27-13-96,13 13-32,-13 0-96,14 0-32,13 0-96,0 0 32,14 0-64,0 0 64,-15 0-64,2 0 64,-1 0-128,-13 0-64,-1 0 64,1 0 64,0 0 0,-14 0 64,0 0-128,-14 0 0,0 0 32,0 0 0,-13 0-704,-1 0-256,-13 0-512,-13 0-2592</inkml:trace>
  <inkml:trace contextRef="#ctx0" brushRef="#br1" timeOffset="48">3436 735 6400,'-14'0'2464,"14"0"-1344,14 0-960,-14 0 544,0 0-192,13 0 96,14 0-32,14-14-64,14 14-256,13 0 32,1 0 64,12 0-128,14-13 32,1 13-96,27 0 64,-14 0-128,-14-13 0,14-1-32,0 14 32,-13-13 0,12 0 32,-25 13-64,-2-14 32,-13 0-64,-14 0-32,-12 14 32,13-12 32,-29 12-32,1 0-32,-13-14-256,0 14-96,0 0-224,-1 0-64,-13 0-512,0 0-128,0 0-2208</inkml:trace>
  <inkml:trace contextRef="#ctx0" brushRef="#br1" timeOffset="49">3436 1104 6144,'-14'0'2272,"28"0"-1216,-14 0-1024,0 0 448,13 0 160,14 0 160,14-13 0,0 13 0,27 0-448,1-14 0,13 14 0,26 0-64,1 0 0,15 0-96,-2-14-32,14 14-192,-13 0 32,-14-13 0,0-1 64,-14 14-32,-13 0 64,-14 0 0,0 0 32,-13 0-64,-2 0-64,-11 0 96,-1 14 0,0-14-192,-14 0 0,-13 0-544,0 13-192,0-13-448,0 0-64</inkml:trace>
  <inkml:trace contextRef="#ctx0" brushRef="#br1" timeOffset="50">3355 1787 6912,'-14'27'2624,"0"-27"-1408,14 0-992,0 0 576,0 0-288,0 0-32,14 0 64,0 0 96,13-13-320,14-1 96,27 14 96,0-14-128,13 14-64,15-14-160,-1 14-64,1-14-32,-1 2-64,1-2 96,-15 14 63,1-14-222,-27 14-97,-15 0-352,1 0-128,-14 0-384,-13 0-96,0 14-672,0-14-224</inkml:trace>
  <inkml:trace contextRef="#ctx0" brushRef="#br1" timeOffset="51">3409 1377 6784,'0'0'2528,"0"0"-1344,0 0-1024,14 0 544,-14 0-32,27 0 128,14 0-64,13 0-64,1 0-352,26 0-64,16 0 64,11 0-64,-13 0 32,28 0-160,-15 0-32,-12 0 32,26 0 0,-26 0-64,-14 0-64,-14 0 32,0 0 32,-27 0-32,0 0-32,-14 0-544,1 0-192,-14 0-416,-14 0-96,0 0-1856,0 0-1568,0 0 1824</inkml:trace>
  <inkml:trace contextRef="#ctx0" brushRef="#br1" timeOffset="52">3287 2127 6656,'-28'27'2464,"28"-27"-1344,0 13-1312,14-13 1920,0 0-544,-1 0-160,14 0-192,14 14-480,14-14-128,-1-14-32,14 14-96,15 0-64,-17 0 0,3 0-32,-15 0 64,1 0 96,0 0-416,-16 0-160,3 0-640,-14 14-256,-28-14-4768,0 14 2272</inkml:trace>
  <inkml:trace contextRef="#ctx0" brushRef="#br1" timeOffset="53">5454 1582 7296,'0'0'2816,"14"-14"-1536,-1 14-992,1 0 704,13 14-256,15-14-32,11 13-192,-12-13 0,28 0-288,13 0-64,-28 0-32,28 0-64,-13 0 32,-2 14-128,-12-14 0,-1 0 32,-13 0 64,1 0-32,-16 0 64,-12 0-352,13 0-64,-27 0-480,14 0-128,-1 0-800,-13 13-256,0 1-1280</inkml:trace>
  <inkml:trace contextRef="#ctx0" brushRef="#br1" timeOffset="54">5031 1882 7552,'0'0'2816,"27"0"-1536,0 0-1088,-13 0 704,14 0-192,12 0 32,28 0-32,15 0-64,12 0-320,0 0-64,27 0 64,-12 0-129,14 14-31,-16-14-160,1 0 0,0 0 64,-13 0 32,-15 13-32,-26-13-64,-1 0-416,-13 0-191,1 14-129,-2-14 64,-27 0-288,15 0-96,-15 0-1120,-13 0-448,0 0-192</inkml:trace>
  <inkml:trace contextRef="#ctx0" brushRef="#br1" timeOffset="55">4731 2209 7040,'0'14'2720,"0"-14"-1472,28 0-1024,-15 0 640,14 0-96,1 0 96,26 0-192,14 0-32,15 0-352,12 0 32,28 0 32,-1 0-64,14 0-1,0 13-159,15-13-96,-15 0 64,-27 14 0,28-14-128,-28 0 32,-28 13 0,1-13 64,-13 0-256,-15 0-96,-13 15-287,0-15-33,-1 13-32,-12-13 0,-15 0-224,1 14-96,-1-14-736,-13 13-2176</inkml:trace>
  <inkml:trace contextRef="#ctx0" brushRef="#br1" timeOffset="56">4309 2468 6912,'14'0'2624,"-14"0"-1408,27 14-992,-13-14 576,27 0-128,13 14 64,14-14-128,28 0 0,-1 0-320,15 13 32,26-13 96,13 14-96,2-1 0,26 1-128,-14 0 31,1-1-127,-1-13-64,2 14 64,-29-14 0,0 0-32,-14 0 32,-26 13 0,0-13 32,-29 0-288,2 0-64,-28 14-223,-1-14-65,-12 0-224,-1 0-64,-13 0-800,-1 0-736,-13 14-320,0-1-160</inkml:trace>
  <inkml:trace contextRef="#ctx0" brushRef="#br1" timeOffset="57">4200 2768 7552,'0'0'2816,"0"0"-1536,0 14-1088,0-14 704,14 0-192,-1 13 32,1-13-32,27 0 32,13 13-416,14-13 96,42 15 31,12-15-31,14 13 0,15 0-96,26-13 32,0 14-64,14 0 0,-1-14-160,-12 0-32,-1 13 160,-27 1 96,0-14-64,-28 0 0,-12 27-96,-16-14-32,-11-13-96,-15 14 32,-14 0-64,-13-14-32,-14 0-320,1 13-128,-14-13-288,-1 0-64,2 0-448,-15 0-159,-15 0-577,-12 0-192,-28 0-1600</inkml:trace>
  <inkml:trace contextRef="#ctx0" brushRef="#br1" timeOffset="58">4091 3177 7296,'27'27'2816,"14"-27"-1536,13 13-1152,-26-13 608,26 14 64,1 14 224,27-14-256,27 0-160,14-1-320,0 1-64,27 0 96,-1-1-65,15 0 33,14-13-256,-15 14 0,1 0-32,-15-1 64,2 1 32,-15 1 32,-13-2-64,-29 0 32,-11-13-64,-1 16 64,-13-16-224,-16 13 32,-11-13-320,-15 0-63,1 0-161,-15 0-96,0 0-224,-13 13-128,-13-13-960,0 0-416,-15 0-480</inkml:trace>
  <inkml:trace contextRef="#ctx0" brushRef="#br1" timeOffset="59">4200 3655 5632,'0'14'2112,"0"-14"-1152,14 0-640,-1 13 640,15-13-96,13 0 128,13 14-192,14 0-32,27-1-416,15-13 64,-1 14 32,27 0-160,14-14-96,14 14-32,13-1-32,1 1 0,-1 0 0,-27 13-64,13 0-64,-26-13 96,-1 0 0,-27-1 32,-1 0 64,-25 1-32,-1-14-1,-27 14-191,-15-14 32,1 0-415,-13 0-225,-14 0-96,-1 13 64,0-13-288,-13 0-96,-13 0-992,-14-13-416,-1 13-288</inkml:trace>
  <inkml:trace contextRef="#ctx0" brushRef="#br1" timeOffset="60">4472 4417 7040,'-28'0'2624,"28"0"-1408,14 14-928,0-14 704,-1 14-256,-13-1 32,28 0 0,0-13 64,26 14-448,28 0 64,13-14 63,14 13-127,14 1 32,26-14-256,-12 14-32,13-14-64,1 0-64,-15 0 32,1 0-32,-15 13 0,-12-13 64,-16 0-96,-12 0 0,-14 14-256,-13-14-128,-14 0-287,-14 14-97,-14-14-224,-13 0-96,-13 0-224,-1 0-32,1 0-1952</inkml:trace>
  <inkml:trace contextRef="#ctx0" brushRef="#br1" timeOffset="61">4281 4064 8064,'0'0'3072,"0"14"-1664,0-14-1376,14 0 608,-14 0-64,27 0 96,28 0-64,-1 0 0,42 14-320,26-1-32,15 14 63,13-13-191,28 0 0,-2-1-64,1 14 32,-13-27-64,-14 14-32,0 0 32,-13-1 32,-15-13-32,-12 0-32,-29 14-128,1-14-64,-27 0-191,-14 0-97,0 0-64,-15 13 0,-12-13-224,0 0 32,-14 0-384,0 0-192,0 0-2016</inkml:trace>
  <inkml:trace contextRef="#ctx0" brushRef="#br1" timeOffset="62">4622 4855 6784,'0'0'2624,"0"0"-1408,0 0-864,0 0 672,0 0-256,14 14 0,-1-14-64,-13 0 32,41 0-416,0 0 160,27 0 96,1 0-129,25 13 1,16-13-192,12 0 0,2 14-96,-16-14 0,28 13-192,-27-13 32,0 14 64,-13-14 32,-1 14-32,-13-14-64,-13 27 32,-16-27-32,-12 13-352,-13 1-160,-1-14-320,-13-14-735,-14 14 127,-14-13-608,1 13-128,-15-14-928</inkml:trace>
  <inkml:trace contextRef="#ctx0" brushRef="#br1" timeOffset="63">1090 1009 7040,'-27'0'2720,"27"0"-1472,0 0-1024,0 0 640,0 0-96,0 0 32,0 0-256,14-15 0,-1 15-320,15 0 160,27 0 32,-2 0-64,16-13 31,13 13-95,27-13 64,0-1-128,27 0-64,-13 1-64,27-1-96,0 0 32,-13 14-32,-15-13 0,-13 13 64,0 0 32,-13 0 32,-15 0-160,-26 0 32,-14 0 0,0 0 0,-14 13-288,-13-13-64,-14 0-511,0 14-193,-28-14-832,1 14-320,0-14-1472</inkml:trace>
  <inkml:trace contextRef="#ctx0" brushRef="#br1" timeOffset="64">368 2318 6144,'-27'0'2368,"27"0"-1280,0 0-704,0 0 608,0 0-224,0 0 0,0 0-288,0 0-128,0 13 0,14 1 0,13 0-32,15 13-32,25-27-96,2 14 32,12 0 0,28-14 32,14 14-128,13-28-96,-12 14 64,-2-14 0,29 0-32,-29 0-64,0 1 32,1-1-32,-27 0 0,-1 14 64,-13-13-32,1 13 64,-30 0 0,2 0 32,-1 0-160,-26 0-32,-1 0-192,-13 0-64,-1 0-192,1 0-96,0 0-352,-14-14-192,-14 14-4544,14 0 1920</inkml:trace>
  <inkml:trace contextRef="#ctx0" brushRef="#br1" timeOffset="65">341 2005 6784,'-14'14'2624,"14"-14"-1408,0 0-992,-13 13 576,13-13 0,0 0 64,0 0-384,0 0-128,0 0-224,0 0 64,13 0 96,1 0 32,13-13 128,1 13 64,39-14-33,16 14-95,12 0-64,14-14-192,28 14-32,-1 0-32,1-14 32,13 14 64,-1-14 64,-12 14-32,-1 0-32,-12 0-32,-16 0 64,15 0-32,-28 0 0,1 0-192,-14 0 32,0 0 0,-15 0 0,-25 0 64,-1 0 32,-1 0-32,-27 0 32,15 0-288,-14-13-32,-1 13-384,-13 0-160,0 0-639,-13-14-321,-1 14-2336,-14-13-1376,1-1 2560</inkml:trace>
  <inkml:trace contextRef="#ctx0" brushRef="#br1" timeOffset="66">204 2618 6656,'0'13'2528,"-13"-13"-1344,13 0-896,0 0 608,0 0-256,0 0 32,0 0-320,13 0-128,1 0 0,13 0 64,1 0 0,12 0 64,15 14-192,14-14-32,11 14 0,16-14 64,1 13-96,11-13-64,0 14 0,2-14 32,-15 14-32,0 0 64,-12-1-64,-2-13 64,-13 14-64,14 1 64,-28-15-64,1 13-32,0-13 32,-29 0-32,15 0 64,-27 0 32,14 0-128,-14 0-32,-14-13-960,0 13-1280,0 0-640,0-15-512</inkml:trace>
  <inkml:trace contextRef="#ctx0" brushRef="#br1" timeOffset="67">1950 3096 6656,'0'14'2464,"-14"-14"-1344,14 0-832,0 0 704,0 0-256,0 0 32,14 0-128,-14 0-96,13 0-288,15 0 32,13 0 128,-15 0-32,29 0 96,0 14-128,12-14 31,3 0-223,25 0-32,-14 13 0,1-13 64,27 0-160,-13 0-32,-15 0 0,15 0 0,-15 0 0,-13 14 0,1-14 0,-15 0 64,-13 0-256,-14 13-96,1-13-287,-2 0-33,-11 0-192,-15 0-32,0-13-544,0 13-160</inkml:trace>
  <inkml:trace contextRef="#ctx0" brushRef="#br1" timeOffset="68">1391 3355 7296,'0'0'2816,"14"13"-1536,-14-13-1088,0 0 640,13 0-160,15 0 64,-15 15-128,29-2-64,-2-13-288,28 13 32,1-13 64,26 14-192,0-14-32,15 14-64,26-14 32,-14 0-128,15 14 0,-1-14 96,1 0 32,-14 0-33,-1 0-63,-13 14 32,0-14 32,-14 14-32,1-1 64,-14-1-128,-13 2 0,-15 0-32,0-14-64,-13 13-191,-13-13-129,-1 0-192,-27 0-1344,0-13-256</inkml:trace>
  <inkml:trace contextRef="#ctx0" brushRef="#br1" timeOffset="69">422 3668 6656,'0'0'2528,"0"14"-1344,0-14-960,0 0 640,0 0-160,0 0 32,0 0-32,14 0-64,-14 0-320,13 0-64,0 0 64,1 0-128,0 13-32,28-13 64,-2 14 0,14-14-96,15 13-32,-1-13-32,14 14 32,14 0-64,26-14-32,-13 13 32,13-13 31,15 14-31,-1-14-32,14 13 32,0 2-32,-1-2 0,15 1 0,1-14 0,-15 13 0,-1-13 0,2 0 0,-29 0 0,1 0 64,-1 0-32,-12 0 64,-15 0-64,-27 0 64,-12 14-128,-2-14-64,-28 13-223,2 1-65,0-14-128,-15 14-800,0-14 32,-13 0-1280,0 0-1824,0 13 992</inkml:trace>
  <inkml:trace contextRef="#ctx0" brushRef="#br1" timeOffset="70">504 4104 5504,'-13'27'2112,"13"-27"-1152,0 0-640,0 0 992,13 14-416,-13 0-320,0-14-192,14 13-224,13-13 96,15 0 128,-16 14-64,15-1 0,28-13-192,-14 28-32,26-15-32,28 1 32,14-1-64,13 1 64,14 13-64,0-13-32,0-1 32,28 1 32,0-14-96,-2 27 0,15-13 32,0 13 0,-13-13 64,-15 14 96,0-16-128,-26 2-96,-14 0 32,-14-14 0,-13 14-64,-15-14 0,-12 0-160,-28 0-64,0 0-128,-1 0 32,-26 0-192,0 0-32,-1 0-1408,-13 0-1856,-27-14 864</inkml:trace>
  <inkml:trace contextRef="#ctx0" brushRef="#br1" timeOffset="71">1036 4623 6016,'0'0'2272,"0"0"-1216,0 0-736,0 0 640,0 0-288,0 0-64,0 0 64,27 14 32,0-14-352,1 27 64,26-13 32,0 12-96,15 2 32,13-15-32,27 15 32,-1-15-128,29 1-1,-1 13-223,29-14-32,11 2 0,2-2 0,-1-13 0,1 13 64,-15 1-32,-27 0-32,13-14 32,-25 12 32,12-12-32,-13 0 64,-28 0-128,14 14 0,-13-14-192,-14 0 1,-28 0-129,1 0 0,-1 14-32,-27-14 64,0 0-320,-13 0-64,0 0-672,-28 0-256,-13 0-1664</inkml:trace>
  <inkml:trace contextRef="#ctx0" brushRef="#br1" timeOffset="72">1568 5127 6272,'0'0'2368,"0"13"-1280,0-13-704,0 0 672,0 0-192,0 0-32,0 0-32,0 14-32,14-14-416,-1 14 64,15-14 96,13 13-128,14 1 31,12 0-127,15 12 64,14 2-128,27-1-64,-15-13-64,15 13-96,14-13 160,12 0 32,2-1 64,-15 1 0,1 0-224,-1-2 0,-13 2-32,0-14 64,-14 14-32,1-1 64,-15 1-64,-14-14 64,1 15-64,-13-2 64,-2-13-64,-12 13-32,-13-13-64,-15 0 32,0 0-384,-13 0-160,-2 0-320,-12 0-95,0 0-577,0 0-224,-12-13-2144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7080 0 0,'0'0'324'0'0,"0"0"-4"0"0,0 0-140 0 0,0 0 182 0 0,0 0 101 0 0,0 0 17 0 0,0 0-16 0 0,0 0-95 0 0,0 0-45 0 0,0 0-10 0 0,0 0-13 0 0,0 0-45 0 0,0 0-21 0 0,0 0-3 0 0,0 0 12 0 0,0 0 50 0 0,0 0 24 0 0,0 0 2 0 0,0 0 8 0 0,0 0 34 0 0,0 0 20 0 0,0 0 2 0 0,0 0-11 0 0,0 0-45 0 0,0 0-21 0 0,0 0-3 0 0,0 0-8 0 0,0 0-35 0 0,0 0-18 0 0,0 0-4 0 0,0 0-1 0 0,14 5 1228 0 0,-10-4-1322 0 0,1 0 0 0 0,-1-1 0 0 0,1 1 0 0 0,0-1 0 0 0,-1 0 0 0 0,1 0 0 0 0,0-1 0 0 0,-1 1 0 0 0,1-1 0 0 0,-1 0 0 0 0,1 0 0 0 0,3-2-144 0 0,1-1 49 0 0,4-1 143 0 0,1 1 0 0 0,-1 0-1 0 0,2 1-191 0 0,-2-1 167 0 0,6-4 82 0 0,15-1 575 0 0,-34 9-898 0 0,18-6 247 0 0,30-8 299 0 0,8-9 107 0 0,-36 13 309 0 0,-19 9-909 0 0,9-3-660 0 0,-12 4-2357 0 0,2 0 1508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6360 0 0,'0'0'290'0'0,"0"0"-3"0"0,0 0-91 0 0,0 0 312 0 0,0 0 159 0 0,0 0 33 0 0,0 0-6 0 0,0 0-38 0 0,0 0-14 0 0,0 0-2 0 0,0 0-32 0 0,0 0-134 0 0,0 0-55 0 0,0 0-16 0 0,0 0-11 0 0,0 0-32 0 0,0 0-10 0 0,0 0-4 0 0,0 0-1 0 0,0 0 6 0 0,10 14 1334 0 0,3 12-439 0 0,-9-21-1094 0 0,-1 1 0 0 0,0 0 0 0 0,0 0-1 0 0,-1 0 1 0 0,2 4-152 0 0,-2-3 51 0 0,1 0 0 0 0,0-1-1 0 0,1 1 1 0 0,0-1 0 0 0,0 0 0 0 0,1 1-51 0 0,-2-2 2 0 0,7 11-19 0 0,-2 1 0 0 0,2 3 17 0 0,2 5 155 0 0,-2 1 660 0 0,-4-5-426 0 0,-2-11-413 0 0,-2-5-6957 0 0,-2-5 5168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3852 4403 11432 0 0,'0'0'521'0'0,"-1"0"-10"0"0,0 2-369 0 0,-1 0 0 0 0,0-1 0 0 0,1 1 1 0 0,-1-1-1 0 0,0 0 0 0 0,0 1 1 0 0,0-1-1 0 0,0 0 0 0 0,0 0 0 0 0,0 0 1 0 0,0-1-1 0 0,0 1 0 0 0,0 0 1 0 0,0-1-1 0 0,0 1 0 0 0,-1-1 1 0 0,1 0-1 0 0,0 0 0 0 0,-1 0-142 0 0,-17 3 1043 0 0,-15 10 930 0 0,-5 0-451 0 0,25-8-1223 0 0,1 0 0 0 0,-8 1-299 0 0,-86 21 42 0 0,53-12 244 0 0,22-6-35 0 0,-18 5 244 0 0,0-3-1 0 0,-30 2-494 0 0,12-5 178 0 0,-74 6-356 0 0,99-13 204 0 0,0-2 0 0 0,1-3-1 0 0,-1-1 1 0 0,1-2-1 0 0,-8-3-25 0 0,11 3-74 0 0,-1 2-1 0 0,0 2 0 0 0,-39 2 75 0 0,6 2 0 0 0,10 0 0 0 0,-12-3 0 0 0,26 1 78 0 0</inkml:trace>
  <inkml:trace contextRef="#ctx0" brushRef="#br0" timeOffset="1">1598 4426 21681 0 0,'-9'-3'-23'0'0,"-45"-20"23"0"0,5 3-459 0 0,-10-2 459 0 0,-47-11 248 0 0,58 19-248 0 0,-3-3 0 0 0,12 3 0 0 0,22 8-9 0 0,1-2-1 0 0,-13-7 10 0 0,17 9-41 0 0,-24-14 16 0 0,5 3-27 0 0,-1 1 0 0 0,-17-5 52 0 0,22 9-172 0 0,-20-11 172 0 0,-20-9-79 0 0,22 11 107 0 0,-42-25-28 0 0,14 3 124 0 0,-43-35-124 0 0,100 66 0 0 0,2-1 0 0 0,-1 0 0 0 0,1-1 0 0 0,1-1 0 0 0,1 0 0 0 0,0-1 0 0 0,-3-6 0 0 0,-18-23 0 0 0,-8-13 0 0 0,19 25 0 0 0,-21-24 0 0 0,-12-16 0 0 0,39 50 0 0 0,1-2 0 0 0,1 0 0 0 0,-5-14 0 0 0,-57-164 0 0 0,65 162-17 0 0,2 0-1 0 0,2-1 1 0 0,1 0-1 0 0,1-14 18 0 0,2 21-2 0 0,-5-162 176 0 0,4 67-124 0 0,4 65-50 0 0,5-42 0 0 0,-2 58 0 0 0,6-44 2 0 0,-4 51 50 0 0,5-19 18 0 0,2 0-1 0 0,14-38-69 0 0,-8 29 7 0 0,-1 14-7 0 0,21-49 0 0 0,5 7 0 0 0,22-60 528 0 0,-43 99-724 0 0,3 1 0 0 0,22-35 196 0 0,10-6 272 0 0,6 1-272 0 0,-28 49-77 0 0,3 1 0 0 0,2 2-1 0 0,25-21 78 0 0,-32 31 0 0 0,15-24 0 0 0</inkml:trace>
  <inkml:trace contextRef="#ctx0" brushRef="#br0" timeOffset="-4137.48">1465 308 21342 0 0,'7'-4'-7'0'0,"65"-31"-74"0"0,1 3 1 0 0,4 3 80 0 0,-3 0-124 0 0,12-6 49 0 0,69-15 75 0 0,-16 14-117 0 0,114-11 117 0 0,-191 41 11 0 0,0 3-1 0 0,0 2 1 0 0,1 3 0 0 0,-1 3-1 0 0,41 9-10 0 0,-32-3-51 0 0,8 2-26 0 0,10-3 77 0 0,-14-2 65 0 0,-1 3 1 0 0,0 3-1 0 0,-1 4 0 0 0,-1 3 0 0 0,6 5-65 0 0,-61-20-6 0 0,71 25 82 0 0,-1 4 0 0 0,30 19-76 0 0,-34-6 304 0 0,-1 3 0 0 0,26 26-304 0 0,108 95-61 0 0,-162-122 188 0 0,-2 3-1 0 0,36 48-126 0 0,-18-12 16 0 0,3 13-16 0 0,118 186 195 0 0,-169-256-162 0 0,-2 1 1 0 0,-1 0-1 0 0,-1 2 0 0 0,-1 3-33 0 0,14 37 84 0 0,5 12 288 0 0,5 30-372 0 0,-30-84 0 0 0,0 2 0 0 0,4 29 0 0 0,9 35 0 0 0</inkml:trace>
  <inkml:trace contextRef="#ctx0" brushRef="#br0" timeOffset="-4136.48">4886 3516 22312 0 0,'-23'55'7'0'0,"-17"31"-7"0"0,6-19 0 0 0,-7 5 0 0 0,-4-4-32 0 0,-3-1 0 0 0,-28 28 32 0 0,36-42 22 0 0,24-30-1 0 0,-1-1 0 0 0,-7 6-21 0 0,-19 15 0 0 0,-1-2 0 0 0,-2-2 0 0 0,-1-3 0 0 0,-2-1 0 0 0,-2-2 0 0 0,0-3 0 0 0,-8 1 0 0 0,-30 13 479 0 0,-47 32-479 0 0,112-62-88 0 0,0-1 1 0 0,-1-2-1 0 0,0 0 1 0 0,-1-2-1 0 0,-5 1 88 0 0,-39 7-8099 0 0,58-15 1950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1768 6912 0 0,'0'0'528'0'0,"0"3"-287"0"0,-1 6 1238 0 0,-3 1 523 0 0,-3-2-265 0 0,-6 2 362 0 0,2-2-793 0 0,10-7-987 0 0,-17 2 1152 0 0,16-4-1385 0 0,1 1-1 0 0,-1-1 1 0 0,1 1 0 0 0,0-1-1 0 0,-1 1 1 0 0,1-1 0 0 0,-1 0-1 0 0,1 0 1 0 0,0 0 0 0 0,0 0-1 0 0,-1 0 1 0 0,1 0 0 0 0,0 0-1 0 0,0 0 1 0 0,0 0 0 0 0,0-1-1 0 0,0 1 1 0 0,1 0 0 0 0,-1-1 0 0 0,0 1-1 0 0,0 0 1 0 0,1-1 0 0 0,-1 1-1 0 0</inkml:trace>
  <inkml:trace contextRef="#ctx0" brushRef="#br0" timeOffset="1">78 1795 20150 0 0,'0'-1'0'0'0,"-3"-7"409"0"0,0 0-1 0 0,1 2-136 0 0</inkml:trace>
  <inkml:trace contextRef="#ctx0" brushRef="#br0" timeOffset="-1">69 1769 21375 0 0,'-4'-17'0'0'0,"-4"-17"1626"0"0,-7-14-1626 0 0,8 28 326 0 0,1-1 0 0 0,1 0 0 0 0,0 0 0 0 0,2-1 0 0 0,-1-18-326 0 0,-5-62 632 0 0,6-41 144 0 0,5 86-395 0 0,2 0 0 0 0,10-53-381 0 0,-8 76 71 0 0,2 0 1 0 0,1 0-1 0 0,11-26-71 0 0,-11 35 3 0 0,-5 14 17 0 0,-1 1 1 0 0,2 0-1 0 0,0-1-20 0 0,13-24 46 0 0,-9 16 3 0 0,1 1 0 0 0,2-1-49 0 0,-1 0-2 0 0,9-11 15 0 0,13-11 106 0 0,14-26-119 0 0,10-12 62 0 0,-39 55-62 0 0,49-58 0 0 0,-54 68 0 0 0,0 1 0 0 0,1 0 0 0 0,1 0 0 0 0,8-4 0 0 0,23-21 0 0 0,-15 18 23 0 0,14-8 18 0 0,-39 24-41 0 0,0 0 0 0 0,0 0 0 0 0,-1 0 0 0 0,3-2 0 0 0,-4 2 0 0 0,1 0 0 0 0,0 0 0 0 0,0 1 0 0 0,0 0 0 0 0,1 0 0 0 0,1-1 0 0 0,97-44 0 0 0,-73 37 0 0 0,-19 7 0 0 0,-1 0 0 0 0,1-1 0 0 0,7-4 0 0 0,4-2 0 0 0,0 1 0 0 0,1 1 0 0 0,22-4 0 0 0,-29 8 0 0 0,-8 2 0 0 0,21-6 0 0 0,0 1 0 0 0,22-2 0 0 0,13-1-190 0 0,76-3 361 0 0,-110 12-162 0 0,2-1-8 0 0,0 2-1 0 0,0 1 1 0 0,9 2-1 0 0,-24-1-28 0 0,0-1 0 0 0,3 0 28 0 0,-6-1-6 0 0,-1 1 1 0 0,1 0-1 0 0,0 2 0 0 0,-1-1 6 0 0,2 2 38 0 0,-1 0 24 0 0,1 0 1 0 0,-1 0 0 0 0,0 2-1 0 0,0 0 1 0 0,6 3-63 0 0,-13-5 0 0 0,0 0-1 0 0,0-1 1 0 0,0 0-1 0 0,0 0 1 0 0,2-1 0 0 0,28 7 13 0 0,-32-7-4 0 0,0 1 1 0 0,-1-2 0 0 0,1 1-1 0 0,0-1 1 0 0,0 0 0 0 0,0 0-10 0 0,0 0-1 0 0,0 0 0 0 0,0 0 0 0 0,0 1 0 0 0,0 0 0 0 0,3 1 1 0 0,4 1 9 0 0,-8-2 0 0 0,0 1 0 0 0,-1-1 0 0 0,1 1 1 0 0,0 0-1 0 0,-1 0 0 0 0,5 3-9 0 0,21 12 30 0 0,-20-11-8 0 0,1 0 0 0 0,0 1 0 0 0,-1 0-1 0 0,0 0-21 0 0,3 4 6 0 0,1-1-1 0 0,9 5-5 0 0,9 6 0 0 0,14 22 0 0 0,-36-36 0 0 0,-1 1 0 0 0,0 0 0 0 0,-1 1 0 0 0,2 3 0 0 0,22 20 0 0 0,1-4 0 0 0,54 51 0 0 0,-79-70 0 0 0,0 1 0 0 0,-1 0 0 0 0,0 1 1 0 0,3 5-1 0 0,7 11-12 0 0,11 22-204 0 0,-20-31-518 0 0,-8-18 669 0 0,1 0 0 0 0,-1 0-1 0 0,0 0 1 0 0,0 0 0 0 0,0 0 0 0 0,0 1 0 0 0,0-1 0 0 0,0 0 0 0 0,0 0-1 0 0,0 0 1 0 0,0 0 0 0 0,0 0 0 0 0,0 0 0 0 0,0 1 0 0 0,0-1 0 0 0,0 0-1 0 0,0 0 1 0 0,0 0 0 0 0,0 0 0 0 0,0 0 0 0 0,0 1 0 0 0,0-1-1 0 0,0 0 1 0 0,0 0 0 0 0,0 0 0 0 0,0 0 0 0 0,0 0 0 0 0,0 0 0 0 0,0 1-1 0 0,0-1 1 0 0,0 0 0 0 0,0 0 0 0 0,0 0 0 0 0,0 0 0 0 0,0 0 0 0 0,0 0-1 0 0,-1 0 1 0 0,1 1 0 0 0,0-1 0 0 0,0 0 0 0 0,0 0 0 0 0,0 0 0 0 0,0 0 65 0 0,-8 0-4770 0 0,0-3-2481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7:05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1151 0 0,'0'0'208'0'0,"12"8"-96"0"0,34 24 0 0 0,-21-14 8 0 0,25 19 32 0 0,-20-15 10 0 0,37 29 4 0 0,-34-25-15 0 0,47 43-67 0 0,8 14-9 0 0,32 53-9 0 0,-3 26-51 0 0,-83-114-24 0 0,4 7-33 0 0,-20-30-96 0 0,27 39-176 0 0,-22-31 161 0 0,-17-24-7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3: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5264 0 0,'0'0'241'0'0,"0"0"54"0"0,0 0 78 0 0,0 0 38 0 0,0 0 5 0 0,0 0-15 0 0,0 0-60 0 0,0 0-21 0 0,0 0-6 0 0,0 0-33 0 0,0 0-128 0 0,0 0-51 0 0,17 4 135 0 0,-1-2 49 0 0,0 0 0 0 0,0-1 0 0 0,3-1-286 0 0,23 1 875 0 0,2 2-815 0 0,-1-1-1 0 0,1-3 0 0 0,0-2 1 0 0,19-4-60 0 0,-13 1 257 0 0,24 2-257 0 0,-49 2 28 0 0,126-1-49 0 0,-37 2 358 0 0,-53-1-165 0 0,181-4 912 0 0,-76 11-853 0 0,19 8-231 0 0,154 15 0 0 0,-143-19-2 0 0,-86-6 14 0 0,-96-3-39 0 0,100 6-807 0 0,2 5 834 0 0,-91-8-278 0 0,0-2-1 0 0,0 0 1 0 0,0-2-1 0 0,0 0 1 0 0,1-2 278 0 0,-19 1-581 0 0</inkml:trace>
  <inkml:trace contextRef="#ctx0" brushRef="#br0" timeOffset="1368.92">90 477 4144 0 0,'0'0'83'0'0,"1"0"1"0"0,-1 0-1 0 0,0-1 1 0 0,0 1-1 0 0,0 0 1 0 0,1 0-1 0 0,-1 0 1 0 0,0-1-1 0 0,0 1 1 0 0,1 0-1 0 0,-1 0 1 0 0,0 0-1 0 0,0 0 1 0 0,1 0-1 0 0,-1 0 1 0 0,0 0-1 0 0,0 0 1 0 0,1-1-1 0 0,-1 1 1 0 0,0 0-1 0 0,1 0 1 0 0,-1 0-1 0 0,0 0 1 0 0,0 0-1 0 0,1 1 1 0 0,-1-1-1 0 0,0 0 1 0 0,1 0-1 0 0,-1 0 1 0 0,0 0-1 0 0,0 0 1 0 0,1 0-1 0 0,-1 0 1 0 0,0 0-1 0 0,0 1 1 0 0,1-1-84 0 0,11 4 3554 0 0,-11-4-3410 0 0,7 2-61 0 0,1 0 0 0 0,-1-1 0 0 0,1-1 0 0 0,-1 1-1 0 0,1-1 1 0 0,-1-1 0 0 0,1 1 0 0 0,-1-1 0 0 0,4-2-83 0 0,35-1 327 0 0,150-4-595 0 0,-150 6 201 0 0,70-1 433 0 0,74 9-366 0 0,33 1-527 0 0,101 19 993 0 0,-304-24-405 0 0,179 9-59 0 0,-53-5-30 0 0,65 9 54 0 0,-17-8-14 0 0,-82-5-178 0 0,-112-2 166 0 0,408 11 530 0 0,-292-6-1809 0 0,73 14 1279 0 0,-183-18-19 0 0,5 0-371 0 0</inkml:trace>
  <inkml:trace contextRef="#ctx0" brushRef="#br0" timeOffset="2659.93">326 1020 1376 0 0,'0'0'65'0'0,"17"0"1094"0"0,21-1 3496 0 0,20-4-4923 0 0,-26 2 655 0 0,113-7 647 0 0,0 7-1 0 0,13 6-1033 0 0,22 9 1274 0 0,55 3-461 0 0,84 5-785 0 0,-48-1 280 0 0,112-13-443 0 0,-318-6 279 0 0,171 1 917 0 0,-80 4-1435 0 0,163 6 387 0 0,-281-9-1644 0 0,-25-1-2343 0 0</inkml:trace>
  <inkml:trace contextRef="#ctx0" brushRef="#br0" timeOffset="3965.67">535 1341 6448 0 0,'0'0'141'0'0,"17"-1"390"0"0,69 3 1734 0 0,-15 1-1998 0 0,22-3-267 0 0,55 1 1162 0 0,-22 3-763 0 0,31 3-290 0 0,-40-1 656 0 0,42 4-428 0 0,-34 2-289 0 0,47 6 32 0 0,88 5 1078 0 0,-212-20-1060 0 0,125 6-3 0 0,35 3 2 0 0,-19 9-448 0 0,-44-4 183 0 0,-27 0 829 0 0,32 1-2381 0 0,-141-17 1210 0 0</inkml:trace>
  <inkml:trace contextRef="#ctx0" brushRef="#br0" timeOffset="4985.92">1016 1755 6448 0 0,'0'0'297'0'0,"0"0"-9"0"0,0 0-129 0 0,0 0 155 0 0,0 0 92 0 0,0 0 11 0 0,0 0-38 0 0,0 0-186 0 0,0 0-86 0 0,0 0-13 0 0,0 0 52 0 0,17 2 2056 0 0,55-5-1594 0 0,0-4 0 0 0,7-3-608 0 0,-7 0-49 0 0,1 3 0 0 0,7 4 49 0 0,-68 3 0 0 0,160-3 0 0 0,59-5 0 0 0,-175 7 344 0 0,-1 2 0 0 0,7 3-344 0 0,-4-1-2207 0 0,-54-3-1834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4:03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2575 1749 1376 0 0,'16'-5'5381'0'0,"-11"4"-5079"0"0,1 1 0 0 0,-1-1 0 0 0,1 1 0 0 0,-1 0 0 0 0,1 1 0 0 0,-1-1 0 0 0,1 1 0 0 0,1 1-302 0 0,26 1 1003 0 0,7-1-871 0 0,32 5-132 0 0,-33-2 132 0 0,34-1-132 0 0,7-4 7 0 0,19-1 21 0 0,0 4 1 0 0,13 6-29 0 0,21 3 329 0 0,66-6-329 0 0,-128-4 71 0 0,123 5-15 0 0,-159-4-43 0 0,0 1 1 0 0,0 2-1 0 0,0 2 1 0 0,16 6-14 0 0,10 2 10 0 0,162 36 198 0 0,-204-46-416 0 0,0 0 1 0 0,-1 1-1 0 0,3 2 208 0 0,-16-6-713 0 0</inkml:trace>
  <inkml:trace contextRef="#ctx0" brushRef="#br0" timeOffset="1123.23">2365 2086 6448 0 0,'0'0'297'0'0,"0"0"-9"0"0,21 8 207 0 0,-12-4-222 0 0,0-1 1 0 0,1 1-1 0 0,-1-2 0 0 0,1 1 1 0 0,0-2-1 0 0,2 1-273 0 0,61 4 1004 0 0,-67-6-727 0 0,92 2 740 0 0,-34-1-891 0 0,7 3-126 0 0,-38-3 41 0 0,0 0 0 0 0,13-4-41 0 0,20 1 99 0 0,68 0 1 0 0,103 2 259 0 0,-186 2-213 0 0,50 3 81 0 0,34 8-227 0 0,-27-1 49 0 0,-61-8-70 0 0,-1 2 0 0 0,0 1 1 0 0,39 13 20 0 0,36 11 45 0 0,-15-5-90 0 0,9 1-268 0 0,-51-13-624 0 0,-61-13 859 0 0,6 0-273 0 0,-1 1 0 0 0,0 0 0 0 0,0 1 0 0 0,0 0 0 0 0,0 0 0 0 0,0 0 0 0 0,-1 1 0 0 0,1 1 0 0 0,0 0 351 0 0,-8-5-2993 0 0</inkml:trace>
  <inkml:trace contextRef="#ctx0" brushRef="#br0" timeOffset="2156.48">2291 2429 1840 0 0,'0'0'343'0'0,"0"8"5664"0"0,2-3-5773 0 0,0-4-182 0 0,1 1 0 0 0,-1 0 0 0 0,1-1-1 0 0,0 1 1 0 0,-1-1 0 0 0,1 0 0 0 0,0 0 0 0 0,0 0 0 0 0,0 0 0 0 0,0-1 0 0 0,0 1 0 0 0,0-1 0 0 0,3 1-52 0 0,7-1 560 0 0,1 0 0 0 0,10-3-560 0 0,9 1 363 0 0,130-1-43 0 0,97 1-132 0 0,68 23 842 0 0,-269-18-903 0 0,109 10 50 0 0,26 12 479 0 0,81 26-656 0 0,-66-4-1080 0 0,-137-25 842 0 0,-9-3-1831 0 0,-59-17-1448 0 0</inkml:trace>
  <inkml:trace contextRef="#ctx0" brushRef="#br0" timeOffset="3022.16">2406 2791 1840 0 0,'12'4'176'0'0,"81"13"3716"0"0,1-5-1 0 0,39-1-3891 0 0,-104-9 169 0 0,370 35 855 0 0,-72 5-307 0 0,-276-37-640 0 0,-1-1-142 0 0,31 7 65 0 0,-72-9-124 0 0,0 0 0 0 0,0 0 0 0 0,-1 1 0 0 0,1 0 0 0 0,6 4 124 0 0,-11-3-397 0 0</inkml:trace>
  <inkml:trace contextRef="#ctx0" brushRef="#br0" timeOffset="4287.76">224 17 2760 0 0,'0'0'125'0'0,"18"-10"4263"0"0,-12 9-4151 0 0,0-1 0 0 0,0 1 0 0 0,0 0 1 0 0,0 0-1 0 0,0 1 0 0 0,1 0 0 0 0,-1 0 0 0 0,0 0 0 0 0,0 1 0 0 0,0 0 0 0 0,0 0 0 0 0,1 1-237 0 0,35 2 690 0 0,90 4 1110 0 0,-87-2-1651 0 0,-1 3 1 0 0,-1 1 0 0 0,32 12-150 0 0,49 12-296 0 0,198 23 652 0 0,-152-33-2267 0 0,-157-22 1465 0 0</inkml:trace>
  <inkml:trace contextRef="#ctx0" brushRef="#br0" timeOffset="5176.39">195 408 4608 0 0,'0'0'208'0'0,"17"6"111"0"0,-8-4 450 0 0,-1 0 1 0 0,0 0-1 0 0,1-1 1 0 0,-1 0-1 0 0,6-1-769 0 0,1 1 22 0 0,309 31 1526 0 0,77 29-1548 0 0,-240-29 666 0 0,75 26-666 0 0,-160-34 490 0 0,70 30-490 0 0,-136-49-316 0 0</inkml:trace>
  <inkml:trace contextRef="#ctx0" brushRef="#br0" timeOffset="6078.49">0 835 6768 0 0,'0'0'306'0'0,"0"0"-4"0"0,0 0-164 0 0,9 10 768 0 0,-4-7-764 0 0,-1 0 1 0 0,0-1 0 0 0,1 1-1 0 0,-1-1 1 0 0,1 0-1 0 0,0 0 1 0 0,0-1 0 0 0,0 0-1 0 0,1 1-142 0 0,49 4 798 0 0,-9 0-609 0 0,86 14-149 0 0,-35-5-26 0 0,-27-3-38 0 0,345 52-360 0 0,-134-17 384 0 0,-221-36 0 0 0,-44-8 0 0 0,60 11 0 0 0,72 23 0 0 0,-100-23-153 0 0,-15-4-416 0 0,20 9 569 0 0,-40-15-334 0 0</inkml:trace>
  <inkml:trace contextRef="#ctx0" brushRef="#br0" timeOffset="6994.95">43 1289 3224 0 0,'16'7'667'0'0,"4"-1"793"0"0,0-1-1 0 0,1-1 1 0 0,11 1-1460 0 0,220 25 685 0 0,-114-12-448 0 0,232 43-99 0 0,-298-47 83 0 0,91 16 372 0 0,43 10-276 0 0,-109-19-61 0 0,69 27-256 0 0,-109-28 368 0 0,17 11-368 0 0,37 14-181 0 0,-81-39-541 0 0,-22-6 404 0 0</inkml:trace>
  <inkml:trace contextRef="#ctx0" brushRef="#br0" timeOffset="7957.36">145 1927 6968 0 0,'0'0'316'0'0,"0"0"-3"0"0,22 1 1087 0 0,13 8-941 0 0,-3-1-335 0 0,29 3-124 0 0,192 26 1153 0 0,-128-18-624 0 0,36 8-327 0 0,-50-6-275 0 0,0 0 178 0 0,0 5-105 0 0,-22-2 229 0 0,16 4 278 0 0,18 11-507 0 0,-123-39-7 0 0,12 5-311 0 0,0-1 0 0 0,0-1 0 0 0,0 1 1 0 0,1-2-1 0 0,-1 0 0 0 0,1 0 0 0 0,6-1 318 0 0,-19-1-632 0 0</inkml:trace>
  <inkml:trace contextRef="#ctx0" brushRef="#br0" timeOffset="8723.34">516 2490 3680 0 0,'0'0'284'0'0,"0"0"7"0"0,0 0 722 0 0,0 0 335 0 0,0 0 69 0 0,0 0-133 0 0,0 0-613 0 0,0 0-266 0 0,0 0-56 0 0,13 11 149 0 0,-4-9-498 0 0,-1 0 1 0 0,0-1 0 0 0,0 0-1 0 0,1 0 1 0 0,-1-1 0 0 0,0 0-1 0 0,1 0 1 0 0,6-2-1 0 0,-4 1 11 0 0,20 1 161 0 0,1 2 1 0 0,26 4-173 0 0,25 1 183 0 0,179-1-130 0 0,-201-3 22 0 0,0 3-1 0 0,10 5-74 0 0,-28-2 182 0 0,22 8-182 0 0,17 0 0 0 0,-11 8-495 0 0,-66-24-1325 0 0,-2 0-1785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2:47.04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1291 4276 1840 0 0,'0'0'83'0'0,"0"0"163"0"0,0 0 646 0 0,0 0 278 0 0,-9 8 4029 0 0,1-2 2257 0 0,11-13-4958 0 0,14-18-3087 0 0,-13 20 1383 0 0,75-108 600 0 0,-62 88-1106 0 0,-2-1-1 0 0,0-1 0 0 0,6-19-287 0 0,28-87 721 0 0,-38 95-215 0 0,5-30-506 0 0,-14 55 61 0 0,6-32 58 0 0,-5 22 60 0 0,6-18-179 0 0,-5 21-1 0 0,0 0 0 0 0,0-12 1 0 0,1-11 13 0 0,33-191 308 0 0,-28 185-269 0 0,5-32-286 0 0,6-51 532 0 0,1-22-467 0 0,-7 16 50 0 0,-14 109 119 0 0,-2-1 0 0 0,0 1 0 0 0,-1-28 0 0 0,-3-57 48 0 0,3 96 42 0 0,-1-11 214 0 0,-2 0-1 0 0,-5-15-303 0 0,6 24-2 0 0,-8-28 106 0 0,-2 1 1 0 0,-2 0-1 0 0,-10-18-104 0 0,-23-59 419 0 0,49 123-417 0 0,-33-71 495 0 0,-14-18-497 0 0,44 84-1 0 0,-19-33 48 0 0,-1 2-1 0 0,-2 0 0 0 0,-14-14-46 0 0,-73-88 0 0 0,84 103 0 0 0,-14-20-143 0 0,-36-45 538 0 0,59 78-258 0 0,-2 2 1 0 0,0 0-1 0 0,-7-4-137 0 0,-24-16-29 0 0,-48-27 29 0 0,0 9 53 0 0,99 58-54 0 0,-31-20-58 0 0,-26-21 59 0 0,11-2 11 0 0,34 31 4 0 0,-1 0-1 0 0,0 1 0 0 0,0 0 0 0 0,-12-6-14 0 0,-30-20 124 0 0,18 12-31 0 0,27 19-57 0 0,1 0 0 0 0,-1 0 1 0 0,-4-1-37 0 0,11 6-764 0 0,-18-7 2201 0 0,14 7-4266 0 0,1 1-4541 0 0,7 1-45 0 0</inkml:trace>
  <inkml:trace contextRef="#ctx0" brushRef="#br0" timeOffset="2001.51">1205 264 1840 0 0,'0'0'431'0'0,"0"0"1135"0"0,0 0 495 0 0,0 0 98 0 0,0 0-170 0 0,0 0-777 0 0,0 0-341 0 0,0 0-67 0 0,0 0-85 0 0,0 0-290 0 0,0 7 426 0 0,-3 3-465 0 0,1 0 1 0 0,0 0-1 0 0,1 0 1 0 0,0 1-1 0 0,0-1 1 0 0,1 0-1 0 0,1 10-390 0 0,0 5 588 0 0,-1-13-351 0 0,1 1 0 0 0,0-1 0 0 0,1 0 0 0 0,0 1 0 0 0,1-1-1 0 0,0 0 1 0 0,1 2-237 0 0,15 57 667 0 0,-6-15-387 0 0,-11-42-230 0 0,1 1 1 0 0,1-1-1 0 0,1 1 0 0 0,2 5-50 0 0,11 26 67 0 0,-12-27-64 0 0,2-1-1 0 0,2 6-2 0 0,33 68 75 0 0,-27-58 188 0 0,-2 1 0 0 0,5 22-263 0 0,-2-6 241 0 0,23 56 40 0 0,55 168-28 0 0,-91-264-240 0 0,1 0-1 0 0,0-1 0 0 0,0 0 1 0 0,1 0-1 0 0,5 8-12 0 0,-5-9 2 0 0,5 13 3 0 0,-9-18 6 0 0,0 0 1 0 0,0 1-1 0 0,0-1 0 0 0,0-1 0 0 0,1 1 0 0 0,3 3-11 0 0,0 2 38 0 0,1 0 0 0 0,-1 1-1 0 0,0 0 1 0 0,-1 0-1 0 0,1 3-37 0 0,-1-4 42 0 0,0 1 0 0 0,0-1-1 0 0,1 0 1 0 0,0 0-1 0 0,0 0 1 0 0,4 3-42 0 0,42 46 74 0 0,38 39-74 0 0,-64-71 12 0 0,-3-1 24 0 0,1-2-1 0 0,1-1 0 0 0,4 1-35 0 0,-9-8 44 0 0,-14-10-24 0 0,0 0 0 0 0,0 0-1 0 0,1-1 1 0 0,-1 0 0 0 0,1-1 0 0 0,0 1-1 0 0,0-1 1 0 0,1 0-20 0 0,-4-2 0 0 0,-1 1 0 0 0,1 0 0 0 0,0 0 0 0 0,-1 0 0 0 0,1 0 0 0 0,1 2 0 0 0,16 9 0 0 0,28 13 148 0 0,-44-24-95 0 0,0 1 1 0 0,-1-1-1 0 0,1 1 0 0 0,-1 0 0 0 0,0 1 0 0 0,2 0-53 0 0,16 13-132 0 0,-20-16 126 0 0,18 10-110 0 0,0 1-1 0 0,12 11 117 0 0,-29-21 0 0 0,0 0 0 0 0,0 0 0 0 0,0 0 0 0 0,1-1 0 0 0,-1 0 0 0 0,1 1 0 0 0,14 7 0 0 0,-5-1 21 0 0,1 1 98 0 0,0 0 0 0 0,1-1 0 0 0,0-1 1 0 0,3 1-120 0 0,80 25 1470 0 0,-49-10-1463 0 0,-37-16-44 0 0,1-1 0 0 0,0 0 0 0 0,0-1 0 0 0,0 0-1 0 0,1-1 1 0 0,6 0 37 0 0,8 2 23 0 0,-16-4 15 0 0,1 0 1 0 0,-1 0 0 0 0,9-1-39 0 0,32 1 83 0 0,-24-1-89 0 0,23-1 6 0 0,97-8 0 0 0,-50-2 163 0 0,-1-5-1 0 0,59-18-162 0 0,-153 32 6 0 0,146-39-265 0 0,129-31 266 0 0,-190 48-6 0 0,94-36 9 0 0,-126 39 100 0 0,26-1 114 0 0,-56 11-339 0 0,-3 2-98 0 0,16-8 213 0 0,-14 4 594 0 0,0 1-1 0 0,0 2 0 0 0,5 0-593 0 0,-31 8-70 0 0,1 1 0 0 0,-1 0 0 0 0,1 0 1 0 0,-1 0-1 0 0,1 0 0 0 0,-1 0 0 0 0,1 0 0 0 0,0 0 0 0 0,-1 0 0 0 0,1 0 0 0 0,-1 0 0 0 0,1 0 0 0 0,-1 1 1 0 0,1-1-1 0 0,-1 0 0 0 0,1 0 0 0 0,-1 0 0 0 0,1 1 0 0 0,-1-1 70 0 0,15 3-2502 0 0,-14-3 2540 0 0,-1 0-195 0 0,0 0-439 0 0,0 0-185 0 0,0 0-34 0 0,0 0-101 0 0,0 0-395 0 0,0 0-175 0 0,0 0-31 0 0</inkml:trace>
  <inkml:trace contextRef="#ctx0" brushRef="#br1" timeOffset="42836.81">2178 3266 1376 0 0,'0'0'317'0'0,"0"0"797"0"0,0 0 350 0 0,0 0 67 0 0,0 0-111 0 0,0 0-540 0 0,0 0-236 0 0,0 0-48 0 0,9 12 780 0 0,-7-6-1164 0 0,0 0-1 0 0,0-1 1 0 0,0 1-1 0 0,-1 0 0 0 0,1 0 1 0 0,-1 0-1 0 0,-1 0 1 0 0,1 3-212 0 0,0 0 143 0 0,0-1 0 0 0,0 1 1 0 0,2 4-144 0 0,0 0 107 0 0,0 0 1 0 0,-2 0 0 0 0,1 1-108 0 0,1 13 82 0 0,6 70 13 0 0,2-13 69 0 0,1 1-340 0 0,-7-51 87 0 0,-1 1 1 0 0,-2 10 88 0 0,1-2-63 0 0,3 14 63 0 0,2 13-161 0 0,-6-39-114 0 0,2 0-1 0 0,2 4 276 0 0,0 20-304 0 0,-5-40 216 0 0,1 0 1 0 0,-2 0-1 0 0,0 1 88 0 0,2 35-369 0 0,-1-45 258 0 0,-1 0 0 0 0,-1 0 1 0 0,1 0-1 0 0,-2 6 111 0 0,2-7-246 0 0,-1 0 0 0 0,1 1 1 0 0,-1-1-1 0 0,1 1 0 0 0,1 3 246 0 0,-3 10-354 0 0,2-17 337 0 0,0-1 1 0 0,-1 1-1 0 0,1 0 0 0 0,0 0 1 0 0,0 0-1 0 0,0 0 1 0 0,0-1-1 0 0,0 1 0 0 0,0 0 1 0 0,1 1 16 0 0,1 38 0 0 0,-1-21-2572 0 0,2-14-304 0 0</inkml:trace>
  <inkml:trace contextRef="#ctx0" brushRef="#br1" timeOffset="43698.5">2468 3052 5064 0 0,'14'-2'389'0'0,"-11"1"-148"0"0,-3 1 307 0 0,0 0 164 0 0,0 0 31 0 0,0 0-47 0 0,2 9 368 0 0,-1-8-1042 0 0,-1-1 1 0 0,0 1 0 0 0,0-1-1 0 0,1 1 1 0 0,-1-1-1 0 0,0 1 1 0 0,0-1-1 0 0,0 1 1 0 0,0-1-1 0 0,1 1 1 0 0,-1-1-1 0 0,0 1 1 0 0,0-1-1 0 0,0 1 1 0 0,0 0 0 0 0,0-1-1 0 0,-1 1 1 0 0,1-1-1 0 0,0 1 1 0 0,0-1-23 0 0,0 2 29 0 0,-1-1-1 0 0,1 0 1 0 0,-1-1-1 0 0,1 1 0 0 0,0 0 1 0 0,0 0-1 0 0,-1 0 0 0 0,1 0 0 0 0,0 0 1 0 0,0 0-1 0 0,0 0 0 0 0,0 0 1 0 0,0 0-1 0 0,0 0 0 0 0,0 0 1 0 0,1 0-1 0 0,-1 0 0 0 0,0 0 0 0 0,1 0 1 0 0,-1 0-1 0 0,0 0 0 0 0,1 0 1 0 0,0 0-29 0 0,-1 1 41 0 0,1 0 0 0 0,-1 0 0 0 0,1 0 1 0 0,-1 0-1 0 0,0 0 0 0 0,0 0 0 0 0,0 0 1 0 0,0 0-1 0 0,0 0 0 0 0,0 0-41 0 0,0 1 43 0 0,-1 0 0 0 0,1-1-1 0 0,1 1 1 0 0,-1 0 0 0 0,0-1 0 0 0,1 1 0 0 0,-1 1-43 0 0,23 86 580 0 0,-22-83-563 0 0,0 0 0 0 0,0 0 1 0 0,-1 0-1 0 0,0 0 0 0 0,0 0 0 0 0,0 1-17 0 0,-1 17 21 0 0,4 18-21 0 0,-1-13 0 0 0,-1 1 0 0 0,-1-1 0 0 0,-2 9 0 0 0,0-26 0 0 0,2 0 0 0 0,0 1 0 0 0,0-1 0 0 0,2 0 0 0 0,0 3 0 0 0,-2-11-1 0 0,0 1 0 0 0,0-1 1 0 0,0 1-1 0 0,-1-1 0 0 0,-1 6 1 0 0,1-6-16 0 0,0 1 0 0 0,0-1 0 0 0,1 1 0 0 0,0-1 0 0 0,0 6 16 0 0,2 0-30 0 0,-1-2-21 0 0,0 1 0 0 0,0-1 0 0 0,-1 1-1 0 0,0-1 1 0 0,-1 7 51 0 0,-1-1-172 0 0,2 0 0 0 0,0-1 0 0 0,2 15 172 0 0,1 17-514 0 0,-2-14 32 0 0,2-1 0 0 0,1 0 0 0 0,7 28 482 0 0,-8-23-175 0 0,-1-6 12 0 0,-1-24 112 0 0,-1 0 0 0 0,0 0 1 0 0,0 0-1 0 0,-1 0 0 0 0,1 0 0 0 0,-1 0 51 0 0,0 1-144 0 0,0 0 1 0 0,0 0-1 0 0,1 0 0 0 0,0 2 144 0 0,2 2-258 0 0,-2-8 208 0 0,1-1-1 0 0,0 1 1 0 0,-1-1-1 0 0,0 1 1 0 0,0-1-1 0 0,0 1 0 0 0,0-1 1 0 0,0 1-1 0 0,0-1 1 0 0,0 1-1 0 0,-1-1 0 0 0,0 1 1 0 0,1-1-1 0 0,-1 0 1 0 0,0 1-1 0 0,0-1 51 0 0,0-1-16 0 0,0 1-1 0 0,0-1 0 0 0,0 0 1 0 0,0 0-1 0 0,0 0 1 0 0,0 0-1 0 0,0 1 1 0 0,1-1-1 0 0,-1 0 1 0 0,0 1-1 0 0,1-1 0 0 0,-1 1 1 0 0,1-1-1 0 0,0 1 1 0 0,-1-1-1 0 0,1 0 1 0 0,0 1-1 0 0,0-1 1 0 0,0 1-1 0 0,0-1 0 0 0,0 1 1 0 0,0-1-1 0 0,1 1 1 0 0,-1 1 16 0 0,5 42-808 0 0,-4-39 689 0 0,-1-1 0 0 0,1 0 0 0 0,-1 1 0 0 0,0 4 119 0 0,0-1-84 0 0,0-8 80 0 0,0 0 0 0 0,0 0-1 0 0,0 0 1 0 0,0-1 0 0 0,1 1 0 0 0,-1 0 0 0 0,0 0 0 0 0,1 0-1 0 0,-1-1 1 0 0,0 1 0 0 0,1 0 0 0 0,-1-1 0 0 0,1 1 0 0 0,-1 0-1 0 0,1-1 1 0 0,0 1 0 0 0,-1-1 4 0 0,1 1-1 0 0,-1-1 0 0 0,1 1 0 0 0,-1-1 0 0 0,0 1-1 0 0,1-1 1 0 0,-1 0 0 0 0,1 1 0 0 0,-1 0 0 0 0,0-1 0 0 0,0 1-1 0 0,1-1 1 0 0,-1 1 0 0 0,0-1 0 0 0,0 1 0 0 0,0 0 0 0 0,1-1 0 0 0,-1 1-1 0 0,0-1 1 0 0,0 1 0 0 0,0 0 0 0 0,0-1 0 0 0,0 1 1 0 0,-2 6 0 0 0,2-7 0 0 0,-1 0 0 0 0,1 1 0 0 0,0-1 0 0 0,0 1 0 0 0,0-1 0 0 0,0 1 0 0 0,0-1 0 0 0,-1 1 0 0 0,1-1 0 0 0,0 0 0 0 0,0 1 0 0 0,0-1 0 0 0,0 1 0 0 0,0-1 0 0 0,1 1 0 0 0,-1-1 0 0 0,0 1 0 0 0,0-1 0 0 0,0 1 0 0 0,0-1 0 0 0,0 0 0 0 0,1 1 0 0 0,-1-1 0 0 0,0 1 0 0 0,0-1 0 0 0,1 0 0 0 0,-1 1 0 0 0,0-1 0 0 0,1 0 0 0 0,-1 1 0 0 0,0-1 0 0 0,1 0 0 0 0,-1 1 0 0 0,1-1 4 0 0,-1 1 1 0 0,0 0 0 0 0,1-1-1 0 0,-1 1 1 0 0,0 0 0 0 0,1-1-1 0 0,-1 1 1 0 0,0 0 0 0 0,0-1-1 0 0,0 1 1 0 0,0 0 0 0 0,0 0-1 0 0,0-1 1 0 0,0 1 0 0 0,0 0-1 0 0,0 0 1 0 0,0-1-1 0 0,0 1-4 0 0,0 0 15 0 0,0 1-1 0 0,0-1 0 0 0,0 1 1 0 0,0-1-1 0 0,0 0 0 0 0,0 1 1 0 0,1-1-1 0 0,-1 1 1 0 0,0-1-1 0 0,1 0 0 0 0,0 1-14 0 0,-1-1 32 0 0,0 0-1 0 0,0 0 1 0 0,1 0 0 0 0,-1 0-1 0 0,0 0 1 0 0,0 0 0 0 0,0 0-1 0 0,0 0 1 0 0,0 0-1 0 0,0 0 1 0 0,0 0 0 0 0,-1 0-1 0 0,1 0 1 0 0,0 0-1 0 0,-1 1-31 0 0,1-1 48 0 0,0 0-1 0 0,-1 0 0 0 0,1 0 0 0 0,0 0 0 0 0,0 0 0 0 0,0 0 0 0 0,0 0 0 0 0,0 0 0 0 0,0 0 0 0 0,0 0 1 0 0,0 0-1 0 0,0 0 0 0 0,1 1-47 0 0,-1-1 9 0 0,0-1 1 0 0,0 0 0 0 0,0 1-1 0 0,0-1 1 0 0,0 0-1 0 0,0 1 1 0 0,0-1-1 0 0,0 0 1 0 0,0 1-1 0 0,0-1 1 0 0,0 0 0 0 0,0 1-1 0 0,0-1 1 0 0,0 0-1 0 0,0 1 1 0 0,0-1-1 0 0,0 0 1 0 0,0 1 0 0 0,-1-1-1 0 0,1 0 1 0 0,0 1-1 0 0,0-1 1 0 0,0 0-1 0 0,0 0 1 0 0,-1 1 0 0 0,1-1-1 0 0,0 0 1 0 0,0 0-1 0 0,-1 0 1 0 0,1 1-1 0 0,0-1 1 0 0,0 0-1 0 0,-1 0 1 0 0,1 0 0 0 0,-1 1-10 0 0,1-1 3 0 0,0 0 0 0 0,-1 0 1 0 0,1 0-1 0 0,0 0 0 0 0,0 1 1 0 0,-1-1-1 0 0,1 0 0 0 0,0 0 1 0 0,0 1-1 0 0,-1-1 0 0 0,1 0 1 0 0,0 0-1 0 0,0 1 1 0 0,0-1-1 0 0,-1 0 0 0 0,1 1 1 0 0,0-1-1 0 0,0 0 0 0 0,0 1 1 0 0,0-1-1 0 0,0 0 0 0 0,0 1 1 0 0,0-1-1 0 0,0 0 0 0 0,0 1 1 0 0,-1-1-1 0 0,2 0 0 0 0,-1 1 1 0 0,0-1-4 0 0,2 7 46 0 0,-2-7-45 0 0,1 1 0 0 0,-1-1-1 0 0,0 1 1 0 0,0-1 0 0 0,1 1 0 0 0,-1-1-1 0 0,0 1 1 0 0,0-1 0 0 0,0 1-1 0 0,0-1 1 0 0,0 1 0 0 0,0-1-1 0 0,0 1 1 0 0,0-1 0 0 0,0 1 0 0 0,0-1-1 0 0,0 1 1 0 0,0-1 0 0 0,0 1-1 0 0,-1-1 1 0 0,1 1 0 0 0,0-1-1 0 0,0 1 1 0 0,0-1 0 0 0,-1 1-1 0 0,0 9-1977 0 0,1-10-110 0 0</inkml:trace>
  <inkml:trace contextRef="#ctx0" brushRef="#br1" timeOffset="44539.25">2753 2821 6448 0 0,'4'0'585'0'0,"-3"0"-547"0"0,0 1-1 0 0,1-1 1 0 0,-1 1 0 0 0,0-1-1 0 0,0 1 1 0 0,0-1-1 0 0,0 1 1 0 0,0-1 0 0 0,0 1-1 0 0,0 0 1 0 0,-1 0-1 0 0,1-1 1 0 0,0 1 0 0 0,0 0-1 0 0,0 0 1 0 0,-1 0-1 0 0,1 0 1 0 0,-1 0 0 0 0,1 0-1 0 0,0 0 1 0 0,-1 0-1 0 0,0 0 1 0 0,1 0 0 0 0,-1 0-1 0 0,0 0 1 0 0,1 0-1 0 0,-1 1 1 0 0,0-1 0 0 0,0 0-1 0 0,0 1-37 0 0,3 9 492 0 0,-3-8-436 0 0,1-1 1 0 0,-1 0-1 0 0,1 1 0 0 0,-1-1 1 0 0,0 0-1 0 0,0 1 1 0 0,0-1-1 0 0,0 1 0 0 0,-1-1 1 0 0,1 0-1 0 0,-1 2-56 0 0,0-1 38 0 0,1 0 0 0 0,-1 0 0 0 0,1-1-1 0 0,0 1 1 0 0,0 0 0 0 0,0 0 0 0 0,0 0 0 0 0,0-1-38 0 0,1 3 59 0 0,0 1 1 0 0,-1-1-1 0 0,0 0 0 0 0,0 0 1 0 0,0 0-1 0 0,-1 4-59 0 0,0 20 124 0 0,1-25-116 0 0,0 0 0 0 0,0 0 0 0 0,0-1 0 0 0,-1 1 1 0 0,1 0-1 0 0,-2 1-8 0 0,0 20 15 0 0,4-2-15 0 0,0-15 0 0 0,-1 0 0 0 0,-1 0 0 0 0,0 1 0 0 0,0-1 0 0 0,-1 19 0 0 0,3 26 0 0 0,0-23 0 0 0,-2 15 0 0 0,3 73 0 0 0,-3-1 0 0 0,1-58 0 0 0,0-38 0 0 0,-1 1 0 0 0,-2 16 0 0 0,1 11 0 0 0,1-36 0 0 0,0 0 0 0 0,-1 0 0 0 0,-1 3 0 0 0,1-3 0 0 0,-1 0 0 0 0,2 0 0 0 0,0 0 0 0 0,0 0 0 0 0,1 0 0 0 0,0-1 0 0 0,-1-1 0 0 0,0 1 0 0 0,-2 3 0 0 0,1 32 0 0 0,3-1-20 0 0,-2-19-6 0 0,2 1 0 0 0,2 2 26 0 0,6 44 0 0 0,-9-70-6 0 0,-1 0 1 0 0,0 0 0 0 0,0-1-1 0 0,0 1 1 0 0,0 0-1 0 0,-1 2 6 0 0,0 17-53 0 0,3-2-72 0 0,2 25-904 0 0,-2 7 1029 0 0,-4-28-376 0 0,0 11-272 0 0,2-18 335 0 0,0-14 254 0 0,0 1-1 0 0,0-1 1 0 0,0 0 0 0 0,1 0-1 0 0,-1 0 1 0 0,1 0 0 0 0,0 1 59 0 0,0-3-17 0 0,-1 1 1 0 0,1-1-1 0 0,-1 0 1 0 0,0 0-1 0 0,0 1 1 0 0,0-1-1 0 0,0 0 1 0 0,0 1 16 0 0,0 0 18 0 0,0-1 1 0 0,0 0-1 0 0,0 1 1 0 0,0-1-1 0 0,0 0 1 0 0,0 1-1 0 0,1-1 1 0 0,0 2-19 0 0,1 1-24 0 0,-1 0 0 0 0,1 0 0 0 0,-1 0 1 0 0,0 0-1 0 0,0 0 0 0 0,-1 0 0 0 0,0 1 24 0 0,4 9-97 0 0,-4-14 97 0 0,0 0 0 0 0,1 0 0 0 0,-1 0 0 0 0,0 0 0 0 0,0 0 0 0 0,1 0 0 0 0,-1 0 0 0 0,0 0 0 0 0,0 0 0 0 0,0 0 0 0 0,0 0 0 0 0,0 0 0 0 0,0 0 0 0 0,-1 0 0 0 0,1 0 0 0 0,0 0 0 0 0,-1 0 0 0 0,1 0-11 0 0,0 0 0 0 0,0 1 1 0 0,0-1-1 0 0,0 0 0 0 0,0 1 1 0 0,0-1-1 0 0,0 0 0 0 0,0 0 1 0 0,1 1-1 0 0,-1-1 0 0 0,0 0 1 0 0,1 1 10 0 0,2 12-584 0 0,2-10-69 0 0,-4-3-1318 0 0</inkml:trace>
  <inkml:trace contextRef="#ctx0" brushRef="#br1" timeOffset="45708.78">3214 2734 1840 0 0,'3'13'176'0'0,"-4"42"565"0"0,0-10 1209 0 0,3 13-1950 0 0,-2-37 94 0 0,0 0 0 0 0,-2 0 0 0 0,-1 3-94 0 0,-2 31 499 0 0,1-3-26 0 0,0 13 190 0 0,2-23 79 0 0,-2 5-742 0 0,-1 13 363 0 0,-2 9-266 0 0,4-38-43 0 0,-1 27-54 0 0,2 38 15 0 0,0 44 54 0 0,3-103 124 0 0,-4 12-193 0 0,0 19 331 0 0,3-36-191 0 0,0 29 64 0 0,-1-15-132 0 0,-1-12-62 0 0,2-8 9 0 0,-1-15-12 0 0,1 0 0 0 0,0 0 0 0 0,1 1 0 0 0,0-1 0 0 0,1 2-7 0 0,1-2-41 0 0,-1 0 0 0 0,-1 0 0 0 0,0 0 0 0 0,-1 0 0 0 0,0 0 0 0 0,-1 3 41 0 0,1-5-31 0 0,0-1 1 0 0,0 1-1 0 0,1 0 0 0 0,0 0 0 0 0,1 1 31 0 0,2 30-72 0 0,-2-17 50 0 0,-2-17 4 0 0,1 0-1 0 0,-1 0 0 0 0,0 0 1 0 0,0 0-1 0 0,-1 0 0 0 0,-1 4 19 0 0,-3 27-10 0 0,5-11-1134 0 0,0-15-99 0 0,0-11-1330 0 0</inkml:trace>
  <inkml:trace contextRef="#ctx0" brushRef="#br1" timeOffset="46291.5">3551 2671 5408 0 0,'0'0'248'0'0,"1"14"96"0"0,18 66 1412 0 0,-12-22-802 0 0,-4-32-518 0 0,-1 0 0 0 0,-1 0 0 0 0,-2 7-436 0 0,1-6 227 0 0,5 20-71 0 0,-1-10-85 0 0,10 282-861 0 0,-9-3-148 0 0,-8-262-1782 0 0,1-37 120 0 0</inkml:trace>
  <inkml:trace contextRef="#ctx0" brushRef="#br1" timeOffset="46619.89">3612 4039 1376 0 0,'0'3'18'0'0,"0"29"1821"0"0,1 0 0 0 0,3 17-1839 0 0,6 2 0 0 0,-9-41 23 0 0,3 22 45 0 0,-1 22-68 0 0,-3-53-1827 0 0</inkml:trace>
  <inkml:trace contextRef="#ctx0" brushRef="#br1" timeOffset="47476.34">3875 2841 4608 0 0,'0'0'353'0'0,"0"0"-90"0"0,0 0 482 0 0,0 0 235 0 0,0 0 48 0 0,0 0-63 0 0,0 13 709 0 0,-4 39 250 0 0,2-38-1793 0 0,1 0 0 0 0,1 0 0 0 0,0-1 0 0 0,1 14-131 0 0,3 12 25 0 0,-2-1 1 0 0,-1 1 0 0 0,-3 4-26 0 0,1 11 69 0 0,2 6-69 0 0,-2-6 60 0 0,-1-4 84 0 0,2 69 235 0 0,-2-61-526 0 0,5 39 147 0 0,3 69-265 0 0,-1-24 116 0 0,-3-100 135 0 0,4 43-50 0 0,-2-44-434 0 0,-4-41 402 0 0,0 1-35 0 0,0 1 0 0 0,1-1 1 0 0,-1 1-1 0 0,1-1 0 0 0,-1 1 1 0 0,1-1-1 0 0,-1 0 0 0 0,1 1 1 0 0,0 0 130 0 0,7 15-1004 0 0,-7-16 928 0 0,-1 4-56 0 0,0-1 109 0 0,0-3-30 0 0,0-1-11 0 0,0 0 0 0 0,0 0-432 0 0,0 0-1814 0 0,0 0-772 0 0</inkml:trace>
  <inkml:trace contextRef="#ctx0" brushRef="#br1" timeOffset="47938.8">4161 3078 1840 0 0,'0'0'83'0'0,"0"0"257"0"0,0 0 1038 0 0,0 0 454 0 0,0 0 89 0 0,0 0-190 0 0,0 15-27 0 0,0 18-914 0 0,0 28-369 0 0,5 91-977 0 0,-2-62 861 0 0,-2-27 98 0 0,4 9-403 0 0,-1-19-309 0 0,-3 19 309 0 0,3 41-350 0 0,1-6-189 0 0,-4-46 469 0 0,0-39-392 0 0,-1 0 0 0 0,-2 7 462 0 0,0-15-3584 0 0</inkml:trace>
  <inkml:trace contextRef="#ctx0" brushRef="#br1" timeOffset="51575.38">1496 125 4608 0 0,'-1'1'103'0'0,"0"0"0"0"0,0 1 0 0 0,0-1 0 0 0,0 1 0 0 0,0-1 0 0 0,1 1 0 0 0,-1-1 0 0 0,1 1 0 0 0,-1-1 0 0 0,1 1 0 0 0,-1 0 1 0 0,1-1-1 0 0,0 1 0 0 0,-1 0-103 0 0,-1 25 2354 0 0,-12 456-606 0 0,10-310-1443 0 0,8 28-305 0 0,-4-169-262 0 0,-2 1-1 0 0,0-1 0 0 0,-6 19 263 0 0,5-35-584 0 0,3-9 258 0 0</inkml:trace>
  <inkml:trace contextRef="#ctx0" brushRef="#br1" timeOffset="52554.28">1937 28 5584 0 0,'0'0'256'0'0,"0"0"-7"0"0,-2 21 159 0 0,-1 4 510 0 0,1 1-1 0 0,2 0 0 0 0,0 0 1 0 0,3 9-918 0 0,0 35 879 0 0,-2 17-520 0 0,0 52-300 0 0,-5 57-10 0 0,-7 406-1672 0 0,8-445 755 0 0,0-79 1043 0 0,-11 40 849 0 0,-3-24-824 0 0,10-63 203 0 0,5-20-723 0 0,1-1 1 0 0,0 1-1 0 0,1 6 320 0 0,0-17-161 0 0,0 0 1 0 0,2 3-2606 0 0,-2-3-148 0 0</inkml:trace>
  <inkml:trace contextRef="#ctx0" brushRef="#br1" timeOffset="53486.53">2384 1 3680 0 0,'-2'20'1513'0'0,"2"24"1381"0"0,2 92-616 0 0,0 65 40 0 0,-9 21-2318 0 0,5-167-51 0 0,0 118 51 0 0,-10 110-492 0 0,11-81-1846 0 0,2-107 1949 0 0,0 12 640 0 0,-2 113 106 0 0,-23 39 758 0 0,23-238-1167 0 0,-1 9-116 0 0,3-16-652 0 0,-1-14 596 0 0</inkml:trace>
  <inkml:trace contextRef="#ctx0" brushRef="#br1" timeOffset="54458.18">2830 87 3224 0 0,'-3'24'2344'0'0,"1"0"0"0"0,1 0 0 0 0,1 2-2344 0 0,-4 485 2126 0 0,0-405-1956 0 0,-9 130-737 0 0,0 13-456 0 0,13-83 701 0 0,0-12 167 0 0,-1-132 150 0 0,1 88 5 0 0,-2 31 0 0 0,2-25-218 0 0,3-38 100 0 0,-1 84 639 0 0,-2-122-482 0 0,-2-26-1183 0 0,2-14 928 0 0</inkml:trace>
  <inkml:trace contextRef="#ctx0" brushRef="#br1" timeOffset="55413.81">3309 206 4608 0 0,'1'-1'208'0'0,"0"-2"-9"0"0,-1 0-42 0 0,0 2 437 0 0,0 1 178 0 0,0 0 27 0 0,0 0-51 0 0,0 0-245 0 0,-7 19 1163 0 0,5 83-191 0 0,1-17-348 0 0,-4 155-727 0 0,-3-65-400 0 0,-5 207 0 0 0,16-234-1102 0 0,1-26 284 0 0,-4 83 1276 0 0,1-1-954 0 0,-9-64 1078 0 0,6-133-1062 0 0,2-7 288 0 0</inkml:trace>
  <inkml:trace contextRef="#ctx0" brushRef="#br1" timeOffset="56594.07">3717 525 1376 0 0,'-4'-2'382'0'0,"2"1"-22"0"0,0 0 606 0 0,2 0-97 0 0,-10 2 5141 0 0,8 0-4221 0 0,0 5-1702 0 0,1 1 0 0 0,0-1 0 0 0,1 0 1 0 0,-1 1-1 0 0,1-1 0 0 0,0 1 0 0 0,1-1 0 0 0,-1 1 1 0 0,1-1-1 0 0,2 6-87 0 0,0 10 85 0 0,6 50-69 0 0,9 99 292 0 0,-13-43 32 0 0,-8 52-340 0 0,2-68-233 0 0,6 14 233 0 0,-1-67-26 0 0,1 9 24 0 0,7 168 58 0 0,-10-194-56 0 0,-1-28 0 0 0,0 1 0 0 0,-1 0 0 0 0,-1 6 0 0 0,0-6 0 0 0,1 1 0 0 0,0 0 0 0 0,2 1 0 0 0,-1 0 0 0 0,-1-1 0 0 0,0 12 0 0 0,2 21-1104 0 0,-3-48 718 0 0,0 0-76 0 0</inkml:trace>
  <inkml:trace contextRef="#ctx0" brushRef="#br1" timeOffset="57393.13">4069 816 5472 0 0,'0'0'248'0'0,"0"0"-6"0"0,4 1-140 0 0,0-1-92 0 0,-2 18 309 0 0,-2-14-210 0 0,0 23 861 0 0,-2 16-970 0 0,-2 20 1246 0 0,4-49-1160 0 0,0-1-1 0 0,1 14-85 0 0,1 8 57 0 0,0 45-30 0 0,0-18 0 0 0,-4 8-27 0 0,2-15 0 0 0,0-28 0 0 0,-1-1 0 0 0,-2 3 0 0 0,0 11 219 0 0,1 36-219 0 0,-1 12 181 0 0,-1 10 125 0 0,3-57 301 0 0,1 0 0 0 0,6 35-607 0 0,-6-66 186 0 0,-3 34-514 0 0,1-29 530 0 0,1-13-335 0 0,1 0 0 0 0,-1 0 1 0 0,1 0-1 0 0,0 1 0 0 0,-1-1 1 0 0,1 0-1 0 0,0 0 0 0 0,0 0 1 0 0,1 0-1 0 0,-1 0 0 0 0,0 0 1 0 0,1 1 132 0 0,0-1-3428 0 0</inkml:trace>
  <inkml:trace contextRef="#ctx0" brushRef="#br1" timeOffset="57960.4">4522 1318 7024 0 0,'0'-15'322'0'0,"0"12"-7"0"0,0 22-127 0 0,2 17 2308 0 0,5 31-2496 0 0,0-10 351 0 0,10 214 417 0 0,-16-202-768 0 0,1 2 0 0 0,4 11 0 0 0,-6-58-1330 0 0,0-20-2332 0 0</inkml:trace>
  <inkml:trace contextRef="#ctx0" brushRef="#br1" timeOffset="59632.88">24 1502 1376 0 0,'1'0'103'0'0,"-1"0"0"0"0,0 0 0 0 0,0 0 0 0 0,1 1-1 0 0,-1-1 1 0 0,0 0 0 0 0,0 0 0 0 0,1 1 0 0 0,-1-1 0 0 0,0 0 0 0 0,0 1 0 0 0,1-1-1 0 0,-1 0 1 0 0,0 0 0 0 0,0 1 0 0 0,0-1 0 0 0,0 0 0 0 0,0 1 0 0 0,0-1 0 0 0,0 0 0 0 0,1 1-1 0 0,-1-1 1 0 0,0 0 0 0 0,0 1 0 0 0,0-1 0 0 0,0 1 0 0 0,0-1 0 0 0,-1 0-103 0 0,2 18 3755 0 0,-1-6-3699 0 0,3 29 271 0 0,-2 24-327 0 0,0-7 93 0 0,-7 319-268 0 0,0-204 94 0 0,1-37-305 0 0,0-15 38 0 0,3-40 128 0 0,-2 214-954 0 0,3-243 1132 0 0,4 8 42 0 0,-1 22-42 0 0,2 34 11 0 0,-1-48 2 0 0,-4 47 29 0 0,-8 49 736 0 0,2-120-2915 0 0,7-39 238 0 0</inkml:trace>
  <inkml:trace contextRef="#ctx0" brushRef="#br1" timeOffset="60881.61">405 995 2760 0 0,'0'0'295'0'0,"0"0"195"0"0,0 0 88 0 0,2 4 848 0 0,1 7-543 0 0,-1 23 8 0 0,-2 18-662 0 0,0-24-205 0 0,-8 370 272 0 0,1-55 20 0 0,7-258-304 0 0,-8 234 28 0 0,3-175 130 0 0,-7 319-28 0 0,-1-135-142 0 0,1-92-72 0 0,11-226 67 0 0,-12 156-576 0 0,-2-7 135 0 0,9-106 464 0 0,9-34-2773 0 0,-3-16 716 0 0</inkml:trace>
  <inkml:trace contextRef="#ctx0" brushRef="#br1" timeOffset="62045.98">810 1146 3680 0 0,'0'0'284'0'0,"1"4"-168"0"0,0 7-60 0 0,-3 25 1345 0 0,4 18-589 0 0,-1-2-113 0 0,-9 233 1333 0 0,-4-69-1931 0 0,7-91-450 0 0,-3 13 242 0 0,-39 416-1626 0 0,40-491 1599 0 0,-13 130 28 0 0,7 83 106 0 0,13-53 73 0 0,-2-150 25 0 0,0-26-27 0 0,2 20-71 0 0,0 67 54 0 0,2-11 1154 0 0,-2-77-872 0 0,1 1-38 0 0,0-11 340 0 0,-3 24-638 0 0,-5-35-2516 0 0,7-25-496 0 0</inkml:trace>
  <inkml:trace contextRef="#ctx0" brushRef="#br1" timeOffset="62998.43">1174 1602 5064 0 0,'0'0'389'0'0,"0"1"-44"0"0,-1 2 104 0 0,0 8 432 0 0,-18 198-35 0 0,0 105 1473 0 0,-2 17-892 0 0,-1 12-1673 0 0,-5 70-116 0 0,15-75-468 0 0,8 35-924 0 0,1-264 1514 0 0,1-88 219 0 0,0 1 0 0 0,0-1 0 0 0,-3 3 21 0 0,4-16-1 0 0,-2 15-15 0 0,2-20-64 0 0</inkml:trace>
  <inkml:trace contextRef="#ctx0" brushRef="#br1" timeOffset="63921.46">1494 2091 2304 0 0,'0'7'305'0'0,"0"-6"442"0"0,0-1 189 0 0,-1 7 1224 0 0,1-6-2113 0 0,-1-1-1 0 0,1 1 1 0 0,0 0-1 0 0,0-1 1 0 0,0 1-1 0 0,0 0 1 0 0,0-1 0 0 0,0 1-1 0 0,0-1 1 0 0,0 1-1 0 0,0 0 1 0 0,0-1-1 0 0,0 1 1 0 0,0 0-1 0 0,1 0-46 0 0,0 4 183 0 0,-1 0 0 0 0,1 1 0 0 0,-1-1 0 0 0,0 0 0 0 0,0 1 0 0 0,-1 0-183 0 0,1 15 216 0 0,9 146 2456 0 0,-8-123-2605 0 0,-4 16-67 0 0,1 9 37 0 0,5 56-402 0 0,-1-30-594 0 0,-5 43 959 0 0,-12 73-1412 0 0,5-130 204 0 0,0-2 600 0 0,-9 114 808 0 0,18-182-280 0 0</inkml:trace>
  <inkml:trace contextRef="#ctx0" brushRef="#br0" timeOffset="90669.78">294 2527 5984 0 0,'0'0'67'0'0,"1"0"1"0"0,-1-1-1 0 0,1 1 1 0 0,-1-1-1 0 0,1 1 1 0 0,-1 0 0 0 0,1-1-1 0 0,-1 0 1 0 0,1 1-1 0 0,-1-1 1 0 0,1 1-1 0 0,-1-1 1 0 0,0 1-1 0 0,1-1 1 0 0,-1 0-1 0 0,0 1 1 0 0,0-1-1 0 0,1 0 1 0 0,-1 1-1 0 0,0-1 1 0 0,0 0 0 0 0,0 0-68 0 0,0-10 3880 0 0,0 8-1821 0 0,0 2-822 0 0,0 1-11 0 0,0 0-97 0 0,0 0-397 0 0,0 0-175 0 0,0 0-40 0 0,0 0-5 0 0,0 0 0 0 0,0 0 0 0 0,0 0 0 0 0,0 0-17 0 0,0 0-74 0 0,0 0-34 0 0,4 11 561 0 0,5 8-519 0 0,0-1 1 0 0,5 17-430 0 0,73 213 554 0 0,-64-170-263 0 0,-14-45-8 0 0,1-1-1 0 0,14 28-282 0 0,-23-58 19 0 0,0 1 0 0 0,0-1 0 0 0,0 0 1 0 0,1 1-1 0 0,-1-1 0 0 0,1 0 0 0 0,-1 0 0 0 0,1 0 0 0 0,0 0 0 0 0,0 0 0 0 0,0 0 0 0 0,0 0 0 0 0,2 0-19 0 0,-3-1 80 0 0,0-1-56 0 0,0-1-1 0 0,1 1 0 0 0,-1 0 1 0 0,0 0-1 0 0,1 0 1 0 0,-1-1-1 0 0,0 1 1 0 0,1-1-1 0 0,-1 1 0 0 0,0-1 1 0 0,0 1-1 0 0,0-1 1 0 0,1 0-1 0 0,-1 0-23 0 0,3-4 9 0 0,0 0 0 0 0,0 0 0 0 0,-1 0 0 0 0,0 0-1 0 0,0-1 1 0 0,0 1 0 0 0,-1-1 0 0 0,1 0 0 0 0,-2 1 0 0 0,1-1-1 0 0,0-4-8 0 0,12-30 39 0 0,17-23-27 0 0,44-97 243 0 0,-45 90 17 0 0,3 1 0 0 0,3 1 0 0 0,6-1-272 0 0,-42 61-1019 0 0,0 15-3517 0 0,1-3 2858 0 0,0 2-204 0 0</inkml:trace>
  <inkml:trace contextRef="#ctx0" brushRef="#br0" timeOffset="91423.43">747 3074 6448 0 0,'0'0'498'0'0,"0"0"-126"0"0,0 0 690 0 0,0 7 3985 0 0,0 7-2742 0 0,0 14-760 0 0,1 0 1 0 0,3 14-1546 0 0,-4-41 69 0 0,1 0-1 0 0,-1 0 0 0 0,0 0 1 0 0,0 1-1 0 0,1-1 0 0 0,-1 0 1 0 0,0 0-1 0 0,1 0 0 0 0,-1 0 1 0 0,1 0-1 0 0,-1 0 0 0 0,1 0 1 0 0,0 0-1 0 0,0 0 0 0 0,-1 0 1 0 0,1-1-1 0 0,0 1 0 0 0,0 0 1 0 0,0 0-1 0 0,0-1 0 0 0,0 1 1 0 0,0 0-1 0 0,0-1 0 0 0,0 1 1 0 0,0-1-1 0 0,0 1-68 0 0,2-1 70 0 0,-1 1 0 0 0,1-1-1 0 0,-1 0 1 0 0,1 0 0 0 0,0 0 0 0 0,-1 0-1 0 0,1 0 1 0 0,0-1 0 0 0,-1 1 0 0 0,1-1-1 0 0,1 0-69 0 0,0 0 40 0 0,0 0 0 0 0,0 1 0 0 0,0-1 0 0 0,0 1 0 0 0,0 0-1 0 0,0 0 1 0 0,0 1 0 0 0,0-1 0 0 0,0 1 0 0 0,0 0 0 0 0,0 0-1 0 0,0 0 1 0 0,0 0 0 0 0,0 1 0 0 0,-1-1 0 0 0,1 1 0 0 0,0 1-40 0 0,-3-3 13 0 0,0 1 1 0 0,0-1-1 0 0,0 1 1 0 0,0 0-1 0 0,0-1 1 0 0,-1 1-1 0 0,1 0 1 0 0,0 0-1 0 0,0 0 1 0 0,-1-1-1 0 0,1 1 1 0 0,-1 0-1 0 0,1 0 1 0 0,-1 0-1 0 0,1 0 1 0 0,-1 0-1 0 0,1 0 1 0 0,-1 0-1 0 0,0 0 1 0 0,0 0-1 0 0,0 0 1 0 0,1 1-1 0 0,-1-1-13 0 0,-1 1 61 0 0,1 0-1 0 0,0 0 0 0 0,-1 0 0 0 0,1 0 1 0 0,-1 0-1 0 0,0 0 0 0 0,1 0 0 0 0,-1 0 0 0 0,0 0 1 0 0,0 0-1 0 0,-2 1-60 0 0,-3 5 191 0 0,0 0 1 0 0,0-1-1 0 0,-1 0 1 0 0,0-1-1 0 0,-1 1-191 0 0,6-5-299 0 0,-1 0-1 0 0,1 0 0 0 0,-1-1 1 0 0,0 1-1 0 0,0-1 0 0 0,0 1 0 0 0,0-1 1 0 0,0 0-1 0 0,0 0 0 0 0,0 0 1 0 0,0 0-1 0 0,0-1 0 0 0,-1 1 1 0 0,1-1-1 0 0,0 0 0 0 0,0 0 0 0 0,-1 0 1 0 0,1 0-1 0 0,0-1 0 0 0,0 1 1 0 0,0-1-1 0 0,0 0 0 0 0,-1 0 1 0 0,1 0-1 0 0,0 0 0 0 0,0-1 1 0 0,-1 0 299 0 0,-1-2-5972 0 0</inkml:trace>
  <inkml:trace contextRef="#ctx0" brushRef="#br0" timeOffset="91751.47">686 3058 8752 0 0,'14'-10'952'0'0,"-9"7"-541"0"0,0 1 0 0 0,0 1 0 0 0,0-1 1 0 0,0 1-1 0 0,0-1 0 0 0,0 1 1 0 0,0 1-1 0 0,0-1 0 0 0,0 1 0 0 0,0 0 1 0 0,3 0-412 0 0,11 2 3190 0 0,1 0 1 0 0,7 3-3191 0 0,-4-1 670 0 0,-22-4-713 0 0,12 2-1864 0 0,-8-1-2528 0 0,-5-1 2677 0 0</inkml:trace>
  <inkml:trace contextRef="#ctx0" brushRef="#br0" timeOffset="92998.58">2596 845 4608 0 0,'0'0'208'0'0,"4"-17"1348"0"0,-4 16-1108 0 0,0 0-1 0 0,0 0 1 0 0,0 1 0 0 0,0-1 0 0 0,0 0-1 0 0,0 0 1 0 0,1 0 0 0 0,-1 0 0 0 0,0 0-1 0 0,1 0 1 0 0,-1 1 0 0 0,0-1 0 0 0,1 0 0 0 0,-1 0-1 0 0,1 1 1 0 0,-1-1 0 0 0,1 0 0 0 0,0 0-448 0 0,0 1 414 0 0,-1 0 26 0 0,0 0 128 0 0,17 10 1977 0 0,-12-4-2400 0 0,-1-1-1 0 0,0 1 1 0 0,0 1-1 0 0,0-1 1 0 0,-1 0-1 0 0,1 1 1 0 0,0 2-145 0 0,15 53 350 0 0,-1-8-32 0 0,47 134 168 0 0,-41-112-500 0 0,18 34 89 0 0,-42-108-56 0 0,1-1 0 0 0,-1 1-1 0 0,1-1 1 0 0,0 0 0 0 0,-1 0 0 0 0,1 1 0 0 0,0-1-1 0 0,0 0 1 0 0,0 0 0 0 0,0 0 0 0 0,0 0-1 0 0,0 0 1 0 0,0 0 0 0 0,0 0 0 0 0,0 0 0 0 0,0 0-1 0 0,0-1 1 0 0,1 1 0 0 0,-1 0 0 0 0,1-1-19 0 0,-1 1 27 0 0,0-1 1 0 0,0 0-1 0 0,1 0 0 0 0,-1 0 1 0 0,0-1-1 0 0,0 1 1 0 0,1 0-1 0 0,-1 0 1 0 0,0-1-1 0 0,0 1 0 0 0,0 0 1 0 0,0-1-1 0 0,0 1 1 0 0,0-1-1 0 0,1 0 1 0 0,-1 1-1 0 0,0-1 1 0 0,-1 0-1 0 0,1 0 0 0 0,0 0 1 0 0,0 1-1 0 0,0-1 1 0 0,0-1-28 0 0,8-8 200 0 0,0-1 1 0 0,-2 1-1 0 0,1-2 1 0 0,-1 1-1 0 0,3-7-200 0 0,6-18 361 0 0,2-8-361 0 0,-12 30 75 0 0,21-51 1069 0 0,36-58-1144 0 0,-48 94 231 0 0,8-19-231 0 0,-22 46 26 0 0,-1 2-4947 0 0,0 0 2841 0 0</inkml:trace>
  <inkml:trace contextRef="#ctx0" brushRef="#br0" timeOffset="93567.05">3146 1312 8288 0 0,'0'0'381'0'0,"0"0"-6"0"0,-2-11 6239 0 0,2 11-6562 0 0,0 0 0 0 0,0-1-1 0 0,0 1 1 0 0,-1 0 0 0 0,1 0 0 0 0,0-1 0 0 0,0 1-1 0 0,-1 0 1 0 0,1 0 0 0 0,0-1 0 0 0,0 1-1 0 0,-1 0 1 0 0,1 0 0 0 0,0 0 0 0 0,-1-1-1 0 0,1 1 1 0 0,0 0 0 0 0,-1 0 0 0 0,1 0-1 0 0,0 0 1 0 0,-1 0 0 0 0,1 0 0 0 0,0 0-1 0 0,-1 0 1 0 0,1 0 0 0 0,0 0 0 0 0,-1 0 0 0 0,1 0-1 0 0,0 0 1 0 0,-1 0 0 0 0,1 0 0 0 0,0 0-1 0 0,-1 0 1 0 0,1 0 0 0 0,-1 1-52 0 0,-9 10 674 0 0,7-6-583 0 0,0 0 0 0 0,1 0 0 0 0,0 0-1 0 0,-1 4-90 0 0,-3 13 52 0 0,1 0 0 0 0,1 0 0 0 0,1 6-52 0 0,2-16-2 0 0,1-1-1 0 0,0 1 1 0 0,1 0-1 0 0,0 0 1 0 0,2 8 2 0 0,-2-16-3 0 0,0-1 0 0 0,0 1 0 0 0,0-1 0 0 0,0 0 0 0 0,0 1 0 0 0,1-1 0 0 0,0 0 0 0 0,-1 0 0 0 0,1 0 0 0 0,0 0 0 0 0,1 0 0 0 0,-1-1 0 0 0,0 1 0 0 0,1-1 0 0 0,0 1 0 0 0,-1-1 0 0 0,1 0 0 0 0,0 0 0 0 0,0 0 0 0 0,3 1 3 0 0,-5-2 22 0 0,1-1-1 0 0,-1 1 1 0 0,1-1-1 0 0,-1 0 0 0 0,0 0 1 0 0,1 1-1 0 0,-1-1 1 0 0,1 0-1 0 0,-1 0 0 0 0,1 0 1 0 0,-1-1-1 0 0,1 1 1 0 0,-1 0-1 0 0,1 0 0 0 0,-1-1 1 0 0,0 1-1 0 0,1-1 0 0 0,-1 1 1 0 0,0-1-1 0 0,1 0 1 0 0,-1 0-1 0 0,0 1 0 0 0,0-1 1 0 0,1 0-1 0 0,-1 0 1 0 0,0 0-1 0 0,0 0 0 0 0,0 0 1 0 0,0 0-1 0 0,0-1 1 0 0,-1 1-1 0 0,2-1-21 0 0,0-1 15 0 0,0 0 0 0 0,0-1 0 0 0,-1 1-1 0 0,1-1 1 0 0,-1 1 0 0 0,1-1 0 0 0,-1 1 0 0 0,0-1 0 0 0,-1 0 0 0 0,1 0-1 0 0,0-3-14 0 0,-1 4 104 0 0,-1 0 0 0 0,1 0-1 0 0,0 0 1 0 0,-1 1 0 0 0,1-1-1 0 0,-1 0 1 0 0,0 0-1 0 0,0 0 1 0 0,0 1 0 0 0,0-1-1 0 0,-1 0-103 0 0,2 2 48 0 0,-1 1 0 0 0,0-1-1 0 0,1 0 1 0 0,-1 0-1 0 0,0 0 1 0 0,1 1-1 0 0,-1-1 1 0 0,0 0 0 0 0,0 1-1 0 0,0-1 1 0 0,1 0-1 0 0,-1 1 1 0 0,0-1 0 0 0,0 1-1 0 0,0 0 1 0 0,0-1-1 0 0,0 1 1 0 0,0 0-1 0 0,0-1 1 0 0,0 1 0 0 0,0 0-1 0 0,0 0 1 0 0,0 0-1 0 0,0 0 1 0 0,0 0 0 0 0,0 0-1 0 0,0 0 1 0 0,0 0-1 0 0,0 1 1 0 0,0-1-1 0 0,0 0 1 0 0,-1 1-48 0 0,0 0-212 0 0,-1 1 0 0 0,1-1 0 0 0,-1 1 0 0 0,1 0 0 0 0,0 0-1 0 0,-1 0 1 0 0,1 0 0 0 0,0 1 0 0 0,0-1 0 0 0,1 1 0 0 0,-1-1 0 0 0,0 1 0 0 0,0 2 212 0 0,0-1-1298 0 0</inkml:trace>
  <inkml:trace contextRef="#ctx0" brushRef="#br0" timeOffset="94531.16">3060 3468 5984 0 0,'0'0'464'0'0,"9"-21"5760"0"0,-9 21-6130 0 0,0 0 0 0 0,0 0 0 0 0,0 0 0 0 0,0 0 0 0 0,0 0 0 0 0,0 0 0 0 0,1 0 0 0 0,-1 0 0 0 0,0 0 0 0 0,0 0 0 0 0,0 0 0 0 0,0 0 1 0 0,0 0-1 0 0,0 0 0 0 0,0 0 0 0 0,1 0 0 0 0,-1 0 0 0 0,0 0 0 0 0,0 0 0 0 0,0 0 0 0 0,0 0 0 0 0,0 0 0 0 0,0 0 0 0 0,1 0 0 0 0,-1 0 1 0 0,0 0-1 0 0,0 0 0 0 0,0 0 0 0 0,0 0 0 0 0,0 0 0 0 0,0 0 0 0 0,0 0 0 0 0,0 0 0 0 0,0 1 0 0 0,1-1 0 0 0,-1 0 0 0 0,0 0 0 0 0,0 0 0 0 0,0 0 1 0 0,0 0-1 0 0,0 0 0 0 0,0 0 0 0 0,0 1 0 0 0,0-1 0 0 0,0 0-94 0 0,6 10 1260 0 0,4 11-810 0 0,82 207 358 0 0,-75-179-810 0 0,-10-30 100 0 0,0 0 1 0 0,1 0 0 0 0,6 8-99 0 0,13 21 1050 0 0,-26-47-1025 0 0,0 1 0 0 0,0-1 0 0 0,0 0 0 0 0,0 1 0 0 0,0-1 0 0 0,0 0 0 0 0,0 0 0 0 0,1 0 0 0 0,-1 0 0 0 0,0 0 0 0 0,1 0 0 0 0,-1 0 0 0 0,1 0 0 0 0,0 0-25 0 0,-1-1 27 0 0,0 0-1 0 0,-1 0 0 0 0,1 0 1 0 0,0 0-1 0 0,0-1 0 0 0,0 1 1 0 0,0 0-1 0 0,-1 0 0 0 0,1 0 1 0 0,0-1-1 0 0,0 1 0 0 0,-1 0 1 0 0,1-1-1 0 0,0 1 0 0 0,0-1 1 0 0,-1 1-1 0 0,1-1 0 0 0,0 1 1 0 0,-1-1-1 0 0,1 1 0 0 0,-1-1 0 0 0,1 0 1 0 0,-1 1-1 0 0,1-1 0 0 0,-1 0 1 0 0,1 0-1 0 0,-1 1 0 0 0,0-1 1 0 0,1 0-27 0 0,7-15 248 0 0,0 0 0 0 0,-1 0 0 0 0,-1-1 0 0 0,0 0 1 0 0,1-9-249 0 0,0 2 200 0 0,1-1 1 0 0,3-3-201 0 0,-5 15 96 0 0,10-23 699 0 0,12-18-795 0 0,4-7 978 0 0,-21 38-1035 0 0,2 0 1 0 0,0 1-1 0 0,6-7 57 0 0,-4 2-135 0 0,-9 13-4171 0 0,-6 14 2084 0 0</inkml:trace>
  <inkml:trace contextRef="#ctx0" brushRef="#br0" timeOffset="95120.56">3587 3883 10592 0 0,'-13'-6'7589'0'0,"-37"-5"-4340"0"0,55 11-2791 0 0,0 0-1 0 0,1 0 1 0 0,-1 0-1 0 0,0-1 1 0 0,2 0-458 0 0,0 0-5 0 0,0 0 0 0 0,0 0 0 0 0,0 1 0 0 0,5 0 5 0 0,5 2 41 0 0,-10-2 48 0 0,0 1 0 0 0,0 0 0 0 0,0 1-1 0 0,0-1 1 0 0,6 3-89 0 0,-13-4 4 0 0,2 1 31 0 0,0-1 0 0 0,0 1 0 0 0,0 0-1 0 0,0-1 1 0 0,0 1 0 0 0,-1 0-1 0 0,1 0 1 0 0,0 0 0 0 0,0 0 0 0 0,-1 1-1 0 0,1-1 1 0 0,-1 0 0 0 0,1 1-1 0 0,-1-1 1 0 0,1 1 0 0 0,-1 0 0 0 0,0-1-1 0 0,0 1 1 0 0,0 0 0 0 0,0 0 0 0 0,0 0-35 0 0,0 2 56 0 0,0 0 0 0 0,0 0 1 0 0,0 0-1 0 0,-1 1 0 0 0,0-1 1 0 0,0 0-1 0 0,0 0 0 0 0,0 0 1 0 0,-1 1-1 0 0,0-1 0 0 0,1 0 1 0 0,-2 0-1 0 0,1 0-56 0 0,-4 24 84 0 0,1-7-71 0 0,0 5-82 0 0,-1 10-12 0 0,1-16-233 0 0,0-8 308 0 0,2-6-1917 0 0,1-2-6193 0 0,1-4 1535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12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3190 3629 14424 0 0,'0'0'661'0'0,"0"0"-16"0"0,0 1-410 0 0,0 4-96 0 0,0-4 436 0 0,0 0-410 0 0,-1 1 0 0 0,1-1-1 0 0,0 0 1 0 0,-1 1-1 0 0,1-1 1 0 0,-1 0-1 0 0,0 1 1 0 0,1-1-1 0 0,-1 0 1 0 0,0 0-1 0 0,0 0 1 0 0,0 0-1 0 0,0 0 1 0 0,0 0-1 0 0,0 0 1 0 0,0 0-1 0 0,0 0 1 0 0,0 0-1 0 0,0-1 1 0 0,-1 1-1 0 0,1 0 1 0 0,0-1-1 0 0,0 1 1 0 0,-1-1-1 0 0,1 1 1 0 0,-1-1-165 0 0,-4 2 167 0 0,0 0 1 0 0,0-1-1 0 0,0 1 1 0 0,-1-1-1 0 0,0 0-167 0 0,-104 6 605 0 0,-88 25-37 0 0,90-13-328 0 0,-47-1-240 0 0,147-17 0 0 0,-86 6 0 0 0,-31-5 0 0 0,-408-23-366 0 0,347 10 292 0 0,83 2 7 0 0,0-4 0 0 0,1-5-1 0 0,1-4 1 0 0,-59-23 67 0 0,105 27-16 0 0,1-3 1 0 0,0-2-1 0 0,2-3 1 0 0,0-2-1 0 0,3-2 1 0 0,-45-34 15 0 0,38 20 73 0 0,3-3-1 0 0,1-1 1 0 0,-45-56-73 0 0,64 63 9 0 0,2-2-1 0 0,2-1 0 0 0,2-2 1 0 0,1 0-1 0 0,3-2 0 0 0,2-1 1 0 0,2-1-1 0 0,-4-20-8 0 0,15 40 24 0 0,-11-34 99 0 0,1-8-123 0 0,13 46 13 0 0</inkml:trace>
  <inkml:trace contextRef="#ctx0" brushRef="#br0" timeOffset="1">5 1993 22991 0 0,'3'-60'0'0'0,"15"-92"0"0"0,-1 61 0 0 0,26-79 0 0 0,-23 111 24 0 0,1 1 0 0 0,4 1 0 0 0,19-32-24 0 0,-29 61 5 0 0,21-36 54 0 0,12-14-59 0 0,8 0 34 0 0,3 3 0 0 0,3 2-1 0 0,65-59-33 0 0,-44 57 40 0 0,3 4 0 0 0,2 4-1 0 0,26-10-39 0 0,0 5 128 0 0,18-2-128 0 0,-60 37 218 0 0,2 4 0 0 0,42-12-218 0 0,1 8 21 0 0,75-11-21 0 0,124-9 81 0 0,-186 39-248 0 0,87 2 167 0 0,-124 15 50 0 0,-1 3 0 0 0,73 12-50 0 0,-44 3 12 0 0</inkml:trace>
  <inkml:trace contextRef="#ctx0" brushRef="#br0" timeOffset="2595.5">3108 72 23973 0 0,'189'47'0'0'0,"-9"14"4"0"0,-128-40 27 0 0,-1 2 0 0 0,19 13-31 0 0,-30-14-2 0 0,140 84-46 0 0,-137-78 35 0 0,0 3 1 0 0,-3 1-1 0 0,1 3 13 0 0,59 64 272 0 0,75 95-272 0 0,-148-160 1 0 0,-2 1 0 0 0,-2 1 0 0 0,-1 0 0 0 0,-1 2-1 0 0,-2 1 0 0 0,8 25-6 0 0,-2 1 0 0 0,11 50 6 0 0,-14-25-30 0 0,-4 1-1 0 0,-3 19 31 0 0,-7-39 1 0 0,-4 1 0 0 0,-2-1 0 0 0,-4 1 0 0 0,-3-1 0 0 0,-11 52-1 0 0,0-36 12 0 0,-5-1 0 0 0,-3-1 0 0 0,-4-1 0 0 0,-18 35-12 0 0,20-62 21 0 0,-3-1 0 0 0,-30 43-21 0 0,-78 100 45 0 0,94-139-60 0 0,7-12 49 0 0,-2-1-1 0 0,-3-2 0 0 0,-1-2 1 0 0,-3-2-1 0 0,-1-2 0 0 0,18-18-33 0 0</inkml:trace>
  <inkml:trace contextRef="#ctx0" brushRef="#br0" timeOffset="2596.5">3508 3500 25164 0 0,'-60'28'177'0'0,"-49"14"-177"0"0,68-28-180 0 0,-1-2 1 0 0,0-2 0 0 0,-1-2 0 0 0,0-1 0 0 0,-23-1 179 0 0,38-6-2271 0 0,-1-1 0 0 0,-4-1 2271 0 0,5-2-7351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2:20:54.093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4221 5557 15864,'-21'7'168,"-20"-7"184,0 14-1,-14-14 33,0 13-128,-12-13-96,-2 14 64,-13-14 64,14 13 64,-14-13 32,0 0-64,-13 0 32,-1 0-128,-12 0-64,12 0-64,1 0 0,-15 0 0,14-13 96,-26-1-32,13 1 0,1-1-96,-2 0 32,1-12 64,-14 12 64,15-14-32,12 1-32,1-14-32,13 14 0,-13-14-64,12 1 32,-12-15-64,0 0-32,27 0 96,-15 15 0,2-28-32,-1 13 32,-1-14-64,17 1 64,-17 0-64,1 0-32,0 0 32,28-1 32,-1 2 32,-12-2 32,12-13-64,0 15 32,14-16-128,-13 15 0,13-13-32,0-1 0,-14 13 64,14-25 0,0-2 0,15 13 0,-2-11 0,1 11 0,15 15-81</inkml:trace>
  <inkml:trace contextRef="#ctx0" brushRef="#br0" timeOffset="1">0 3052 22725,'0'-65'26,"14"-31"-26,-1 15 32,1-29-32,0 14 0,13 2 64,1-2-32,-2 1 64,15-1-128,0-13 0,0 14 32,0-15 64,0 29-96,0-15 0,13 0 32,1 2 0,14-3 64,-2 2 32,2 14-32,12-16-64,0 17-64,-12-16 32,-1 13 32,28-11 64,-15 25-32,2 1-32,12-14 32,14 14 32,0-14-32,14 27-32,-1-13-64,2 14 32,-16-1 32,14 14 0,15-14 0,-14 29 0,0-2 0,13 1 0,0 13 0,15 1 0,-101 8 0</inkml:trace>
  <inkml:trace contextRef="#ctx0" brushRef="#br0" timeOffset="2">3473 0 23167,'59'0'0,"77"14"0,0-1 0,14 14 0,-14 1 0,0 0 0,-12 12 64,-2-13-96,1 14 0,-1 0 32,1 0 0,-14 0 0,1 13 64,-2 1-32,1 14-32,0-1 32,1 0-32,-15 0 0,0 0 64,-71-50-56</inkml:trace>
  <inkml:trace contextRef="#ctx0" brushRef="#br0" timeOffset="3">6026 1050 23423,'27'28'0,"55"53"192,-13 1 128,-1 0-96,0 0 32,0-1-160,15 15-64,-17 0 0,4-1-32,-3 0 64,-12-12 32,0 12-128,-15 13-32,-12 2 96,13-15 32,-14 14 0,-1-13-64,2 13-64,-14 0 32,0-14 32,0 1 64,-1 0-96,0 12 0,-13-11-32,0 11 0,0-13 128,-13 2 32,13-16-128,-13 14-32,-15-27 32,14 14 0,-14 1 32,2-15 0,-1 13-96,0-26 64,-1 14-32,-13-15 0,0 14 64,0 0 64,0-13-32,-13 12-32,-1 2-64,14-14 32,0-1 32,-13 1 0,13-1 0,0 0 64,-13-12-32,13-1 64,0 0-64,-13-1-32,-1 1 32,0-14 32,1 14-96,-1 1 0,1-15 96,12 0 32,-11 13-32,12-12 32,-1-14 0,-12 13 32,13-13-64,-13-1-64,-1 1 32,0 0-32,0-14 0,14 13 0,-12-13 0,11 14 0,1-14 0,0 13 64,0-13-32,1 0-32,-14 0-64,12 0 32,1 0 32,-13 0 64,13 0-32,1 0 61</inkml:trace>
  <inkml:trace contextRef="#ctx0" brushRef="#br0" timeOffset="4">4833 5480 25401,'-24'-8'-19</inkml:trace>
  <inkml:trace contextRef="#ctx0" brushRef="#br0" timeOffset="5">123 3382 11634,'0'1'46,"0"-1"434,0 0 0,0 0-160,0 0 32,0 0-128,0 0 32,0 14-160,0-14-64,0 0 64,0 0 64,0 0 0,0 0 0,0 0 32,0 0 96,0 0 64,0 0 96,0 0-160,13 0-96,-13 0-32,0 0 159,15 13 1,-15-13-128,13 0 0,0 0-64,-13 0 64,14 0 96,0 0 160,0 0-192,0 0 0,12 0-64,-26 0-32,13 0-96,2 0-64,-2 0 32,0-13 32,1 13-32,0 0 64,-14 0 64,14 0 128,0 0-64,0 0 32,-1-14-96,0 14 0,2 0-96,-2-14 32,0 14-64,1 0 64,0 0-128,-1 0 0,15-14 32,-2 14 64,-11 0-32,11 0 64,2-13 0,-14 13 96,14 0-96,-2 0-64,-11-14 0,10 14 32,-11 0-32,14 0-32,0 0 96,-15 0 64,14 0-64,-13 0 0,13-14 32,-13 14 0,-1 0-64,15 0 32,-2 0-64,2 0 64,-1-13-128,-13 13 0,13 0 160,1-14 64,-1 14-64,0 0-96,14-14 64,-13 14 0,-2-13-128,2 13 32,-1-13 64,0 13 32,1-14-32,-1 14 32,-13-14-64,13 14 64,1-13-64,-16 13 64,16-14-224,-14 0-32,13 14 128,0-13 160,1-1-128,-2 0 0,2 1 128,0 0 64,-2-2-160,2 1-64,-2 1 64,2-1 32,0 1-96,-1 0 32,1-1 0,-15 0 0,15 14 0,-2-13 0,-12-1 0,13 14 64,-13-14-32,13 0 64,-14 1-64,15 13-32,-14-14 32,0 0-32,13 14 64,-13-13 32,0-1-32,-1 14-64,13-14-64,-12 14 32,0-13 32,14 13 64,-15-13 32,15 13 32,-15-14-64,0 14 32,1-14-64,13 14-32,-13-13 32,14 13 32,-14-14-96,12 0-64,-13 14 64,1 0 0,0-13 96,-1 13 32,15 0-32,-14 0-64,-1-14 32,-13 14-32,15 0 0,-2 0 64,0 0-32,1 0-32,0 0 32,-1 0 32,1 0-96,0 0-64,-1 0 64,0 0 0,-13 0 32,15 0 0,-2 0 0,0 0 64,1 0-32,0 0-32,-1 0 32,1 0-32,0 0 0,0 0 64,-1 0-32,2 0-32,-2 0-64,14 14 32,-27-14-32,26 0 0,-26 0 128,28 0 32,-14 13-128,14-13 32,-2 14 0,-12-14 0,13 14 0,1-1 64,-15 1-96,15-14 0,-14 14 96,-2-1 32,16 0-128,-15 1 32,1 13 0,13-13 64,1 13-96,-14-13 0,13 14 32,-13-15 64,-1 15-32,1-2-32,13 1-64,-14-13 32,1 14 96,13-1 32,-13 0-32,13 1-64,-13-1 96,0 13 0,13-12-32,-13-1-64,13 0 32,1 15-32,-1-15 64,-13 0 32,12 13 32,-12-12 64,0-1-32,-1 14 0,1-13-96,0-2-64,-1 2 32,0 13 32,2-14-32,-2 0-32,-13 15 32,13-1-32,1-14 64,0 13 32,-14-12-32,14 13 32,0-14-64,12 13 64,-13 1-64,2 0-32,-2-13 32,-13 12-32,13-12 0,-13 13 0,14-14 0,-14-14 0,15 28-96,-15 1 64,13-16 96,1 2 32,-14 13-32,14-14-64,-14 0 32,13 1-32,-13-2 0,13 2 0,2 0 0,-15 11 64,13-11-32,-13-1-32,0 1 32,13 0 32,-13-15-96,14 14 0,-14 0 32,14-13 64,-14 13-32,0 1 64,13-2-64,-13 15-32,14-13 32,-14-1-32,0-13 0,0 0 0,14 12 64,-14-12 32,13-1-128,-13-13 32,0 14 0,0 0 64,0-14-32,0 13-32,13 1 32,2 0-32,-15 0 0,13-14 64,-13 13-192,0 1 160,13 0 32,-13-1 0,0-13-64,0 0-64,0 14 128,0 0 0,0-2 0,0 2-64,0-14-128,0 15 0,0-15-96,0 13 64,-13-13-416,0 13 192,13-13 32,-15 14 0,2 0 64,13-14-64,0 13 0,0-13-512,-13-13-192,-1 13-1120,14-28-512,-14-13-3103</inkml:trace>
  <inkml:trace contextRef="#ctx0" brushRef="#br0" timeOffset="6">3024 59 12274,'-10'9'526,"10"5"498,-14-14-576,14 14 64,0-14 128,0 0-256,0 0-32,0 0-1,0 0-63,0 0 64,0 0-64,0 0 0,0 0 32,0 0 128,0 0-128,0 0 192,0 0-64,0 14-192,0-14 32,14 0-192,-14 0 0,0 0 32,0 14 64,-14-14-96,14 12 0,0-12-32,0 14-64,0-1 32,0 1 32,0 0 32,0-1 96,14 1-160,-14 0-32,0 14 64,0-1 96,0-14-64,0 15-64,-14-1 64,14 1 0,0 12-32,-13-13 32,13 0-64,0 1 64,0 13-64,0-14-32,0 14 32,0-14-32,0 14 0,0 0 64,-14 0-32,14 0-32,0 14-64,0-14 32,0-1 32,0 1 0,0 0 0,-14 0 64,14 1-96,-13-3 0,13 2 32,0 1 64,0-1-32,-13 0-32,13-1 32,-15 16-32,15-16-96,0 0 64,-13-12 96,13 13 32,-13-13 32,13 12 0,0-12-160,-14-1 32,0 14 0,14-14 64,-13 0-32,-1 1-32,14-1 32,-14 1 32,1-1 32,-1 0 32,0 0 0,0-13 0,1 13 0,13-13 0,-28 13 64,15 14 32,-15-14-96,16-13-32,-16 14 32,1-1 0,13-1-160,-13 1 32,-1-13 0,15 14 64,-29-15 32,15 15 32,-13-1-160,13 0 32,-1-13 64,1 14 32,-14-1-128,13-1-32,2 1 32,-2-13 64,1 14 64,0-14 32,-1 13 64,2-13 32,-2-1-96,0 14-32,1-13 32,-1 0 0,-11-1-64,11 14-64,-13-13-64,0 13 32,0-13 96,-1 13 32,1-13-32,16-1-64,-17 15 32,14-14-32,2 0 64,-2-1 96,1 1-64,-14-1-64,13 15-96,-12-15 32,-1 1 96,14-1 32,-14 1-128,0 0 32,0-14 0,0 13 64,0 1-96,14-14 0,-14 13 96,0-13 96,0 14-64,13-14-64,2 0 0,-15 0-32,13 0 0,1 0 64,-14 0-96,14 0 0,-1 0 32,2 0 64,-2 0 32,2 0 32,-16 0-160,14 0-32,1 0 32,0 0 64,14 0 0,-15 0 64,1 0-128,13 0 0,-13 0 32,13-14 64,-12 14-32,11 0-32,2 0 32,-1 0-32,0 0 0,14 0 0,-14 0-96,1 0 64,-1 0 32,0 0 64,14 0-32,-13 0-32,13 14-64,-12-14 32,12 0 32,0 0 64,-16 0-32,16 0-32,-12 0 32,-2 0-32,14 0-96,-14 0 64,14 0 32,-14 0 64,1 0-32,13 14-32,-14-14-64,14 0 32,0 0-32,-14 0 0,14 0 64,0 0 0,0 0 0,0 0 64,0 0-96,0 0 0,-13 0 32,13 0 64,0 0-256,0 0-32,0 0-224,0 0-64,0-14-704,0 14-320,0-27-1120,0 0-384,13-14-2559</inkml:trace>
  <inkml:trace contextRef="#ctx0" brushRef="#br0" timeOffset="7">3476 14 5120,'0'-14'1920,"0"14"-1024,0 0-544,0 0 576,0 0-128,0 0 96,0 0 32,0 0 64,0 0-512,0 0 192,0 0 96,0 0-32,0 0 0,0 0-193,14 0-63,-14 14-288,0-1-64,0 1-64,0 13 32,0-13 0,0 0 96,0 12 32,0 2 32,0 13 0,-14 0 64,2 0-96,12 0 32,-14-1-160,1 15 0,13-14 32,-14 14 0,14-15-160,-14 0 32,14 2 64,-13-1 32,13 0 32,0-1 64,-14 2-96,14 12 0,-14-26-32,14 26 32,0-27-64,0 13-32,-14 1 96,14-12 64,0 12-64,-14-2 0,14-11-96,0 0-32,0-1-32,-13 0 0,13 0 0,0 0 0,-14 1 64,14-1 64,0 0-32,0-14 64,0 15-64,0-1-32,-13 1 32,13-14 32,0 13-32,0-1-32,-14 1 32,14 1-32,0-14 0,0 0 64,-14 13-32,14-14-32,0 1 32,0 0-32,-12 13 0,12-13 0,0-1 0,0 15 0,-14-15 0,14 0 64,0 1-32,-14 0 64,14-1-64,-14 15 64,14-28-64,0 27-32,-14-12 96,14-2 0,0 0-32,0 1 32,-13-1-64,13 0 64,0 1-64,0 0 64,0 0-64,-14-14 64,14 13-64,0 2-32,0-2 32,0 0-32,0 1 0,0 0 64,0-1-32,0 1 64,0-14-64,0 14 64,-13-14 0,13 13 32,0 0-160,0 2 32,-14-15 64,14 13 32,0 0-128,0-13 32,0 14 0,0-14 0,0 14 64,0-14 32,0 13-32,0-13 32,0 14-64,0-14-32,0 14 96,0-14 0,0 0-32,0 0-64,0 13-64,0-13-32,0 14 64,14-14 0,-14 14 32,13 0 0,-13-14 0,14 13 64,-1 1 32,1 0-32,0-2 32,0-12-64,0 14-32,-2-14-128,2 14-64,-14-14 160,14 0 160,-1 0-64,1 13 32,-1-13-32,1 0-64,-14 0-192,14 14-128,-14-14 448,14 0 224,0 0-256,-14 0-96,13 14 0,-13-14 32,14 0 0,-14 0-32,14 0 32,-14 14 32,13-14-32,1 0-32,-14 0 32,12 13-32,-12-13-96,14 0 64,-14 14-32,15-14 0,-15 0 64,13 14 0,-13-14 0,14 0 0,-14 13 64,13-13 32,1 0-128,0 14 32,-14-14 0,13 0 0,-13 0 0,14 14 0,-14-14-96,13 0 64,1 0 32,-14 0 64,14 0-96,-14 0 0,14 0 32,0 0 0,-14 0 0,12-14 0,-12 14 0,14 0 64,-14-14-32,14 14-32,-14-13 32,13 13-32,-13-14 0,14 14 0,-1-14 0,-13 14 0,14-13-96,0-1 64,-14 14 32,14-14 0,0 14 0,-1-14 64,1 1-96,0-1-64,-1 14 64,-13-14 64,14 2 0,-14 12-32,13-14 96,-13 0 0,14 1-128,0 13 32,-1-14 0,-13 14 0,14-14 0,-1 0 0,1 14-224,0-13-96,-1 13 384,1-14 160,-14 0-288,13 1-160,1 13 96,0-14 32,-1 0 288,15 1 128,-14 0-160,0-2-96,12-11-32,-13 12 32,15 0-96,-15-13 0,15 13 96,-14 1 32,13 0-32,-13-2 32,-1 2 0,14-1 32,1-14-160,-1 15 32,0 0 0,0-14 64,0 14-32,1-15-32,0 14-64,-1-14 32,-1 1 32,15 0 64,1 14-96,-15-15 0,0 15 32,14-15 0,-14 15 64,0-1 32,1-13-128,-15 14 32,14-1 0,1-14 64,0 0-96,-15 1 0,15 13 32,-15 2 64,13-15-32,-12 13 64,0 0-64,14 0-32,-15-13 32,15 13-32,-15-13 0,14 14 64,-13-1-96,13-13-64,-13 13 128,-1 0 32,1 1-96,0-15 32,-1 15 0,1 0 64,-1-1-32,1 0-32,0 1 32,-1-1 32,15 0-96,-14 0 0,0 0 96,-1 14 32,1-14-32,-2 2-64,2-1-64,0 13 32,-1-14 96,-13 14 32,14-14-128,0 1-32,-14 13 32,14-15 0,-14 15 32,13-14 64,-13 14-32,14-13 64,0 0-64,-14 13-32,13 0 32,1 0 32,-14-15-32,13 2-32,-13 13 32,14-13-32,-14 13 0,0 0 64,0 0-96,14-14-64,-14 14-32,0 0 0,13-14 96,-13 1-160,15 13 64,-3-14-160,-12 14-32,0-14-128,15 14 32,-15 0-288,-15-13-928,15 13 32,-27-13-2143,14 13-1569</inkml:trace>
  <inkml:trace contextRef="#ctx0" brushRef="#br0" timeOffset="8">4814 5317 5632,'0'0'2112,"0"0"-1152,0 13-832,0-13 416,0 14-64,0-14 128,0 14 0,0-14 32,0 0-352,0 0 32,0 0 32,0 14 160,0-14 64,0 0-160,0 0-96,0 0 96,0 0 128,0 0-96,0 0 64,0 0-161,0 0 33,0 0-160,0 0 32,0 0-32,-15 0 96,15 0-32,0 0 64,0-14-128,-13 14 32,0-14-96,13 0 0,-14 1 32,0-14 32,1-1-32,-1 16 32,0-2 0,1 0 96,0 0-32,-2 1 0,2-1-96,13 0-32,-13 1 32,-1-1 96,14-13-128,-14 0-32,1-15 64,-1 16 32,0-1-32,0-1-32,1 1-32,-2-1 64,2 1-96,0 0-64,-1-1 64,0-12 0,2 12 96,12 1 32,-14 0-96,0 0-96,0-1-160,1 0 0,13-11 192,-15 11 128,15-13-96,-13 13-64,13 1 64,0 0 64,-13 13 0,13-13 64,0 14-128,-14-15 0,14 1-32,0 14-64,-14-15 32,14 1-32,-13 0 0,13-1 64,-14 1-32,14-1 64,-14 15 0,14-14 32,-14-1 0,14 1 0,-12 0-64,-2 14-64,14-15 32,-14-13 32,14 13-32,-13 2-32,13-1 32,-14 0-32,0-1 0,14 0 0,-13 1 0,-1 0 0,14 0 0,-14 0 64,0-14-32,1 14 64,-1-14-64,0 14-32,14-2 32,-13 16 32,-1-14 32,0 13 32,14-12-64,-12 12 32,-2 0-64,14-27-32,-14 14 96,0-1-128,1 1 0,13 0-32,-14 13 0,14-14 64,-14 16 64,14-2-96,-13 0 0,13 1 96,0-1 32,0 1-128,-14-1 32,14 14 0,0-14 0,0 14 0,0-14 0,0 14-96,0-14 0,0 14 64,0-13 64,0 13 0,0-14-32,0 14-64,0 0-32,0-14 64,0 14 64,0-13 0,0-1-32,14 2 32,-14-2-32,0 0 0,0-14 0,13 15 64,-13-1-96,0 0 0,14 1 32,-14-1 64,0 1-96,14 13 0,-1-14-32,-13 1 0,0-1 64,14-1 64,0-12-32,-14 15 64,14-16-128,-14 15-64,12-15 64,16 14 0,-15 0-64,1-13 64,13 14-32,-13-15 0,0 15 64,13-1 64,-13-13-96,0 13 0,13-13 96,-1 0 32,-12 0-128,14 0-32,-1-15 32,13 15 64,-12-1 0,0 2-32,-2 13-64,2-29 32,13 1 32,-14 0 64,14 14-32,0-15-32,13 2 32,-26 13-32,13 0 0,0-1 0,-15 1-96,16-1 64,-2 1 32,1-14 0,1 14 0,-1 0 0,-1 0 0,1 0 64,0-1-96,-14 1 0,14-1 32,0 1 64,1 1-32,-17-1-32,3 13-64,-1-14 32,1 14-32,0 1 0,12-15 128,-13 15 32,1-1-32,-2 1-64,-11-1-64,11-13 32,-12 13 32,13 1 64,-13-1-32,13 0-32,-13 1-64,14-14 32,-16 13 96,16-14 32,-1 14-128,1-13 32,0 13 0,-2-13 64,2 15-32,-15-2-32,1 0 32,13 0-32,-27 0-96,13 14 64,2-13 32,-2 13 0,0-14-96,-13 0 64,14 14 32,-14 0 64,14 0-32,-1-13-32,-13-1 32,14 14-32,-14 0-160,14 0-32,-14 0-128,-14 0 32,14 0-544,-14 0-256,14 0-928,-13 0-320,13 0-864,-14 0-319</inkml:trace>
  <inkml:trace contextRef="#ctx0" brushRef="#br0" timeOffset="9">1213 1391 7040,'27'0'2720,"-27"0"-1472,0 0-960,0 0 608,0 0-32,0 0 384,0 0-256,0 0-544,0 0 96,0 0 31,0 0-63,0 0 96,0 0-192,0 0 0,0 0-256,0 0-32,14 0 0,-14 0 64,0 0-96,13 0-64,1 0 64,-14 13 64,14-13-64,-14 14-64,14-14 0,-14 14 32,12-1-32,4 15 64,-4-14-64,1 14-32,1-16 96,0 15 0,-1 0-128,1 1-32,0 0 32,0-14 0,-1 12 32,-13-12 64,15 13-32,-15-13-32,13 0 32,-13-1-32,0 0 64,13-13-96,-13 15 0,0-15 96,0 0 96,14 0-64,-14 0-64,0 0 64,14 0 64,-1-15 64,-13 2 32,14 0-64,0-1-32,-1-13-96,15-1-64,-15-12 32,14 12 32,-13-13-96,-1 13 0,1 3 32,0 11 64,0 0-32,-1 0 64,-13 0 0,0 0 32,0 14-160,0-13 32,0 13-224,0 0 0,0-14-480,0 14-160,0 0-544,-13 0-224,-1-14-895,14 14-321</inkml:trace>
  <inkml:trace contextRef="#ctx0" brushRef="#br0" timeOffset="10">1977 3941 7040,'0'-14'2720,"0"14"-1472,14 0-960,-14 0 704,0 0-128,0 0 64,0 0 96,0 0 96,0 0-609,0 0 1,0 0-64,13 0 32,1 14-224,0 0-160,-1-14-64,1 27 32,-1 1-96,1 11 0,0-11 32,-1 13 0,-13 0 0,14 0 64,-2-13-32,-12 13-32,14-14 32,-14 14 32,14-14-32,-14 1 64,0-2-128,0-12-64,14 13-32,-14-13 96,0-14 0,0 13 96,14 1-96,-14-14 0,0 14 96,13-14 96,-13-14-64,14 14 0,0-14 32,-2-13 64,2 0 32,-1 1 32,1-2-224,14-13 0,-1 0-96,0-13 0,-14 12 64,14-13 0,-13 15 0,14-2 64,-14 2-32,-2-1 64,2 14-64,-1-1 64,2 1 0,-15 13 32,0 1 0,0-1 0,0 14-288,0 0-64,0 0-576,0 0-224,-15 0-736,15 0-255</inkml:trace>
  <inkml:trace contextRef="#ctx0" brushRef="#br0" timeOffset="11">2495 4432 7552,'0'0'2880,"0"-15"-1536,0 15-1216,0 0 608,14-13-288,-14 13 0,0-13-128,13 13-32,1 0-160,0-14-32,-1 14 32,1 0 0,14 14 0,-16-1-64,2 0 32,0 15 0,-14-15-32,0 1 32,-14 13-224,0-13-32,2 0-32,-2-1 128,0 0 32,0 2 32,1 12-96,-1-27 64,0 13 160,1-13 160,13 14 128,-14-14 128,14 0-224,0 0-33,0 0-95,14 0-32,-14 13-32,13-13 64,1 0-32,13 0 64,1 0-64,-2 0 64,-12 14 0,0-14 96,13 0-96,-27 14-64,14-14-64,-1 13-96,-13-13 96,0 13-1056,0-26-448,0 0-1407,14-1-545,-41 0-416</inkml:trace>
  <inkml:trace contextRef="#ctx0" brushRef="#br0" timeOffset="12">3777 1022 6912,'0'0'2624,"0"0"-1408,0-13-1152,0 13 544,14 0-192,-1 0 64,-13 0 32,0 0 64,14 0-320,-14 0 64,0 0 96,0 13-224,13-13-32,-13 14-96,14 0 32,0-1-64,-1 15 64,-13 12-64,14-13-32,-14 14 32,0 1 32,13-15-96,-13-1 0,0 15 32,0-27 64,14 14-32,-14-15-32,0 1 32,14 0 32,-14-14 32,0 13 96,0-13-32,0 0 0,0 0-32,13-13 0,-13 13 0,14-14 0,-1 0 63,1 1 33,0-15-32,13-13 32,-14 15-64,15-15 64,-1 13-128,0 14-64,-12-13 0,-2 13-32,1 1 0,-14-1 64,13 14-32,-13-14 64,0 14-416,0-12-608,-13 12-287,13 0-705,0-14-320</inkml:trace>
  <inkml:trace contextRef="#ctx0" brushRef="#br0" timeOffset="13">4159 1378 6784,'-27'0'2624,"13"0"-1408,0 0-1152,28 0 608,-28 0 0,14 0 352,14 0-224,-14 0 96,27-14-512,-13 14-160,-1 0 0,15-14-128,-15 14 0,1 0-96,-1 0-32,-13 0 96,14 0 32,-14 14-192,0-14 0,14 14-128,-14-14 64,-14 13 96,14 0 96,0-13-64,-14 14 0,14 0 32,-13-14 64,13 14-32,-14-14-32,14 14 32,0-14-32,-13 0 64,13 0-32,0 0-32,0 0 32,13 14-32,1-14 0,-14 0 0,13 12-96,1-12 64,0 14 96,-14 1 96,13 10 0,-13-11 0,0 0-32,0 0-64,0 14 32,-13-15-64,-1 1-32,14 0 32,-14-1 32,14 0 32,-13-13 95,13 14 33,0-14-32,-14 14 32,14-14-128,0 0 0,-13 0-32,13 0-64,0 0-64,0 0 32,0 0-32,0 0 0,0 0 64,0 0 64,0 0 32,0 0 32,13 0-64,-13 0-64,0 0 32,0 0-32,0 0 64,0 0 96,0 0-128,0 0-96,0 0-64,0 0 96,0 0 0,0 0 32,0 0-224,0 0 0,0 0-416,0 0-63,0 0-481,0 0-128,0 0-5696,0-14 3456</inkml:trace>
  <inkml:trace contextRef="#ctx0" brushRef="#br0" timeOffset="14">5249 2986 11264,'0'13'4224,"0"-13"-2305,0 0-2303,0 0 576,14 14-224,-14-14 64,0 14-160,0 13 32,0 1 32,13 25-32,0 2 32,2 14 64,-2-1 64,1 1-32,0-2 64,12 2 0,-12-15 32,0-13 0,-14 1 0,13-16 64,0 1 96,2-13 64,-2 0 96,1-14-32,0 0 64,0 0-64,13-14 0,0 0-96,0-13-32,-14 1-96,15-16-32,-1 1-32,1 14 0,-15 0-64,0-1 32,15 1 0,-28 13 32,14 0-64,0 1-64,-14-1-64,0 14 32,14-14-32,-14 14 0,0-12-352,0-1-224,0-2-512,0 2-160,0-15-576,0 1-159,0 13-2433</inkml:trace>
  <inkml:trace contextRef="#ctx0" brushRef="#br0" timeOffset="15">6054 3846 7296,'0'0'2720,"13"0"-1472,-13 0-1120,0 0 672,0 0-320,0 0 64,0 0 96,0 0 64,0 0 416,0 14-608,0 0 223,0-14 33,0 12-32,-13-12-64,13-12-160,-14 24-64,1-12-128,13 0-32,-26 0-96,-2 14 32,0-14-128,1 13-64,13 1 0,-13-14-32,13 0 0,-13 0 64,13 14-32,1-14 64,-1 0-64,0 13-32,14-13-64,-13 0 32,-1 0 32,14 0 0,0 0 0,0 0 64,-13 0-32,13 0-32,0 0 32,0 0-32,-14 0 0,14 0 0,0 14 0,0-14 0,0 0 0,0 0 0,0 0 0,0 0 0,0 0 0,0 0 0,0 0-96,0 0 0,0 0 64,0 0 0,0 0 32,0 0 0,0 0 0,14-14 0,-14 14 0,13-13 0,-13-1 0,14-13 64,-1 1-32,1 12 64,0 0-64,-1-14 64,1 15-64,-14 13 64,13-14-64,-13 0 64,14 14-64,-14-13-32,0 13 32,0 0 32,14 0-32,-14-14-32,0 14 96,0 0 64,13 14-64,-13-14 0,0 0-32,0 13 32,0-13-64,0 14 64,0 0 0,0-1 32,0 15 0,0 0-64,0-2-64,0 1 32,0-13-32,0 13 0,0 15 0,0-15-96,0 13 0,0-26 128,0 14 32,0-14-160,0-2 0,0 2-672,0-14-640,-13-14-1952,13 2 257,13-2-1665</inkml:trace>
  <inkml:trace contextRef="#ctx0" brushRef="#br1" timeOffset="16">4527 2290 4736,'0'0'1824,"0"0"-960,0 14-736,0-14 480,0 0-160,0 14 0,-13 26-64,13-13 64,0 1-224,0-1-128,-14 14 0,0 13-64,1-13 64,-1 14-64,0 13-32,1 1 32,0 11-32,-1 3 64,-14 12 32,14-13-128,1 13 32,13 1 128,-14-14 160,0 0-96,14-15-32,0 2-64,-13-15-96,13-13-64,0 1-320,-14-16-768,14-12-32,0 0-1504</inkml:trace>
  <inkml:trace contextRef="#ctx0" brushRef="#br1" timeOffset="17">4935 1855 7552,'14'0'2816,"-14"-14"-1536,0 28-1088,0-1 704,0 1-416,0 27-96,0-1-96,0 29-32,-14-1-128,14 28-32,-13-1 96,-1 14-32,0 0 0,0 27-96,0-13 32,1 27-64,-1 0-32,-13-13 32,1-1-32,-2 14 64,14-13 32,0-1-128,-13-14-32,14-13 32,-1-1 0,14-12 32,-14-15 0,14-12-96,0-14 0,-13 0-96,13-28 32,0-1-480,0 2-192,0-28-640,0 0-288,-14-28-1376</inkml:trace>
  <inkml:trace contextRef="#ctx0" brushRef="#br1" timeOffset="18">5469 1446 7936,'13'14'2976,"-13"40"-1600,0 0-1312,0-13 544,0 14-256,-13 14-32,13 26 0,-14 14 32,-14 13-160,1 14 0,1 14 32,-3 15 32,3-3 0,-2 15-64,15 0-32,-15-12-96,15 26 32,-15-28 128,15 13 127,-15-25-191,14-1-32,1-14-64,13 0 32,-14-27-128,0 1 0,14-15 32,-13-14 64,13-12-32,0-1-32,-14-13-128,14-1-64,0-27-191,0 0-97,0 1-288,0-14-160,0-1-416,0 2-128,0-57-3584,0 14 1568</inkml:trace>
  <inkml:trace contextRef="#ctx0" brushRef="#br1" timeOffset="19">5850 1446 6400,'13'-14'2368,"-13"14"-1280,0 0-640,0 14 640,0-1-256,0 28-32,0 1-32,0 38 0,-13 17-416,-1 11 128,-13 29 160,14-1-225,-1 27-63,-14-12-192,14 12-64,1 14-32,-15 1-64,16 0 32,-2-15-32,1 13 64,-1-25 32,-14-1-32,14-14-64,1 1 32,-1-15-32,14-26-96,-14-1 64,14 1-32,0-14 0,-13-15 0,13-12-64,0 0-64,0-1-32,0-27-319,13 1-97,-13-1-480,0-14-64,0 1-800,14-14-320</inkml:trace>
  <inkml:trace contextRef="#ctx0" brushRef="#br1" timeOffset="20">6927 2277 8832,'0'14'3328,"0"-1"-1792,0 28-1664,-14-13 672,14 12-352,-14 1-32,14 28 0,-14 12 32,0 28-96,1 1 96,-14 26 96,13 0-160,1 1 0,-14-1-64,13 1-64,1-15-64,-1-27 32,14 14-320,-14-27-96,1-13-352,13-16-128,0 3-192,-14-29-128,14-14-1984</inkml:trace>
  <inkml:trace contextRef="#ctx0" brushRef="#br1" timeOffset="21">6354 1923 8192,'15'-14'3072,"-3"14"-1664,-12 0-1216,0 0 640,0 0-320,0 28-32,0-15-224,-12 42-96,12-1-64,0 42 128,-15-1 160,1 14-64,1 15 63,-1 25-159,1 14 32,-1 1-96,0-14 0,1 14-192,-15-14 32,14-14-64,14 0 0,-14-13 64,14-15 64,0-11-32,-13-2-32,13-14-64,0 2-32,-14-15 64,14 0 64,0-14-160,-13 15 32,13-14-256,0-28-31,-14 13-481,14-26-192,0-14-896,0 0-512,0-28-1664,0 2 896</inkml:trace>
  <inkml:trace contextRef="#ctx0" brushRef="#br1" timeOffset="22">3382 1337 6144,'0'0'2272,"0"14"-1216,14 0-1024,-14-1 512,0 1-288,0-1 0,0 28-64,0-14-32,0 28-96,0-14 96,0 27 128,0 0-96,0-1 64,0 2-160,0 12 0,0-12-96,0-16-32,0-11-32,12-1 0,-12-14-160,0 13 0,0-26-128,0 0 0,0 0-512,0 0-192,0-14-1600</inkml:trace>
  <inkml:trace contextRef="#ctx0" brushRef="#br1" timeOffset="23">3682 491 6656,'0'0'2528,"0"0"-1344,0 13-1312,0 1 480,0 13-192,0 15 0,0 11 256,0 30 96,0-1-224,0 14-32,0-1 64,0 14-192,0 0 0,0 0-64,0 1-64,0-2-64,0 2 32,0-28 32,13-1 64,-13 2-96,0-16 0,0-12 32,13-13 64,-13-3-96,0 2-64,0-12-32,0-2 96,0-13-352,0-1-128,0 0-320,0-13-128,0-13-2016</inkml:trace>
  <inkml:trace contextRef="#ctx0" brushRef="#br1" timeOffset="24">4036 191 5888,'0'-14'2176,"0"14"-1152,0 14-704,0-14 544,0 13-224,0 0-32,0 29-160,-14 12 32,1 0-256,13 15 160,-14 13 96,0-15-32,14 44 0,-13-31-256,13 17-128,0 11-32,-14-13-32,14 1-96,0-1 64,0 1 32,0-27 64,0-2-32,0 2-32,0-1 32,0-14-32,0-13-224,0-14-96,0 1-256,0-15-96,0 1-448,14-28-2752</inkml:trace>
  <inkml:trace contextRef="#ctx0" brushRef="#br1" timeOffset="25">4336 314 6528,'13'-27'2464,"-13"27"-1344,0 0-1024,0 0 544,0 27-256,0-13 32,0 13 96,0 15 64,0-1-288,0 12 32,-13 16 96,13 13-96,0-1 0,-14 15-192,14-1-32,0 16-32,-14-16-64,14 0 32,-13 1 32,13-14-32,0-15-32,0 2-64,0-14 32,0-2-192,0-11-288,0-15-96,0 0-544,0-27-2880</inkml:trace>
  <inkml:trace contextRef="#ctx0" brushRef="#br1" timeOffset="26">4799 464 6784,'0'-14'2528,"0"14"-1344,0 14-960,0-14 576,0 13-224,0 1 64,-13-1 0,-1 15 0,1 12-352,-1 1 32,0 0 32,1 14-192,-1 13-32,14 14 0,-13 0 0,-1 13-64,14-13 32,0 0-64,-14-1 64,14 1-64,0-27-32,0 0-256,0-14-160,0-1-224,0-26 0,0 14-352</inkml:trace>
  <inkml:trace contextRef="#ctx0" brushRef="#br1" timeOffset="27">5154 628 7936,'0'0'2976,"14"0"-1600,-14 13-1600,0 1 1216,-14 13-352,14 1 32,0 13 0,-14 26-384,14-12-96,-13-1 0,-1 2-96,14-3-64,0 16-288,-13-30-96,13 2-512,0 1-256,-14-14-2304</inkml:trace>
  <inkml:trace contextRef="#ctx0" brushRef="#br1" timeOffset="28">355 2005 6656,'-14'0'2464,"14"0"-1344,0 0-1184,0 0 448,0 0-256,0 0-96,0 0 0,14 41-32,-14-14 0,0 14 192,14 0 128,-14 27 32,13 0 32,1 0-192,-1-14-64,1 14-64,-14-14-64,14 1 32,-1-14-32,-13-2-160,14-25-32,-14 14-256,0-14-128,13-1-192,-13 2-64,0-15-1056,0 0-1344,0 0 768</inkml:trace>
  <inkml:trace contextRef="#ctx0" brushRef="#br1" timeOffset="29">886 1377 8320,'-27'13'3072,"27"-13"-1664,0 28-1632,0-1 512,0 0-128,0 14 128,14 13 64,-14 29 32,13-1-192,-13 13 0,0 0 32,14-13-32,-14 13-32,0 1-96,0-15-64,0 1 32,14-14-32,-14-14 0,0 0 64,13 2-192,-13-16-32,0-13-96,0 15 64,14-29-96,-14 15-32,0-15-416,0 1-96,13 0-608,-13-14-224,0-28-1280</inkml:trace>
  <inkml:trace contextRef="#ctx0" brushRef="#br1" timeOffset="30">1254 1091 7424,'0'-27'2816,"14"27"-1536,-14 0-992,0 0 608,0 0-160,0 0-64,0 0-288,0 14-160,-14 13-128,14 14 0,0-1 0,0 29 96,14 13 96,-14-1-128,0 29-32,13-2-64,-13 16-64,0-16 32,14 15 32,-14-15-96,0 3 0,13-16 32,-13-14 64,14 0-32,-14-26-32,14 1-64,-14-15-32,0-15-448,14-12-128,-14 0-352,0-28-160,13-13-2528</inkml:trace>
  <inkml:trace contextRef="#ctx0" brushRef="#br1" timeOffset="31">1609 640 8064,'14'-13'2976,"-14"13"-1600,0 0-1312,0 0 896,0 27-320,-14 1-160,14 13-64,0 27-256,-14 0 192,14 27 64,0 14-192,0 1-64,0 14-96,0 12-64,0-28 32,0 15 31,0-14-31,0-14 64,14-13-128,-14-13 0,0-15-32,14 1-63,-14-14-193,0 0-64,0-15-128,0-12-96,0 0-448,0 0-128,0-28-2336,13 0 320</inkml:trace>
  <inkml:trace contextRef="#ctx0" brushRef="#br1" timeOffset="32">2100 491 6912,'27'-27'2624,"-27"27"-1408,0-14-992,0 14 576,0 0-128,0 0 64,0 14-288,0-1-32,0 14-224,0 28 96,0-1 96,0 15-64,0 13 0,0 27-128,0-14 32,0 27-128,0 1 0,0 0-32,0-13-64,0-1 32,0 0-32,0-27-96,0-1 64,0 1-32,0-27 0,0 0-160,0-29 0,14 2-416,-14-1-64,0-13-256,0-42-2176,13 1-1376,-13-13 1248</inkml:trace>
  <inkml:trace contextRef="#ctx0" brushRef="#br0" timeOffset="33">1814 1719 5248,'0'0'2016,"0"0"-1088,-28 0-672,42 0 576,-28 0-64,14 0 32,0 13 96,0-13 96,0 0-544,0 0 96,0 0 224,14 0-192,0 0-160,-14-13-96,14 13-192,-14 0-32,14 0 96,-14-14 95,0 14 1,13 0 64,-13 0-192,0 0-32,0 0 0,0 0 64,0 0-32,0 0 64,0 0-64,0 0 0,0 0-96,0 0-64,13 14 288,-13-1-224,0 1-96,0 0 96,0-1 0,-13 1-96,13 12 32,0-12 0,0 14 0,-13-15 0,13 1 0,0 13 0,0-13 0,0 13 0,0-13 0,-14 0 0,14 13 0,0-13-288,0-14-128,-14 14-416,14-14-128,0 0-1535,0 0-1953</inkml:trace>
  <inkml:trace contextRef="#ctx0" brushRef="#br1" timeOffset="34">1800 491 6656,'-40'13'2528,"40"-13"-1344,-28 0-832,15 0 672,-1 0-192,14 0 64,-13 0-32,13 0 32,-14 0-480,14 0 96,0 0 127,0 0-351,14 0-64,13 0-96,14 0 0,13-13 0,14 13 0,0 0-64,14 0-64,14-13 160,13-1 128,-1 14-96,-11-14-32,-2 14-64,13-13 0,-26 13-64,1 0-32,-15 0 96,-28 0 0,2-14 32,-16 14 0,2 0-352,-14 0-96,-14 14-608,0-14-224,-28 0-671,2 0-193,-2 0-2048</inkml:trace>
  <inkml:trace contextRef="#ctx0" brushRef="#br1" timeOffset="35">449 1746 6528,'-13'0'2464,"13"0"-1344,0 14-896,0-14 576,0 0-352,13 0-96,1 0 160,-1 13 32,15-13-256,26 15 32,0-15 96,15 14-96,13-14 64,40 0-160,14 0-64,1 0 0,13-14 32,14-1-96,-14 2 0,0-1-32,14 14-64,-28-14 32,0 14 32,-13 0-32,-27 0-32,-1 0 32,-27 0 32,-13 0-32,0 0-32,-29 14-320,1-14-192,1 0-192,-14 0 32,-1 0-320,-13 0-160,0 0-2368</inkml:trace>
  <inkml:trace contextRef="#ctx0" brushRef="#br1" timeOffset="36">696 1363 6784,'-28'0'2624,"28"14"-1408,-14-14-992,14 14 640,0-14-224,0 0-64,0 0-256,0 0-64,14 0-128,0 0 192,14 0 96,26 0-64,0 0-32,14-14-64,29 14 64,25 0-96,0 0-64,28 0 0,-13-14-32,13 14-64,0-13 31,0-1-126,-13 14-1,0 0 95,-15 0 97,-12 0-64,-15 14-64,14-14 0,-28 0-32,-12 13 0,-14-13 0,-1 0-160,-27 0 32,1 0-287,-15 0-129,1 0-352,-1 0-96,-26 0-1024,-1-13-448,-13 13-672</inkml:trace>
  <inkml:trace contextRef="#ctx0" brushRef="#br1" timeOffset="37">2509 204 8192,'16'-13'3072,"-16"-1"-1664,14 14-1376,-14 0 672,0 0-256,0 14 64,0-1-288,0 1-64,0 41-96,-14-1 96,14 28 128,0 13-32,0 14 32,0 1-160,-16 13-32,16 13-32,0-14 32,0 2-128,-14-15 0,14-13 96,0-1 32,0-27-320,0 0-96,0-27-192,0 1-32,0-15-96,0-13-32,0-1-128,0-13 32,0 0-1216,0-27-448,14 0-224</inkml:trace>
  <inkml:trace contextRef="#ctx0" brushRef="#br1" timeOffset="38">2796 150 7680,'13'0'2880,"-13"0"-1536,0 0-1632,0 0 384,0 0-64,0 0 32,0 14 192,0 13 160,0 0-224,0 27 192,0 15 96,0 13 128,0 27 32,-13 0-352,-1 27-160,14 0-96,-14 14 32,1 1-32,13-29-32,-14 0 32,1-11-32,13-16-224,0-14 0,0 0-128,-14-12 0,14-1-320,0-27-128,-14 0-832,14-13-384</inkml:trace>
  <inkml:trace contextRef="#ctx0" brushRef="#br1" timeOffset="39">723 3396 7296,'13'-14'2816,"-13"14"-1536,0 0-1152,0 0 608,0 14-288,0-14 64,-13 13 0,13 1-32,0 13-224,0 1 32,-13 13 64,13 12-64,0 16 64,0-1-192,0 15-96,-14-2-32,14 15-32,0-14 0,0 0 64,-14-1-32,14-13-32,0 1 32,0-14-32,0-14-96,0-14 64,0 14-320,0-14-160,0-14-448,0 1-128,14-14-544,-14-14-192,0 1-1280</inkml:trace>
  <inkml:trace contextRef="#ctx0" brushRef="#br1" timeOffset="40">1377 3123 7808,'13'0'2880,"-13"0"-1536,0 14-1152,14-14 704,-14 27-416,0 0-96,-14 15-96,14 11 32,-13 2-160,13 14 256,-14 26 128,14 0-96,-14 0-1,14 15-191,-13-15-96,-1 14-64,14 0 0,-13-27-128,-1 14 0,14-28 32,0 0 0,0 1-160,0-16-32,0-12-191,0 0-97,0-13-64,0-15-96,0-13-1024,14-13-2368</inkml:trace>
  <inkml:trace contextRef="#ctx0" brushRef="#br1" timeOffset="41">1757 3095 8064,'13'0'2976,"-13"-13"-1600,28 13-1536,-28 0 544,14 0-96,-14 13 64,0 2 96,0 11 64,0 16-288,0 11 160,-14 16 32,14-1-64,-14 43 32,-13-3-96,15 1-1,-3 13-159,2 14-96,0-12 0,-1-1-32,0-1 0,-13-12 0,27-2-96,-14-25 64,1-2 32,13-13 64,0-14-32,0 2 64,0-15-352,0-14-63,0-15-961,0-12-256,0 0-96,0-25-2048</inkml:trace>
  <inkml:trace contextRef="#ctx0" brushRef="#br1" timeOffset="42">2480 2905 9216,'14'27'3424,"-14"0"-1856,0 1-1632,0-14 640,0 12-224,0 15 32,-14 14 64,14 14 64,-13-1-289,0 13 161,-1 15 96,0 13-32,-13 0 0,-1 1-256,15 12-64,0 16-64,-14-16 32,13 0-64,0 1-32,-13-13 32,14-2-32,-1 2 0,14-28 0,-14-14-96,1 0 0,13-28-160,-14 2 0,14-1-384,0-14-128,0-13-383,0-2-65,0-12-416,0-12-160,0-15-1728</inkml:trace>
  <inkml:trace contextRef="#ctx0" brushRef="#br1" timeOffset="43">2849 3055 9088,'0'27'3424,"0"-13"-1856,0 13-1824,0 1 576,0 12-160,-13 15 64,13 0 256,-14 27 128,1-1-288,-1 29 255,0-16 65,1 16-128,-1-1-32,14-1-288,-13-12-128,-1 13-32,0-27 32,14 0-32,-13-1-32,13 1-64,0 0-32,-14-28-96,1 15 32,13-15 32,-14-12 64,14 11-192,0-12-64,-14 1-448,14-15-159,0-13-385,0 0-128,0-28-2816,0-14 928</inkml:trace>
  <inkml:trace contextRef="#ctx0" brushRef="#br1" timeOffset="44">3299 3382 7552,'14'-14'2880,"-14"14"-1536,0 0-1344,0 0 576,0 0 32,0 0 96,0 14 0,13 0-64,-13-14-320,0 26 160,0 2 128,0 13 31,-13 0 97,13 13-224,0 29-32,0-16-160,-14 15-32,14 13-160,-13 1-32,-1-2-96,0 16-32,1-14 32,-1-1 0,1 13 64,-1-13 96,0 1 0,14-14 0,-13 0-32,13-14 0,-14-13-64,14-1-64,0-13 32,-13-14-32,13 1-96,0-1 64,0-1-320,-14-12-320,14 0-64,0-14-384,-14 0-191,14 0-129,0-14-64,0 0-320,0-12-96,0-1-1184</inkml:trace>
  <inkml:trace contextRef="#ctx0" brushRef="#br1" timeOffset="45">3600 3968 7552,'0'14'2880,"13"-14"-1536,-13 13-1152,0 1 704,14-14-64,-14 14 128,0-1-224,0 1-128,0 0-352,0 14-33,0-2 1,0 1-32,-14 14 32,14 1-64,0-2 64,-13 15-64,13-1 64,-14 1-64,1 14 0,-1-2-192,0 1 32,0 0-64,14-13 0,-14 13 64,14 0 64,-13-13 96,13-1 64,0-13-32,-14 0-32,14 0-192,0-14 32,0 1-64,0 0 0,0-16 0,0 2-192,0 13 0,-14-13-96,14-1 64,0 1-544,-13 0-191,13-42-2273,-14 15-896</inkml:trace>
  <inkml:trace contextRef="#ctx0" brushRef="#br1" timeOffset="46">3643 273 6272,'-16'0'2368,"16"0"-1280,0 0-864,0 0 576,0 0-288,0 0 32</inkml:trace>
  <inkml:trace contextRef="#ctx0" brushRef="#br1" timeOffset="47">3640 272 12512,'27'0'480,"-13"0"-64,27-13-96,13 13-32,-13 0-96,14 0-32,13 0-96,0 0 32,14 0-64,0 0 64,-15 0-64,2 0 64,-1 0-128,-13 0-64,-1 0 64,1 0 64,0 0 0,-14 0 64,0 0-128,-14 0 0,0 0 32,0 0 0,-13 0-704,-1 0-256,-13 0-512,-13 0-2592</inkml:trace>
  <inkml:trace contextRef="#ctx0" brushRef="#br1" timeOffset="48">3436 735 6400,'-14'0'2464,"14"0"-1344,14 0-960,-14 0 544,0 0-192,13 0 96,14 0-32,14-14-64,14 14-256,13 0 32,1 0 64,12 0-128,14-13 32,1 13-96,27 0 64,-14 0-128,-14-13 0,14-1-32,0 14 32,-13-13 0,12 0 32,-25 13-64,-2-14 32,-13 0-64,-14 0-32,-12 14 32,13-12 32,-29 12-32,1 0-32,-13-14-256,0 14-96,0 0-224,-1 0-64,-13 0-512,0 0-128,0 0-2208</inkml:trace>
  <inkml:trace contextRef="#ctx0" brushRef="#br1" timeOffset="49">3436 1104 6144,'-14'0'2272,"28"0"-1216,-14 0-1024,0 0 448,13 0 160,14 0 160,14-13 0,0 13 0,27 0-448,1-14 0,13 14 0,26 0-64,1 0 0,15 0-96,-2-14-32,14 14-192,-13 0 32,-14-13 0,0-1 64,-14 14-32,-13 0 64,-14 0 0,0 0 32,-13 0-64,-2 0-64,-11 0 96,-1 14 0,0-14-192,-14 0 0,-13 0-544,0 13-192,0-13-448,0 0-64</inkml:trace>
  <inkml:trace contextRef="#ctx0" brushRef="#br1" timeOffset="50">3355 1787 6912,'-14'27'2624,"0"-27"-1408,14 0-992,0 0 576,0 0-288,0 0-32,14 0 64,0 0 96,13-13-320,14-1 96,27 14 96,0-14-128,13 14-64,15-14-160,-1 14-64,1-14-32,-1 2-64,1-2 96,-15 14 63,1-14-222,-27 14-97,-15 0-352,1 0-128,-14 0-384,-13 0-96,0 14-672,0-14-224</inkml:trace>
  <inkml:trace contextRef="#ctx0" brushRef="#br1" timeOffset="51">3409 1377 6784,'0'0'2528,"0"0"-1344,0 0-1024,14 0 544,-14 0-32,27 0 128,14 0-64,13 0-64,1 0-352,26 0-64,16 0 64,11 0-64,-13 0 32,28 0-160,-15 0-32,-12 0 32,26 0 0,-26 0-64,-14 0-64,-14 0 32,0 0 32,-27 0-32,0 0-32,-14 0-544,1 0-192,-14 0-416,-14 0-96,0 0-1856,0 0-1568,0 0 1824</inkml:trace>
  <inkml:trace contextRef="#ctx0" brushRef="#br1" timeOffset="52">3287 2127 6656,'-28'27'2464,"28"-27"-1344,0 13-1312,14-13 1920,0 0-544,-1 0-160,14 0-192,14 14-480,14-14-128,-1-14-32,14 14-96,15 0-64,-17 0 0,3 0-32,-15 0 64,1 0 96,0 0-416,-16 0-160,3 0-640,-14 14-256,-28-14-4768,0 14 2272</inkml:trace>
  <inkml:trace contextRef="#ctx0" brushRef="#br1" timeOffset="53">5454 1582 7296,'0'0'2816,"14"-14"-1536,-1 14-992,1 0 704,13 14-256,15-14-32,11 13-192,-12-13 0,28 0-288,13 0-64,-28 0-32,28 0-64,-13 0 32,-2 14-128,-12-14 0,-1 0 32,-13 0 64,1 0-32,-16 0 64,-12 0-352,13 0-64,-27 0-480,14 0-128,-1 0-800,-13 13-256,0 1-1280</inkml:trace>
  <inkml:trace contextRef="#ctx0" brushRef="#br1" timeOffset="54">5031 1882 7552,'0'0'2816,"27"0"-1536,0 0-1088,-13 0 704,14 0-192,12 0 32,28 0-32,15 0-64,12 0-320,0 0-64,27 0 64,-12 0-129,14 14-31,-16-14-160,1 0 0,0 0 64,-13 0 32,-15 13-32,-26-13-64,-1 0-416,-13 0-191,1 14-129,-2-14 64,-27 0-288,15 0-96,-15 0-1120,-13 0-448,0 0-192</inkml:trace>
  <inkml:trace contextRef="#ctx0" brushRef="#br1" timeOffset="55">4731 2209 7040,'0'14'2720,"0"-14"-1472,28 0-1024,-15 0 640,14 0-96,1 0 96,26 0-192,14 0-32,15 0-352,12 0 32,28 0 32,-1 0-64,14 0-1,0 13-159,15-13-96,-15 0 64,-27 14 0,28-14-128,-28 0 32,-28 13 0,1-13 64,-13 0-256,-15 0-96,-13 15-287,0-15-33,-1 13-32,-12-13 0,-15 0-224,1 14-96,-1-14-736,-13 13-2176</inkml:trace>
  <inkml:trace contextRef="#ctx0" brushRef="#br1" timeOffset="56">4309 2468 6912,'14'0'2624,"-14"0"-1408,27 14-992,-13-14 576,27 0-128,13 14 64,14-14-128,28 0 0,-1 0-320,15 13 32,26-13 96,13 14-96,2-1 0,26 1-128,-14 0 31,1-1-127,-1-13-64,2 14 64,-29-14 0,0 0-32,-14 0 32,-26 13 0,0-13 32,-29 0-288,2 0-64,-28 14-223,-1-14-65,-12 0-224,-1 0-64,-13 0-800,-1 0-736,-13 14-320,0-1-160</inkml:trace>
  <inkml:trace contextRef="#ctx0" brushRef="#br1" timeOffset="57">4200 2768 7552,'0'0'2816,"0"0"-1536,0 14-1088,0-14 704,14 0-192,-1 13 32,1-13-32,27 0 32,13 13-416,14-13 96,42 15 31,12-15-31,14 13 0,15 0-96,26-13 32,0 14-64,14 0 0,-1-14-160,-12 0-32,-1 13 160,-27 1 96,0-14-64,-28 0 0,-12 27-96,-16-14-32,-11-13-96,-15 14 32,-14 0-64,-13-14-32,-14 0-320,1 13-128,-14-13-288,-1 0-64,2 0-448,-15 0-159,-15 0-577,-12 0-192,-28 0-1600</inkml:trace>
  <inkml:trace contextRef="#ctx0" brushRef="#br1" timeOffset="58">4091 3177 7296,'27'27'2816,"14"-27"-1536,13 13-1152,-26-13 608,26 14 64,1 14 224,27-14-256,27 0-160,14-1-320,0 1-64,27 0 96,-1-1-65,15 0 33,14-13-256,-15 14 0,1 0-32,-15-1 64,2 1 32,-15 1 32,-13-2-64,-29 0 32,-11-13-64,-1 16 64,-13-16-224,-16 13 32,-11-13-320,-15 0-63,1 0-161,-15 0-96,0 0-224,-13 13-128,-13-13-960,0 0-416,-15 0-480</inkml:trace>
  <inkml:trace contextRef="#ctx0" brushRef="#br1" timeOffset="59">4200 3655 5632,'0'14'2112,"0"-14"-1152,14 0-640,-1 13 640,15-13-96,13 0 128,13 14-192,14 0-32,27-1-416,15-13 64,-1 14 32,27 0-160,14-14-96,14 14-32,13-1-32,1 1 0,-1 0 0,-27 13-64,13 0-64,-26-13 96,-1 0 0,-27-1 32,-1 0 64,-25 1-32,-1-14-1,-27 14-191,-15-14 32,1 0-415,-13 0-225,-14 0-96,-1 13 64,0-13-288,-13 0-96,-13 0-992,-14-13-416,-1 13-288</inkml:trace>
  <inkml:trace contextRef="#ctx0" brushRef="#br1" timeOffset="60">4472 4417 7040,'-28'0'2624,"28"0"-1408,14 14-928,0-14 704,-1 14-256,-13-1 32,28 0 0,0-13 64,26 14-448,28 0 64,13-14 63,14 13-127,14 1 32,26-14-256,-12 14-32,13-14-64,1 0-64,-15 0 32,1 0-32,-15 13 0,-12-13 64,-16 0-96,-12 0 0,-14 14-256,-13-14-128,-14 0-287,-14 14-97,-14-14-224,-13 0-96,-13 0-224,-1 0-32,1 0-1952</inkml:trace>
  <inkml:trace contextRef="#ctx0" brushRef="#br1" timeOffset="61">4281 4064 8064,'0'0'3072,"0"14"-1664,0-14-1376,14 0 608,-14 0-64,27 0 96,28 0-64,-1 0 0,42 14-320,26-1-32,15 14 63,13-13-191,28 0 0,-2-1-64,1 14 32,-13-27-64,-14 14-32,0 0 32,-13-1 32,-15-13-32,-12 0-32,-29 14-128,1-14-64,-27 0-191,-14 0-97,0 0-64,-15 13 0,-12-13-224,0 0 32,-14 0-384,0 0-192,0 0-2016</inkml:trace>
  <inkml:trace contextRef="#ctx0" brushRef="#br1" timeOffset="62">4622 4855 6784,'0'0'2624,"0"0"-1408,0 0-864,0 0 672,0 0-256,14 14 0,-1-14-64,-13 0 32,41 0-416,0 0 160,27 0 96,1 0-129,25 13 1,16-13-192,12 0 0,2 14-96,-16-14 0,28 13-192,-27-13 32,0 14 64,-13-14 32,-1 14-32,-13-14-64,-13 27 32,-16-27-32,-12 13-352,-13 1-160,-1-14-320,-13-14-735,-14 14 127,-14-13-608,1 13-128,-15-14-928</inkml:trace>
  <inkml:trace contextRef="#ctx0" brushRef="#br1" timeOffset="63">1090 1009 7040,'-27'0'2720,"27"0"-1472,0 0-1024,0 0 640,0 0-96,0 0 32,0 0-256,14-15 0,-1 15-320,15 0 160,27 0 32,-2 0-64,16-13 31,13 13-95,27-13 64,0-1-128,27 0-64,-13 1-64,27-1-96,0 0 32,-13 14-32,-15-13 0,-13 13 64,0 0 32,-13 0 32,-15 0-160,-26 0 32,-14 0 0,0 0 0,-14 13-288,-13-13-64,-14 0-511,0 14-193,-28-14-832,1 14-320,0-14-1472</inkml:trace>
  <inkml:trace contextRef="#ctx0" brushRef="#br1" timeOffset="64">368 2318 6144,'-27'0'2368,"27"0"-1280,0 0-704,0 0 608,0 0-224,0 0 0,0 0-288,0 0-128,0 13 0,14 1 0,13 0-32,15 13-32,25-27-96,2 14 32,12 0 0,28-14 32,14 14-128,13-28-96,-12 14 64,-2-14 0,29 0-32,-29 0-64,0 1 32,1-1-32,-27 0 0,-1 14 64,-13-13-32,1 13 64,-30 0 0,2 0 32,-1 0-160,-26 0-32,-1 0-192,-13 0-64,-1 0-192,1 0-96,0 0-352,-14-14-192,-14 14-4544,14 0 1920</inkml:trace>
  <inkml:trace contextRef="#ctx0" brushRef="#br1" timeOffset="65">341 2005 6784,'-14'14'2624,"14"-14"-1408,0 0-992,-13 13 576,13-13 0,0 0 64,0 0-384,0 0-128,0 0-224,0 0 64,13 0 96,1 0 32,13-13 128,1 13 64,39-14-33,16 14-95,12 0-64,14-14-192,28 14-32,-1 0-32,1-14 32,13 14 64,-1-14 64,-12 14-32,-1 0-32,-12 0-32,-16 0 64,15 0-32,-28 0 0,1 0-192,-14 0 32,0 0 0,-15 0 0,-25 0 64,-1 0 32,-1 0-32,-27 0 32,15 0-288,-14-13-32,-1 13-384,-13 0-160,0 0-639,-13-14-321,-1 14-2336,-14-13-1376,1-1 2560</inkml:trace>
  <inkml:trace contextRef="#ctx0" brushRef="#br1" timeOffset="66">204 2618 6656,'0'13'2528,"-13"-13"-1344,13 0-896,0 0 608,0 0-256,0 0 32,0 0-320,13 0-128,1 0 0,13 0 64,1 0 0,12 0 64,15 14-192,14-14-32,11 14 0,16-14 64,1 13-96,11-13-64,0 14 0,2-14 32,-15 14-32,0 0 64,-12-1-64,-2-13 64,-13 14-64,14 1 64,-28-15-64,1 13-32,0-13 32,-29 0-32,15 0 64,-27 0 32,14 0-128,-14 0-32,-14-13-960,0 13-1280,0 0-640,0-15-512</inkml:trace>
  <inkml:trace contextRef="#ctx0" brushRef="#br1" timeOffset="67">1950 3096 6656,'0'14'2464,"-14"-14"-1344,14 0-832,0 0 704,0 0-256,0 0 32,14 0-128,-14 0-96,13 0-288,15 0 32,13 0 128,-15 0-32,29 0 96,0 14-128,12-14 31,3 0-223,25 0-32,-14 13 0,1-13 64,27 0-160,-13 0-32,-15 0 0,15 0 0,-15 0 0,-13 14 0,1-14 0,-15 0 64,-13 0-256,-14 13-96,1-13-287,-2 0-33,-11 0-192,-15 0-32,0-13-544,0 13-160</inkml:trace>
  <inkml:trace contextRef="#ctx0" brushRef="#br1" timeOffset="68">1391 3355 7296,'0'0'2816,"14"13"-1536,-14-13-1088,0 0 640,13 0-160,15 0 64,-15 15-128,29-2-64,-2-13-288,28 13 32,1-13 64,26 14-192,0-14-32,15 14-64,26-14 32,-14 0-128,15 14 0,-1-14 96,1 0 32,-14 0-33,-1 0-63,-13 14 32,0-14 32,-14 14-32,1-1 64,-14-1-128,-13 2 0,-15 0-32,0-14-64,-13 13-191,-13-13-129,-1 0-192,-27 0-1344,0-13-256</inkml:trace>
  <inkml:trace contextRef="#ctx0" brushRef="#br1" timeOffset="69">422 3668 6656,'0'0'2528,"0"14"-1344,0-14-960,0 0 640,0 0-160,0 0 32,0 0-32,14 0-64,-14 0-320,13 0-64,0 0 64,1 0-128,0 13-32,28-13 64,-2 14 0,14-14-96,15 13-32,-1-13-32,14 14 32,14 0-64,26-14-32,-13 13 32,13-13 31,15 14-31,-1-14-32,14 13 32,0 2-32,-1-2 0,15 1 0,1-14 0,-15 13 0,-1-13 0,2 0 0,-29 0 0,1 0 64,-1 0-32,-12 0 64,-15 0-64,-27 0 64,-12 14-128,-2-14-64,-28 13-223,2 1-65,0-14-128,-15 14-800,0-14 32,-13 0-1280,0 0-1824,0 13 992</inkml:trace>
  <inkml:trace contextRef="#ctx0" brushRef="#br1" timeOffset="70">504 4104 5504,'-13'27'2112,"13"-27"-1152,0 0-640,0 0 992,13 14-416,-13 0-320,0-14-192,14 13-224,13-13 96,15 0 128,-16 14-64,15-1 0,28-13-192,-14 28-32,26-15-32,28 1 32,14-1-64,13 1 64,14 13-64,0-13-32,0-1 32,28 1 32,0-14-96,-2 27 0,15-13 32,0 13 0,-13-13 64,-15 14 96,0-16-128,-26 2-96,-14 0 32,-14-14 0,-13 14-64,-15-14 0,-12 0-160,-28 0-64,0 0-128,-1 0 32,-26 0-192,0 0-32,-1 0-1408,-13 0-1856,-27-14 864</inkml:trace>
  <inkml:trace contextRef="#ctx0" brushRef="#br1" timeOffset="71">1036 4623 6016,'0'0'2272,"0"0"-1216,0 0-736,0 0 640,0 0-288,0 0-64,0 0 64,27 14 32,0-14-352,1 27 64,26-13 32,0 12-96,15 2 32,13-15-32,27 15 32,-1-15-128,29 1-1,-1 13-223,29-14-32,11 2 0,2-2 0,-1-13 0,1 13 64,-15 1-32,-27 0-32,13-14 32,-25 12 32,12-12-32,-13 0 64,-28 0-128,14 14 0,-13-14-192,-14 0 1,-28 0-129,1 0 0,-1 14-32,-27-14 64,0 0-320,-13 0-64,0 0-672,-28 0-256,-13 0-1664</inkml:trace>
  <inkml:trace contextRef="#ctx0" brushRef="#br1" timeOffset="72">1568 5127 6272,'0'0'2368,"0"13"-1280,0-13-704,0 0 672,0 0-192,0 0-32,0 0-32,0 14-32,14-14-416,-1 14 64,15-14 96,13 13-128,14 1 31,12 0-127,15 12 64,14 2-128,27-1-64,-15-13-64,15 13-96,14-13 160,12 0 32,2-1 64,-15 1 0,1 0-224,-1-2 0,-13 2-32,0-14 64,-14 14-32,1-1 64,-15 1-64,-14-14 64,1 15-64,-13-2 64,-2-13-64,-12 13-32,-13-13-64,-15 0 32,0 0-384,-13 0-160,-2 0-320,-12 0-95,0 0-577,0 0-224,-12-13-2144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7080 0 0,'0'0'324'0'0,"0"0"-4"0"0,0 0-140 0 0,0 0 182 0 0,0 0 101 0 0,0 0 17 0 0,0 0-16 0 0,0 0-95 0 0,0 0-45 0 0,0 0-10 0 0,0 0-13 0 0,0 0-45 0 0,0 0-21 0 0,0 0-3 0 0,0 0 12 0 0,0 0 50 0 0,0 0 24 0 0,0 0 2 0 0,0 0 8 0 0,0 0 34 0 0,0 0 20 0 0,0 0 2 0 0,0 0-11 0 0,0 0-45 0 0,0 0-21 0 0,0 0-3 0 0,0 0-8 0 0,0 0-35 0 0,0 0-18 0 0,0 0-4 0 0,0 0-1 0 0,14 5 1228 0 0,-10-4-1322 0 0,1 0 0 0 0,-1-1 0 0 0,1 1 0 0 0,0-1 0 0 0,-1 0 0 0 0,1 0 0 0 0,0-1 0 0 0,-1 1 0 0 0,1-1 0 0 0,-1 0 0 0 0,1 0 0 0 0,3-2-144 0 0,1-1 49 0 0,4-1 143 0 0,1 1 0 0 0,-1 0-1 0 0,2 1-191 0 0,-2-1 167 0 0,6-4 82 0 0,15-1 575 0 0,-34 9-898 0 0,18-6 247 0 0,30-8 299 0 0,8-9 107 0 0,-36 13 309 0 0,-19 9-909 0 0,9-3-660 0 0,-12 4-2357 0 0,2 0 1508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6360 0 0,'0'0'290'0'0,"0"0"-3"0"0,0 0-91 0 0,0 0 312 0 0,0 0 159 0 0,0 0 33 0 0,0 0-6 0 0,0 0-38 0 0,0 0-14 0 0,0 0-2 0 0,0 0-32 0 0,0 0-134 0 0,0 0-55 0 0,0 0-16 0 0,0 0-11 0 0,0 0-32 0 0,0 0-10 0 0,0 0-4 0 0,0 0-1 0 0,0 0 6 0 0,10 14 1334 0 0,3 12-439 0 0,-9-21-1094 0 0,-1 1 0 0 0,0 0 0 0 0,0 0-1 0 0,-1 0 1 0 0,2 4-152 0 0,-2-3 51 0 0,1 0 0 0 0,0-1-1 0 0,1 1 1 0 0,0-1 0 0 0,0 0 0 0 0,1 1-51 0 0,-2-2 2 0 0,7 11-19 0 0,-2 1 0 0 0,2 3 17 0 0,2 5 155 0 0,-2 1 660 0 0,-4-5-426 0 0,-2-11-413 0 0,-2-5-6957 0 0,-2-5 5168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2:42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5 888 2760 0 0,'0'0'409'0'0,"0"0"679"0"0,-1 1 1004 0 0,-1 3-1952 0 0,1-3 3264 0 0,1 0 1191 0 0,0-1-4307 0 0,0 0 0 0 0,0 0 10 0 0,0 0 45 0 0,0 0 17 0 0,0 0 7 0 0,0 0-17 0 0,0 0-71 0 0,0 0-30 0 0,0 0-8 0 0,0 0-10 0 0,0 0-40 0 0,1-2-140 0 0,0 1 0 0 0,-1 0 0 0 0,1-1 0 0 0,0 1 0 0 0,-1-1 0 0 0,1 1 0 0 0,-1-1 0 0 0,0 1 0 0 0,1-1 0 0 0,-1 1 0 0 0,0-1 0 0 0,0 0-51 0 0,2-5 214 0 0,-1 3-99 0 0,5-21 458 0 0,5 7-3 0 0,4-13 198 0 0,-10 18-325 0 0,2-1 0 0 0,7-11-443 0 0,-3 6 233 0 0,-9 15-180 0 0,0 0 1 0 0,1 0-1 0 0,-1 0 0 0 0,1 0 0 0 0,1-2-53 0 0,22-31 444 0 0,-10 18-134 0 0,0-2 1 0 0,0-2-311 0 0,15-21 218 0 0,23-13 64 0 0,36-27-106 0 0,-76 71-108 0 0,1 0 0 0 0,1 1 0 0 0,0 0 0 0 0,10-4-68 0 0,104-71 70 0 0,-31 20 164 0 0,-23 23-18 0 0,-58 35-216 0 0,0 1 0 0 0,0 1-1 0 0,0 1 1 0 0,1 1 0 0 0,8-1 0 0 0,28-10 12 0 0,40-7 159 0 0,-61 15-81 0 0,0 2 1 0 0,23-2-91 0 0,-16 3 29 0 0,38-5 25 0 0,-51 8-41 0 0,0-1 12 0 0,0-1 1 0 0,1-1-26 0 0,7-1 3 0 0,1 2 1 0 0,-1 2-1 0 0,35 1-3 0 0,-63 1 0 0 0,109 4 0 0 0,-71 2 22 0 0,-1 2-1 0 0,1 2 0 0 0,2 3-21 0 0,3 2 131 0 0,16 10-131 0 0,-24-9-105 0 0,-10-5-46 0 0,-2 0 221 0 0,0 0 0 0 0,-1 2 0 0 0,-1 1 0 0 0,7 6-70 0 0,-2 0 67 0 0,-20-13-51 0 0,-1 2 1 0 0,1-1 0 0 0,11 12-17 0 0,59 51 0 0 0,-77-65 6 0 0,0 0 0 0 0,-1 1 0 0 0,0 0 0 0 0,-1 0 0 0 0,3 4-6 0 0,-3-4 6 0 0,0 0-1 0 0,1 0 1 0 0,0 0 0 0 0,0-1-1 0 0,0 0 1 0 0,5 4-6 0 0,38 29 0 0 0,-31-24 73 0 0,20 13-73 0 0,7 4 103 0 0,57 48-109 0 0,-85-64-13 0 0,11 7 20 0 0,-1-4 52 0 0,21 18-53 0 0,-22-15 11 0 0,31 35-11 0 0,-43-44 8 0 0,-2 0-1 0 0,0 1 1 0 0,-1 1 0 0 0,0 0-1 0 0,-1 0 1 0 0,0 1 0 0 0,2 7-8 0 0,24 36 7 0 0,-2-4 50 0 0,60 104-40 0 0,-79-135-2 0 0,-1-2 94 0 0,-4-7 18 0 0,-1 1 1 0 0,4 9-128 0 0,10 22-86 0 0,-14-31 95 0 0,-1 0 0 0 0,0 1 0 0 0,-2 1 0 0 0,3 10-9 0 0,17 60 31 0 0,-14-49-28 0 0,-1 1 0 0 0,-2 0 0 0 0,-1 3-3 0 0,-8-42 0 0 0,14 89 11 0 0,-14-87-1 0 0,1 8 35 0 0,-2 27-85 0 0,1-36-155 0 0,0-2-44 0 0,0 0-1 0 0,-8-7-1776 0 0,1 0 48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0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1907 7400 0 0,'0'0'333'0'0,"0"0"0"0"0,0 0-119 0 0,0 0 282 0 0,0 0 146 0 0,0 0 29 0 0,0 0-28 0 0,0 0-151 0 0,18-1 1788 0 0,-11 1-1867 0 0,1-1 0 0 0,0 0 1 0 0,-1 0-1 0 0,1-1 0 0 0,-1 0 1 0 0,0 0-1 0 0,3-2-413 0 0,50-24 1732 0 0,-29 12-1230 0 0,47-23 334 0 0,54-24 446 0 0,-77 38-722 0 0,-7 3-390 0 0,23-7-170 0 0,5 1 396 0 0,-24 8-80 0 0,15-2-316 0 0,21-8 245 0 0,-50 16 74 0 0,34-8-319 0 0,106-26 670 0 0,-163 43-652 0 0,20-6 186 0 0,31-15-204 0 0,-37 14 102 0 0,28-7-102 0 0,-29 10 40 0 0,-1-1 0 0 0,6-3-40 0 0,7-7 129 0 0,0-2 0 0 0,16-12-129 0 0,-39 23 21 0 0,2 2 0 0 0,-1 0-1 0 0,1 1 1 0 0,6-2-21 0 0,-4 3 15 0 0,0-2 0 0 0,-1-1 0 0 0,11-6-15 0 0,51-33 8 0 0,38-25-69 0 0,-79 46 49 0 0,48-35 157 0 0,-25 22-145 0 0,-15 9-2 0 0,-28 19 8 0 0,-1-1 1 0 0,16-14-7 0 0,20-24 53 0 0,1-6-53 0 0,-42 44 0 0 0,0 1 0 0 0,5-3 0 0 0,18-16 0 0 0,-24 19 0 0 0,-1 2 0 0 0,-1-1 0 0 0,0 0 0 0 0,-1-1 0 0 0,0 0 0 0 0,6-11 0 0 0,15-26-258 0 0,2 3 0 0 0,16-17 258 0 0,-9 13 495 0 0,23-41-474 0 0,-38 52-366 0 0,-12 16-22 0 0,-3 0 180 0 0,5-4 126 0 0,-10 19 67 0 0,20-26 59 0 0,7-16-65 0 0,-31 47-15 0 0,0 1 0 0 0,0-1 0 0 0,-1 1 0 0 0,0-1 0 0 0,0 0 0 0 0,0 1 0 0 0,0-3 15 0 0,0 3-50 0 0,0-1 0 0 0,0 1 0 0 0,1 0 0 0 0,-1-1 0 0 0,1 1 0 0 0,1-2 50 0 0,-2 3-1260 0 0</inkml:trace>
  <inkml:trace contextRef="#ctx0" brushRef="#br0" timeOffset="-2">3141 1 1840 0 0,'-4'1'409'0'0,"4"-1"1047"0"0,0 0 456 0 0,0 0 88 0 0,0 0-145 0 0,0 0-671 0 0,0 0-294 0 0,0 0-55 0 0,0 0-60 0 0,0 0-187 0 0,0 0-79 0 0,0 0-18 0 0,0 0 6 0 0,0 0 38 0 0,0 0 10 0 0,0 0 5 0 0,0 0-8 0 0,0 0-45 0 0,-8 15 1024 0 0,0 6-1521 0 0,1-8 0 0 0,-6 16 108 0 0</inkml:trace>
  <inkml:trace contextRef="#ctx0" brushRef="#br0" timeOffset="-1">3099 83 19558 0 0,'-4'10'99'0'0</inkml:trace>
  <inkml:trace contextRef="#ctx0" brushRef="#br0" timeOffset="-3">3094 95 19679 0 0,'-11'24'242'0'0,"9"-18"-280"0"0,-1 1 0 0 0,0-1 1 0 0,-1 0-1 0 0,1 0 0 0 0,-3 2 38 0 0,-10 20 478 0 0,13-23-467 0 0,-1 0 0 0 0,1 0-1 0 0,-1 0 1 0 0,1 0 0 0 0,-2 0-11 0 0,-8 11-1 0 0,4-5 1 0 0,7-9 0 0 0,1-1 0 0 0,-1 1 0 0 0,1-1 0 0 0,0 1 0 0 0,-1 0 0 0 0,1 0 0 0 0,0 0 0 0 0,0 0 0 0 0,0 0 0 0 0,1 0 0 0 0,-1 0 0 0 0,0 0 0 0 0,1 1 0 0 0,-2 2 16 0 0,1 0 0 0 0,-1-1 0 0 0,0 1 0 0 0,0 0 0 0 0,-3 3-16 0 0,-5 13 48 0 0,0 1-21 0 0,0 0-1 0 0,-3 2-26 0 0,2-5-362 0 0,1 1-1 0 0,-5 15 363 0 0,-7 16-59 0 0,14-35 25 0 0,1 0-1 0 0,1 1 1 0 0,-1 5 34 0 0,-30 100 642 0 0,8-34-1154 0 0,18-57 548 0 0,8-24 8 0 0,0 0 0 0 0,0 1 0 0 0,1-1 0 0 0,0 1 0 0 0,0 1-44 0 0,-15 52-94 0 0,14-45 114 0 0,-1 0 0 0 0,0-1 0 0 0,-2 1 0 0 0,-1 2-20 0 0,-4 14-450 0 0,-24 92 654 0 0,30-104-230 0 0,1 0-1 0 0,1 1 0 0 0,0-1 1 0 0,2 9 26 0 0,0-21 26 0 0,0 15 1 0 0,1-1-1 0 0,1 0 1 0 0,1 0-1 0 0,1 0 1 0 0,1 0-1 0 0,1 0 1 0 0,1 0-1 0 0,8 17-26 0 0,6 22-318 0 0,-11-37 450 0 0,1-1 1 0 0,13 21-133 0 0,60 114 501 0 0,-71-134-801 0 0,0 0 0 0 0,-2 1 300 0 0,0-2-80 0 0,1 1 0 0 0,6 7 80 0 0,2 12 1787 0 0,-8-21-2028 0 0,2 0-1 0 0,12 17 242 0 0,-4 0 0 0 0,-3-3 167 0 0,-8-21-162 0 0,-1 0-1 0 0,4 10-4 0 0,-4-9 147 0 0,0-1 1 0 0,1 0-1 0 0,7 8-147 0 0,11 17-466 0 0,0 3 560 0 0,22 38 100 0 0,-42-72-194 0 0,-7-8 1 0 0,0-1 0 0 0,0 1 0 0 0,-1 0 0 0 0,1 0-1 0 0,0 0 1 0 0,0-1 0 0 0,-1 1 0 0 0,1 0 0 0 0,-1 0 0 0 0,1 0 0 0 0,-1 0 0 0 0,1 2-1 0 0,18 21 64 0 0,-1 0-13 0 0,-6-10 5 0 0,-5-5-45 0 0,7 10 42 0 0,-11-12-34 0 0,1 0 0 0 0,1-1 1 0 0,-1 0-1 0 0,5 4-19 0 0,-3-2 40 0 0,0-1 1 0 0,-1 0-1 0 0,4 7-40 0 0,-4-4 43 0 0,1-1 0 0 0,1 0 0 0 0,-1 0 0 0 0,2 0 0 0 0,-1-1-1 0 0,1 0 1 0 0,3 2-43 0 0,62 50 1168 0 0,-66-54-1217 0 0,-2 1-1 0 0,1-1 0 0 0,-1 1 0 0 0,4 6 50 0 0,-5-6-75 0 0,1 0 0 0 0,1 0-1 0 0,-1-1 1 0 0,1 1-1 0 0,1-1 76 0 0,3 3 22 0 0,7 6 119 0 0,0-1 0 0 0,8 3-141 0 0,-17-11 39 0 0,-1 0 0 0 0,1 1 0 0 0,5 6-39 0 0,15 12 83 0 0,-1-2 24 0 0,-18-15-42 0 0,0-1 1 0 0,1 1-1 0 0,-1-2 0 0 0,6 3-65 0 0,-1-1 98 0 0,0 1 0 0 0,-1 1 0 0 0,0 0 0 0 0,7 7-98 0 0,0-3 214 0 0,-17-13-176 0 0,1 1-1 0 0,-1 0 1 0 0,0 1 0 0 0,0-1-1 0 0,0 0 1 0 0,-1 1-1 0 0,1 0 1 0 0,0-1-38 0 0,9 8 115 0 0,3 1-41 0 0,-13-10-494 0 0,5 5 1166 0 0,-6-2-6545 0 0,-1-4 4272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26.9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0 968 10912 0 0,'0'0'248'0'0,"0"0"34"0"0,0 0 20 0 0,0 0-38 0 0,4 4-129 0 0,2 6 636 0 0,0 46 566 0 0,-3 10-1107 0 0,-3-1 1 0 0,-5 27-231 0 0,-3 121 64 0 0,7-194-44 0 0,1 6-358 0 0,1 0 1 0 0,0 1 0 0 0,4 12 337 0 0,11-8-864 0 0,-15-26 606 0 0,0 0 603 0 0,-1 1-4540 0 0,0-5 399 0 0</inkml:trace>
  <inkml:trace contextRef="#ctx0" brushRef="#br0" timeOffset="665.22">320 720 6448 0 0,'2'13'685'0'0,"5"63"245"0"0,-3 1-1 0 0,-4 12-929 0 0,0-56 93 0 0,11 237-1153 0 0,-5-169-784 0 0,1-43 1166 0 0,-4-34 457 0 0,0 1-1 0 0,-2 8 222 0 0,-1-30-2172 0 0</inkml:trace>
  <inkml:trace contextRef="#ctx0" brushRef="#br0" timeOffset="1215.29">652 455 7344 0 0,'0'0'165'0'0,"0"0"22"0"0,0 0 9 0 0,0 16 16 0 0,11 106 1475 0 0,-5 32-1687 0 0,-6 32 1311 0 0,0-121-1181 0 0,0-11-320 0 0,5 178-1612 0 0,-4-211 1557 0 0,0-6-1063 0 0,0 0-1 0 0,3 10 1309 0 0,-4-20-2746 0 0</inkml:trace>
  <inkml:trace contextRef="#ctx0" brushRef="#br0" timeOffset="1800.26">937 329 3224 0 0,'-1'7'805'0'0,"1"0"0"0"0,0 1 1 0 0,0-1-1 0 0,1 0 0 0 0,0 0 0 0 0,0 0 0 0 0,1 0 1 0 0,1 3-806 0 0,5 31 1182 0 0,1 52-1024 0 0,6 82 68 0 0,-15-60-226 0 0,-2-57 0 0 0,5 35 0 0 0,1-60-113 0 0,1 33-1094 0 0,-2 10 1207 0 0,-3-72-92 0 0,1 0 0 0 0,-1 0 0 0 0,0 0 0 0 0,1 0 0 0 0,0 0 0 0 0,0 1 0 0 0,0-1 0 0 0,1 1 92 0 0,-2-4-324 0 0,0-1-80 0 0</inkml:trace>
  <inkml:trace contextRef="#ctx0" brushRef="#br0" timeOffset="2302.67">1236 224 5528 0 0,'0'0'249'0'0,"0"14"102"0"0,2-1 71 0 0,0-3 456 0 0,-1 0 1 0 0,-1 0 0 0 0,1 0 0 0 0,-2 1-879 0 0,1 14 150 0 0,1 1-1 0 0,1-1 1 0 0,4 23-150 0 0,3 22 134 0 0,-2 41-307 0 0,11 130-792 0 0,0-81 551 0 0,-15-138 137 0 0,0 1-701 0 0,-1 1 1 0 0,0 5 977 0 0,-2-29 80 0 0,0 0-311 0 0,0 0-1373 0 0,0 0-593 0 0</inkml:trace>
  <inkml:trace contextRef="#ctx0" brushRef="#br0" timeOffset="2787.7">1505 187 10136 0 0,'0'0'230'0'0,"0"0"30"0"0,0 0 19 0 0,1 5 334 0 0,0 7 517 0 0,18 127-33 0 0,6 28-1490 0 0,12 31-119 0 0,-31-163-190 0 0,2 3-6493 0 0,1 36 7195 0 0,-8-65-2151 0 0</inkml:trace>
  <inkml:trace contextRef="#ctx0" brushRef="#br0" timeOffset="3320.4">1770 66 8144 0 0,'2'16'888'0'0,"0"27"168"0"0,3 0-1 0 0,7 34-1055 0 0,-2-9 569 0 0,27 253-641 0 0,-29-243 64 0 0,-1-44-692 0 0,-5-27 11 0 0,0 1-1 0 0,-1-1 1 0 0,0 1-1 0 0,0 4 690 0 0,-1-10-3518 0 0</inkml:trace>
  <inkml:trace contextRef="#ctx0" brushRef="#br0" timeOffset="3723.31">2107 0 9328 0 0,'0'0'429'0'0,"1"17"150"0"0,1-2-43 0 0,-2-1 1 0 0,1 1-1 0 0,-2 5-536 0 0,0-5 522 0 0,1 0-1 0 0,1 0 0 0 0,0 1-521 0 0,13 123 346 0 0,-8-59-803 0 0,7 65-263 0 0,-11-133 162 0 0</inkml:trace>
  <inkml:trace contextRef="#ctx0" brushRef="#br0" timeOffset="5416.79">2448 839 1840 0 0,'0'0'83'0'0,"5"19"5699"0"0,-4-14-5297 0 0,0 0 0 0 0,-1 0 0 0 0,1 1 1 0 0,-1-1-1 0 0,-1 0 0 0 0,1 0 0 0 0,-1 3-485 0 0,0-1 123 0 0,3 48-53 0 0,-2-41-4 0 0,1 0-1 0 0,2 11-65 0 0,1 23 31 0 0,-2 102-182 0 0,-7 207-545 0 0,17-192-4264 0 0,-5-88 3814 0 0,-4-52 2154 0 0,1-1 1 0 0,6 24-1009 0 0,-9-42-208 0 0,0 1 0 0 0,-1-1 0 0 0,0 1-1 0 0,0 3 209 0 0,0 1-799 0 0,0-8-1297 0 0</inkml:trace>
  <inkml:trace contextRef="#ctx0" brushRef="#br0" timeOffset="6548.67">2803 216 1376 0 0,'7'15'1324'0'0,"-2"24"4782"0"0,-5-3-5401 0 0,3 0-1 0 0,0 0 1 0 0,6 17-705 0 0,-3 4 42 0 0,-3-19-20 0 0,-1-11-22 0 0,-1 0 0 0 0,-3 16 0 0 0,1 6 0 0 0,-6 111 680 0 0,3 2 410 0 0,6-68-853 0 0,5 100-100 0 0,-1-3-264 0 0,-3-84 102 0 0,-4-14 25 0 0,0 7 0 0 0,-1-11-240 0 0,8 26 96 0 0,-6-65 144 0 0,0-27 62 0 0,1 1 0 0 0,1 0-62 0 0,0 20 184 0 0,-2-32-113 0 0,0 0 0 0 0,1 0 0 0 0,1-1 0 0 0,0 1 1 0 0,1 2-72 0 0,-2-10 0 0 0,-1-1 0 0 0,1 1 0 0 0,-1-1 0 0 0,0 1 0 0 0,0-1 0 0 0,0 1 0 0 0,-1 2 0 0 0,1 18 0 0 0,5 38 90 0 0,-4-38-2 0 0,1-1 0 0 0,5 20-88 0 0,4 1-1490 0 0,-10-43 1199 0 0,-1-1-28 0 0,0 0-699 0 0,0 0-2770 0 0</inkml:trace>
  <inkml:trace contextRef="#ctx0" brushRef="#br0" timeOffset="7585.17">3185 219 5528 0 0,'1'1'102'0'0,"0"0"1"0"0,0 0-1 0 0,-1 0 1 0 0,1 1-1 0 0,0-1 1 0 0,-1 0 0 0 0,1 0-1 0 0,-1 0 1 0 0,1 1-1 0 0,-1-1 1 0 0,0 0-1 0 0,0 0 1 0 0,1 1-1 0 0,-1 0-102 0 0,0 24 2509 0 0,0-12-1581 0 0,4 155 4675 0 0,-14 90-5603 0 0,5-157 494 0 0,-3 417 104 0 0,29-109-952 0 0,-12-176 180 0 0,-8-113-229 0 0,-2-59 72 0 0,-2 76 66 0 0,-1 57 329 0 0,8 44 64 0 0,3-62 408 0 0,-4-131-2754 0 0,-3-46 1804 0 0</inkml:trace>
  <inkml:trace contextRef="#ctx0" brushRef="#br0" timeOffset="8441.48">3527 435 10104 0 0,'0'0'464'0'0,"0"0"-10"0"0,-2 18 357 0 0,1-5 278 0 0,-1 0 0 0 0,2 0 1 0 0,1 10-1090 0 0,-1-1 147 0 0,11 164 12 0 0,-3-80-102 0 0,13 446-242 0 0,-6-87-30 0 0,-12-108-921 0 0,-4-63 920 0 0,5-213-221 0 0,-1-23 615 0 0,-2 0 1 0 0,-4 24-179 0 0,-1-27-859 0 0,3-36-945 0 0,1-1 0 0 0,1 1 0 0 0,1 0 0 0 0,1-1 0 0 0,3 16 1804 0 0,-5-29-94 0 0,0-1 75 0 0</inkml:trace>
  <inkml:trace contextRef="#ctx0" brushRef="#br0" timeOffset="9138.63">3967 1028 9792 0 0,'0'0'446'0'0,"0"0"-10"0"0,0 0-178 0 0,0 0 282 0 0,0 0 150 0 0,0 0 29 0 0,0 0-34 0 0,5 14 701 0 0,6 99 922 0 0,-5 26-2308 0 0,-4 115-236 0 0,-3-156 259 0 0,-4 194-1336 0 0,-14 10-513 0 0,14-241 1854 0 0,5-59-250 0 0,-1 18 425 0 0,3-8-4535 0 0,0-9 203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0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187 186 1807 0 0,'-1'1'78'0'0,"1"0"-1"0"0,0 0 0 0 0,-1 0 0 0 0,0 0 0 0 0,1-1 0 0 0,-1 1 0 0 0,1 0 0 0 0,-1 0 0 0 0,0-1 0 0 0,0 1 0 0 0,1 0 0 0 0,-1-1 0 0 0,0 1 0 0 0,0-1 0 0 0,0 1 0 0 0,-1 0 0 0 0,-15 7 5285 0 0,14-6-4813 0 0,-1-1 0 0 0,1 1 0 0 0,-1-1 0 0 0,1 0 0 0 0,-1 0-1 0 0,0 0 1 0 0,1-1 0 0 0,-1 1 0 0 0,0-1 0 0 0,0 0 0 0 0,0 0 0 0 0,1 0-1 0 0,-7-1 1 0 0,9 0-389 0 0,-1 1-15 0 0,1 0 0 0 0,-1 0-1 0 0,1-1 1 0 0,-1 1-1 0 0,1-1 1 0 0,-1 1-1 0 0,1-1 1 0 0,-1 0 0 0 0,1 0-1 0 0,0 1 1 0 0,-1-1-1 0 0,1 0 1 0 0,0 0 0 0 0,0 0-1 0 0,0 0 1 0 0,0-1-1 0 0,-2-1 1 0 0,0 0 55 0 0,1-1-1 0 0,-1 1 1 0 0,1-1 0 0 0,0 0-1 0 0,0 1 1 0 0,1-1 0 0 0,-1 0-1 0 0,1 0 1 0 0,-1-5 0 0 0,1 1 52 0 0,0 1-1 0 0,1-1 1 0 0,0 1 0 0 0,1-11 0 0 0,0 16-232 0 0,-1 0 1 0 0,1 0-1 0 0,-1 0 1 0 0,1 0-1 0 0,0 0 1 0 0,0 0-1 0 0,0 0 1 0 0,0 0-1 0 0,0 0 1 0 0,0 1-1 0 0,1-1 1 0 0,-1 0-1 0 0,0 1 1 0 0,1-1-1 0 0,0 1 1 0 0,-1-1-1 0 0,1 1 1 0 0,0 0-1 0 0,0 0 1 0 0,-1-1-1 0 0,1 2 1 0 0,0-1-1 0 0,0 0 1 0 0,0 0-1 0 0,0 0 1 0 0,0 1-1 0 0,4-1 0 0 0,0-1 40 0 0,1 1-1 0 0,0 1 1 0 0,-1-1-1 0 0,1 1 1 0 0,0 0-1 0 0,-1 0 1 0 0,12 3-1 0 0,-7-1-26 0 0,1 1-1 0 0,12 5 0 0 0,-20-6-20 0 0,0-1-1 0 0,-1 1 0 0 0,1 0 1 0 0,-1 0-1 0 0,1 1 0 0 0,-1-1 1 0 0,0 1-1 0 0,0-1 0 0 0,5 7 1 0 0,-6-7-3 0 0,-1-1 1 0 0,0 1 0 0 0,0 0-1 0 0,0 0 1 0 0,-1 0-1 0 0,1-1 1 0 0,0 1 0 0 0,-1 0-1 0 0,1 0 1 0 0,-1 0-1 0 0,0 0 1 0 0,0 0 0 0 0,1 1-1 0 0,-1-1 1 0 0,-1 0-1 0 0,1 0 1 0 0,0 0 0 0 0,0 0-1 0 0,-1 0 1 0 0,1 0-1 0 0,-1 0 1 0 0,0 0 0 0 0,1-1-1 0 0,-1 1 1 0 0,-1 2-1 0 0,0-1 6 0 0,1 0 0 0 0,-1-1 0 0 0,0 0 0 0 0,0 1-1 0 0,0-1 1 0 0,0 0 0 0 0,0 0 0 0 0,0 0 0 0 0,0 0-1 0 0,-1 0 1 0 0,1-1 0 0 0,-1 1 0 0 0,1-1 0 0 0,-1 1 0 0 0,0-1-1 0 0,-4 1 1 0 0,-6 1 100 0 0,0 0-1 0 0,0-2 1 0 0,-24 1-1 0 0,33-1-64 0 0,0-2 0 0 0,0 1-1 0 0,0 0 1 0 0,0-1 0 0 0,0 0 0 0 0,0 0-1 0 0,0 0 1 0 0,0-1 0 0 0,0 1 0 0 0,1-1 0 0 0,-1 0-1 0 0,0 0 1 0 0,1 0 0 0 0,-1 0 0 0 0,1-1-1 0 0,-5-3 1 0 0,7 3-41 0 0,-1 1 1 0 0,0 0-1 0 0,1-1 0 0 0,-1 1 0 0 0,1-1 1 0 0,0 1-1 0 0,-1-1 0 0 0,1 0 1 0 0,1 0-1 0 0,-1 1 0 0 0,0-1 0 0 0,1 0 1 0 0,-1 0-1 0 0,1 0 0 0 0,0 0 0 0 0,0 0 1 0 0,0 0-1 0 0,0 1 0 0 0,1-1 1 0 0,-1 0-1 0 0,2-4 0 0 0,-1 3 1 0 0,1 0 0 0 0,-1 1-1 0 0,0-1 1 0 0,1 1 0 0 0,0 0 0 0 0,0 0-1 0 0,0 0 1 0 0,0 0 0 0 0,1 0 0 0 0,-1 0-1 0 0,1 0 1 0 0,0 1 0 0 0,-1-1 0 0 0,1 1-1 0 0,7-4 1 0 0,-5 3-10 0 0,1 0 0 0 0,0 1 0 0 0,0 0 0 0 0,0 0 0 0 0,0 0 0 0 0,0 1 0 0 0,0 0 0 0 0,1 0 0 0 0,-1 1 0 0 0,0 0 0 0 0,1 0 0 0 0,-1 0 0 0 0,0 1 0 0 0,0 0 0 0 0,1 0 0 0 0,-1 0 0 0 0,0 1 0 0 0,0 0 0 0 0,0 0 0 0 0,-1 1 0 0 0,1-1 0 0 0,0 1 0 0 0,-1 1 0 0 0,7 4 0 0 0,-9-6 22 0 0,-1 1 0 0 0,1-1 0 0 0,-1 0 1 0 0,0 1-1 0 0,1 0 0 0 0,-1 0 0 0 0,-1-1 0 0 0,1 1 0 0 0,0 0 0 0 0,-1 0 0 0 0,1 1 0 0 0,-1-1 1 0 0,0 0-1 0 0,0 0 0 0 0,0 1 0 0 0,-1-1 0 0 0,1 0 0 0 0,-1 1 0 0 0,0-1 0 0 0,0 1 0 0 0,0-1 1 0 0,0 1-1 0 0,0-1 0 0 0,-1 0 0 0 0,0 1 0 0 0,1-1 0 0 0,-1 0 0 0 0,-1 1 0 0 0,1-1 0 0 0,0 0 0 0 0,-1 0 1 0 0,1 0-1 0 0,-1 0 0 0 0,0 0 0 0 0,0-1 0 0 0,0 1 0 0 0,-1 0 0 0 0,1-1 0 0 0,-1 1 0 0 0,1-1 1 0 0,-1 0-1 0 0,-3 2 0 0 0,2-2 44 0 0,-1 0-1 0 0,0 0 1 0 0,1 0 0 0 0,-1 0 0 0 0,0-1-1 0 0,0 0 1 0 0,0 0 0 0 0,0 0 0 0 0,0-1-1 0 0,0 0 1 0 0,0 0 0 0 0,0 0 0 0 0,0-1 0 0 0,0 1-1 0 0,0-1 1 0 0,0 0 0 0 0,0-1 0 0 0,-7-2-1 0 0,7 2 2 0 0,0 0-1 0 0,0 0 0 0 0,0-1 0 0 0,1 1 0 0 0,-1-1 1 0 0,1-1-1 0 0,-1 1 0 0 0,1-1 0 0 0,0 1 0 0 0,0-1 1 0 0,1 0-1 0 0,-1 0 0 0 0,1-1 0 0 0,0 1 0 0 0,0-1 1 0 0,0 0-1 0 0,-2-6 0 0 0,4 8-69 0 0,0 0-1 0 0,0 0 1 0 0,1 0-1 0 0,-1 0 1 0 0,1-1 0 0 0,0 1-1 0 0,0 0 1 0 0,0 0-1 0 0,0-1 1 0 0,0 1-1 0 0,1 0 1 0 0,-1 0 0 0 0,1 0-1 0 0,0-1 1 0 0,0 1-1 0 0,0 0 1 0 0,0 0-1 0 0,1 0 1 0 0,-1 1 0 0 0,1-1-1 0 0,0 0 1 0 0,0 0-1 0 0,0 1 1 0 0,0-1 0 0 0,0 1-1 0 0,0 0 1 0 0,1 0-1 0 0,-1 0 1 0 0,4-2-1 0 0,0 0-7 0 0,0 0-1 0 0,0 0 1 0 0,0 1-1 0 0,1-1 0 0 0,-1 2 1 0 0,1-1-1 0 0,0 1 1 0 0,0 0-1 0 0,0 0 0 0 0,0 1 1 0 0,0 0-1 0 0,8 0 1 0 0,-10 0-35 0 0,0 1 0 0 0,1 1 0 0 0,-1-1 0 0 0,0 1 0 0 0,0 0 0 0 0,1 0 0 0 0,-1 0 1 0 0,0 1-1 0 0,0-1 0 0 0,0 1 0 0 0,-1 1 0 0 0,1-1 0 0 0,5 4 0 0 0,-6-4 26 0 0,-1 1 0 0 0,0-1 0 0 0,0 1 0 0 0,0 0 1 0 0,0 0-1 0 0,0 0 0 0 0,0 0 0 0 0,-1 0 0 0 0,0 0 0 0 0,1 1 0 0 0,-1-1 0 0 0,-1 1 0 0 0,1 0 0 0 0,0-1 0 0 0,-1 1 1 0 0,0 0-1 0 0,0 0 0 0 0,0 0 0 0 0,0 0 0 0 0,-1 0 0 0 0,1 0 0 0 0,-1 0 0 0 0,0 0 0 0 0,-1 0 0 0 0,1 0 0 0 0,-1 0 1 0 0,1 0-1 0 0,-1 0 0 0 0,0 0 0 0 0,-1 0 0 0 0,1 0 0 0 0,-1 0 0 0 0,1-1 0 0 0,-1 1 0 0 0,0-1 0 0 0,0 1 0 0 0,-1-1 1 0 0,1 0-1 0 0,-1 0 0 0 0,0 0 0 0 0,0 0 0 0 0,-3 3 0 0 0,-1 0 51 0 0,0-1-1 0 0,0 0 1 0 0,0 0 0 0 0,-1-1-1 0 0,0 1 1 0 0,0-2 0 0 0,0 1-1 0 0,-17 4 1 0 0,20-7-11 0 0,-1 0 1 0 0,1 0-1 0 0,-1-1 0 0 0,0 1 0 0 0,1-1 1 0 0,-1-1-1 0 0,0 1 0 0 0,1-1 0 0 0,-1 0 1 0 0,1 0-1 0 0,-1-1 0 0 0,1 1 0 0 0,0-1 1 0 0,0 0-1 0 0,-7-4 0 0 0,4 2 12 0 0,0-1-1 0 0,0-1 1 0 0,0 1-1 0 0,1-1 1 0 0,0 0-1 0 0,0-1 1 0 0,1 0 0 0 0,-1 0-1 0 0,-7-12 1 0 0,12 16-34 0 0,0 0 0 0 0,0-1 0 0 0,1 1 0 0 0,0 0 0 0 0,-1-1 0 0 0,1 1 0 0 0,0-1 0 0 0,1 0 0 0 0,-1 1 0 0 0,0-1 0 0 0,1 0 0 0 0,0 1 0 0 0,0-1 0 0 0,0 0 0 0 0,1 1 0 0 0,-1-1 0 0 0,1 0 0 0 0,0 1 0 0 0,0-1 0 0 0,0 1 0 0 0,0-1 0 0 0,1 1 0 0 0,-1-1 0 0 0,1 1 0 0 0,0 0 0 0 0,0 0 0 0 0,3-4 0 0 0,-2 3-13 0 0,1 0 0 0 0,0 0-1 0 0,0 0 1 0 0,0 0 0 0 0,0 1 0 0 0,0 0-1 0 0,1-1 1 0 0,-1 2 0 0 0,1-1 0 0 0,0 1-1 0 0,0-1 1 0 0,0 1 0 0 0,0 0 0 0 0,0 1-1 0 0,0 0 1 0 0,1-1 0 0 0,-1 2 0 0 0,0-1-1 0 0,1 1 1 0 0,-1-1 0 0 0,1 1 0 0 0,-1 1-1 0 0,0-1 1 0 0,1 1 0 0 0,-1 0 0 0 0,0 0-1 0 0,8 3 1 0 0,-6-2-4 0 0,-1 1 1 0 0,0 0-1 0 0,0 0 1 0 0,0 0-1 0 0,0 0 1 0 0,0 1-1 0 0,-1 0 0 0 0,1 0 1 0 0,-1 1-1 0 0,0 0 1 0 0,0-1-1 0 0,-1 2 0 0 0,0-1 1 0 0,0 0-1 0 0,0 1 1 0 0,0 0-1 0 0,-1 0 0 0 0,0 0 1 0 0,0 0-1 0 0,-1 0 1 0 0,4 12-1 0 0,-6-14 24 0 0,1 1-1 0 0,-1 0 1 0 0,0 0-1 0 0,0-1 1 0 0,-1 1 0 0 0,1 0-1 0 0,-1 0 1 0 0,0-1-1 0 0,0 1 1 0 0,-1-1-1 0 0,1 1 1 0 0,-1-1 0 0 0,-4 7-1 0 0,5-7 0 0 0,-1-1-1 0 0,0 0 1 0 0,-1 0-1 0 0,1 1 1 0 0,0-1-1 0 0,-1-1 1 0 0,0 1 0 0 0,0 0-1 0 0,1-1 1 0 0,-2 1-1 0 0,1-1 1 0 0,0 0-1 0 0,0 0 1 0 0,-1 0-1 0 0,1-1 1 0 0,-1 1 0 0 0,-4 1-1 0 0,6-3 6 0 0,0 0 1 0 0,-1 0-1 0 0,1 0 0 0 0,0 0 0 0 0,0 0 1 0 0,0 0-1 0 0,0-1 0 0 0,-1 1 1 0 0,1-1-1 0 0,0 1 0 0 0,0-1 0 0 0,0 0 1 0 0,0 0-1 0 0,0 0 0 0 0,0 0 1 0 0,0 0-1 0 0,1 0 0 0 0,-1-1 0 0 0,0 1 1 0 0,1 0-1 0 0,-1-1 0 0 0,1 0 1 0 0,-1 1-1 0 0,-1-4 0 0 0,1 2 7 0 0,0 0-1 0 0,0 0 0 0 0,0 0 1 0 0,0 0-1 0 0,1 0 1 0 0,0-1-1 0 0,-1 1 1 0 0,1 0-1 0 0,1-1 1 0 0,-1 1-1 0 0,0-1 1 0 0,1 1-1 0 0,0-1 1 0 0,0-5-1 0 0,1 3-40 0 0,0-1-1 0 0,1 1 1 0 0,0-1 0 0 0,1 1-1 0 0,-1 0 1 0 0,1 0-1 0 0,0 0 1 0 0,1 1 0 0 0,-1-1-1 0 0,1 1 1 0 0,5-6-1 0 0,-7 8 3 0 0,1 1-1 0 0,0-1 0 0 0,0 0 0 0 0,0 1 0 0 0,0 0 0 0 0,1-1 0 0 0,-1 1 0 0 0,8-3 0 0 0,-9 5 17 0 0,0-1 1 0 0,1 0-1 0 0,-1 1 0 0 0,0-1 0 0 0,1 1 0 0 0,-1 0 0 0 0,0 0 1 0 0,1 0-1 0 0,-1 0 0 0 0,0 0 0 0 0,1 1 0 0 0,-1-1 0 0 0,0 0 0 0 0,1 1 1 0 0,3 1-1 0 0,-5-1 1 0 0,1 0 1 0 0,-1 0-1 0 0,1-1 0 0 0,-1 1 1 0 0,0 0-1 0 0,1 0 0 0 0,-1 0 1 0 0,0 0-1 0 0,0 1 1 0 0,0-1-1 0 0,0 0 0 0 0,0 0 1 0 0,0 1-1 0 0,0-1 0 0 0,0 1 1 0 0,0-1-1 0 0,-1 0 1 0 0,1 1-1 0 0,-1 0 0 0 0,1-1 1 0 0,-1 1-1 0 0,1-1 0 0 0,-1 1 1 0 0,0-1-1 0 0,0 1 1 0 0,0 0-1 0 0,0-1 0 0 0,0 1 1 0 0,0 0-1 0 0,0-1 1 0 0,0 1-1 0 0,-1-1 0 0 0,1 1 1 0 0,-1 0-1 0 0,1-1 0 0 0,-2 3 1 0 0,1-1 5 0 0,-1 1 1 0 0,1-1-1 0 0,-1 0 1 0 0,0 0-1 0 0,0 0 1 0 0,0 0-1 0 0,-1 0 1 0 0,1 0-1 0 0,-1 0 1 0 0,0 0-1 0 0,1-1 1 0 0,-1 0-1 0 0,0 1 1 0 0,0-1-1 0 0,-4 2 1 0 0,3-3 10 0 0,1 0-1 0 0,0 0 1 0 0,-1 0 0 0 0,1 0 0 0 0,-1-1 0 0 0,1 1 0 0 0,-1-1-1 0 0,0 0 1 0 0,1 0 0 0 0,-1 0 0 0 0,1 0 0 0 0,-1-1 0 0 0,1 1 0 0 0,-1-1-1 0 0,1 0 1 0 0,-1 0 0 0 0,1-1 0 0 0,0 1 0 0 0,0 0 0 0 0,0-1-1 0 0,-1 0 1 0 0,1 0 0 0 0,1 0 0 0 0,-1 0 0 0 0,0-1 0 0 0,0 1-1 0 0,1 0 1 0 0,0-1 0 0 0,-1 0 0 0 0,-1-3 0 0 0,3 5-11 0 0,0-1 0 0 0,0 1 0 0 0,0-1 0 0 0,0 1 0 0 0,0-1 0 0 0,0 0 0 0 0,0 1 0 0 0,1-1 0 0 0,-1 0 0 0 0,1 1 0 0 0,-1-1 1 0 0,1 0-1 0 0,0 0 0 0 0,-1 0 0 0 0,1 1 0 0 0,0-1 0 0 0,0 0 0 0 0,1 0 0 0 0,-1 0 0 0 0,0 0 0 0 0,0 1 0 0 0,1-1 0 0 0,-1 0 0 0 0,1 0 0 0 0,0 1 0 0 0,0-1 1 0 0,-1 0-1 0 0,1 1 0 0 0,0-1 0 0 0,0 1 0 0 0,0-1 0 0 0,0 1 0 0 0,3-3 0 0 0,-1 1-21 0 0,0 1 1 0 0,1-1-1 0 0,-1 0 0 0 0,1 1 0 0 0,0 0 1 0 0,-1 0-1 0 0,1 0 0 0 0,0 0 0 0 0,0 1 1 0 0,0-1-1 0 0,0 1 0 0 0,1 0 0 0 0,4 0 1 0 0,6-4-70 0 0,-15 5 88 0 0,1-1 1 0 0,-1 1-1 0 0,1 0 0 0 0,0-1 0 0 0,-1 1 0 0 0,1 0 0 0 0,0-1 0 0 0,-1 1 0 0 0,1 0 0 0 0,0 0 0 0 0,-1 0 0 0 0,1 0 0 0 0,0 0 0 0 0,-1 0 1 0 0,1-1-1 0 0,0 2 0 0 0,-1-1 0 0 0,1 0 0 0 0,0 0 0 0 0,0 0 0 0 0,-1 0 0 0 0,1 0 0 0 0,0 0 0 0 0,-1 1 0 0 0,1-1 0 0 0,-1 0 0 0 0,1 1 0 0 0,0-1 1 0 0,-1 0-1 0 0,1 1 0 0 0,-1-1 0 0 0,1 1 0 0 0,-1-1 0 0 0,1 1 0 0 0,0 0 0 0 0,2 4-3 0 0,1-1-1 0 0,-1 1 1 0 0,-1 0 0 0 0,1 0-1 0 0,-1 0 1 0 0,0 0-1 0 0,0 0 1 0 0,0 0 0 0 0,-1 1-1 0 0,1-1 1 0 0,-1 0 0 0 0,0 10-1 0 0,-1-11 9 0 0,0 0 1 0 0,-1 0-1 0 0,1 0 0 0 0,-1 0 1 0 0,0 0-1 0 0,0 0 0 0 0,0 0 1 0 0,-1 0-1 0 0,1-1 0 0 0,-1 1 1 0 0,0 0-1 0 0,0-1 0 0 0,0 0 1 0 0,0 1-1 0 0,-1-1 0 0 0,0 0 1 0 0,1 0-1 0 0,-4 3 0 0 0,3-4 7 0 0,1 0-1 0 0,-1 0 1 0 0,1 0-1 0 0,-1 0 1 0 0,0-1-1 0 0,0 1 0 0 0,0-1 1 0 0,0 0-1 0 0,0 1 1 0 0,0-1-1 0 0,0-1 0 0 0,0 1 1 0 0,0 0-1 0 0,-5 0 1 0 0,6-1-6 0 0,0-1 1 0 0,1 1 0 0 0,-1 0-1 0 0,0-1 1 0 0,0 1 0 0 0,0-1-1 0 0,0 1 1 0 0,1-1 0 0 0,-1 0-1 0 0,0 0 1 0 0,0 0-1 0 0,1 0 1 0 0,-1 0 0 0 0,1 0-1 0 0,-1 0 1 0 0,1-1 0 0 0,0 1-1 0 0,-1 0 1 0 0,1-1 0 0 0,0 1-1 0 0,0-1 1 0 0,0 1 0 0 0,0-1-1 0 0,0 0 1 0 0,0 1-1 0 0,0-3 1 0 0,0 2-12 0 0,0-1 0 0 0,0 1 0 0 0,0 0-1 0 0,1 0 1 0 0,-1-1 0 0 0,1 1 0 0 0,0 0 0 0 0,-1-1 0 0 0,1 1-1 0 0,0 0 1 0 0,1-1 0 0 0,-1 1 0 0 0,0 0 0 0 0,1-1-1 0 0,-1 1 1 0 0,1 0 0 0 0,-1 0 0 0 0,1-1 0 0 0,0 1 0 0 0,0 0-1 0 0,0 0 1 0 0,0 0 0 0 0,1 0 0 0 0,-1 0 0 0 0,1 0 0 0 0,-1 1-1 0 0,1-1 1 0 0,-1 0 0 0 0,1 1 0 0 0,0-1 0 0 0,0 1-1 0 0,0-1 1 0 0,4-1 0 0 0,2-3-37 0 0,-7 6 42 0 0,-1-1-1 0 0,0 1 1 0 0,1-1 0 0 0,-1 1 0 0 0,1 0 0 0 0,-1-1-1 0 0,1 1 1 0 0,-1 0 0 0 0,0-1 0 0 0,1 1-1 0 0,-1 0 1 0 0,1 0 0 0 0,0 0 0 0 0,-1-1 0 0 0,1 1-1 0 0,-1 0 1 0 0,1 0 0 0 0,-1 0 0 0 0,1 0 0 0 0,-1 0-1 0 0,1 0 1 0 0,-1 0 0 0 0,1 0 0 0 0,0 0-1 0 0,-1 0 1 0 0,1 0 0 0 0,-1 0 0 0 0,1 1 0 0 0,-1-1-1 0 0,1 0 1 0 0,-1 0 0 0 0,1 0 0 0 0,-1 1-1 0 0,1-1 1 0 0,-1 0 0 0 0,1 1 0 0 0,-1-1 0 0 0,1 0-1 0 0,-1 1 1 0 0,0-1 0 0 0,1 1 0 0 0,-1-1-1 0 0,0 1 1 0 0,1-1 0 0 0,-1 1 0 0 0,0-1 0 0 0,1 1-1 0 0,3 4-6 0 0,1 1-1 0 0,-1-1 1 0 0,0 1-1 0 0,0 0 1 0 0,-1 0-1 0 0,3 7 1 0 0,-5-11 7 0 0,0-1 1 0 0,-1 0 0 0 0,0 0 0 0 0,1 1-1 0 0,-1-1 1 0 0,0 0 0 0 0,0 1 0 0 0,1-1-1 0 0,-1 0 1 0 0,0 1 0 0 0,0-1 0 0 0,0 0-1 0 0,-1 1 1 0 0,1-1 0 0 0,0 0-1 0 0,0 1 1 0 0,-1-1 0 0 0,1 0 0 0 0,-1 0-1 0 0,1 1 1 0 0,-1-1 0 0 0,0 0 0 0 0,1 0-1 0 0,-1 0 1 0 0,0 0 0 0 0,0 0 0 0 0,0 0-1 0 0,0 0 1 0 0,0 0 0 0 0,0 0-1 0 0,0 0 1 0 0,0 0 0 0 0,0-1 0 0 0,0 1-1 0 0,0 0 1 0 0,0-1 0 0 0,-1 1 0 0 0,1-1-1 0 0,-3 1 1 0 0,-1 1-328 0 0,0 0 1 0 0,-1 0-1 0 0,0-1 1 0 0,1 0-1 0 0,-1 0 0 0 0,0 0 1 0 0,0-1-1 0 0,0 0 0 0 0,1 0 1 0 0,-1 0-1 0 0,0-1 1 0 0,0 0-1 0 0,0 0 0 0 0,1 0 1 0 0,-1-1-1 0 0,-8-3 1 0 0,4-1-7486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7:05.4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43 876 975 0 0,'-6'2'34'0'0,"4"-2"-28"0"0,0 1 0 0 0,-1-1 1 0 0,1 1-1 0 0,0-1 0 0 0,0 0 1 0 0,-1 0-1 0 0,1 0 0 0 0,0 0 0 0 0,-1 0 1 0 0,1-1-1 0 0,0 1 0 0 0,0-1 1 0 0,-4-1-1 0 0,5 2 70 0 0,0-2 28 0 0,5-3 565 0 0,30-30-151 0 0,66-52 0 0 0,51-22 118 0 0,-14 10-87 0 0,349-247 619 0 0,-227 186-1332 0 0,-206 128-112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39.8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236 1943 6504 0 0,'0'0'298'0'0,"0"0"-4"0"0,0 12 1338 0 0,0 33-1371 0 0,-2 217 1958 0 0,-8-126-2041 0 0,0 4 154 0 0,9-113-291 0 0,2 0 1 0 0,1 0-1 0 0,1 0 1 0 0,2 3-42 0 0,-3-21-50 0 0,-2-5-31 0 0,1 0 0 0 0,-1-1 0 0 0,1 1 1 0 0,0 0-1 0 0,0 0 0 0 0,1-1 0 0 0,-1 1 0 0 0,1-1 0 0 0,0 0 0 0 0,0 1 1 0 0,0-1-1 0 0,0 0 81 0 0,-2-2-184 0 0,1-2-674 0 0,4 0-2692 0 0</inkml:trace>
  <inkml:trace contextRef="#ctx0" brushRef="#br0" timeOffset="579">627 1648 6416 0 0,'0'0'297'0'0,"0"0"-9"0"0,7 13-91 0 0,0 41 420 0 0,-3-1-1 0 0,-2 45-616 0 0,-11 108 1779 0 0,2-93-1389 0 0,0 2-513 0 0,-2 139-362 0 0,10-201 128 0 0,1 40-1918 0 0,6 23 2275 0 0,-7-100-186 0 0,-1-11-218 0 0,0-1 0 0 0,1 1 0 0 0,-1 0 0 0 0,1-1-1 0 0,0 1 1 0 0,1 3 404 0 0,0-3-2045 0 0</inkml:trace>
  <inkml:trace contextRef="#ctx0" brushRef="#br0" timeOffset="1242.32">1022 1550 5984 0 0,'0'0'464'0'0,"5"4"2790"0"0,-2 0-2791 0 0,-1 12-320 0 0,0-1 1 0 0,-1 0-1 0 0,-1 0 1 0 0,-1 10-144 0 0,1 20 15 0 0,0 4 66 0 0,-3 1-1 0 0,-2 7-80 0 0,-2 28 97 0 0,-9 150-30 0 0,6-85-42 0 0,-2 25-505 0 0,-12 215-1126 0 0,23-346 2016 0 0,4 34-410 0 0,4-27-3192 0 0,-6-43 500 0 0</inkml:trace>
  <inkml:trace contextRef="#ctx0" brushRef="#br0" timeOffset="2012.37">1459 1460 5528 0 0,'9'-21'1233'0'0,"-8"21"-512"0"0,-1-5 3337 0 0,-6 38-2825 0 0,1 0 1 0 0,0 28-1234 0 0,1-17 318 0 0,-8 96-256 0 0,-44 419-49 0 0,45-446 42 0 0,3 28-1322 0 0,6 1 1 0 0,7 30 1266 0 0,2 16-418 0 0,-7-188 415 0 0,7 121 111 0 0,-3-95-463 0 0,0 1 1 0 0,2 0 354 0 0,-4-19-3332 0 0,-2-8 76 0 0</inkml:trace>
  <inkml:trace contextRef="#ctx0" brushRef="#br0" timeOffset="2680.48">1843 1531 7776 0 0,'0'0'356'0'0,"0"0"-8"0"0,0 16 224 0 0,0-13-453 0 0,-1 98 2739 0 0,-9 65-2858 0 0,-10 24 58 0 0,-21 265 248 0 0,23-152-195 0 0,14 4-111 0 0,5-205 0 0 0,-1-59-225 0 0,2-1 0 0 0,6 34 225 0 0,-6-68-1456 0 0,-2-8 954 0 0</inkml:trace>
  <inkml:trace contextRef="#ctx0" brushRef="#br0" timeOffset="3364.65">2215 1677 5064 0 0,'0'0'389'0'0,"0"0"-101"0"0,0 0 501 0 0,0 0 246 0 0,1 16 2269 0 0,-5 90-76 0 0,-6 14-3228 0 0,-3 67 279 0 0,0-8-212 0 0,4-66-6 0 0,-34 421-541 0 0,17-273-583 0 0,21-224 898 0 0,2-22-89 0 0,2 1 0 0 0,-1 10 254 0 0,1-21-2510 0 0,1-4 1501 0 0,0 1-2760 0 0</inkml:trace>
  <inkml:trace contextRef="#ctx0" brushRef="#br0" timeOffset="4126.61">2537 1949 3224 0 0,'0'17'1073'0'0,"-1"14"2003"0"0,-2 16-831 0 0,-2 33-1159 0 0,-2 88-530 0 0,4-126-346 0 0,2-28-251 0 0,-37 458 1793 0 0,24-319-1970 0 0,2-4 55 0 0,4-24 1235 0 0,6-112-1051 0 0,1-1-87 0 0,0 1 1 0 0,1-1 0 0 0,0 0 0 0 0,2 8 65 0 0,1-8-691 0 0,-3-9 358 0 0</inkml:trace>
  <inkml:trace contextRef="#ctx0" brushRef="#br0" timeOffset="4669.17">2892 2249 2304 0 0,'2'3'359'0'0,"-1"0"0"0"0,0 1 0 0 0,0-1 0 0 0,0 0 0 0 0,0 1 0 0 0,0-1 0 0 0,-1 0 0 0 0,1 1 0 0 0,-1-1 0 0 0,0 1 0 0 0,0-1 0 0 0,0 1 0 0 0,-1-1 0 0 0,0 1-359 0 0,0 14 2186 0 0,-5 34-209 0 0,5-4-1594 0 0,0-17-373 0 0,1 15-10 0 0,4 100-4 0 0,-3-55 226 0 0,-5 42-222 0 0,1-69 729 0 0,4 17-729 0 0,0-63 74 0 0,-1-4 4 0 0,0 0 1 0 0,-1 10-79 0 0,-3 71 64 0 0,4-74-64 0 0,0-17-16 0 0,0 0 0 0 0,0 1 1 0 0,0-1-1 0 0,-1 0 0 0 0,0 0 1 0 0,1 1-1 0 0,-1-1 0 0 0,-1 0 16 0 0,2 6-161 0 0,0-9 115 0 0,0-1 0 0 0,0 0 1 0 0,0 1-1 0 0,0-1 0 0 0,0 0 0 0 0,1 1 1 0 0,-1-1-1 0 0,0 0 0 0 0,0 1 0 0 0,0-1 0 0 0,0 0 1 0 0,-1 0-1 0 0,1 1 0 0 0,0-1 0 0 0,0 0 1 0 0,0 1-1 0 0,0-1 0 0 0,0 0 0 0 0,0 1 0 0 0,0-1 1 0 0,-1 0-1 0 0,1 0 0 0 0,0 1 0 0 0,0-1 46 0 0,-1 1-1022 0 0</inkml:trace>
  <inkml:trace contextRef="#ctx0" brushRef="#br0" timeOffset="5567.35">2978 328 2760 0 0,'0'0'248'0'0,"0"0"-248"0"0,0 0 0 0 0,0 0 0 0 0,0 0 560 0 0</inkml:trace>
  <inkml:trace contextRef="#ctx0" brushRef="#br0" timeOffset="6094.95">2790 311 2760 0 0,'-9'10'9068'0'0,"17"-8"-8864"0"0,1-1 1 0 0,-1 0-1 0 0,1 0 1 0 0,0 0 0 0 0,-1-1-1 0 0,1-1 1 0 0,-1 0-1 0 0,1 0 1 0 0,0 0 0 0 0,7-3-205 0 0,-3 1 335 0 0,1 1 0 0 0,0 0 1 0 0,5 1-336 0 0,214-8 896 0 0,-48-6-1352 0 0,170-3 1496 0 0,-190 22-1697 0 0,-95-1 826 0 0,-47-4-75 0 0,1 0 0 0 0,-1-2 1 0 0,15-3-95 0 0,-21 3-443 0 0,-10 0-136 0 0,0 0-18 0 0</inkml:trace>
  <inkml:trace contextRef="#ctx0" brushRef="#br0" timeOffset="6969.61">2577 746 10968 0 0,'3'1'286'0'0,"0"0"0"0"0,0 0 0 0 0,0-1 0 0 0,0 1 0 0 0,1-1 0 0 0,-1 0 0 0 0,1 0-286 0 0,38-5 1830 0 0,-10 1-1358 0 0,187-15-213 0 0,-142 11-430 0 0,133-16 547 0 0,-32 5-190 0 0,-37 4-378 0 0,-24 10-342 0 0,92 8 534 0 0,-123-1 724 0 0,-28 0-310 0 0,0-4 1 0 0,50-7-415 0 0,-30 3-543 0 0,-67 6 413 0 0,-9 0 77 0 0,0 1 0 0 0,1-1 0 0 0,-1 0 0 0 0,0 0 0 0 0,1 0 0 0 0,-1 0 0 0 0,0-1 0 0 0,1 1 0 0 0,-1-1 0 0 0,0 1 0 0 0,0-1 0 0 0,1 0 53 0 0,-3 1-254 0 0,0 0-559 0 0,0 0-246 0 0,0 0-49 0 0,0 0-10 0 0</inkml:trace>
  <inkml:trace contextRef="#ctx0" brushRef="#br0" timeOffset="7902.5">2567 1195 5984 0 0,'-1'0'137'0'0,"1"0"0"0"0,0 0 1 0 0,0 0-1 0 0,0 0 0 0 0,0 0 0 0 0,-1 0 1 0 0,1 0-1 0 0,0 0 0 0 0,0 0 0 0 0,0 1 1 0 0,-1-1-1 0 0,1 0 0 0 0,0 0 0 0 0,0 0 1 0 0,0 0-1 0 0,0 0 0 0 0,0 0 0 0 0,-1 0 1 0 0,1 1-1 0 0,0-1 0 0 0,0 0 0 0 0,0 0 1 0 0,0 0-1 0 0,0 0 0 0 0,0 1 0 0 0,0-1 1 0 0,0 0-1 0 0,-1 0 0 0 0,1 0 0 0 0,0 0 1 0 0,0 1-1 0 0,0-1 0 0 0,0 0 0 0 0,0 0 1 0 0,0 0-1 0 0,0 1 0 0 0,0-1 0 0 0,0 0 1 0 0,0 0-1 0 0,0 0 0 0 0,0 1 0 0 0,0-1 1 0 0,0 0-1 0 0,1 0 0 0 0,-1 0 0 0 0,0 0 1 0 0,0 1-1 0 0,0-1 0 0 0,0 0-137 0 0,12 6 2017 0 0,18 0-1266 0 0,11-3-558 0 0,1-2 0 0 0,-1-2 0 0 0,4-1-193 0 0,194-13-199 0 0,-4 1-618 0 0,501-38-1246 0 0,-651 48 2883 0 0,-14 0-163 0 0,-1 2 1 0 0,27 6-658 0 0,-75-2 180 0 0,-1 1 1 0 0,0 0 0 0 0,0 2-1 0 0,9 4-180 0 0,-17-2-1385 0 0,-13-7-3808 0 0</inkml:trace>
  <inkml:trace contextRef="#ctx0" brushRef="#br0" timeOffset="8684.84">2799 1708 2304 0 0,'19'8'9330'0'0,"0"-6"-9145"0"0,0-2-1 0 0,17-1-184 0 0,-16 0 63 0 0,-1 1-1 0 0,15 1-62 0 0,20 3 200 0 0,0-3 1 0 0,0-3 0 0 0,14-3-201 0 0,-16 1 22 0 0,335-37-1077 0 0,-193 17 1518 0 0,-44 12-1767 0 0,89 7 1304 0 0,-74-2 1053 0 0,-162 7-1354 0 0</inkml:trace>
  <inkml:trace contextRef="#ctx0" brushRef="#br0" timeOffset="9549.34">3102 2260 7832 0 0,'0'0'356'0'0,"0"0"-7"0"0,0 0-132 0 0,0 0 259 0 0,0 0 136 0 0,0 0 27 0 0,0 0-47 0 0,0 0-228 0 0,0 0-99 0 0,16 6 1065 0 0,-13-5-1222 0 0,74 10 2972 0 0,17-1-3080 0 0,-20-8 468 0 0,58-7-468 0 0,73-14 260 0 0,11-1 543 0 0,-158 16-749 0 0,-1 3-1 0 0,1 3 0 0 0,-1 2 1 0 0,3 3-54 0 0,74 14-582 0 0,-132-20 123 0 0,7 0 905 0 0,-4-2-5838 0 0,-3 0 238 0 0</inkml:trace>
  <inkml:trace contextRef="#ctx0" brushRef="#br0" timeOffset="10914.71">295 1889 6448 0 0,'0'0'498'0'0,"10"11"-234"0"0,-7-9-85 0 0,0 0-1 0 0,-1 0 1 0 0,1 0-1 0 0,0 0 0 0 0,0 0 1 0 0,0 0-1 0 0,1-1 0 0 0,-1 0 1 0 0,0 1-1 0 0,1-1 0 0 0,-1 0 1 0 0,0-1-1 0 0,1 1 1 0 0,-1-1-1 0 0,1 1 0 0 0,3-1-178 0 0,8 0 199 0 0,1-1 0 0 0,0-1-1 0 0,5-1-198 0 0,8-1 314 0 0,178-5 693 0 0,-151 7-884 0 0,190-6-123 0 0,-110 0 1779 0 0,21-9-1779 0 0,-77 8 258 0 0,77-7-179 0 0,0 7 1 0 0,59 7-80 0 0,9 4 1751 0 0,-143-2-1363 0 0,131 8-260 0 0,-187-6-269 0 0,-18 0-83 0 0,-1-1 1 0 0,0-1-1 0 0,0 1 1 0 0,1-1 0 0 0,-1-1-1 0 0,0 1 1 0 0,0-1-1 0 0,7-2 224 0 0,-10 1-5286 0 0</inkml:trace>
  <inkml:trace contextRef="#ctx0" brushRef="#br0" timeOffset="11939.97">0 2320 5984 0 0,'6'-1'541'0'0,"116"-9"1062"0"0,324 5 1453 0 0,-299 5-3012 0 0,66 1 537 0 0,456-5 1186 0 0,-24 11 345 0 0,-404-1-648 0 0,-80-3-765 0 0,-36 1-809 0 0,-65-2 504 0 0,-27-2-1696 0 0,12 2 1302 0 0,-20 1-2085 0 0,-19-2 1257 0 0</inkml:trace>
  <inkml:trace contextRef="#ctx0" brushRef="#br0" timeOffset="13100.3">122 2695 5064 0 0,'0'0'389'0'0,"0"0"-46"0"0,0 0 731 0 0,0 0 352 0 0,4 0 1866 0 0,12-2-2203 0 0,-8 1-956 0 0,0 0 1 0 0,1 0-1 0 0,-1 1 0 0 0,0 0 1 0 0,0 1-1 0 0,5 0-133 0 0,48 9-171 0 0,-61-10 171 0 0,264 47 413 0 0,-162-31-580 0 0,35 1 601 0 0,91-2-434 0 0,-17-13 917 0 0,-41-2-642 0 0,489 2 1658 0 0,-127-7-275 0 0,-361 5-668 0 0,-74-3-454 0 0,43-8-536 0 0,-116 8-95 0 0,-1-1-1 0 0,1-2 1 0 0,9-3 95 0 0,-28 7-217 0 0,0 1 0 0 0,-1 1 0 0 0,1-1 0 0 0,0 0 0 0 0,0 1 0 0 0,0 0 0 0 0,0 1 0 0 0,3-1 217 0 0,-3 1-757 0 0,-1 0 1 0 0,0 0 0 0 0,0 0 0 0 0,0 0 0 0 0,0 1 0 0 0,1 0 756 0 0,-4-1-3490 0 0,-1-1-940 0 0</inkml:trace>
  <inkml:trace contextRef="#ctx0" brushRef="#br0" timeOffset="14648.66">483 3148 2304 0 0,'0'0'391'0'0,"0"0"799"0"0,8-1 4561 0 0,3-1-4113 0 0,156-7 521 0 0,-97 3-2048 0 0,-1 4-1 0 0,11 2-110 0 0,73 4 1022 0 0,25 2 136 0 0,134 23-401 0 0,-83-8 1712 0 0,92-9-2469 0 0,-308-11 47 0 0,218 0 629 0 0,-123-8 1291 0 0,15-5-1967 0 0,30-9 169 0 0,-11-1 79 0 0,-66 10-186 0 0,-21 2 8 0 0,1 2 1 0 0,55 0-71 0 0,-94 8 36 0 0,0 1 1 0 0,1 0-1 0 0,-1 1 0 0 0,0 1 0 0 0,14 4-36 0 0,-24-4-1 0 0,-4-2-3 0 0,1 0 1 0 0,0 0-1 0 0,0 0 1 0 0,0 0-1 0 0,0 0 1 0 0,3-1 3 0 0,-6 0-112 0 0,-1 0-16 0 0,6-5-3516 0 0,-5 1-2127 0 0,-1 1 209 0 0</inkml:trace>
  <inkml:trace contextRef="#ctx0" brushRef="#br0" timeOffset="16219.29">31 1210 8408 0 0,'0'0'381'0'0,"0"0"-5"0"0,0 0-147 0 0,0 0 257 0 0,0 0 142 0 0,0 0 32 0 0,0 0-38 0 0,0 0-174 0 0,0 0-80 0 0,0 0-14 0 0,0 0-22 0 0,0 0-84 0 0,0 0-38 0 0,0 0-8 0 0,0 0-20 0 0,0 0-74 0 0,0 0-38 0 0,0 0-6 0 0,23 0 193 0 0,14 2 1696 0 0,22 4-1953 0 0,-27-3 400 0 0,1 0 0 0 0,16-2-400 0 0,43-8 405 0 0,1-5-405 0 0,48-3-80 0 0,-95 8 244 0 0,-1-1-1 0 0,0-2 1 0 0,-1-2-1 0 0,10-5-163 0 0,10-2 10 0 0,-55 16-31 0 0,0 1-1 0 0,1 0 1 0 0,-1 1-1 0 0,1 0 1 0 0,0 1-1 0 0,-1 0 0 0 0,9 1 22 0 0,1 2-200 0 0,0 0 0 0 0,0 1-1 0 0,7 3 201 0 0,-9-3-295 0 0,-6-2-1341 0 0,-3 0-2560 0 0,-4 0-764 0 0</inkml:trace>
  <inkml:trace contextRef="#ctx0" brushRef="#br0" timeOffset="17254.53">193 837 2304 0 0,'7'-2'3895'0'0,"7"-2"1234"0"0,1 0-4697 0 0,0 1 0 0 0,0 1 0 0 0,0 1 1 0 0,1 0-1 0 0,3 1-432 0 0,243 4 2367 0 0,-210-2-2207 0 0,4 3-160 0 0,22 1 109 0 0,20-3-72 0 0,0-4 1 0 0,20-6-38 0 0,-48 4-28 0 0,0 3 1 0 0,0 4 0 0 0,28 5 27 0 0,-20-2-6 0 0,-39-3-29 0 0,67 3 387 0 0,-84-6-208 0 0,-1-2 0 0 0,1 0 0 0 0,17-5-144 0 0,-23 2 65 0 0,1 0-975 0 0,-6 3-4497 0 0,-11 1 830 0 0</inkml:trace>
  <inkml:trace contextRef="#ctx0" brushRef="#br0" timeOffset="18320.77">543 435 5064 0 0,'4'1'437'0'0,"0"0"-1"0"0,0-1 1 0 0,1 0 0 0 0,-1 1 0 0 0,0-2-1 0 0,0 1 1 0 0,0 0 0 0 0,0-1 0 0 0,0 0 0 0 0,2 0-437 0 0,15-2 1248 0 0,37-4-646 0 0,-26 3 105 0 0,1 1 1 0 0,-1 2-708 0 0,80-3 667 0 0,-47 1 465 0 0,54 5-1132 0 0,-34 5 212 0 0,176 10 960 0 0,-208-15-1096 0 0,89 4 104 0 0,-89-1-223 0 0,91 7 821 0 0,13-6-778 0 0,-112-4 2 0 0,23 4-2 0 0,-27-2 62 0 0,-20-3 50 0 0,0-1 0 0 0,7-1-112 0 0,13 0-3417 0 0,-41 1 2699 0 0</inkml:trace>
  <inkml:trace contextRef="#ctx0" brushRef="#br0" timeOffset="19419.95">1038 74 5064 0 0,'0'0'389'0'0,"19"-5"3108"0"0,-11 2-3363 0 0,0 1 0 0 0,0 0 0 0 0,0 0-1 0 0,1 1 1 0 0,-1 0 0 0 0,0 1 0 0 0,0-1-1 0 0,1 2 1 0 0,-1-1 0 0 0,7 2-134 0 0,11 2 600 0 0,1 0 0 0 0,0-2 0 0 0,11-2-600 0 0,33-2 780 0 0,4-4-780 0 0,24-2 388 0 0,261-3 108 0 0,59 6-672 0 0,-339 5 797 0 0,33-7-621 0 0,-48 5 309 0 0,13-1-201 0 0,-73 2-561 0 0,-1-1 1 0 0,1 0-1 0 0,0 0 0 0 0,0 0 0 0 0,-1 0 0 0 0,1-1 0 0 0,-1 0 1 0 0,1-1 452 0 0,3-1-736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4:35.42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25" units="cm"/>
      <inkml:brushProperty name="height" value="0.025" units="cm"/>
    </inkml:brush>
  </inkml:definitions>
  <inkml:trace contextRef="#ctx0" brushRef="#br0">1571 2613 7400 0 0,'-7'8'800'0'0,"0"-4"-183"0"0,1 0 0 0 0,-1 0 0 0 0,0-1 0 0 0,0 0 0 0 0,0-1 0 0 0,-6 2-617 0 0,-47 9 3656 0 0,41-10-3118 0 0,-11 3-420 0 0,-1-2-1 0 0,0-1 1 0 0,0-1 0 0 0,-19-2-118 0 0,-48 0-143 0 0,-7-11 684 0 0,-66-16-541 0 0,121 14 40 0 0,1-2 0 0 0,0-2 0 0 0,-26-14-40 0 0,51 19 114 0 0,2 0 1 0 0,-1-2-1 0 0,2 0 1 0 0,0-1-1 0 0,0-1 1 0 0,2-1-1 0 0,0-1 1 0 0,1-1-1 0 0,-13-17-114 0 0,23 25 20 0 0,0-1 0 0 0,0 0-1 0 0,1 0 1 0 0,1-1-1 0 0,0 0 1 0 0,1 0 0 0 0,0 0-1 0 0,1 0 1 0 0,1-1-1 0 0,0 0 1 0 0,1 0-1 0 0,0 0 1 0 0,1 0 0 0 0,0 0-1 0 0,2 0 1 0 0,1-12-20 0 0,-2 25 0 0 0,2-27 3 0 0,1 0-1 0 0,2 0 1 0 0,1 0-1 0 0,3-7-2 0 0,2 4 0 0 0,1 0 0 0 0,2 1 0 0 0,1 1 0 0 0,1 0 0 0 0,2 1 0 0 0,1 0 0 0 0,17-18 0 0 0,-19 28 31 0 0,0 0 0 0 0,1 2 0 0 0,19-13-31 0 0,63-40 59 0 0,-60 43-15 0 0,0 0 72 0 0,1 2 0 0 0,0 2 0 0 0,2 2 0 0 0,25-8-116 0 0,-32 16 60 0 0,0 2 0 0 0,0 1 0 0 0,1 2 0 0 0,0 1 0 0 0,0 2 0 0 0,1 1-60 0 0,-4 3 75 0 0,-1 2 0 0 0,1 1 0 0 0,-1 1 0 0 0,27 8-75 0 0,131 40-319 0 0,-161-43 334 0 0,-12-4 1 0 0,187 61-111 0 0,-148-45-265 0 0,-2 3-1 0 0,29 17 361 0 0,-66-30-28 0 0,0 1-1 0 0,-1 1 1 0 0,0 0-1 0 0,-2 1 1 0 0,1 1-1 0 0,-2 0 0 0 0,0 1 1 0 0,-1 1-1 0 0,0 0 1 0 0,-2 1-1 0 0,0 0 1 0 0,-1 1-1 0 0,0 0 0 0 0,3 12 29 0 0,-8-15 11 0 0,0 1-1 0 0,-1-1 0 0 0,-1 1 1 0 0,0-1-1 0 0,-1 1 0 0 0,-1 0 0 0 0,0 0 1 0 0,-2 9-11 0 0,-1-1 9 0 0,-1-1 0 0 0,0 1 0 0 0,-2-1 0 0 0,-1 0 0 0 0,-5 12-9 0 0,2-15 95 0 0,-1 1 0 0 0,0-2-1 0 0,-1 1 1 0 0,-2-1-1 0 0,0-1 1 0 0,-1 0 0 0 0,-1-1-1 0 0,-5 4-94 0 0,-25 24 670 0 0,-2-3-1 0 0,-21 15-669 0 0,30-30 194 0 0,0-1 0 0 0,-2-2 0 0 0,-1-1-1 0 0,-1-3 1 0 0,0-1 0 0 0,-2-2-1 0 0,-42 11-193 0 0,72-26-136 0 0,-1 0 0 0 0,1 0 0 0 0,-1-1-1 0 0,0-1 1 0 0,0 0 0 0 0,-4-2 136 0 0,-5 0-4028 0 0,-23-5 4028 0 0,21 1-6302 0 0</inkml:trace>
  <inkml:trace contextRef="#ctx0" brushRef="#br0" timeOffset="1164.83">1510 1187 9216 0 0,'-7'5'575'0'0,"0"0"0"0"0,-1 0 0 0 0,1-1 0 0 0,-1 0 0 0 0,0 0 0 0 0,-8 2-575 0 0,-50 15 2291 0 0,65-21-2330 0 0,-44 10 465 0 0,-1-3 0 0 0,1-1 0 0 0,-24-1-426 0 0,-9 1 861 0 0,-40 1 209 0 0,0-6 1 0 0,-92-11-1071 0 0,148 4 176 0 0,0-3 1 0 0,0-2-1 0 0,1-3 0 0 0,-7-6-176 0 0,47 14 50 0 0,0-2-1 0 0,1-1 0 0 0,0 0 1 0 0,1-1-1 0 0,0-1 0 0 0,0-1 1 0 0,1-1-1 0 0,1 0 0 0 0,0-1 1 0 0,1-1-1 0 0,1-1 0 0 0,0 0 1 0 0,1-1-1 0 0,1 0 0 0 0,0-1 1 0 0,2-1-1 0 0,0 0 0 0 0,-6-15-49 0 0,13 24 57 0 0,0-1 0 0 0,1 0 0 0 0,0-1 0 0 0,0 1-1 0 0,1 0 1 0 0,1-1 0 0 0,0 1 0 0 0,1-1-1 0 0,0 1 1 0 0,1-3-57 0 0,1-3 51 0 0,0 1-1 0 0,2-1 1 0 0,0 1 0 0 0,1-1-1 0 0,0 1 1 0 0,6-10-51 0 0,5-6 64 0 0,1 1 0 0 0,2 0 0 0 0,1 1 0 0 0,1 2 0 0 0,2 0 0 0 0,7-6-64 0 0,11-10 97 0 0,2 2 1 0 0,2 2-1 0 0,2 3 0 0 0,1 1 0 0 0,2 2 0 0 0,1 3 0 0 0,17-7-97 0 0,13 0-3 0 0,2 3 0 0 0,0 4 0 0 0,20-2 3 0 0,-65 24-29 0 0,-1 1 0 0 0,2 2 0 0 0,-1 1 0 0 0,7 2 29 0 0,24 1-107 0 0,61 7 107 0 0,-91-1-26 0 0,0 2-1 0 0,-1 2 0 0 0,0 1 1 0 0,0 2-1 0 0,-1 2 0 0 0,-1 1 1 0 0,0 2-1 0 0,-1 2 0 0 0,27 17 27 0 0,-43-22-16 0 0,0 1-1 0 0,-2 0 0 0 0,1 2 0 0 0,-2 0 1 0 0,0 0-1 0 0,-1 2 0 0 0,-1 0 0 0 0,5 10 17 0 0,3 6-72 0 0,-1 2-1 0 0,-3 0 1 0 0,-1 2-1 0 0,4 12 73 0 0,-10-16-35 0 0,-1-1-1 0 0,-1 1 1 0 0,-2 1 0 0 0,-1 0-1 0 0,-2 0 1 0 0,-2 0-1 0 0,-1 35 36 0 0,-3-48 74 0 0,0 1 0 0 0,-1-1 0 0 0,-1 1 0 0 0,-2-1 0 0 0,0 0 0 0 0,-1-1 0 0 0,-1 0 0 0 0,-1 0 0 0 0,-1 0 0 0 0,-2 1-74 0 0,6-11 41 0 0,-1 0 1 0 0,0-1-1 0 0,-1 0 0 0 0,-1 0 0 0 0,1 0 0 0 0,-1-1 0 0 0,-1-1 0 0 0,0 1 0 0 0,0-2 0 0 0,-1 1 1 0 0,1-1-1 0 0,-2-1 0 0 0,1 0 0 0 0,-1-1 0 0 0,1 0 0 0 0,-2-1 0 0 0,1 0 0 0 0,-6 1-41 0 0,2-2-526 0 0,-1 0-1 0 0,1-1 1 0 0,-1-1-1 0 0,1-1 1 0 0,-1 0-1 0 0,1-1 1 0 0,-1-1-1 0 0,1 0 1 0 0,-5-2 526 0 0,0-2-6789 0 0</inkml:trace>
  <inkml:trace contextRef="#ctx0" brushRef="#br0" timeOffset="2187.59">2717 1630 10680 0 0,'-7'2'154'0'0,"0"0"0"0"0,-1-1 0 0 0,1 0 0 0 0,-1 0 0 0 0,0 0 0 0 0,1-1 0 0 0,-1 0 0 0 0,-2-1-154 0 0,-17-1 664 0 0,-18-6-664 0 0,22 4 505 0 0,-1-2 0 0 0,1 0 1 0 0,0-1-1 0 0,1-2 1 0 0,0 0-1 0 0,0-2 1 0 0,1 0-1 0 0,1-1 1 0 0,0-1-1 0 0,0-1 0 0 0,-10-11-505 0 0,7 5 266 0 0,2 0 0 0 0,0-2 0 0 0,2-1 0 0 0,0 0 0 0 0,1-1 0 0 0,2-1 0 0 0,-6-13-266 0 0,10 16 82 0 0,1 0 1 0 0,2-1-1 0 0,0 0 0 0 0,2-1 1 0 0,0 1-1 0 0,1-1 1 0 0,2-1-1 0 0,1 1 1 0 0,0-1-1 0 0,2 1 0 0 0,1-15-82 0 0,2 12 176 0 0,1 1-1 0 0,2-1 0 0 0,0 1 0 0 0,2 0 0 0 0,1 0 1 0 0,1 1-1 0 0,1 0 0 0 0,1 1 0 0 0,1 0 1 0 0,2 0-1 0 0,0 2 0 0 0,17-22-175 0 0,-18 27 62 0 0,1 0-1 0 0,1 1 1 0 0,0 0 0 0 0,1 2 0 0 0,1-1-1 0 0,0 2 1 0 0,1 0 0 0 0,0 1 0 0 0,1 1-1 0 0,14-5-61 0 0,13-3 34 0 0,1 3-1 0 0,0 1 1 0 0,1 3 0 0 0,0 2-1 0 0,26-2-33 0 0,-14 7 112 0 0,0 2 0 0 0,1 3 0 0 0,10 4-112 0 0,-35-2 74 0 0,0 2-1 0 0,1 2 1 0 0,-2 1 0 0 0,8 4-74 0 0,-16-3 6 0 0,0 1 1 0 0,-2 1 0 0 0,1 1 0 0 0,-1 2-1 0 0,18 11-6 0 0,-26-12-17 0 0,-1 1-1 0 0,0 0 0 0 0,-1 1 1 0 0,-1 0-1 0 0,0 2 1 0 0,3 3 17 0 0,21 32-89 0 0,10 21 89 0 0,-15-22-32 0 0,-24-36 26 0 0,-1 0 0 0 0,-1 0 0 0 0,0 1 0 0 0,-1 0 1 0 0,-1 0-1 0 0,0 1 6 0 0,6 25-19 0 0,3 28 19 0 0,-12-51-55 0 0,0 1 0 0 0,-1-1 0 0 0,-1 0 0 0 0,0 1-1 0 0,-2-1 1 0 0,0 0 0 0 0,-1 0 0 0 0,-1 0 0 0 0,0 0 0 0 0,-2 0-1 0 0,0-1 1 0 0,0 0 0 0 0,-2 0 0 0 0,0-1 0 0 0,-1 0 0 0 0,-2 1 55 0 0,-5 7 101 0 0,-1 0 0 0 0,-1-1 0 0 0,0-1 1 0 0,-2-1-1 0 0,-1-1 0 0 0,0-1 0 0 0,-1-1 0 0 0,-2 0 1 0 0,1-2-1 0 0,-2-1 0 0 0,0-1 0 0 0,-12 5-101 0 0,-23 8 468 0 0,-61 21-468 0 0,99-41-128 0 0,-1-1 0 0 0,0-1 0 0 0,-1-1 0 0 0,1-1 0 0 0,0 0 0 0 0,-1-2 0 0 0,-6-1 128 0 0,21-1-159 0 0,-33-2-1590 0 0,16-2-3733 0 0,3-2-1703 0 0</inkml:trace>
  <inkml:trace contextRef="#ctx0" brushRef="#br1" timeOffset="12021.9">209 415 3224 0 0,'3'-15'480'0'0,"-2"-3"3436"0"0,0 2-1146 0 0,-1 16-2308 0 0,0 0-120 0 0,1-6 696 0 0,5 12-1036 0 0,-1 1 0 0 0,0-1 0 0 0,-1 1 0 0 0,1 0 0 0 0,-1 0 1 0 0,-1 0-1 0 0,1 0 0 0 0,1 7-2 0 0,4 12-2 0 0,5 27 2 0 0,0 2 1 0 0,1 5-495 0 0,-3 1 1 0 0,-2 0 0 0 0,-3 0 493 0 0,-2 9-425 0 0,-4-40 18 0 0,5 27 407 0 0,1-7-197 0 0,-2 14 197 0 0,-3-33-91 0 0,-2-15-133 0 0</inkml:trace>
  <inkml:trace contextRef="#ctx0" brushRef="#br1" timeOffset="12521.56">608 233 6448 0 0,'0'0'297'0'0,"0"0"-9"0"0,0 0-68 0 0,0 0 412 0 0,12 8 2149 0 0,-8 4-2680 0 0,-2-7-70 0 0,0 0-1 0 0,-1-1 1 0 0,0 1-1 0 0,0 0 1 0 0,0 3-31 0 0,3 30-8 0 0,2 1 1 0 0,5 16 7 0 0,-3-11 192 0 0,-2 0 0 0 0,-1 12-192 0 0,2 19 263 0 0,17 142 195 0 0,-18-135-3236 0 0,-3 66 2778 0 0,-3-127-544 0 0</inkml:trace>
  <inkml:trace contextRef="#ctx0" brushRef="#br1" timeOffset="12944.46">1040 100 5528 0 0,'0'0'422'0'0,"5"15"3924"0"0,-1 8-3023 0 0,3 37-294 0 0,9 148 328 0 0,-3 248-1097 0 0,-7-333-471 0 0,1 63-1579 0 0,-8-128-756 0 0,1-48-1036 0 0</inkml:trace>
  <inkml:trace contextRef="#ctx0" brushRef="#br1" timeOffset="13381.84">1393 1 11488 0 0,'0'0'528'0'0,"0"0"-16"0"0,0 0-278 0 0,0 0 34 0 0,0 0 55 0 0,3 7 305 0 0,-1-3-615 0 0,0 1 0 0 0,-1 0-1 0 0,0 0 1 0 0,0 0 0 0 0,0 0 0 0 0,-1 0 0 0 0,1 0 0 0 0,-1 1-1 0 0,-1 1-12 0 0,2 12-14 0 0,6 190-303 0 0,2-3 842 0 0,-1-9-183 0 0,4-3-568 0 0,-7-130 32 0 0,1 5-812 0 0,2-1 1 0 0,5 7 1005 0 0,-9-61-122 0 0,-2-8-148 0 0,-1-1-1 0 0,0 1 1 0 0,0 0-1 0 0,0 3 271 0 0,-1-8-1120 0 0,0-1-2509 0 0</inkml:trace>
  <inkml:trace contextRef="#ctx0" brushRef="#br1" timeOffset="13741.03">1652 265 5984 0 0,'0'0'464'0'0,"-2"10"1073"0"0,-3 30 3654 0 0,8 19-4108 0 0,-1-22-838 0 0,1-6-245 0 0,4 19 0 0 0,0-1 0 0 0,40 358-584 0 0,-33-242-1304 0 0,-11-138-2472 0 0</inkml:trace>
  <inkml:trace contextRef="#ctx0" brushRef="#br1" timeOffset="14327.46">648 1562 10624 0 0,'0'0'488'0'0,"0"0"-12"0"0,13-12 2349 0 0,-12 13-2803 0 0,-1-1 0 0 0,1 1 0 0 0,0 0 0 0 0,-1-1 0 0 0,1 1 0 0 0,0 0 0 0 0,-1 0 1 0 0,1-1-1 0 0,-1 1 0 0 0,1 0 0 0 0,-1 0 0 0 0,1 0 0 0 0,-1 0 0 0 0,0 0 0 0 0,0 0 0 0 0,1 0 0 0 0,-1 0 0 0 0,0 0 0 0 0,0 0-22 0 0,4 23 13 0 0,-3-18 27 0 0,7 89 35 0 0,-3 92-75 0 0,-7-15-363 0 0,0 40 252 0 0,6-71-4707 0 0,-3-116 654 0 0</inkml:trace>
  <inkml:trace contextRef="#ctx0" brushRef="#br1" timeOffset="14703.19">1002 1558 8752 0 0,'0'0'398'0'0,"0"0"-3"0"0,4 6-96 0 0,0 0-95 0 0,-1 0 1 0 0,1-1 0 0 0,-1 1-1 0 0,-1 0 1 0 0,1 0 0 0 0,-1 0-1 0 0,0 1 1 0 0,0 3-205 0 0,2 12 1110 0 0,-2-1 0 0 0,0 0-1110 0 0,1 10 387 0 0,3 39-345 0 0,-4 1 1 0 0,-5 66-43 0 0,-6 15 337 0 0,5-76-546 0 0,4 0 0 0 0,3 0-1 0 0,7 39 210 0 0,-1-52-2276 0 0,-9-46 1438 0 0</inkml:trace>
  <inkml:trace contextRef="#ctx0" brushRef="#br1" timeOffset="15059.56">1213 1551 9760 0 0,'0'0'446'0'0,"0"0"-10"0"0,9 15 668 0 0,-6-8-897 0 0,-1 0 0 0 0,1 0 0 0 0,-2 1 0 0 0,1-1 0 0 0,-1 0 0 0 0,0 1 0 0 0,-1-1 0 0 0,1 4-207 0 0,0 8 191 0 0,32 381 904 0 0,-31-348-525 0 0,-2 8-570 0 0,0-6 427 0 0,3 1-427 0 0,2 51 99 0 0,2 17-937 0 0,-5-82-1128 0 0,-2-24-2790 0 0</inkml:trace>
  <inkml:trace contextRef="#ctx0" brushRef="#br1" timeOffset="15387.6">1640 1630 7832 0 0,'1'14'832'0'0,"20"167"336"0"0,-3 89 1817 0 0,-13-183-2668 0 0,14 155-2375 0 0,-19-214 830 0 0</inkml:trace>
  <inkml:trace contextRef="#ctx0" brushRef="#br1" timeOffset="15724.67">1960 1581 9672 0 0,'1'11'451'0'0,"0"1"0"0"0,1-1 0 0 0,2 9-451 0 0,3 20 1812 0 0,2 55 762 0 0,13 174-2137 0 0,-18-61-2133 0 0,-4-180-3416 0 0</inkml:trace>
  <inkml:trace contextRef="#ctx0" brushRef="#br1" timeOffset="16276.19">2331 588 8752 0 0,'-2'20'458'0'0,"1"0"0"0"0,1 0 0 0 0,1 0 0 0 0,3 13-458 0 0,0 4 1097 0 0,24 232 97 0 0,-12-133-1152 0 0,22 171-1373 0 0,-29-258 625 0 0,-7-28 346 0 0</inkml:trace>
  <inkml:trace contextRef="#ctx0" brushRef="#br1" timeOffset="16637.18">2692 486 13016 0 0,'0'0'297'0'0,"1"15"708"0"0,10 167-1047 0 0,-2-20-496 0 0,27 352 698 0 0,-31-444-370 0 0,1 9-3993 0 0,-6-48 118 0 0</inkml:trace>
  <inkml:trace contextRef="#ctx0" brushRef="#br1" timeOffset="16983.07">3019 560 6912 0 0,'0'0'528'0'0,"14"-13"354"0"0,-13 13-796 0 0,-1-1 0 0 0,1 1 0 0 0,0-1-1 0 0,-1 1 1 0 0,1 0 0 0 0,0-1-1 0 0,-1 1 1 0 0,1 0 0 0 0,0 0-1 0 0,-1-1 1 0 0,1 1 0 0 0,0 0-1 0 0,0 0 1 0 0,-1 0 0 0 0,1 0 0 0 0,0 0-1 0 0,0 0 1 0 0,-1 0 0 0 0,1 0-1 0 0,0 0 1 0 0,0 0 0 0 0,-1 0-1 0 0,1 1 1 0 0,0-1 0 0 0,-1 0 0 0 0,1 0-1 0 0,0 1 1 0 0,0-1 0 0 0,0 1-86 0 0,2 3 0 0 0,-1 1 0 0 0,0-1 0 0 0,1 1 0 0 0,-2 0 0 0 0,1 0 0 0 0,0 0 0 0 0,-1 0 0 0 0,0 0 0 0 0,0 0 0 0 0,0 0 0 0 0,-1 2 0 0 0,2 7 0 0 0,5 35 165 0 0,-2 27-165 0 0,-1-20 137 0 0,9 176 776 0 0,3 26-4963 0 0,-14-221 621 0 0</inkml:trace>
  <inkml:trace contextRef="#ctx0" brushRef="#br1" timeOffset="18228.76">280 433 8952 0 0,'0'0'406'0'0,"0"0"-4"0"0,17-5 632 0 0,-7 3-770 0 0,-1 0-1 0 0,1 1 0 0 0,0 1 1 0 0,7 0-264 0 0,-14 0-4 0 0,32 0 275 0 0,1-1-1 0 0,0-2 1 0 0,17-4-271 0 0,430-77 2314 0 0,-424 78-2296 0 0,0 2-1 0 0,9 3-17 0 0,118 7 252 0 0,-112-3 172 0 0,-19-3 87 0 0,-1-2 0 0 0,37-6-511 0 0,65-10 358 0 0,-72 6-3401 0 0,-78 12-473 0 0,-3-2-1018 0 0</inkml:trace>
  <inkml:trace contextRef="#ctx0" brushRef="#br1" timeOffset="18874">142 777 2760 0 0,'0'0'125'0'0,"0"0"353"0"0,0 0 1392 0 0,0 0 607 0 0,0 0 126 0 0,0 0-338 0 0,2 1-1507 0 0,11 0-1003 0 0,0 1 0 0 0,-1-1 0 0 0,1-1 0 0 0,0 0 0 0 0,0-1 0 0 0,2-1 245 0 0,6 1 64 0 0,192-8 1424 0 0,-30 3-433 0 0,114-11-816 0 0,41 6-232 0 0,-224 9 118 0 0,60-8 3214 0 0,63-15-3339 0 0,-203 23-317 0 0,-32 2 137 0 0,0 0 1 0 0,0 0-1 0 0,0 0 1 0 0,0 1 0 0 0,0-1-1 0 0,0 0 1 0 0,0 1-1 0 0,0 0 1 0 0,0-1-1 0 0,0 1 1 0 0,-1 0-1 0 0,1 0 1 0 0,0 0 0 0 0,0 0-1 0 0,0 1 180 0 0,-2-2-838 0 0</inkml:trace>
  <inkml:trace contextRef="#ctx0" brushRef="#br1" timeOffset="19460.44">278 1109 2760 0 0,'3'0'256'0'0,"11"4"8118"0"0,-5-4-8197 0 0,1 0 1 0 0,0 0-1 0 0,-1 0 0 0 0,1-2 0 0 0,-1 1 0 0 0,1-1 0 0 0,1-1-177 0 0,17-2 26 0 0,-2 2 282 0 0,-1 2 1 0 0,3 0-309 0 0,17 0 600 0 0,188-3 1037 0 0,-82 3-1234 0 0,312-9-114 0 0,-281 14 413 0 0,-44 1-409 0 0,-65-5-483 0 0,48 1 176 0 0,-42-7-5282 0 0,-62 4 263 0 0</inkml:trace>
  <inkml:trace contextRef="#ctx0" brushRef="#br1" timeOffset="20131.64">2138 718 5528 0 0,'13'-1'584'0'0,"112"-2"7200"0"0,75-9-7994 0 0,-54 4 2259 0 0,-1-6-1 0 0,21-11-2048 0 0,-69 13 559 0 0,19 3-559 0 0,-82 7-211 0 0,-25 2-57 0 0,0 0-1 0 0,0 0 0 0 0,-1 1 0 0 0,1 0 0 0 0,-1 1 0 0 0,1 0 0 0 0,-1 0 0 0 0,1 1 1 0 0,5 3 268 0 0,-13-6-339 0 0,-1 0-112 0 0,0 0-49 0 0,-2 1-10 0 0,-11 6-2 0 0</inkml:trace>
  <inkml:trace contextRef="#ctx0" brushRef="#br1" timeOffset="20592.41">2077 1008 8720 0 0,'13'1'238'0'0,"1"0"0"0"0,-1-1 0 0 0,0-1 1 0 0,1 0-1 0 0,-1-1 0 0 0,0 0 0 0 0,2-1-238 0 0,36-5 590 0 0,320-14 3072 0 0,-201 15-2293 0 0,105 3-1081 0 0,-190 8-320 0 0,0 4 0 0 0,18 7 32 0 0,-99-14-290 0 0,32 4 863 0 0,-12-3-5491 0 0,-19-2-63 0 0</inkml:trace>
  <inkml:trace contextRef="#ctx0" brushRef="#br1" timeOffset="21052.19">2243 1434 10624 0 0,'0'0'488'0'0,"0"0"-12"0"0,12 4-220 0 0,-7-3 21 0 0,1-1 0 0 0,-1 1 0 0 0,1-1 0 0 0,-1 0 1 0 0,0 0-1 0 0,1-1 0 0 0,1 0-277 0 0,7 0 45 0 0,50-7 156 0 0,-41 5-1 0 0,0 0-1 0 0,12 1-199 0 0,74 7 1342 0 0,0 5 0 0 0,25 8-1342 0 0,-115-15-26 0 0,-15-2 18 0 0,199 23 143 0 0,-158-21-697 0 0,-1-2 0 0 0,1-2 0 0 0,26-4 562 0 0,-55 2-3803 0 0,-1-1-1242 0 0</inkml:trace>
  <inkml:trace contextRef="#ctx0" brushRef="#br1" timeOffset="21862.02">518 1722 5528 0 0,'-17'4'-139'0'0,"-10"-6"5258"0"0,-2 0 109 0 0,28 2-5306 0 0,6 17-23 0 0,-2-14 184 0 0,0 0 0 0 0,-1-1 0 0 0,1 1 1 0 0,1-1-1 0 0,-1 0 0 0 0,0 0 0 0 0,1 0 0 0 0,-1 0 1 0 0,1 0-1 0 0,-1-1 0 0 0,1 0 0 0 0,0 0 0 0 0,-1 0 0 0 0,1 0 1 0 0,0 0-1 0 0,2-1-83 0 0,11 2 381 0 0,0-1-1 0 0,0-2 1 0 0,4 0-381 0 0,-3 1 183 0 0,514 1 1033 0 0,-495-1-1190 0 0,56 1-27 0 0,70 2 88 0 0,-1 3 307 0 0,-64-4 461 0 0,33 8-855 0 0,-43 2 171 0 0,240 22-102 0 0,-321-34-290 0 0,-4 1-5 0 0,0-1 0 0 0,0 1 0 0 0,0-1-1 0 0,0 0 1 0 0,0-1 0 0 0,0 1 0 0 0,0 0 0 0 0,0-1 0 0 0,0 0 0 0 0,0 1 0 0 0,2-2 226 0 0,-5 2-1171 0 0</inkml:trace>
  <inkml:trace contextRef="#ctx0" brushRef="#br1" timeOffset="22425.51">465 2035 9072 0 0,'0'0'413'0'0,"15"4"150"0"0,-3-1-245 0 0,0-1 0 0 0,0-1 0 0 0,0 0 0 0 0,0 0 0 0 0,2-1-318 0 0,26 2 390 0 0,13 2-390 0 0,-9 1 284 0 0,25 3 1807 0 0,58 17-2091 0 0,-2-1 726 0 0,28-5-316 0 0,1-7 0 0 0,0-6 1 0 0,74-9-411 0 0,-143 0-48 0 0,120-7-211 0 0,-180 7-22 0 0,19-1 134 0 0,-17 3-4697 0 0,-26 1 199 0 0</inkml:trace>
  <inkml:trace contextRef="#ctx0" brushRef="#br1" timeOffset="22858.95">615 2467 11376 0 0,'5'4'1030'0'0,"2"-2"-925"0"0,-1 1 0 0 0,1-2-1 0 0,0 1 1 0 0,0-1 0 0 0,-1 0 0 0 0,1 0-1 0 0,5 0-104 0 0,50-4 1537 0 0,-33 1-1167 0 0,54-6 140 0 0,-42 3-445 0 0,31 1-65 0 0,-8 2-88 0 0,38 2-69 0 0,256 31 805 0 0,-90-6 23 0 0,-228-21-762 0 0,30 1-4640 0 0,-39-5-374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5:1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91 111 10736 0 0,'0'0'496'0'0,"0"0"-14"0"0,-15-13 3212 0 0,10 9-2931 0 0,1-1 0 0 0,0 0 0 0 0,0 0 1 0 0,0 0-1 0 0,0 0 0 0 0,1-1 0 0 0,-2-2-763 0 0,5 7 30 0 0,-1 0 0 0 0,1 1-1 0 0,-1-1 1 0 0,1 0-1 0 0,-1 0 1 0 0,1 0-1 0 0,0 0 1 0 0,-1 0 0 0 0,1 0-1 0 0,0 0 1 0 0,0 0-1 0 0,0 0 1 0 0,0 0-1 0 0,0 0 1 0 0,0 0 0 0 0,0 0-1 0 0,0 0 1 0 0,0 0-1 0 0,0 0 1 0 0,1 0-1 0 0,-1 0 1 0 0,0 0 0 0 0,1 0-1 0 0,-1 0 1 0 0,0 0-1 0 0,1 0 1 0 0,-1 1-1 0 0,1-1 1 0 0,0 0 0 0 0,-1 0-1 0 0,1 0 1 0 0,0 1-1 0 0,-1-1 1 0 0,1 0-1 0 0,0 1 1 0 0,0-1 0 0 0,0 0-1 0 0,-1 1 1 0 0,1-1-1 0 0,0 1 1 0 0,0 0-1 0 0,0-1 1 0 0,0 1 0 0 0,0 0-1 0 0,0 0 1 0 0,0-1-1 0 0,0 1 1 0 0,0 0-1 0 0,1 0-29 0 0,1-1 19 0 0,0 1 0 0 0,1 0 0 0 0,-1 0-1 0 0,0 0 1 0 0,1 0 0 0 0,-1 0 0 0 0,0 1-1 0 0,1 0 1 0 0,-1-1 0 0 0,0 1-1 0 0,0 0 1 0 0,0 1 0 0 0,1-1 0 0 0,-1 0-1 0 0,0 1-18 0 0,-2-1 11 0 0,1 0 0 0 0,0 1 0 0 0,-1-1-1 0 0,1 0 1 0 0,-1 1 0 0 0,1-1 0 0 0,-1 1-1 0 0,0-1 1 0 0,0 1 0 0 0,0 0-1 0 0,0-1 1 0 0,0 1 0 0 0,0 0 0 0 0,0 0-1 0 0,0 0 1 0 0,-1 0 0 0 0,1 0-1 0 0,-1 0 1 0 0,1 0 0 0 0,-1 0 0 0 0,0 0-1 0 0,0 0 1 0 0,0 0 0 0 0,0 0-1 0 0,0 0 1 0 0,0 0 0 0 0,0 0 0 0 0,-1 1-11 0 0,0-1 18 0 0,0 1 1 0 0,0 0-1 0 0,0 0 1 0 0,0-1 0 0 0,-1 1-1 0 0,1 0 1 0 0,-1-1-1 0 0,0 1 1 0 0,1-1 0 0 0,-3 1-19 0 0,-4 9 136 0 0,5-11 18 0 0,1 0-1 0 0,-1 0 1 0 0,1 0-1 0 0,-1-1 1 0 0,1 1-1 0 0,-1-1 1 0 0,-1 0-154 0 0,2 0 24 0 0,1-1 1 0 0,-1 0 0 0 0,0 0-1 0 0,1 0 1 0 0,-1 0-1 0 0,1 0 1 0 0,-1 0-1 0 0,1 0 1 0 0,-1 0-1 0 0,1-1 1 0 0,0 1-1 0 0,0 0 1 0 0,-1-1-1 0 0,1 1 1 0 0,0-1-1 0 0,0 1 1 0 0,1-1 0 0 0,-1 0-1 0 0,0 1 1 0 0,0-2-25 0 0,-1-3 90 0 0,0 0 0 0 0,0 0 0 0 0,0 0 0 0 0,1-1 0 0 0,0-2-90 0 0,1 7-3 0 0,0 0 0 0 0,0 0 0 0 0,0 0 0 0 0,0 0 0 0 0,0 0 0 0 0,1 0 0 0 0,-1 0 0 0 0,1 0 0 0 0,0 0 0 0 0,0 0 0 0 0,-1 0-1 0 0,1 1 1 0 0,0-1 0 0 0,0 0 0 0 0,1 0 0 0 0,-1 1 0 0 0,0-1 0 0 0,1 1 0 0 0,-1-1 0 0 0,1 1 0 0 0,-1 0 0 0 0,1-1 0 0 0,-1 1 0 0 0,1 0 0 0 0,0 0 0 0 0,0 0-1 0 0,0 0 1 0 0,0 0 0 0 0,-1 1 0 0 0,1-1 0 0 0,0 1 0 0 0,0-1 0 0 0,0 1 0 0 0,0-1 0 0 0,0 1 0 0 0,1 0 0 0 0,-1 0 0 0 0,0 0 0 0 0,0 0 0 0 0,0 1 0 0 0,0-1 0 0 0,0 1-1 0 0,0-1 1 0 0,0 1 0 0 0,0-1 0 0 0,-1 1 0 0 0,2 0 3 0 0,-2 0-4 0 0,0 0 0 0 0,1-1 0 0 0,-1 1-1 0 0,0 0 1 0 0,0 0 0 0 0,0 0 0 0 0,0 0-1 0 0,0 0 1 0 0,0 0 0 0 0,-1 0 0 0 0,1 0 0 0 0,0 0-1 0 0,0 1 1 0 0,-1-1 0 0 0,1 0 0 0 0,-1 0-1 0 0,1 1 1 0 0,-1-1 0 0 0,1 0 0 0 0,-1 1-1 0 0,0-1 1 0 0,0 0 0 0 0,0 1 0 0 0,0-1 0 0 0,0 1-1 0 0,0-1 1 0 0,0 0 0 0 0,0 1 0 0 0,0-1-1 0 0,-1 0 1 0 0,1 1 0 0 0,0-1 0 0 0,-1 0-1 0 0,1 1 1 0 0,-1-1 4 0 0,-2 6-14 0 0,0-1 1 0 0,-1 1-1 0 0,0-1 0 0 0,0 0 0 0 0,0 0 1 0 0,-1 0-1 0 0,0 0 0 0 0,0-1 0 0 0,-6 5 14 0 0,9-9 4 0 0,0 1-1 0 0,0 0 1 0 0,0-1 0 0 0,-1 0-1 0 0,1 0 1 0 0,-1 1-1 0 0,1-1 1 0 0,-1-1-1 0 0,1 1 1 0 0,-1 0 0 0 0,1-1-1 0 0,-1 1 1 0 0,0-1-1 0 0,1 0 1 0 0,-1 0-1 0 0,1 0 1 0 0,-2 0-4 0 0,2 0 5 0 0,0 0 0 0 0,0-1 0 0 0,1 1 0 0 0,-1-1 0 0 0,0 1 0 0 0,1-1 0 0 0,-1 1 0 0 0,1-1 0 0 0,-1 0-1 0 0,1 0 1 0 0,-1 0 0 0 0,1 0 0 0 0,0 0 0 0 0,-1 0 0 0 0,1 0 0 0 0,0-1 0 0 0,0 1 0 0 0,0 0 0 0 0,0-1 0 0 0,0 1 0 0 0,0-1 0 0 0,0 1 0 0 0,0-1 0 0 0,1 1 0 0 0,-1-1 0 0 0,0-1-5 0 0,0-1 5 0 0,0 0 1 0 0,0 0-1 0 0,0 0 1 0 0,1-1-1 0 0,0 1 1 0 0,-1 0-1 0 0,1 0 1 0 0,1 0 0 0 0,-1-1-1 0 0,2-3-5 0 0,-2 6-8 0 0,1-1 0 0 0,0 1-1 0 0,0-1 1 0 0,0 1 0 0 0,0-1-1 0 0,1 1 1 0 0,-1-1 0 0 0,1 1 0 0 0,-1 0-1 0 0,1 0 1 0 0,0 0 0 0 0,0 0-1 0 0,0 0 1 0 0,0 0 0 0 0,0 1 0 0 0,0-1-1 0 0,1 0 9 0 0,1 0-11 0 0,0 0 1 0 0,0 0-1 0 0,0 0 0 0 0,0 1 0 0 0,1 0 0 0 0,-1 0 1 0 0,1 0-1 0 0,-1 0 0 0 0,1 0 0 0 0,-1 1 0 0 0,1 0 1 0 0,0 0-1 0 0,-1 0 0 0 0,1 1 0 0 0,-1 0 0 0 0,1-1 1 0 0,-1 1-1 0 0,0 1 0 0 0,1-1 0 0 0,2 2 11 0 0,-6-2 5 0 0,0-1-1 0 0,1 1 0 0 0,-1 0 1 0 0,0 0-1 0 0,1 0 0 0 0,-1 0 1 0 0,0 0-1 0 0,0 0 0 0 0,0 0 1 0 0,0 0-1 0 0,0 0 0 0 0,0 1 1 0 0,0-1-1 0 0,0 0 0 0 0,0 1 1 0 0,-1-1-1 0 0,1 1 0 0 0,0-1 1 0 0,-1 1-1 0 0,1-1 0 0 0,-1 1 1 0 0,0-1-1 0 0,0 1 0 0 0,1-1 1 0 0,-1 1-1 0 0,0 0-4 0 0,0 1 9 0 0,-1 0 1 0 0,1 0-1 0 0,-1-1 1 0 0,0 1-1 0 0,1 0 1 0 0,-1-1-1 0 0,0 1 1 0 0,-1-1-1 0 0,1 1 1 0 0,0-1-1 0 0,-1 0 1 0 0,1 1-1 0 0,-1-1 1 0 0,-1 1-10 0 0,-2 2 35 0 0,0 0 0 0 0,-1 0 0 0 0,1 0 0 0 0,-1 0 0 0 0,-1-1 0 0 0,1 0 1 0 0,-3 1-36 0 0,6-3-34 0 0,-1-1 1 0 0,0 1-1 0 0,1-1 1 0 0,-1 1-1 0 0,0-1 1 0 0,0 0-1 0 0,0 0 1 0 0,0-1-1 0 0,0 1 1 0 0,0-1-1 0 0,0 0 1 0 0,0 0-1 0 0,0 0 1 0 0,-2-1 33 0 0,-7-5-1221 0 0,8-1-5335 0 0,4 1-697 0 0</inkml:trace>
  <inkml:trace contextRef="#ctx0" brushRef="#br0" timeOffset="1312.72">1013 111 5528 0 0,'0'0'422'0'0,"-11"9"5925"0"0,10-8-6164 0 0,0 0 0 0 0,0-1 0 0 0,0 1 0 0 0,0-1 0 0 0,0 1 0 0 0,-1-1 0 0 0,1 1 0 0 0,0-1 0 0 0,0 0 0 0 0,0 0 0 0 0,-1 1 0 0 0,1-1 0 0 0,0 0 0 0 0,-1 0 0 0 0,1 0 0 0 0,0-1 0 0 0,0 1 0 0 0,0 0 0 0 0,-1 0 0 0 0,1-1 0 0 0,0 1 0 0 0,0 0 0 0 0,0-1 0 0 0,-1 1 0 0 0,1-1 0 0 0,0 0 0 0 0,0 1 0 0 0,0-1 0 0 0,0 0 0 0 0,0 0 0 0 0,0 0 0 0 0,0 1 0 0 0,1-1 0 0 0,-1 0 0 0 0,0 0 0 0 0,0 0 0 0 0,1-1 0 0 0,-1 1-183 0 0,-1-2 239 0 0,0-1 0 0 0,0 1 0 0 0,0-1 0 0 0,1 1 0 0 0,0-1 0 0 0,-1 0-1 0 0,1 1 1 0 0,1-1 0 0 0,-1 0 0 0 0,0 0 0 0 0,1-2-239 0 0,0 4 53 0 0,0 0-1 0 0,0 1 1 0 0,0-1-1 0 0,0 0 1 0 0,1 0-1 0 0,-1 1 1 0 0,1-1-1 0 0,-1 0 1 0 0,1 0-1 0 0,0 1 1 0 0,-1-1-1 0 0,1 1 1 0 0,0-1-1 0 0,0 1 1 0 0,0-1-1 0 0,0 1 1 0 0,1-1-1 0 0,-1 1 1 0 0,0 0-1 0 0,0 0 1 0 0,1 0-1 0 0,-1-1 1 0 0,1 1-1 0 0,-1 1 1 0 0,1-1-1 0 0,-1 0 1 0 0,1 0-1 0 0,0 0 1 0 0,1 0-53 0 0,-2 1 6 0 0,1 0 0 0 0,-1 0 0 0 0,0 0 0 0 0,0 0 0 0 0,0 1 0 0 0,1-1 0 0 0,-1 0 1 0 0,0 0-1 0 0,0 1 0 0 0,0-1 0 0 0,0 1 0 0 0,0-1 0 0 0,0 1 0 0 0,0-1 0 0 0,0 1 0 0 0,0 0 0 0 0,0 0 0 0 0,0-1 0 0 0,0 1 0 0 0,0 0 0 0 0,0 0-6 0 0,-1-1 1 0 0,2 3 11 0 0,0-1-1 0 0,-1 0 1 0 0,1 1 0 0 0,-1-1 0 0 0,0 1 0 0 0,1-1-1 0 0,-1 1 1 0 0,0 0 0 0 0,-1-1 0 0 0,1 1-1 0 0,0 0 1 0 0,-1 0 0 0 0,0 0 0 0 0,1-1 0 0 0,-1 1-1 0 0,0 0 1 0 0,-1 0 0 0 0,1 0 0 0 0,0 0-1 0 0,-1-1 1 0 0,0 1 0 0 0,1 0 0 0 0,-2 1-12 0 0,1 0 33 0 0,0 0-1 0 0,-1 0 1 0 0,0 0 0 0 0,0 0 0 0 0,0 0-1 0 0,0-1 1 0 0,0 1 0 0 0,-1-1 0 0 0,0 1 0 0 0,0-1-1 0 0,0 0 1 0 0,0 0 0 0 0,0 0 0 0 0,0 0 0 0 0,-4 1-33 0 0,6-3 38 0 0,0-1 0 0 0,0 1 0 0 0,0-1 0 0 0,0 1 0 0 0,0-1 0 0 0,0 1 0 0 0,0-1 0 0 0,0 0 0 0 0,-1 0 0 0 0,1 0 0 0 0,0 1 0 0 0,0-1 1 0 0,0 0-1 0 0,0 0 0 0 0,-1-1 0 0 0,1 1 0 0 0,0 0 0 0 0,0 0 0 0 0,0 0 0 0 0,0-1 0 0 0,0 1 0 0 0,0-1 0 0 0,0 1-38 0 0,-1-1 42 0 0,1 0 0 0 0,-1 0 0 0 0,1-1 0 0 0,-1 1 0 0 0,1 0 0 0 0,0 0-1 0 0,0-1 1 0 0,0 1 0 0 0,0-1 0 0 0,0 1 0 0 0,0-1 0 0 0,0 1 0 0 0,0-1 0 0 0,0 0-42 0 0,0-1 19 0 0,0 0 1 0 0,0 0-1 0 0,0 0 1 0 0,1 0 0 0 0,-1 0-1 0 0,1 0 1 0 0,-1 0-1 0 0,1 0 1 0 0,0 0-1 0 0,0-1 1 0 0,0 1-1 0 0,1 0 1 0 0,-1 0 0 0 0,1 0-1 0 0,0 0 1 0 0,0 0-1 0 0,1-2-19 0 0,2-3 0 0 0,-3 5 0 0 0,0 1 0 0 0,0 0 0 0 0,0 0 0 0 0,0 0 0 0 0,0 0 0 0 0,0 0 0 0 0,0 1 0 0 0,1-1 0 0 0,-1 0 0 0 0,1 1 0 0 0,0-1 0 0 0,-1 1 0 0 0,1-1 0 0 0,0 1 0 0 0,0 0 0 0 0,0-1 0 0 0,0 1 0 0 0,0 0 0 0 0,0 0 0 0 0,0 1 0 0 0,0-1 0 0 0,0 0 0 0 0,3 0 0 0 0,1 1 0 0 0,-1 0 0 0 0,0 2 0 0 0,-4-2 0 0 0,-1 0 0 0 0,1 0 0 0 0,-1 1 0 0 0,1-1 0 0 0,-1 0 0 0 0,1 1 0 0 0,-1-1 0 0 0,1 0 0 0 0,-1 1 0 0 0,1-1 0 0 0,-1 0 0 0 0,1 1 0 0 0,-1-1 0 0 0,0 1 0 0 0,1-1 0 0 0,-1 1 0 0 0,0-1 0 0 0,1 1 0 0 0,-1-1 0 0 0,0 1 0 0 0,0 0 0 0 0,1-1 0 0 0,-1 1 0 0 0,0-1 0 0 0,0 1 0 0 0,0-1 0 0 0,0 1 0 0 0,0 0 0 0 0,0-1 0 0 0,0 1 0 0 0,0-1 0 0 0,0 1 0 0 0,0 0 0 0 0,0-1 0 0 0,0 1 0 0 0,0-1 0 0 0,-1 1 0 0 0,1 0 0 0 0,0-1 0 0 0,0 1 0 0 0,-1-1 0 0 0,1 1 0 0 0,0-1 0 0 0,-1 1 0 0 0,1-1 0 0 0,0 1 0 0 0,-1-1 0 0 0,1 0 0 0 0,-1 1 0 0 0,-16 17 0 0 0,15-17-9 0 0,0 0-1 0 0,-1 0 1 0 0,1 0-1 0 0,-1 0 1 0 0,1 0-1 0 0,-1 0 1 0 0,1-1-1 0 0,-1 1 1 0 0,1-1-1 0 0,-3 1 10 0 0,4-1 0 0 0,0 0 0 0 0,0 0 0 0 0,0 0 0 0 0,0 0 0 0 0,0 0 0 0 0,0-1-1 0 0,0 1 1 0 0,0 0 0 0 0,0 0 0 0 0,0-1 0 0 0,0 1 0 0 0,1 0 0 0 0,-1-1-1 0 0,0 1 1 0 0,0-1 0 0 0,0 1 0 0 0,0-1 0 0 0,1 0 0 0 0,-1 1 0 0 0,0-1-1 0 0,0 0 1 0 0,1 1 0 0 0,-1-1 0 0 0,1 0 0 0 0,-1 0 0 0 0,1 0 0 0 0,-1 0 0 0 0,0-1-11 0 0,1-1 1 0 0,-1 1 0 0 0,1 0 0 0 0,0-1 0 0 0,0 1 0 0 0,0 0 0 0 0,0-1 0 0 0,0 1 0 0 0,0-1 0 0 0,1 1 0 0 0,-1 0 0 0 0,1-1 0 0 0,-1 1 0 0 0,1 0 0 0 0,0 0 0 0 0,0-1 0 0 0,0 1 0 0 0,0 0-1 0 0,1 0 1 0 0,-1 0 0 0 0,1 0 0 0 0,-1 1 0 0 0,1-1 0 0 0,-1 0 0 0 0,1 0 0 0 0,0 1 0 0 0,0 0 0 0 0,0-1 0 0 0,0 1 0 0 0,0 0 0 0 0,0 0 0 0 0,0 0 0 0 0,0 0 0 0 0,1 0 0 0 0,0 0 10 0 0,10-2-55 0 0,-11 2 49 0 0,0 0 0 0 0,0 1-1 0 0,0 0 1 0 0,0-1 0 0 0,-1 1-1 0 0,1 0 1 0 0,0 0 0 0 0,0 0 0 0 0,0 0-1 0 0,2 0 7 0 0,-4 0 0 0 0,1 0 0 0 0,0 0 0 0 0,-1 0 0 0 0,1 1 0 0 0,-1-1 0 0 0,1 0 0 0 0,-1 0 0 0 0,1 0 0 0 0,0 1 0 0 0,-1-1 0 0 0,1 0 0 0 0,-1 1 0 0 0,1-1 0 0 0,-1 0 0 0 0,1 1 0 0 0,-1-1 0 0 0,1 1 0 0 0,0 0 0 0 0,0 0 0 0 0,-1-1 0 0 0,1 0 1 0 0,-1 1-1 0 0,1-1 0 0 0,-1 0 0 0 0,0 1 0 0 0,1-1 0 0 0,-1 0 0 0 0,0 1 0 0 0,1-1 1 0 0,-1 1-1 0 0,0-1 0 0 0,0 1 0 0 0,1-1 0 0 0,-1 0 0 0 0,0 1 0 0 0,0-1 0 0 0,0 1 1 0 0,0-1-1 0 0,0 1 0 0 0,1-1 0 0 0,-1 1 0 0 0,0-1 0 0 0,0 1 0 0 0,0-1 0 0 0,0 1 1 0 0,0-1-1 0 0,-1 1 0 0 0,1-1 0 0 0,0 1 0 0 0,0-1 0 0 0,0 1 0 0 0,0-1 0 0 0,-1 1 1 0 0,1-1-1 0 0,0 1 0 0 0,0-1 0 0 0,-1 1 0 0 0,1-1 0 0 0,-1 1 0 0 0,1 0 6 0 0,-4 5 42 0 0,0 1-1 0 0,0-1 1 0 0,-1 1 0 0 0,1-1-1 0 0,-2-1 1 0 0,-3 5-48 0 0,6-7-80 0 0,1-1-1 0 0,-1 0 1 0 0,0 0 0 0 0,0 0-1 0 0,0-1 1 0 0,0 1 0 0 0,-3 0 80 0 0,5-1-159 0 0,0-1 0 0 0,-1 1 0 0 0,1-1 0 0 0,0 0 0 0 0,-1 0 0 0 0,1 1 0 0 0,-1-1 0 0 0,1 0 0 0 0,0 0 0 0 0,-1 0 0 0 0,1-1 0 0 0,-1 1 0 0 0,1 0 0 0 0,0-1 0 0 0,-1 1 0 0 0,1 0 0 0 0,-1-2 159 0 0,-1 0-1686 0 0,0-2-68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5:18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120 204 6768 0 0,'-14'6'716'0'0,"-45"-2"3614"0"0,58-4-3456 0 0,-8-15 3045 0 0,-4-13-2063 0 0,10 23-1634 0 0,0-1 0 0 0,1 1 0 0 0,0-1 1 0 0,0 0-1 0 0,0 0 0 0 0,0-4-222 0 0,1 9 15 0 0,1-1 0 0 0,0 0 0 0 0,0 1 0 0 0,0-1 0 0 0,0 0 0 0 0,1 1 0 0 0,-1-1 1 0 0,0 0-1 0 0,1 1 0 0 0,-1-1 0 0 0,1 1 0 0 0,0-1 0 0 0,-1 1 0 0 0,1-1 0 0 0,0 1 1 0 0,0-1-1 0 0,0 1 0 0 0,0 0 0 0 0,0 0 0 0 0,0-1 0 0 0,0 1 0 0 0,1 0 0 0 0,-1 0 0 0 0,0 0 1 0 0,1 0-1 0 0,0 0-15 0 0,1-2 95 0 0,-2 2-88 0 0,0 0-1 0 0,-1 1 1 0 0,1-1 0 0 0,0 1-1 0 0,0-1 1 0 0,-1 1-1 0 0,1 0 1 0 0,0-1 0 0 0,0 1-1 0 0,-1 0 1 0 0,1-1 0 0 0,0 1-1 0 0,0 0 1 0 0,0 0 0 0 0,0 0-1 0 0,0 0 1 0 0,-1 0-1 0 0,1 0 1 0 0,0 0 0 0 0,0 0-1 0 0,0 0-6 0 0,3 1 6 0 0,-1 0 0 0 0,0-1-1 0 0,1 2 1 0 0,-1-1 0 0 0,0 0-1 0 0,0 1 1 0 0,0-1 0 0 0,0 1-1 0 0,0 0 1 0 0,0 0 0 0 0,-1 0-1 0 0,1 0 1 0 0,0 1 0 0 0,-1-1-1 0 0,0 1 1 0 0,2 1-6 0 0,-4-3 2 0 0,0-1 0 0 0,1 1-1 0 0,-1-1 1 0 0,0 0 0 0 0,0 1 0 0 0,0-1 0 0 0,1 1-1 0 0,-1-1 1 0 0,0 1 0 0 0,0-1 0 0 0,0 1 0 0 0,0-1-1 0 0,0 1 1 0 0,0-1 0 0 0,0 1 0 0 0,0-1 0 0 0,0 1-1 0 0,0 0 1 0 0,0-1 0 0 0,0 1 0 0 0,0-1 0 0 0,0 1-1 0 0,0-1 1 0 0,-1 0 0 0 0,1 1 0 0 0,0-1 0 0 0,0 1-1 0 0,-1-1 1 0 0,1 1 0 0 0,0-1 0 0 0,-1 1-2 0 0,-14 16 4 0 0,2-4 80 0 0,13-11-63 0 0,-1-1-1 0 0,0 1 1 0 0,0-1-1 0 0,0 1 1 0 0,0-1-1 0 0,0 0 1 0 0,0 0-1 0 0,0 1 1 0 0,0-1-1 0 0,0 0 1 0 0,-1 0 0 0 0,1 0-1 0 0,0 0 1 0 0,-1 0-1 0 0,1-1 1 0 0,-1 1-1 0 0,1 0 1 0 0,-1-1-1 0 0,1 1 1 0 0,-1-1-1 0 0,0 1 1 0 0,0-1-21 0 0,0 0 59 0 0,-1 0-1 0 0,1-1 1 0 0,-1 1 0 0 0,1-1 0 0 0,-1 0-1 0 0,1 0 1 0 0,0 1 0 0 0,-1-1-1 0 0,1-1 1 0 0,-2 0-59 0 0,3 1 44 0 0,0 0 0 0 0,0 1 0 0 0,0-1 0 0 0,0 0 0 0 0,1 0 0 0 0,-1 0 0 0 0,0 0-1 0 0,0-1 1 0 0,1 1 0 0 0,-1 0 0 0 0,1 0 0 0 0,-1 0 0 0 0,1-1 0 0 0,-1 1 0 0 0,1 0 0 0 0,0 0 0 0 0,0-1 0 0 0,-1 1-1 0 0,1 0 1 0 0,0-1 0 0 0,0 0-44 0 0,0-7 165 0 0,0 7-142 0 0,0-1-1 0 0,0 1 1 0 0,0 0 0 0 0,0 0-1 0 0,0-1 1 0 0,1 1-1 0 0,-1 0 1 0 0,1 0 0 0 0,-1 0-1 0 0,1-1 1 0 0,0 1-1 0 0,0 0 1 0 0,0 0 0 0 0,0 0-1 0 0,0 0 1 0 0,1 0-23 0 0,0-2 22 0 0,0 2-20 0 0,0 0 1 0 0,-1-1-1 0 0,1 1 0 0 0,-1 0 0 0 0,1-1 1 0 0,-1 1-1 0 0,0-1 0 0 0,0 1 0 0 0,0-1 0 0 0,0 0 1 0 0,-1 1-1 0 0,1-1 0 0 0,-1 0 0 0 0,1-2-2 0 0,-1 3 0 0 0,0 1 0 0 0,1-1 0 0 0,-1 1 0 0 0,0-1 0 0 0,1 1 0 0 0,-1 0 0 0 0,1-1 0 0 0,0 1 0 0 0,-1 0 0 0 0,1-1 0 0 0,0 1 0 0 0,0 0 0 0 0,0 0 0 0 0,0-1 0 0 0,0 1 0 0 0,0 0 0 0 0,0 0 0 0 0,0 0 0 0 0,0 1 0 0 0,0-1 0 0 0,1 0 0 0 0,-1 0 0 0 0,4-2 0 0 0,-1 0 0 0 0,1 0 0 0 0,-1 1 0 0 0,1 0 0 0 0,3-2 0 0 0,11-2-10 0 0,-18 5 3 0 0,1 1 1 0 0,-1-1-1 0 0,0 1 1 0 0,0-1-1 0 0,1 1 1 0 0,-1 0-1 0 0,0 0 1 0 0,0 0-1 0 0,1 0 1 0 0,-1 0-1 0 0,0 0 1 0 0,0 0-1 0 0,1 0 1 0 0,-1 0-1 0 0,0 1 1 0 0,0-1 0 0 0,1 0-1 0 0,-1 1 1 0 0,0-1-1 0 0,0 1 1 0 0,1 0 6 0 0,5 2-62 0 0,-7-3 60 0 0,1 0-1 0 0,0 0 0 0 0,0 0 1 0 0,-1 1-1 0 0,1-1 0 0 0,0 0 1 0 0,0 1-1 0 0,-1-1 0 0 0,1 0 1 0 0,0 1-1 0 0,-1-1 0 0 0,1 1 1 0 0,0-1-1 0 0,-1 1 0 0 0,1-1 1 0 0,-1 1-1 0 0,1 0 0 0 0,-1-1 1 0 0,1 1-1 0 0,-1 0 0 0 0,1-1 1 0 0,-1 1-1 0 0,0 0 0 0 0,1 0 1 0 0,-1-1-1 0 0,0 1 1 0 0,0 0-1 0 0,0 0 0 0 0,0-1 1 0 0,1 1-1 0 0,-1 1 3 0 0,-1 0 0 0 0,1 0 0 0 0,0 0 0 0 0,-1 0 1 0 0,1 0-1 0 0,-1 0 0 0 0,0 0 0 0 0,1 0 1 0 0,-1 0-1 0 0,0 0 0 0 0,0 0 0 0 0,0 0 0 0 0,-1 0 0 0 0,-38 50 0 0 0,38-50 0 0 0,0 0 0 0 0,1 0 0 0 0,-1 0 0 0 0,0-1 0 0 0,0 1 0 0 0,0-1 0 0 0,0 0 0 0 0,-1 1 0 0 0,1-1 0 0 0,0 0 0 0 0,0 0 0 0 0,-1 0 0 0 0,1-1 0 0 0,-3 1 0 0 0,-20 9 11 0 0,11-20 54 0 0,11 7-48 0 0,1-1 0 0 0,-1 1 0 0 0,1-1 0 0 0,0 1 0 0 0,0-1 0 0 0,1 0 0 0 0,-2-3-17 0 0,1 3 5 0 0,2 2-6 0 0,-1 0-1 0 0,1 1 0 0 0,0-1 0 0 0,0 0 0 0 0,0 0 1 0 0,0 0-1 0 0,0 0 0 0 0,0 0 0 0 0,0 0 1 0 0,0 1-1 0 0,1-1 0 0 0,-1 0 0 0 0,1 0 1 0 0,-1 0-1 0 0,1 1 0 0 0,0-1 0 0 0,0 0 1 0 0,-1 1-1 0 0,1-1 0 0 0,1 0 0 0 0,-1 0 2 0 0,1 0-4 0 0,0-1-1 0 0,0 0 1 0 0,0 1-1 0 0,1-1 0 0 0,-1 1 1 0 0,1 0-1 0 0,-1 0 1 0 0,1 0-1 0 0,0 0 0 0 0,0 1 1 0 0,-1-1-1 0 0,2 1 5 0 0,-2 0-2 0 0,0 1-1 0 0,0-1 0 0 0,1 1 0 0 0,-1 0 0 0 0,0 0 1 0 0,0 0-1 0 0,1 0 0 0 0,-1 0 0 0 0,0 0 1 0 0,1 1-1 0 0,-1-1 0 0 0,0 1 0 0 0,0 0 1 0 0,0 0-1 0 0,0 0 0 0 0,0 0 0 0 0,2 1 3 0 0,-1-1-2 0 0,0 1-1 0 0,-1-1 1 0 0,1 1 0 0 0,-1 0-1 0 0,1 0 1 0 0,-1 0-1 0 0,1 1 1 0 0,-1-1 0 0 0,0 1-1 0 0,0-1 1 0 0,-1 1-1 0 0,3 2 3 0 0,-4-3 0 0 0,1 0 0 0 0,-1 1 0 0 0,0-1 0 0 0,1 0 0 0 0,-1 0 0 0 0,0 1 0 0 0,0-1 0 0 0,0 1 0 0 0,0 9 0 0 0,0-11 0 0 0,0 1 0 0 0,0-1 0 0 0,0 1 0 0 0,0-1 0 0 0,-1 0-1 0 0,1 1 1 0 0,-1-1 0 0 0,1 1 0 0 0,-1-1 0 0 0,1 0 0 0 0,-1 1-1 0 0,1-1 1 0 0,-1 0 0 0 0,-1 2 0 0 0,-15 18 2 0 0,5-7 9 0 0,8-9-58 0 0,0 1 0 0 0,-1-1 0 0 0,1-1 0 0 0,-1 1 0 0 0,-2 1 47 0 0,-8 5-6770 0 0,10-7-91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3852 4403 11432 0 0,'0'0'521'0'0,"-1"0"-10"0"0,0 2-369 0 0,-1 0 0 0 0,0-1 0 0 0,1 1 1 0 0,-1-1-1 0 0,0 0 0 0 0,0 1 1 0 0,0-1-1 0 0,0 0 0 0 0,0 0 0 0 0,0 0 1 0 0,0-1-1 0 0,0 1 0 0 0,0 0 1 0 0,0-1-1 0 0,0 1 0 0 0,-1-1 1 0 0,1 0-1 0 0,0 0 0 0 0,-1 0-142 0 0,-17 3 1043 0 0,-15 10 930 0 0,-5 0-451 0 0,25-8-1223 0 0,1 0 0 0 0,-8 1-299 0 0,-86 21 42 0 0,53-12 244 0 0,22-6-35 0 0,-18 5 244 0 0,0-3-1 0 0,-30 2-494 0 0,12-5 178 0 0,-74 6-356 0 0,99-13 204 0 0,0-2 0 0 0,1-3-1 0 0,-1-1 1 0 0,1-2-1 0 0,-8-3-25 0 0,11 3-74 0 0,-1 2-1 0 0,0 2 0 0 0,-39 2 75 0 0,6 2 0 0 0,10 0 0 0 0,-12-3 0 0 0,26 1 78 0 0</inkml:trace>
  <inkml:trace contextRef="#ctx0" brushRef="#br0" timeOffset="1">1598 4426 21681 0 0,'-9'-3'-23'0'0,"-45"-20"23"0"0,5 3-459 0 0,-10-2 459 0 0,-47-11 248 0 0,58 19-248 0 0,-3-3 0 0 0,12 3 0 0 0,22 8-9 0 0,1-2-1 0 0,-13-7 10 0 0,17 9-41 0 0,-24-14 16 0 0,5 3-27 0 0,-1 1 0 0 0,-17-5 52 0 0,22 9-172 0 0,-20-11 172 0 0,-20-9-79 0 0,22 11 107 0 0,-42-25-28 0 0,14 3 124 0 0,-43-35-124 0 0,100 66 0 0 0,2-1 0 0 0,-1 0 0 0 0,1-1 0 0 0,1-1 0 0 0,1 0 0 0 0,0-1 0 0 0,-3-6 0 0 0,-18-23 0 0 0,-8-13 0 0 0,19 25 0 0 0,-21-24 0 0 0,-12-16 0 0 0,39 50 0 0 0,1-2 0 0 0,1 0 0 0 0,-5-14 0 0 0,-57-164 0 0 0,65 162-17 0 0,2 0-1 0 0,2-1 1 0 0,1 0-1 0 0,1-14 18 0 0,2 21-2 0 0,-5-162 176 0 0,4 67-124 0 0,4 65-50 0 0,5-42 0 0 0,-2 58 0 0 0,6-44 2 0 0,-4 51 50 0 0,5-19 18 0 0,2 0-1 0 0,14-38-69 0 0,-8 29 7 0 0,-1 14-7 0 0,21-49 0 0 0,5 7 0 0 0,22-60 528 0 0,-43 99-724 0 0,3 1 0 0 0,22-35 196 0 0,10-6 272 0 0,6 1-272 0 0,-28 49-77 0 0,3 1 0 0 0,2 2-1 0 0,25-21 78 0 0,-32 31 0 0 0,15-24 0 0 0</inkml:trace>
  <inkml:trace contextRef="#ctx0" brushRef="#br0" timeOffset="-4137.48">1465 308 21342 0 0,'7'-4'-7'0'0,"65"-31"-74"0"0,1 3 1 0 0,4 3 80 0 0,-3 0-124 0 0,12-6 49 0 0,69-15 75 0 0,-16 14-117 0 0,114-11 117 0 0,-191 41 11 0 0,0 3-1 0 0,0 2 1 0 0,1 3 0 0 0,-1 3-1 0 0,41 9-10 0 0,-32-3-51 0 0,8 2-26 0 0,10-3 77 0 0,-14-2 65 0 0,-1 3 1 0 0,0 3-1 0 0,-1 4 0 0 0,-1 3 0 0 0,6 5-65 0 0,-61-20-6 0 0,71 25 82 0 0,-1 4 0 0 0,30 19-76 0 0,-34-6 304 0 0,-1 3 0 0 0,26 26-304 0 0,108 95-61 0 0,-162-122 188 0 0,-2 3-1 0 0,36 48-126 0 0,-18-12 16 0 0,3 13-16 0 0,118 186 195 0 0,-169-256-162 0 0,-2 1 1 0 0,-1 0-1 0 0,-1 2 0 0 0,-1 3-33 0 0,14 37 84 0 0,5 12 288 0 0,5 30-372 0 0,-30-84 0 0 0,0 2 0 0 0,4 29 0 0 0,9 35 0 0 0</inkml:trace>
  <inkml:trace contextRef="#ctx0" brushRef="#br0" timeOffset="-4136.48">4886 3516 22312 0 0,'-23'55'7'0'0,"-17"31"-7"0"0,6-19 0 0 0,-7 5 0 0 0,-4-4-32 0 0,-3-1 0 0 0,-28 28 32 0 0,36-42 22 0 0,24-30-1 0 0,-1-1 0 0 0,-7 6-21 0 0,-19 15 0 0 0,-1-2 0 0 0,-2-2 0 0 0,-1-3 0 0 0,-2-1 0 0 0,-2-2 0 0 0,0-3 0 0 0,-8 1 0 0 0,-30 13 479 0 0,-47 32-479 0 0,112-62-88 0 0,0-1 1 0 0,-1-2-1 0 0,0 0 1 0 0,-1-2-1 0 0,-5 1 88 0 0,-39 7-8099 0 0,58-15 1950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1768 6912 0 0,'0'0'528'0'0,"0"3"-287"0"0,-1 6 1238 0 0,-3 1 523 0 0,-3-2-265 0 0,-6 2 362 0 0,2-2-793 0 0,10-7-987 0 0,-17 2 1152 0 0,16-4-1385 0 0,1 1-1 0 0,-1-1 1 0 0,1 1 0 0 0,0-1-1 0 0,-1 1 1 0 0,1-1 0 0 0,-1 0-1 0 0,1 0 1 0 0,0 0 0 0 0,0 0-1 0 0,-1 0 1 0 0,1 0 0 0 0,0 0-1 0 0,0 0 1 0 0,0 0 0 0 0,0-1-1 0 0,0 1 1 0 0,1 0 0 0 0,-1-1 0 0 0,0 1-1 0 0,0 0 1 0 0,1-1 0 0 0,-1 1-1 0 0</inkml:trace>
  <inkml:trace contextRef="#ctx0" brushRef="#br0" timeOffset="1">78 1795 20150 0 0,'0'-1'0'0'0,"-3"-7"409"0"0,0 0-1 0 0,1 2-136 0 0</inkml:trace>
  <inkml:trace contextRef="#ctx0" brushRef="#br0" timeOffset="-1">69 1769 21375 0 0,'-4'-17'0'0'0,"-4"-17"1626"0"0,-7-14-1626 0 0,8 28 326 0 0,1-1 0 0 0,1 0 0 0 0,0 0 0 0 0,2-1 0 0 0,-1-18-326 0 0,-5-62 632 0 0,6-41 144 0 0,5 86-395 0 0,2 0 0 0 0,10-53-381 0 0,-8 76 71 0 0,2 0 1 0 0,1 0-1 0 0,11-26-71 0 0,-11 35 3 0 0,-5 14 17 0 0,-1 1 1 0 0,2 0-1 0 0,0-1-20 0 0,13-24 46 0 0,-9 16 3 0 0,1 1 0 0 0,2-1-49 0 0,-1 0-2 0 0,9-11 15 0 0,13-11 106 0 0,14-26-119 0 0,10-12 62 0 0,-39 55-62 0 0,49-58 0 0 0,-54 68 0 0 0,0 1 0 0 0,1 0 0 0 0,1 0 0 0 0,8-4 0 0 0,23-21 0 0 0,-15 18 23 0 0,14-8 18 0 0,-39 24-41 0 0,0 0 0 0 0,0 0 0 0 0,-1 0 0 0 0,3-2 0 0 0,-4 2 0 0 0,1 0 0 0 0,0 0 0 0 0,0 1 0 0 0,0 0 0 0 0,1 0 0 0 0,1-1 0 0 0,97-44 0 0 0,-73 37 0 0 0,-19 7 0 0 0,-1 0 0 0 0,1-1 0 0 0,7-4 0 0 0,4-2 0 0 0,0 1 0 0 0,1 1 0 0 0,22-4 0 0 0,-29 8 0 0 0,-8 2 0 0 0,21-6 0 0 0,0 1 0 0 0,22-2 0 0 0,13-1-190 0 0,76-3 361 0 0,-110 12-162 0 0,2-1-8 0 0,0 2-1 0 0,0 1 1 0 0,9 2-1 0 0,-24-1-28 0 0,0-1 0 0 0,3 0 28 0 0,-6-1-6 0 0,-1 1 1 0 0,1 0-1 0 0,0 2 0 0 0,-1-1 6 0 0,2 2 38 0 0,-1 0 24 0 0,1 0 1 0 0,-1 0 0 0 0,0 2-1 0 0,0 0 1 0 0,6 3-63 0 0,-13-5 0 0 0,0 0-1 0 0,0-1 1 0 0,0 0-1 0 0,0 0 1 0 0,2-1 0 0 0,28 7 13 0 0,-32-7-4 0 0,0 1 1 0 0,-1-2 0 0 0,1 1-1 0 0,0-1 1 0 0,0 0 0 0 0,0 0-10 0 0,0 0-1 0 0,0 0 0 0 0,0 0 0 0 0,0 1 0 0 0,0 0 0 0 0,3 1 1 0 0,4 1 9 0 0,-8-2 0 0 0,0 1 0 0 0,-1-1 0 0 0,1 1 1 0 0,0 0-1 0 0,-1 0 0 0 0,5 3-9 0 0,21 12 30 0 0,-20-11-8 0 0,1 0 0 0 0,0 1 0 0 0,-1 0-1 0 0,0 0-21 0 0,3 4 6 0 0,1-1-1 0 0,9 5-5 0 0,9 6 0 0 0,14 22 0 0 0,-36-36 0 0 0,-1 1 0 0 0,0 0 0 0 0,-1 1 0 0 0,2 3 0 0 0,22 20 0 0 0,1-4 0 0 0,54 51 0 0 0,-79-70 0 0 0,0 1 0 0 0,-1 0 0 0 0,0 1 1 0 0,3 5-1 0 0,7 11-12 0 0,11 22-204 0 0,-20-31-518 0 0,-8-18 669 0 0,1 0 0 0 0,-1 0-1 0 0,0 0 1 0 0,0 0 0 0 0,0 0 0 0 0,0 1 0 0 0,0-1 0 0 0,0 0 0 0 0,0 0-1 0 0,0 0 1 0 0,0 0 0 0 0,0 0 0 0 0,0 0 0 0 0,0 1 0 0 0,0-1 0 0 0,0 0-1 0 0,0 0 1 0 0,0 0 0 0 0,0 0 0 0 0,0 0 0 0 0,0 1 0 0 0,0-1-1 0 0,0 0 1 0 0,0 0 0 0 0,0 0 0 0 0,0 0 0 0 0,0 0 0 0 0,0 0 0 0 0,0 1-1 0 0,0-1 1 0 0,0 0 0 0 0,0 0 0 0 0,0 0 0 0 0,0 0 0 0 0,0 0 0 0 0,0 0-1 0 0,-1 0 1 0 0,1 1 0 0 0,0-1 0 0 0,0 0 0 0 0,0 0 0 0 0,0 0 0 0 0,0 0 65 0 0,-8 0-4770 0 0,0-3-2481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3: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5264 0 0,'0'0'241'0'0,"0"0"54"0"0,0 0 78 0 0,0 0 38 0 0,0 0 5 0 0,0 0-15 0 0,0 0-60 0 0,0 0-21 0 0,0 0-6 0 0,0 0-33 0 0,0 0-128 0 0,0 0-51 0 0,17 4 135 0 0,-1-2 49 0 0,0 0 0 0 0,0-1 0 0 0,3-1-286 0 0,23 1 875 0 0,2 2-815 0 0,-1-1-1 0 0,1-3 0 0 0,0-2 1 0 0,19-4-60 0 0,-13 1 257 0 0,24 2-257 0 0,-49 2 28 0 0,126-1-49 0 0,-37 2 358 0 0,-53-1-165 0 0,181-4 912 0 0,-76 11-853 0 0,19 8-231 0 0,154 15 0 0 0,-143-19-2 0 0,-86-6 14 0 0,-96-3-39 0 0,100 6-807 0 0,2 5 834 0 0,-91-8-278 0 0,0-2-1 0 0,0 0 1 0 0,0-2-1 0 0,0 0 1 0 0,1-2 278 0 0,-19 1-581 0 0</inkml:trace>
  <inkml:trace contextRef="#ctx0" brushRef="#br0" timeOffset="1368.92">90 477 4144 0 0,'0'0'83'0'0,"1"0"1"0"0,-1 0-1 0 0,0-1 1 0 0,0 1-1 0 0,0 0 1 0 0,1 0-1 0 0,-1 0 1 0 0,0-1-1 0 0,0 1 1 0 0,1 0-1 0 0,-1 0 1 0 0,0 0-1 0 0,0 0 1 0 0,1 0-1 0 0,-1 0 1 0 0,0 0-1 0 0,0 0 1 0 0,1-1-1 0 0,-1 1 1 0 0,0 0-1 0 0,1 0 1 0 0,-1 0-1 0 0,0 0 1 0 0,0 0-1 0 0,1 1 1 0 0,-1-1-1 0 0,0 0 1 0 0,1 0-1 0 0,-1 0 1 0 0,0 0-1 0 0,0 0 1 0 0,1 0-1 0 0,-1 0 1 0 0,0 0-1 0 0,0 1 1 0 0,1-1-84 0 0,11 4 3554 0 0,-11-4-3410 0 0,7 2-61 0 0,1 0 0 0 0,-1-1 0 0 0,1-1 0 0 0,-1 1-1 0 0,1-1 1 0 0,-1-1 0 0 0,1 1 0 0 0,-1-1 0 0 0,4-2-83 0 0,35-1 327 0 0,150-4-595 0 0,-150 6 201 0 0,70-1 433 0 0,74 9-366 0 0,33 1-527 0 0,101 19 993 0 0,-304-24-405 0 0,179 9-59 0 0,-53-5-30 0 0,65 9 54 0 0,-17-8-14 0 0,-82-5-178 0 0,-112-2 166 0 0,408 11 530 0 0,-292-6-1809 0 0,73 14 1279 0 0,-183-18-19 0 0,5 0-371 0 0</inkml:trace>
  <inkml:trace contextRef="#ctx0" brushRef="#br0" timeOffset="2659.93">326 1020 1376 0 0,'0'0'65'0'0,"17"0"1094"0"0,21-1 3496 0 0,20-4-4923 0 0,-26 2 655 0 0,113-7 647 0 0,0 7-1 0 0,13 6-1033 0 0,22 9 1274 0 0,55 3-461 0 0,84 5-785 0 0,-48-1 280 0 0,112-13-443 0 0,-318-6 279 0 0,171 1 917 0 0,-80 4-1435 0 0,163 6 387 0 0,-281-9-1644 0 0,-25-1-2343 0 0</inkml:trace>
  <inkml:trace contextRef="#ctx0" brushRef="#br0" timeOffset="3965.67">535 1341 6448 0 0,'0'0'141'0'0,"17"-1"390"0"0,69 3 1734 0 0,-15 1-1998 0 0,22-3-267 0 0,55 1 1162 0 0,-22 3-763 0 0,31 3-290 0 0,-40-1 656 0 0,42 4-428 0 0,-34 2-289 0 0,47 6 32 0 0,88 5 1078 0 0,-212-20-1060 0 0,125 6-3 0 0,35 3 2 0 0,-19 9-448 0 0,-44-4 183 0 0,-27 0 829 0 0,32 1-2381 0 0,-141-17 1210 0 0</inkml:trace>
  <inkml:trace contextRef="#ctx0" brushRef="#br0" timeOffset="4985.92">1016 1755 6448 0 0,'0'0'297'0'0,"0"0"-9"0"0,0 0-129 0 0,0 0 155 0 0,0 0 92 0 0,0 0 11 0 0,0 0-38 0 0,0 0-186 0 0,0 0-86 0 0,0 0-13 0 0,0 0 52 0 0,17 2 2056 0 0,55-5-1594 0 0,0-4 0 0 0,7-3-608 0 0,-7 0-49 0 0,1 3 0 0 0,7 4 49 0 0,-68 3 0 0 0,160-3 0 0 0,59-5 0 0 0,-175 7 344 0 0,-1 2 0 0 0,7 3-344 0 0,-4-1-2207 0 0,-54-3-1834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4:03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2575 1749 1376 0 0,'16'-5'5381'0'0,"-11"4"-5079"0"0,1 1 0 0 0,-1-1 0 0 0,1 1 0 0 0,-1 0 0 0 0,1 1 0 0 0,-1-1 0 0 0,1 1 0 0 0,1 1-302 0 0,26 1 1003 0 0,7-1-871 0 0,32 5-132 0 0,-33-2 132 0 0,34-1-132 0 0,7-4 7 0 0,19-1 21 0 0,0 4 1 0 0,13 6-29 0 0,21 3 329 0 0,66-6-329 0 0,-128-4 71 0 0,123 5-15 0 0,-159-4-43 0 0,0 1 1 0 0,0 2-1 0 0,0 2 1 0 0,16 6-14 0 0,10 2 10 0 0,162 36 198 0 0,-204-46-416 0 0,0 0 1 0 0,-1 1-1 0 0,3 2 208 0 0,-16-6-713 0 0</inkml:trace>
  <inkml:trace contextRef="#ctx0" brushRef="#br0" timeOffset="1123.23">2365 2086 6448 0 0,'0'0'297'0'0,"0"0"-9"0"0,21 8 207 0 0,-12-4-222 0 0,0-1 1 0 0,1 1-1 0 0,-1-2 0 0 0,1 1 1 0 0,0-2-1 0 0,2 1-273 0 0,61 4 1004 0 0,-67-6-727 0 0,92 2 740 0 0,-34-1-891 0 0,7 3-126 0 0,-38-3 41 0 0,0 0 0 0 0,13-4-41 0 0,20 1 99 0 0,68 0 1 0 0,103 2 259 0 0,-186 2-213 0 0,50 3 81 0 0,34 8-227 0 0,-27-1 49 0 0,-61-8-70 0 0,-1 2 0 0 0,0 1 1 0 0,39 13 20 0 0,36 11 45 0 0,-15-5-90 0 0,9 1-268 0 0,-51-13-624 0 0,-61-13 859 0 0,6 0-273 0 0,-1 1 0 0 0,0 0 0 0 0,0 1 0 0 0,0 0 0 0 0,0 0 0 0 0,0 0 0 0 0,-1 1 0 0 0,1 1 0 0 0,0 0 351 0 0,-8-5-2993 0 0</inkml:trace>
  <inkml:trace contextRef="#ctx0" brushRef="#br0" timeOffset="2156.48">2291 2429 1840 0 0,'0'0'343'0'0,"0"8"5664"0"0,2-3-5773 0 0,0-4-182 0 0,1 1 0 0 0,-1 0 0 0 0,1-1-1 0 0,0 1 1 0 0,-1-1 0 0 0,1 0 0 0 0,0 0 0 0 0,0 0 0 0 0,0 0 0 0 0,0-1 0 0 0,0 1 0 0 0,0-1 0 0 0,3 1-52 0 0,7-1 560 0 0,1 0 0 0 0,10-3-560 0 0,9 1 363 0 0,130-1-43 0 0,97 1-132 0 0,68 23 842 0 0,-269-18-903 0 0,109 10 50 0 0,26 12 479 0 0,81 26-656 0 0,-66-4-1080 0 0,-137-25 842 0 0,-9-3-1831 0 0,-59-17-1448 0 0</inkml:trace>
  <inkml:trace contextRef="#ctx0" brushRef="#br0" timeOffset="3022.16">2406 2791 1840 0 0,'12'4'176'0'0,"81"13"3716"0"0,1-5-1 0 0,39-1-3891 0 0,-104-9 169 0 0,370 35 855 0 0,-72 5-307 0 0,-276-37-640 0 0,-1-1-142 0 0,31 7 65 0 0,-72-9-124 0 0,0 0 0 0 0,0 0 0 0 0,-1 1 0 0 0,1 0 0 0 0,6 4 124 0 0,-11-3-397 0 0</inkml:trace>
  <inkml:trace contextRef="#ctx0" brushRef="#br0" timeOffset="4287.76">224 17 2760 0 0,'0'0'125'0'0,"18"-10"4263"0"0,-12 9-4151 0 0,0-1 0 0 0,0 1 0 0 0,0 0 1 0 0,0 0-1 0 0,0 1 0 0 0,1 0 0 0 0,-1 0 0 0 0,0 0 0 0 0,0 1 0 0 0,0 0 0 0 0,0 0 0 0 0,1 1-237 0 0,35 2 690 0 0,90 4 1110 0 0,-87-2-1651 0 0,-1 3 1 0 0,-1 1 0 0 0,32 12-150 0 0,49 12-296 0 0,198 23 652 0 0,-152-33-2267 0 0,-157-22 1465 0 0</inkml:trace>
  <inkml:trace contextRef="#ctx0" brushRef="#br0" timeOffset="5176.39">195 408 4608 0 0,'0'0'208'0'0,"17"6"111"0"0,-8-4 450 0 0,-1 0 1 0 0,0 0-1 0 0,1-1 1 0 0,-1 0-1 0 0,6-1-769 0 0,1 1 22 0 0,309 31 1526 0 0,77 29-1548 0 0,-240-29 666 0 0,75 26-666 0 0,-160-34 490 0 0,70 30-490 0 0,-136-49-316 0 0</inkml:trace>
  <inkml:trace contextRef="#ctx0" brushRef="#br0" timeOffset="6078.49">0 835 6768 0 0,'0'0'306'0'0,"0"0"-4"0"0,0 0-164 0 0,9 10 768 0 0,-4-7-764 0 0,-1 0 1 0 0,0-1 0 0 0,1 1-1 0 0,-1-1 1 0 0,1 0-1 0 0,0 0 1 0 0,0-1 0 0 0,0 0-1 0 0,1 1-142 0 0,49 4 798 0 0,-9 0-609 0 0,86 14-149 0 0,-35-5-26 0 0,-27-3-38 0 0,345 52-360 0 0,-134-17 384 0 0,-221-36 0 0 0,-44-8 0 0 0,60 11 0 0 0,72 23 0 0 0,-100-23-153 0 0,-15-4-416 0 0,20 9 569 0 0,-40-15-334 0 0</inkml:trace>
  <inkml:trace contextRef="#ctx0" brushRef="#br0" timeOffset="6994.95">43 1289 3224 0 0,'16'7'667'0'0,"4"-1"793"0"0,0-1-1 0 0,1-1 1 0 0,11 1-1460 0 0,220 25 685 0 0,-114-12-448 0 0,232 43-99 0 0,-298-47 83 0 0,91 16 372 0 0,43 10-276 0 0,-109-19-61 0 0,69 27-256 0 0,-109-28 368 0 0,17 11-368 0 0,37 14-181 0 0,-81-39-541 0 0,-22-6 404 0 0</inkml:trace>
  <inkml:trace contextRef="#ctx0" brushRef="#br0" timeOffset="7957.36">145 1927 6968 0 0,'0'0'316'0'0,"0"0"-3"0"0,22 1 1087 0 0,13 8-941 0 0,-3-1-335 0 0,29 3-124 0 0,192 26 1153 0 0,-128-18-624 0 0,36 8-327 0 0,-50-6-275 0 0,0 0 178 0 0,0 5-105 0 0,-22-2 229 0 0,16 4 278 0 0,18 11-507 0 0,-123-39-7 0 0,12 5-311 0 0,0-1 0 0 0,0-1 0 0 0,0 1 1 0 0,1-2-1 0 0,-1 0 0 0 0,1 0 0 0 0,6-1 318 0 0,-19-1-632 0 0</inkml:trace>
  <inkml:trace contextRef="#ctx0" brushRef="#br0" timeOffset="8723.34">516 2490 3680 0 0,'0'0'284'0'0,"0"0"7"0"0,0 0 722 0 0,0 0 335 0 0,0 0 69 0 0,0 0-133 0 0,0 0-613 0 0,0 0-266 0 0,0 0-56 0 0,13 11 149 0 0,-4-9-498 0 0,-1 0 1 0 0,0-1 0 0 0,0 0-1 0 0,1 0 1 0 0,-1-1 0 0 0,0 0-1 0 0,1 0 1 0 0,6-2-1 0 0,-4 1 11 0 0,20 1 161 0 0,1 2 1 0 0,26 4-173 0 0,25 1 183 0 0,179-1-130 0 0,-201-3 22 0 0,0 3-1 0 0,10 5-74 0 0,-28-2 182 0 0,22 8-182 0 0,17 0 0 0 0,-11 8-495 0 0,-66-24-1325 0 0,-2 0-1785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2:47.04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1291 4276 1840 0 0,'0'0'83'0'0,"0"0"163"0"0,0 0 646 0 0,0 0 278 0 0,-9 8 4029 0 0,1-2 2257 0 0,11-13-4958 0 0,14-18-3087 0 0,-13 20 1383 0 0,75-108 600 0 0,-62 88-1106 0 0,-2-1-1 0 0,0-1 0 0 0,6-19-287 0 0,28-87 721 0 0,-38 95-215 0 0,5-30-506 0 0,-14 55 61 0 0,6-32 58 0 0,-5 22 60 0 0,6-18-179 0 0,-5 21-1 0 0,0 0 0 0 0,0-12 1 0 0,1-11 13 0 0,33-191 308 0 0,-28 185-269 0 0,5-32-286 0 0,6-51 532 0 0,1-22-467 0 0,-7 16 50 0 0,-14 109 119 0 0,-2-1 0 0 0,0 1 0 0 0,-1-28 0 0 0,-3-57 48 0 0,3 96 42 0 0,-1-11 214 0 0,-2 0-1 0 0,-5-15-303 0 0,6 24-2 0 0,-8-28 106 0 0,-2 1 1 0 0,-2 0-1 0 0,-10-18-104 0 0,-23-59 419 0 0,49 123-417 0 0,-33-71 495 0 0,-14-18-497 0 0,44 84-1 0 0,-19-33 48 0 0,-1 2-1 0 0,-2 0 0 0 0,-14-14-46 0 0,-73-88 0 0 0,84 103 0 0 0,-14-20-143 0 0,-36-45 538 0 0,59 78-258 0 0,-2 2 1 0 0,0 0-1 0 0,-7-4-137 0 0,-24-16-29 0 0,-48-27 29 0 0,0 9 53 0 0,99 58-54 0 0,-31-20-58 0 0,-26-21 59 0 0,11-2 11 0 0,34 31 4 0 0,-1 0-1 0 0,0 1 0 0 0,0 0 0 0 0,-12-6-14 0 0,-30-20 124 0 0,18 12-31 0 0,27 19-57 0 0,1 0 0 0 0,-1 0 1 0 0,-4-1-37 0 0,11 6-764 0 0,-18-7 2201 0 0,14 7-4266 0 0,1 1-4541 0 0,7 1-45 0 0</inkml:trace>
  <inkml:trace contextRef="#ctx0" brushRef="#br0" timeOffset="2001.51">1205 264 1840 0 0,'0'0'431'0'0,"0"0"1135"0"0,0 0 495 0 0,0 0 98 0 0,0 0-170 0 0,0 0-777 0 0,0 0-341 0 0,0 0-67 0 0,0 0-85 0 0,0 0-290 0 0,0 7 426 0 0,-3 3-465 0 0,1 0 1 0 0,0 0-1 0 0,1 0 1 0 0,0 1-1 0 0,0-1 1 0 0,1 0-1 0 0,1 10-390 0 0,0 5 588 0 0,-1-13-351 0 0,1 1 0 0 0,0-1 0 0 0,1 0 0 0 0,0 1 0 0 0,1-1-1 0 0,0 0 1 0 0,1 2-237 0 0,15 57 667 0 0,-6-15-387 0 0,-11-42-230 0 0,1 1 1 0 0,1-1-1 0 0,1 1 0 0 0,2 5-50 0 0,11 26 67 0 0,-12-27-64 0 0,2-1-1 0 0,2 6-2 0 0,33 68 75 0 0,-27-58 188 0 0,-2 1 0 0 0,5 22-263 0 0,-2-6 241 0 0,23 56 40 0 0,55 168-28 0 0,-91-264-240 0 0,1 0-1 0 0,0-1 0 0 0,0 0 1 0 0,1 0-1 0 0,5 8-12 0 0,-5-9 2 0 0,5 13 3 0 0,-9-18 6 0 0,0 0 1 0 0,0 1-1 0 0,0-1 0 0 0,0-1 0 0 0,1 1 0 0 0,3 3-11 0 0,0 2 38 0 0,1 0 0 0 0,-1 1-1 0 0,0 0 1 0 0,-1 0-1 0 0,1 3-37 0 0,-1-4 42 0 0,0 1 0 0 0,0-1-1 0 0,1 0 1 0 0,0 0-1 0 0,0 0 1 0 0,4 3-42 0 0,42 46 74 0 0,38 39-74 0 0,-64-71 12 0 0,-3-1 24 0 0,1-2-1 0 0,1-1 0 0 0,4 1-35 0 0,-9-8 44 0 0,-14-10-24 0 0,0 0 0 0 0,0 0-1 0 0,1-1 1 0 0,-1 0 0 0 0,1-1 0 0 0,0 1-1 0 0,0-1 1 0 0,1 0-20 0 0,-4-2 0 0 0,-1 1 0 0 0,1 0 0 0 0,0 0 0 0 0,-1 0 0 0 0,1 0 0 0 0,1 2 0 0 0,16 9 0 0 0,28 13 148 0 0,-44-24-95 0 0,0 1 1 0 0,-1-1-1 0 0,1 1 0 0 0,-1 0 0 0 0,0 1 0 0 0,2 0-53 0 0,16 13-132 0 0,-20-16 126 0 0,18 10-110 0 0,0 1-1 0 0,12 11 117 0 0,-29-21 0 0 0,0 0 0 0 0,0 0 0 0 0,0 0 0 0 0,1-1 0 0 0,-1 0 0 0 0,1 1 0 0 0,14 7 0 0 0,-5-1 21 0 0,1 1 98 0 0,0 0 0 0 0,1-1 0 0 0,0-1 1 0 0,3 1-120 0 0,80 25 1470 0 0,-49-10-1463 0 0,-37-16-44 0 0,1-1 0 0 0,0 0 0 0 0,0-1 0 0 0,0 0-1 0 0,1-1 1 0 0,6 0 37 0 0,8 2 23 0 0,-16-4 15 0 0,1 0 1 0 0,-1 0 0 0 0,9-1-39 0 0,32 1 83 0 0,-24-1-89 0 0,23-1 6 0 0,97-8 0 0 0,-50-2 163 0 0,-1-5-1 0 0,59-18-162 0 0,-153 32 6 0 0,146-39-265 0 0,129-31 266 0 0,-190 48-6 0 0,94-36 9 0 0,-126 39 100 0 0,26-1 114 0 0,-56 11-339 0 0,-3 2-98 0 0,16-8 213 0 0,-14 4 594 0 0,0 1-1 0 0,0 2 0 0 0,5 0-593 0 0,-31 8-70 0 0,1 1 0 0 0,-1 0 0 0 0,1 0 1 0 0,-1 0-1 0 0,1 0 0 0 0,-1 0 0 0 0,1 0 0 0 0,0 0 0 0 0,-1 0 0 0 0,1 0 0 0 0,-1 0 0 0 0,1 0 0 0 0,-1 1 1 0 0,1-1-1 0 0,-1 0 0 0 0,1 0 0 0 0,-1 0 0 0 0,1 1 0 0 0,-1-1 70 0 0,15 3-2502 0 0,-14-3 2540 0 0,-1 0-195 0 0,0 0-439 0 0,0 0-185 0 0,0 0-34 0 0,0 0-101 0 0,0 0-395 0 0,0 0-175 0 0,0 0-31 0 0</inkml:trace>
  <inkml:trace contextRef="#ctx0" brushRef="#br1" timeOffset="42836.81">2178 3266 1376 0 0,'0'0'317'0'0,"0"0"797"0"0,0 0 350 0 0,0 0 67 0 0,0 0-111 0 0,0 0-540 0 0,0 0-236 0 0,0 0-48 0 0,9 12 780 0 0,-7-6-1164 0 0,0 0-1 0 0,0-1 1 0 0,0 1-1 0 0,-1 0 0 0 0,1 0 1 0 0,-1 0-1 0 0,-1 0 1 0 0,1 3-212 0 0,0 0 143 0 0,0-1 0 0 0,0 1 1 0 0,2 4-144 0 0,0 0 107 0 0,0 0 1 0 0,-2 0 0 0 0,1 1-108 0 0,1 13 82 0 0,6 70 13 0 0,2-13 69 0 0,1 1-340 0 0,-7-51 87 0 0,-1 1 1 0 0,-2 10 88 0 0,1-2-63 0 0,3 14 63 0 0,2 13-161 0 0,-6-39-114 0 0,2 0-1 0 0,2 4 276 0 0,0 20-304 0 0,-5-40 216 0 0,1 0 1 0 0,-2 0-1 0 0,0 1 88 0 0,2 35-369 0 0,-1-45 258 0 0,-1 0 0 0 0,-1 0 1 0 0,1 0-1 0 0,-2 6 111 0 0,2-7-246 0 0,-1 0 0 0 0,1 1 1 0 0,-1-1-1 0 0,1 1 0 0 0,1 3 246 0 0,-3 10-354 0 0,2-17 337 0 0,0-1 1 0 0,-1 1-1 0 0,1 0 0 0 0,0 0 1 0 0,0 0-1 0 0,0 0 1 0 0,0-1-1 0 0,0 1 0 0 0,0 0 1 0 0,1 1 16 0 0,1 38 0 0 0,-1-21-2572 0 0,2-14-304 0 0</inkml:trace>
  <inkml:trace contextRef="#ctx0" brushRef="#br1" timeOffset="43698.5">2468 3052 5064 0 0,'14'-2'389'0'0,"-11"1"-148"0"0,-3 1 307 0 0,0 0 164 0 0,0 0 31 0 0,0 0-47 0 0,2 9 368 0 0,-1-8-1042 0 0,-1-1 1 0 0,0 1 0 0 0,0-1-1 0 0,1 1 1 0 0,-1-1-1 0 0,0 1 1 0 0,0-1-1 0 0,0 1 1 0 0,0-1-1 0 0,1 1 1 0 0,-1-1-1 0 0,0 1 1 0 0,0-1-1 0 0,0 1 1 0 0,0 0 0 0 0,0-1-1 0 0,-1 1 1 0 0,1-1-1 0 0,0 1 1 0 0,0-1-23 0 0,0 2 29 0 0,-1-1-1 0 0,1 0 1 0 0,-1-1-1 0 0,1 1 0 0 0,0 0 1 0 0,0 0-1 0 0,-1 0 0 0 0,1 0 0 0 0,0 0 1 0 0,0 0-1 0 0,0 0 0 0 0,0 0 1 0 0,0 0-1 0 0,0 0 0 0 0,0 0 1 0 0,1 0-1 0 0,-1 0 0 0 0,0 0 0 0 0,1 0 1 0 0,-1 0-1 0 0,0 0 0 0 0,1 0 1 0 0,0 0-29 0 0,-1 1 41 0 0,1 0 0 0 0,-1 0 0 0 0,1 0 1 0 0,-1 0-1 0 0,0 0 0 0 0,0 0 0 0 0,0 0 1 0 0,0 0-1 0 0,0 0 0 0 0,0 0-41 0 0,0 1 43 0 0,-1 0 0 0 0,1-1-1 0 0,1 1 1 0 0,-1 0 0 0 0,0-1 0 0 0,1 1 0 0 0,-1 1-43 0 0,23 86 580 0 0,-22-83-563 0 0,0 0 0 0 0,0 0 1 0 0,-1 0-1 0 0,0 0 0 0 0,0 0 0 0 0,0 1-17 0 0,-1 17 21 0 0,4 18-21 0 0,-1-13 0 0 0,-1 1 0 0 0,-1-1 0 0 0,-2 9 0 0 0,0-26 0 0 0,2 0 0 0 0,0 1 0 0 0,0-1 0 0 0,2 0 0 0 0,0 3 0 0 0,-2-11-1 0 0,0 1 0 0 0,0-1 1 0 0,0 1-1 0 0,-1-1 0 0 0,-1 6 1 0 0,1-6-16 0 0,0 1 0 0 0,0-1 0 0 0,1 1 0 0 0,0-1 0 0 0,0 6 16 0 0,2 0-30 0 0,-1-2-21 0 0,0 1 0 0 0,0-1 0 0 0,-1 1-1 0 0,0-1 1 0 0,-1 7 51 0 0,-1-1-172 0 0,2 0 0 0 0,0-1 0 0 0,2 15 172 0 0,1 17-514 0 0,-2-14 32 0 0,2-1 0 0 0,1 0 0 0 0,7 28 482 0 0,-8-23-175 0 0,-1-6 12 0 0,-1-24 112 0 0,-1 0 0 0 0,0 0 1 0 0,0 0-1 0 0,-1 0 0 0 0,1 0 0 0 0,-1 0 51 0 0,0 1-144 0 0,0 0 1 0 0,0 0-1 0 0,1 0 0 0 0,0 2 144 0 0,2 2-258 0 0,-2-8 208 0 0,1-1-1 0 0,0 1 1 0 0,-1-1-1 0 0,0 1 1 0 0,0-1-1 0 0,0 1 0 0 0,0-1 1 0 0,0 1-1 0 0,0-1 1 0 0,0 1-1 0 0,-1-1 0 0 0,0 1 1 0 0,1-1-1 0 0,-1 0 1 0 0,0 1-1 0 0,0-1 51 0 0,0-1-16 0 0,0 1-1 0 0,0-1 0 0 0,0 0 1 0 0,0 0-1 0 0,0 0 1 0 0,0 0-1 0 0,0 1 1 0 0,1-1-1 0 0,-1 0 1 0 0,0 1-1 0 0,1-1 0 0 0,-1 1 1 0 0,1-1-1 0 0,0 1 1 0 0,-1-1-1 0 0,1 0 1 0 0,0 1-1 0 0,0-1 1 0 0,0 1-1 0 0,0-1 0 0 0,0 1 1 0 0,0-1-1 0 0,1 1 1 0 0,-1 1 16 0 0,5 42-808 0 0,-4-39 689 0 0,-1-1 0 0 0,1 0 0 0 0,-1 1 0 0 0,0 4 119 0 0,0-1-84 0 0,0-8 80 0 0,0 0 0 0 0,0 0-1 0 0,0 0 1 0 0,0-1 0 0 0,1 1 0 0 0,-1 0 0 0 0,0 0 0 0 0,1 0-1 0 0,-1-1 1 0 0,0 1 0 0 0,1 0 0 0 0,-1-1 0 0 0,1 1 0 0 0,-1 0-1 0 0,1-1 1 0 0,0 1 0 0 0,-1-1 4 0 0,1 1-1 0 0,-1-1 0 0 0,1 1 0 0 0,-1-1 0 0 0,0 1-1 0 0,1-1 1 0 0,-1 0 0 0 0,1 1 0 0 0,-1 0 0 0 0,0-1 0 0 0,0 1-1 0 0,1-1 1 0 0,-1 1 0 0 0,0-1 0 0 0,0 1 0 0 0,0 0 0 0 0,1-1 0 0 0,-1 1-1 0 0,0-1 1 0 0,0 1 0 0 0,0 0 0 0 0,0-1 0 0 0,0 1 1 0 0,-2 6 0 0 0,2-7 0 0 0,-1 0 0 0 0,1 1 0 0 0,0-1 0 0 0,0 1 0 0 0,0-1 0 0 0,0 1 0 0 0,0-1 0 0 0,-1 1 0 0 0,1-1 0 0 0,0 0 0 0 0,0 1 0 0 0,0-1 0 0 0,0 1 0 0 0,0-1 0 0 0,1 1 0 0 0,-1-1 0 0 0,0 1 0 0 0,0-1 0 0 0,0 1 0 0 0,0-1 0 0 0,0 0 0 0 0,1 1 0 0 0,-1-1 0 0 0,0 1 0 0 0,0-1 0 0 0,1 0 0 0 0,-1 1 0 0 0,0-1 0 0 0,1 0 0 0 0,-1 1 0 0 0,0-1 0 0 0,1 0 0 0 0,-1 1 0 0 0,1-1 4 0 0,-1 1 1 0 0,0 0 0 0 0,1-1-1 0 0,-1 1 1 0 0,0 0 0 0 0,1-1-1 0 0,-1 1 1 0 0,0 0 0 0 0,0-1-1 0 0,0 1 1 0 0,0 0 0 0 0,0 0-1 0 0,0-1 1 0 0,0 1 0 0 0,0 0-1 0 0,0 0 1 0 0,0-1-1 0 0,0 1-4 0 0,0 0 15 0 0,0 1-1 0 0,0-1 0 0 0,0 1 1 0 0,0-1-1 0 0,0 0 0 0 0,0 1 1 0 0,1-1-1 0 0,-1 1 1 0 0,0-1-1 0 0,1 0 0 0 0,0 1-14 0 0,-1-1 32 0 0,0 0-1 0 0,0 0 1 0 0,1 0 0 0 0,-1 0-1 0 0,0 0 1 0 0,0 0 0 0 0,0 0-1 0 0,0 0 1 0 0,0 0-1 0 0,0 0 1 0 0,0 0 0 0 0,-1 0-1 0 0,1 0 1 0 0,0 0-1 0 0,-1 1-31 0 0,1-1 48 0 0,0 0-1 0 0,-1 0 0 0 0,1 0 0 0 0,0 0 0 0 0,0 0 0 0 0,0 0 0 0 0,0 0 0 0 0,0 0 0 0 0,0 0 0 0 0,0 0 1 0 0,0 0-1 0 0,0 0 0 0 0,1 1-47 0 0,-1-1 9 0 0,0-1 1 0 0,0 0 0 0 0,0 1-1 0 0,0-1 1 0 0,0 0-1 0 0,0 1 1 0 0,0-1-1 0 0,0 0 1 0 0,0 1-1 0 0,0-1 1 0 0,0 0 0 0 0,0 1-1 0 0,0-1 1 0 0,0 0-1 0 0,0 1 1 0 0,0-1-1 0 0,0 0 1 0 0,0 1 0 0 0,-1-1-1 0 0,1 0 1 0 0,0 1-1 0 0,0-1 1 0 0,0 0-1 0 0,0 0 1 0 0,-1 1 0 0 0,1-1-1 0 0,0 0 1 0 0,0 0-1 0 0,-1 0 1 0 0,1 1-1 0 0,0-1 1 0 0,0 0-1 0 0,-1 0 1 0 0,1 0 0 0 0,-1 1-10 0 0,1-1 3 0 0,0 0 0 0 0,-1 0 1 0 0,1 0-1 0 0,0 0 0 0 0,0 1 1 0 0,-1-1-1 0 0,1 0 0 0 0,0 0 1 0 0,0 1-1 0 0,-1-1 0 0 0,1 0 1 0 0,0 0-1 0 0,0 1 1 0 0,0-1-1 0 0,-1 0 0 0 0,1 1 1 0 0,0-1-1 0 0,0 0 0 0 0,0 1 1 0 0,0-1-1 0 0,0 0 0 0 0,0 1 1 0 0,0-1-1 0 0,0 0 0 0 0,0 1 1 0 0,-1-1-1 0 0,2 0 0 0 0,-1 1 1 0 0,0-1-4 0 0,2 7 46 0 0,-2-7-45 0 0,1 1 0 0 0,-1-1-1 0 0,0 1 1 0 0,0-1 0 0 0,1 1 0 0 0,-1-1-1 0 0,0 1 1 0 0,0-1 0 0 0,0 1-1 0 0,0-1 1 0 0,0 1 0 0 0,0-1-1 0 0,0 1 1 0 0,0-1 0 0 0,0 1 0 0 0,0-1-1 0 0,0 1 1 0 0,0-1 0 0 0,0 1-1 0 0,-1-1 1 0 0,1 1 0 0 0,0-1-1 0 0,0 1 1 0 0,0-1 0 0 0,-1 1-1 0 0,0 9-1977 0 0,1-10-110 0 0</inkml:trace>
  <inkml:trace contextRef="#ctx0" brushRef="#br1" timeOffset="44539.25">2753 2821 6448 0 0,'4'0'585'0'0,"-3"0"-547"0"0,0 1-1 0 0,1-1 1 0 0,-1 1 0 0 0,0-1-1 0 0,0 1 1 0 0,0-1-1 0 0,0 1 1 0 0,0-1 0 0 0,0 1-1 0 0,0 0 1 0 0,-1 0-1 0 0,1-1 1 0 0,0 1 0 0 0,0 0-1 0 0,0 0 1 0 0,-1 0-1 0 0,1 0 1 0 0,-1 0 0 0 0,1 0-1 0 0,0 0 1 0 0,-1 0-1 0 0,0 0 1 0 0,1 0 0 0 0,-1 0-1 0 0,0 0 1 0 0,1 0-1 0 0,-1 1 1 0 0,0-1 0 0 0,0 0-1 0 0,0 1-37 0 0,3 9 492 0 0,-3-8-436 0 0,1-1 1 0 0,-1 0-1 0 0,1 1 0 0 0,-1-1 1 0 0,0 0-1 0 0,0 1 1 0 0,0-1-1 0 0,0 1 0 0 0,-1-1 1 0 0,1 0-1 0 0,-1 2-56 0 0,0-1 38 0 0,1 0 0 0 0,-1 0 0 0 0,1-1-1 0 0,0 1 1 0 0,0 0 0 0 0,0 0 0 0 0,0 0 0 0 0,0-1-38 0 0,1 3 59 0 0,0 1 1 0 0,-1-1-1 0 0,0 0 0 0 0,0 0 1 0 0,0 0-1 0 0,-1 4-59 0 0,0 20 124 0 0,1-25-116 0 0,0 0 0 0 0,0 0 0 0 0,0-1 0 0 0,-1 1 1 0 0,1 0-1 0 0,-2 1-8 0 0,0 20 15 0 0,4-2-15 0 0,0-15 0 0 0,-1 0 0 0 0,-1 0 0 0 0,0 1 0 0 0,0-1 0 0 0,-1 19 0 0 0,3 26 0 0 0,0-23 0 0 0,-2 15 0 0 0,3 73 0 0 0,-3-1 0 0 0,1-58 0 0 0,0-38 0 0 0,-1 1 0 0 0,-2 16 0 0 0,1 11 0 0 0,1-36 0 0 0,0 0 0 0 0,-1 0 0 0 0,-1 3 0 0 0,1-3 0 0 0,-1 0 0 0 0,2 0 0 0 0,0 0 0 0 0,0 0 0 0 0,1 0 0 0 0,0-1 0 0 0,-1-1 0 0 0,0 1 0 0 0,-2 3 0 0 0,1 32 0 0 0,3-1-20 0 0,-2-19-6 0 0,2 1 0 0 0,2 2 26 0 0,6 44 0 0 0,-9-70-6 0 0,-1 0 1 0 0,0 0 0 0 0,0-1-1 0 0,0 1 1 0 0,0 0-1 0 0,-1 2 6 0 0,0 17-53 0 0,3-2-72 0 0,2 25-904 0 0,-2 7 1029 0 0,-4-28-376 0 0,0 11-272 0 0,2-18 335 0 0,0-14 254 0 0,0 1-1 0 0,0-1 1 0 0,0 0 0 0 0,1 0-1 0 0,-1 0 1 0 0,1 0 0 0 0,0 1 59 0 0,0-3-17 0 0,-1 1 1 0 0,1-1-1 0 0,-1 0 1 0 0,0 0-1 0 0,0 1 1 0 0,0-1-1 0 0,0 0 1 0 0,0 1 16 0 0,0 0 18 0 0,0-1 1 0 0,0 0-1 0 0,0 1 1 0 0,0-1-1 0 0,0 0 1 0 0,0 1-1 0 0,1-1 1 0 0,0 2-19 0 0,1 1-24 0 0,-1 0 0 0 0,1 0 0 0 0,-1 0 1 0 0,0 0-1 0 0,0 0 0 0 0,-1 0 0 0 0,0 1 24 0 0,4 9-97 0 0,-4-14 97 0 0,0 0 0 0 0,1 0 0 0 0,-1 0 0 0 0,0 0 0 0 0,0 0 0 0 0,1 0 0 0 0,-1 0 0 0 0,0 0 0 0 0,0 0 0 0 0,0 0 0 0 0,0 0 0 0 0,0 0 0 0 0,0 0 0 0 0,-1 0 0 0 0,1 0 0 0 0,0 0 0 0 0,-1 0 0 0 0,1 0-11 0 0,0 0 0 0 0,0 1 1 0 0,0-1-1 0 0,0 0 0 0 0,0 1 1 0 0,0-1-1 0 0,0 0 0 0 0,0 0 1 0 0,1 1-1 0 0,-1-1 0 0 0,0 0 1 0 0,1 1 10 0 0,2 12-584 0 0,2-10-69 0 0,-4-3-1318 0 0</inkml:trace>
  <inkml:trace contextRef="#ctx0" brushRef="#br1" timeOffset="45708.78">3214 2734 1840 0 0,'3'13'176'0'0,"-4"42"565"0"0,0-10 1209 0 0,3 13-1950 0 0,-2-37 94 0 0,0 0 0 0 0,-2 0 0 0 0,-1 3-94 0 0,-2 31 499 0 0,1-3-26 0 0,0 13 190 0 0,2-23 79 0 0,-2 5-742 0 0,-1 13 363 0 0,-2 9-266 0 0,4-38-43 0 0,-1 27-54 0 0,2 38 15 0 0,0 44 54 0 0,3-103 124 0 0,-4 12-193 0 0,0 19 331 0 0,3-36-191 0 0,0 29 64 0 0,-1-15-132 0 0,-1-12-62 0 0,2-8 9 0 0,-1-15-12 0 0,1 0 0 0 0,0 0 0 0 0,1 1 0 0 0,0-1 0 0 0,1 2-7 0 0,1-2-41 0 0,-1 0 0 0 0,-1 0 0 0 0,0 0 0 0 0,-1 0 0 0 0,0 0 0 0 0,-1 3 41 0 0,1-5-31 0 0,0-1 1 0 0,0 1-1 0 0,1 0 0 0 0,0 0 0 0 0,1 1 31 0 0,2 30-72 0 0,-2-17 50 0 0,-2-17 4 0 0,1 0-1 0 0,-1 0 0 0 0,0 0 1 0 0,0 0-1 0 0,-1 0 0 0 0,-1 4 19 0 0,-3 27-10 0 0,5-11-1134 0 0,0-15-99 0 0,0-11-1330 0 0</inkml:trace>
  <inkml:trace contextRef="#ctx0" brushRef="#br1" timeOffset="46291.5">3551 2671 5408 0 0,'0'0'248'0'0,"1"14"96"0"0,18 66 1412 0 0,-12-22-802 0 0,-4-32-518 0 0,-1 0 0 0 0,-1 0 0 0 0,-2 7-436 0 0,1-6 227 0 0,5 20-71 0 0,-1-10-85 0 0,10 282-861 0 0,-9-3-148 0 0,-8-262-1782 0 0,1-37 120 0 0</inkml:trace>
  <inkml:trace contextRef="#ctx0" brushRef="#br1" timeOffset="46619.89">3612 4039 1376 0 0,'0'3'18'0'0,"0"29"1821"0"0,1 0 0 0 0,3 17-1839 0 0,6 2 0 0 0,-9-41 23 0 0,3 22 45 0 0,-1 22-68 0 0,-3-53-1827 0 0</inkml:trace>
  <inkml:trace contextRef="#ctx0" brushRef="#br1" timeOffset="47476.34">3875 2841 4608 0 0,'0'0'353'0'0,"0"0"-90"0"0,0 0 482 0 0,0 0 235 0 0,0 0 48 0 0,0 0-63 0 0,0 13 709 0 0,-4 39 250 0 0,2-38-1793 0 0,1 0 0 0 0,1 0 0 0 0,0-1 0 0 0,1 14-131 0 0,3 12 25 0 0,-2-1 1 0 0,-1 1 0 0 0,-3 4-26 0 0,1 11 69 0 0,2 6-69 0 0,-2-6 60 0 0,-1-4 84 0 0,2 69 235 0 0,-2-61-526 0 0,5 39 147 0 0,3 69-265 0 0,-1-24 116 0 0,-3-100 135 0 0,4 43-50 0 0,-2-44-434 0 0,-4-41 402 0 0,0 1-35 0 0,0 1 0 0 0,1-1 1 0 0,-1 1-1 0 0,1-1 0 0 0,-1 1 1 0 0,1-1-1 0 0,-1 0 0 0 0,1 1 1 0 0,0 0 130 0 0,7 15-1004 0 0,-7-16 928 0 0,-1 4-56 0 0,0-1 109 0 0,0-3-30 0 0,0-1-11 0 0,0 0 0 0 0,0 0-432 0 0,0 0-1814 0 0,0 0-772 0 0</inkml:trace>
  <inkml:trace contextRef="#ctx0" brushRef="#br1" timeOffset="47938.8">4161 3078 1840 0 0,'0'0'83'0'0,"0"0"257"0"0,0 0 1038 0 0,0 0 454 0 0,0 0 89 0 0,0 0-190 0 0,0 15-27 0 0,0 18-914 0 0,0 28-369 0 0,5 91-977 0 0,-2-62 861 0 0,-2-27 98 0 0,4 9-403 0 0,-1-19-309 0 0,-3 19 309 0 0,3 41-350 0 0,1-6-189 0 0,-4-46 469 0 0,0-39-392 0 0,-1 0 0 0 0,-2 7 462 0 0,0-15-3584 0 0</inkml:trace>
  <inkml:trace contextRef="#ctx0" brushRef="#br1" timeOffset="51575.38">1496 125 4608 0 0,'-1'1'103'0'0,"0"0"0"0"0,0 1 0 0 0,0-1 0 0 0,0 1 0 0 0,0-1 0 0 0,1 1 0 0 0,-1-1 0 0 0,1 1 0 0 0,-1-1 0 0 0,1 1 0 0 0,-1 0 1 0 0,1-1-1 0 0,0 1 0 0 0,-1 0-103 0 0,-1 25 2354 0 0,-12 456-606 0 0,10-310-1443 0 0,8 28-305 0 0,-4-169-262 0 0,-2 1-1 0 0,0-1 0 0 0,-6 19 263 0 0,5-35-584 0 0,3-9 258 0 0</inkml:trace>
  <inkml:trace contextRef="#ctx0" brushRef="#br1" timeOffset="52554.28">1937 28 5584 0 0,'0'0'256'0'0,"0"0"-7"0"0,-2 21 159 0 0,-1 4 510 0 0,1 1-1 0 0,2 0 0 0 0,0 0 1 0 0,3 9-918 0 0,0 35 879 0 0,-2 17-520 0 0,0 52-300 0 0,-5 57-10 0 0,-7 406-1672 0 0,8-445 755 0 0,0-79 1043 0 0,-11 40 849 0 0,-3-24-824 0 0,10-63 203 0 0,5-20-723 0 0,1-1 1 0 0,0 1-1 0 0,1 6 320 0 0,0-17-161 0 0,0 0 1 0 0,2 3-2606 0 0,-2-3-148 0 0</inkml:trace>
  <inkml:trace contextRef="#ctx0" brushRef="#br1" timeOffset="53486.53">2384 1 3680 0 0,'-2'20'1513'0'0,"2"24"1381"0"0,2 92-616 0 0,0 65 40 0 0,-9 21-2318 0 0,5-167-51 0 0,0 118 51 0 0,-10 110-492 0 0,11-81-1846 0 0,2-107 1949 0 0,0 12 640 0 0,-2 113 106 0 0,-23 39 758 0 0,23-238-1167 0 0,-1 9-116 0 0,3-16-652 0 0,-1-14 596 0 0</inkml:trace>
  <inkml:trace contextRef="#ctx0" brushRef="#br1" timeOffset="54458.18">2830 87 3224 0 0,'-3'24'2344'0'0,"1"0"0"0"0,1 0 0 0 0,1 2-2344 0 0,-4 485 2126 0 0,0-405-1956 0 0,-9 130-737 0 0,0 13-456 0 0,13-83 701 0 0,0-12 167 0 0,-1-132 150 0 0,1 88 5 0 0,-2 31 0 0 0,2-25-218 0 0,3-38 100 0 0,-1 84 639 0 0,-2-122-482 0 0,-2-26-1183 0 0,2-14 928 0 0</inkml:trace>
  <inkml:trace contextRef="#ctx0" brushRef="#br1" timeOffset="55413.81">3309 206 4608 0 0,'1'-1'208'0'0,"0"-2"-9"0"0,-1 0-42 0 0,0 2 437 0 0,0 1 178 0 0,0 0 27 0 0,0 0-51 0 0,0 0-245 0 0,-7 19 1163 0 0,5 83-191 0 0,1-17-348 0 0,-4 155-727 0 0,-3-65-400 0 0,-5 207 0 0 0,16-234-1102 0 0,1-26 284 0 0,-4 83 1276 0 0,1-1-954 0 0,-9-64 1078 0 0,6-133-1062 0 0,2-7 288 0 0</inkml:trace>
  <inkml:trace contextRef="#ctx0" brushRef="#br1" timeOffset="56594.07">3717 525 1376 0 0,'-4'-2'382'0'0,"2"1"-22"0"0,0 0 606 0 0,2 0-97 0 0,-10 2 5141 0 0,8 0-4221 0 0,0 5-1702 0 0,1 1 0 0 0,0-1 0 0 0,1 0 1 0 0,-1 1-1 0 0,1-1 0 0 0,0 1 0 0 0,1-1 0 0 0,-1 1 1 0 0,1-1-1 0 0,2 6-87 0 0,0 10 85 0 0,6 50-69 0 0,9 99 292 0 0,-13-43 32 0 0,-8 52-340 0 0,2-68-233 0 0,6 14 233 0 0,-1-67-26 0 0,1 9 24 0 0,7 168 58 0 0,-10-194-56 0 0,-1-28 0 0 0,0 1 0 0 0,-1 0 0 0 0,-1 6 0 0 0,0-6 0 0 0,1 1 0 0 0,0 0 0 0 0,2 1 0 0 0,-1 0 0 0 0,-1-1 0 0 0,0 12 0 0 0,2 21-1104 0 0,-3-48 718 0 0,0 0-76 0 0</inkml:trace>
  <inkml:trace contextRef="#ctx0" brushRef="#br1" timeOffset="57393.13">4069 816 5472 0 0,'0'0'248'0'0,"0"0"-6"0"0,4 1-140 0 0,0-1-92 0 0,-2 18 309 0 0,-2-14-210 0 0,0 23 861 0 0,-2 16-970 0 0,-2 20 1246 0 0,4-49-1160 0 0,0-1-1 0 0,1 14-85 0 0,1 8 57 0 0,0 45-30 0 0,0-18 0 0 0,-4 8-27 0 0,2-15 0 0 0,0-28 0 0 0,-1-1 0 0 0,-2 3 0 0 0,0 11 219 0 0,1 36-219 0 0,-1 12 181 0 0,-1 10 125 0 0,3-57 301 0 0,1 0 0 0 0,6 35-607 0 0,-6-66 186 0 0,-3 34-514 0 0,1-29 530 0 0,1-13-335 0 0,1 0 0 0 0,-1 0 1 0 0,1 0-1 0 0,0 1 0 0 0,-1-1 1 0 0,1 0-1 0 0,0 0 0 0 0,0 0 1 0 0,1 0-1 0 0,-1 0 0 0 0,0 0 1 0 0,1 1 132 0 0,0-1-3428 0 0</inkml:trace>
  <inkml:trace contextRef="#ctx0" brushRef="#br1" timeOffset="57960.4">4522 1318 7024 0 0,'0'-15'322'0'0,"0"12"-7"0"0,0 22-127 0 0,2 17 2308 0 0,5 31-2496 0 0,0-10 351 0 0,10 214 417 0 0,-16-202-768 0 0,1 2 0 0 0,4 11 0 0 0,-6-58-1330 0 0,0-20-2332 0 0</inkml:trace>
  <inkml:trace contextRef="#ctx0" brushRef="#br1" timeOffset="59632.88">24 1502 1376 0 0,'1'0'103'0'0,"-1"0"0"0"0,0 0 0 0 0,0 0 0 0 0,1 1-1 0 0,-1-1 1 0 0,0 0 0 0 0,0 0 0 0 0,1 1 0 0 0,-1-1 0 0 0,0 0 0 0 0,0 1 0 0 0,1-1-1 0 0,-1 0 1 0 0,0 0 0 0 0,0 1 0 0 0,0-1 0 0 0,0 0 0 0 0,0 1 0 0 0,0-1 0 0 0,0 0 0 0 0,1 1-1 0 0,-1-1 1 0 0,0 0 0 0 0,0 1 0 0 0,0-1 0 0 0,0 1 0 0 0,0-1 0 0 0,-1 0-103 0 0,2 18 3755 0 0,-1-6-3699 0 0,3 29 271 0 0,-2 24-327 0 0,0-7 93 0 0,-7 319-268 0 0,0-204 94 0 0,1-37-305 0 0,0-15 38 0 0,3-40 128 0 0,-2 214-954 0 0,3-243 1132 0 0,4 8 42 0 0,-1 22-42 0 0,2 34 11 0 0,-1-48 2 0 0,-4 47 29 0 0,-8 49 736 0 0,2-120-2915 0 0,7-39 238 0 0</inkml:trace>
  <inkml:trace contextRef="#ctx0" brushRef="#br1" timeOffset="60881.61">405 995 2760 0 0,'0'0'295'0'0,"0"0"195"0"0,0 0 88 0 0,2 4 848 0 0,1 7-543 0 0,-1 23 8 0 0,-2 18-662 0 0,0-24-205 0 0,-8 370 272 0 0,1-55 20 0 0,7-258-304 0 0,-8 234 28 0 0,3-175 130 0 0,-7 319-28 0 0,-1-135-142 0 0,1-92-72 0 0,11-226 67 0 0,-12 156-576 0 0,-2-7 135 0 0,9-106 464 0 0,9-34-2773 0 0,-3-16 716 0 0</inkml:trace>
  <inkml:trace contextRef="#ctx0" brushRef="#br1" timeOffset="62045.98">810 1146 3680 0 0,'0'0'284'0'0,"1"4"-168"0"0,0 7-60 0 0,-3 25 1345 0 0,4 18-589 0 0,-1-2-113 0 0,-9 233 1333 0 0,-4-69-1931 0 0,7-91-450 0 0,-3 13 242 0 0,-39 416-1626 0 0,40-491 1599 0 0,-13 130 28 0 0,7 83 106 0 0,13-53 73 0 0,-2-150 25 0 0,0-26-27 0 0,2 20-71 0 0,0 67 54 0 0,2-11 1154 0 0,-2-77-872 0 0,1 1-38 0 0,0-11 340 0 0,-3 24-638 0 0,-5-35-2516 0 0,7-25-496 0 0</inkml:trace>
  <inkml:trace contextRef="#ctx0" brushRef="#br1" timeOffset="62998.43">1174 1602 5064 0 0,'0'0'389'0'0,"0"1"-44"0"0,-1 2 104 0 0,0 8 432 0 0,-18 198-35 0 0,0 105 1473 0 0,-2 17-892 0 0,-1 12-1673 0 0,-5 70-116 0 0,15-75-468 0 0,8 35-924 0 0,1-264 1514 0 0,1-88 219 0 0,0 1 0 0 0,0-1 0 0 0,-3 3 21 0 0,4-16-1 0 0,-2 15-15 0 0,2-20-64 0 0</inkml:trace>
  <inkml:trace contextRef="#ctx0" brushRef="#br1" timeOffset="63921.46">1494 2091 2304 0 0,'0'7'305'0'0,"0"-6"442"0"0,0-1 189 0 0,-1 7 1224 0 0,1-6-2113 0 0,-1-1-1 0 0,1 1 1 0 0,0 0-1 0 0,0-1 1 0 0,0 1-1 0 0,0 0 1 0 0,0-1 0 0 0,0 1-1 0 0,0-1 1 0 0,0 1-1 0 0,0 0 1 0 0,0-1-1 0 0,0 1 1 0 0,0 0-1 0 0,1 0-46 0 0,0 4 183 0 0,-1 0 0 0 0,1 1 0 0 0,-1-1 0 0 0,0 0 0 0 0,0 1 0 0 0,-1 0-183 0 0,1 15 216 0 0,9 146 2456 0 0,-8-123-2605 0 0,-4 16-67 0 0,1 9 37 0 0,5 56-402 0 0,-1-30-594 0 0,-5 43 959 0 0,-12 73-1412 0 0,5-130 204 0 0,0-2 600 0 0,-9 114 808 0 0,18-182-280 0 0</inkml:trace>
  <inkml:trace contextRef="#ctx0" brushRef="#br0" timeOffset="90669.78">294 2527 5984 0 0,'0'0'67'0'0,"1"0"1"0"0,-1-1-1 0 0,1 1 1 0 0,-1-1-1 0 0,1 1 1 0 0,-1 0 0 0 0,1-1-1 0 0,-1 0 1 0 0,1 1-1 0 0,-1-1 1 0 0,1 1-1 0 0,-1-1 1 0 0,0 1-1 0 0,1-1 1 0 0,-1 0-1 0 0,0 1 1 0 0,0-1-1 0 0,1 0 1 0 0,-1 1-1 0 0,0-1 1 0 0,0 0 0 0 0,0 0-68 0 0,0-10 3880 0 0,0 8-1821 0 0,0 2-822 0 0,0 1-11 0 0,0 0-97 0 0,0 0-397 0 0,0 0-175 0 0,0 0-40 0 0,0 0-5 0 0,0 0 0 0 0,0 0 0 0 0,0 0 0 0 0,0 0-17 0 0,0 0-74 0 0,0 0-34 0 0,4 11 561 0 0,5 8-519 0 0,0-1 1 0 0,5 17-430 0 0,73 213 554 0 0,-64-170-263 0 0,-14-45-8 0 0,1-1-1 0 0,14 28-282 0 0,-23-58 19 0 0,0 1 0 0 0,0-1 0 0 0,0 0 1 0 0,1 1-1 0 0,-1-1 0 0 0,1 0 0 0 0,-1 0 0 0 0,1 0 0 0 0,0 0 0 0 0,0 0 0 0 0,0 0 0 0 0,0 0 0 0 0,2 0-19 0 0,-3-1 80 0 0,0-1-56 0 0,0-1-1 0 0,1 1 0 0 0,-1 0 1 0 0,0 0-1 0 0,1 0 1 0 0,-1-1-1 0 0,0 1 1 0 0,1-1-1 0 0,-1 1 0 0 0,0-1 1 0 0,0 1-1 0 0,0-1 1 0 0,1 0-1 0 0,-1 0-23 0 0,3-4 9 0 0,0 0 0 0 0,0 0 0 0 0,-1 0 0 0 0,0 0-1 0 0,0-1 1 0 0,0 1 0 0 0,-1-1 0 0 0,1 0 0 0 0,-2 1 0 0 0,1-1-1 0 0,0-4-8 0 0,12-30 39 0 0,17-23-27 0 0,44-97 243 0 0,-45 90 17 0 0,3 1 0 0 0,3 1 0 0 0,6-1-272 0 0,-42 61-1019 0 0,0 15-3517 0 0,1-3 2858 0 0,0 2-204 0 0</inkml:trace>
  <inkml:trace contextRef="#ctx0" brushRef="#br0" timeOffset="91423.43">747 3074 6448 0 0,'0'0'498'0'0,"0"0"-126"0"0,0 0 690 0 0,0 7 3985 0 0,0 7-2742 0 0,0 14-760 0 0,1 0 1 0 0,3 14-1546 0 0,-4-41 69 0 0,1 0-1 0 0,-1 0 0 0 0,0 0 1 0 0,0 1-1 0 0,1-1 0 0 0,-1 0 1 0 0,0 0-1 0 0,1 0 0 0 0,-1 0 1 0 0,1 0-1 0 0,-1 0 0 0 0,1 0 1 0 0,0 0-1 0 0,0 0 0 0 0,-1 0 1 0 0,1-1-1 0 0,0 1 0 0 0,0 0 1 0 0,0 0-1 0 0,0-1 0 0 0,0 1 1 0 0,0 0-1 0 0,0-1 0 0 0,0 1 1 0 0,0-1-1 0 0,0 1-68 0 0,2-1 70 0 0,-1 1 0 0 0,1-1-1 0 0,-1 0 1 0 0,1 0 0 0 0,0 0 0 0 0,-1 0-1 0 0,1 0 1 0 0,0-1 0 0 0,-1 1 0 0 0,1-1-1 0 0,1 0-69 0 0,0 0 40 0 0,0 0 0 0 0,0 1 0 0 0,0-1 0 0 0,0 1 0 0 0,0 0-1 0 0,0 0 1 0 0,0 1 0 0 0,0-1 0 0 0,0 1 0 0 0,0 0 0 0 0,0 0-1 0 0,0 0 1 0 0,0 0 0 0 0,0 1 0 0 0,-1-1 0 0 0,1 1 0 0 0,0 1-40 0 0,-3-3 13 0 0,0 1 1 0 0,0-1-1 0 0,0 1 1 0 0,0 0-1 0 0,0-1 1 0 0,-1 1-1 0 0,1 0 1 0 0,0 0-1 0 0,0 0 1 0 0,-1-1-1 0 0,1 1 1 0 0,-1 0-1 0 0,1 0 1 0 0,-1 0-1 0 0,1 0 1 0 0,-1 0-1 0 0,1 0 1 0 0,-1 0-1 0 0,0 0 1 0 0,0 0-1 0 0,0 0 1 0 0,1 1-1 0 0,-1-1-13 0 0,-1 1 61 0 0,1 0-1 0 0,0 0 0 0 0,-1 0 0 0 0,1 0 1 0 0,-1 0-1 0 0,0 0 0 0 0,1 0 0 0 0,-1 0 0 0 0,0 0 1 0 0,0 0-1 0 0,-2 1-60 0 0,-3 5 191 0 0,0 0 1 0 0,0-1-1 0 0,-1 0 1 0 0,0-1-1 0 0,-1 1-191 0 0,6-5-299 0 0,-1 0-1 0 0,1 0 0 0 0,-1-1 1 0 0,0 1-1 0 0,0-1 0 0 0,0 1 0 0 0,0-1 1 0 0,0 0-1 0 0,0 0 0 0 0,0 0 1 0 0,0 0-1 0 0,0-1 0 0 0,-1 1 1 0 0,1-1-1 0 0,0 0 0 0 0,0 0 0 0 0,-1 0 1 0 0,1 0-1 0 0,0-1 0 0 0,0 1 1 0 0,0-1-1 0 0,0 0 0 0 0,-1 0 1 0 0,1 0-1 0 0,0 0 0 0 0,0-1 1 0 0,-1 0 299 0 0,-1-2-5972 0 0</inkml:trace>
  <inkml:trace contextRef="#ctx0" brushRef="#br0" timeOffset="91751.47">686 3058 8752 0 0,'14'-10'952'0'0,"-9"7"-541"0"0,0 1 0 0 0,0 1 0 0 0,0-1 1 0 0,0 1-1 0 0,0-1 0 0 0,0 1 1 0 0,0 1-1 0 0,0-1 0 0 0,0 1 0 0 0,0 0 1 0 0,3 0-412 0 0,11 2 3190 0 0,1 0 1 0 0,7 3-3191 0 0,-4-1 670 0 0,-22-4-713 0 0,12 2-1864 0 0,-8-1-2528 0 0,-5-1 2677 0 0</inkml:trace>
  <inkml:trace contextRef="#ctx0" brushRef="#br0" timeOffset="92998.58">2596 845 4608 0 0,'0'0'208'0'0,"4"-17"1348"0"0,-4 16-1108 0 0,0 0-1 0 0,0 0 1 0 0,0 1 0 0 0,0-1 0 0 0,0 0-1 0 0,0 0 1 0 0,1 0 0 0 0,-1 0 0 0 0,0 0-1 0 0,1 0 1 0 0,-1 1 0 0 0,0-1 0 0 0,1 0 0 0 0,-1 0-1 0 0,1 1 1 0 0,-1-1 0 0 0,1 0 0 0 0,0 0-448 0 0,0 1 414 0 0,-1 0 26 0 0,0 0 128 0 0,17 10 1977 0 0,-12-4-2400 0 0,-1-1-1 0 0,0 1 1 0 0,0 1-1 0 0,0-1 1 0 0,-1 0-1 0 0,1 1 1 0 0,0 2-145 0 0,15 53 350 0 0,-1-8-32 0 0,47 134 168 0 0,-41-112-500 0 0,18 34 89 0 0,-42-108-56 0 0,1-1 0 0 0,-1 1-1 0 0,1-1 1 0 0,0 0 0 0 0,-1 0 0 0 0,1 1 0 0 0,0-1-1 0 0,0 0 1 0 0,0 0 0 0 0,0 0 0 0 0,0 0-1 0 0,0 0 1 0 0,0 0 0 0 0,0 0 0 0 0,0 0 0 0 0,0 0-1 0 0,0-1 1 0 0,1 1 0 0 0,-1 0 0 0 0,1-1-19 0 0,-1 1 27 0 0,0-1 1 0 0,0 0-1 0 0,1 0 0 0 0,-1 0 1 0 0,0-1-1 0 0,0 1 1 0 0,1 0-1 0 0,-1 0 1 0 0,0-1-1 0 0,0 1 0 0 0,0 0 1 0 0,0-1-1 0 0,0 1 1 0 0,0-1-1 0 0,1 0 1 0 0,-1 1-1 0 0,0-1 1 0 0,-1 0-1 0 0,1 0 0 0 0,0 0 1 0 0,0 1-1 0 0,0-1 1 0 0,0-1-28 0 0,8-8 200 0 0,0-1 1 0 0,-2 1-1 0 0,1-2 1 0 0,-1 1-1 0 0,3-7-200 0 0,6-18 361 0 0,2-8-361 0 0,-12 30 75 0 0,21-51 1069 0 0,36-58-1144 0 0,-48 94 231 0 0,8-19-231 0 0,-22 46 26 0 0,-1 2-4947 0 0,0 0 2841 0 0</inkml:trace>
  <inkml:trace contextRef="#ctx0" brushRef="#br0" timeOffset="93567.05">3146 1312 8288 0 0,'0'0'381'0'0,"0"0"-6"0"0,-2-11 6239 0 0,2 11-6562 0 0,0 0 0 0 0,0-1-1 0 0,0 1 1 0 0,-1 0 0 0 0,1 0 0 0 0,0-1 0 0 0,0 1-1 0 0,-1 0 1 0 0,1 0 0 0 0,0-1 0 0 0,0 1-1 0 0,-1 0 1 0 0,1 0 0 0 0,0 0 0 0 0,-1-1-1 0 0,1 1 1 0 0,0 0 0 0 0,-1 0 0 0 0,1 0-1 0 0,0 0 1 0 0,-1 0 0 0 0,1 0 0 0 0,0 0-1 0 0,-1 0 1 0 0,1 0 0 0 0,0 0 0 0 0,-1 0 0 0 0,1 0-1 0 0,0 0 1 0 0,-1 0 0 0 0,1 0 0 0 0,0 0-1 0 0,-1 0 1 0 0,1 0 0 0 0,-1 1-52 0 0,-9 10 674 0 0,7-6-583 0 0,0 0 0 0 0,1 0 0 0 0,0 0-1 0 0,-1 4-90 0 0,-3 13 52 0 0,1 0 0 0 0,1 0 0 0 0,1 6-52 0 0,2-16-2 0 0,1-1-1 0 0,0 1 1 0 0,1 0-1 0 0,0 0 1 0 0,2 8 2 0 0,-2-16-3 0 0,0-1 0 0 0,0 1 0 0 0,0-1 0 0 0,0 0 0 0 0,0 1 0 0 0,1-1 0 0 0,0 0 0 0 0,-1 0 0 0 0,1 0 0 0 0,0 0 0 0 0,1 0 0 0 0,-1-1 0 0 0,0 1 0 0 0,1-1 0 0 0,0 1 0 0 0,-1-1 0 0 0,1 0 0 0 0,0 0 0 0 0,0 0 0 0 0,3 1 3 0 0,-5-2 22 0 0,1-1-1 0 0,-1 1 1 0 0,1-1-1 0 0,-1 0 0 0 0,0 0 1 0 0,1 1-1 0 0,-1-1 1 0 0,1 0-1 0 0,-1 0 0 0 0,1 0 1 0 0,-1-1-1 0 0,1 1 1 0 0,-1 0-1 0 0,1 0 0 0 0,-1-1 1 0 0,0 1-1 0 0,1-1 0 0 0,-1 1 1 0 0,0-1-1 0 0,1 0 1 0 0,-1 0-1 0 0,0 1 0 0 0,0-1 1 0 0,1 0-1 0 0,-1 0 1 0 0,0 0-1 0 0,0 0 0 0 0,0 0 1 0 0,0 0-1 0 0,0-1 1 0 0,-1 1-1 0 0,2-1-21 0 0,0-1 15 0 0,0 0 0 0 0,0-1 0 0 0,-1 1-1 0 0,1-1 1 0 0,-1 1 0 0 0,1-1 0 0 0,-1 1 0 0 0,0-1 0 0 0,-1 0 0 0 0,1 0-1 0 0,0-3-14 0 0,-1 4 104 0 0,-1 0 0 0 0,1 0-1 0 0,0 0 1 0 0,-1 1 0 0 0,1-1-1 0 0,-1 0 1 0 0,0 0-1 0 0,0 0 1 0 0,0 1 0 0 0,0-1-1 0 0,-1 0-103 0 0,2 2 48 0 0,-1 1 0 0 0,0-1-1 0 0,1 0 1 0 0,-1 0-1 0 0,0 0 1 0 0,1 1-1 0 0,-1-1 1 0 0,0 0 0 0 0,0 1-1 0 0,0-1 1 0 0,1 0-1 0 0,-1 1 1 0 0,0-1 0 0 0,0 1-1 0 0,0 0 1 0 0,0-1-1 0 0,0 1 1 0 0,0 0-1 0 0,0-1 1 0 0,0 1 0 0 0,0 0-1 0 0,0 0 1 0 0,0 0-1 0 0,0 0 1 0 0,0 0 0 0 0,0 0-1 0 0,0 0 1 0 0,0 0-1 0 0,0 1 1 0 0,0-1-1 0 0,0 0 1 0 0,-1 1-48 0 0,0 0-212 0 0,-1 1 0 0 0,1-1 0 0 0,-1 1 0 0 0,1 0 0 0 0,0 0-1 0 0,-1 0 1 0 0,1 0 0 0 0,0 1 0 0 0,0-1 0 0 0,1 1 0 0 0,-1-1 0 0 0,0 1 0 0 0,0 2 212 0 0,0-1-1298 0 0</inkml:trace>
  <inkml:trace contextRef="#ctx0" brushRef="#br0" timeOffset="94531.16">3060 3468 5984 0 0,'0'0'464'0'0,"9"-21"5760"0"0,-9 21-6130 0 0,0 0 0 0 0,0 0 0 0 0,0 0 0 0 0,0 0 0 0 0,0 0 0 0 0,0 0 0 0 0,1 0 0 0 0,-1 0 0 0 0,0 0 0 0 0,0 0 0 0 0,0 0 0 0 0,0 0 1 0 0,0 0-1 0 0,0 0 0 0 0,0 0 0 0 0,1 0 0 0 0,-1 0 0 0 0,0 0 0 0 0,0 0 0 0 0,0 0 0 0 0,0 0 0 0 0,0 0 0 0 0,0 0 0 0 0,1 0 0 0 0,-1 0 1 0 0,0 0-1 0 0,0 0 0 0 0,0 0 0 0 0,0 0 0 0 0,0 0 0 0 0,0 0 0 0 0,0 0 0 0 0,0 0 0 0 0,0 1 0 0 0,1-1 0 0 0,-1 0 0 0 0,0 0 0 0 0,0 0 0 0 0,0 0 1 0 0,0 0-1 0 0,0 0 0 0 0,0 0 0 0 0,0 1 0 0 0,0-1 0 0 0,0 0-94 0 0,6 10 1260 0 0,4 11-810 0 0,82 207 358 0 0,-75-179-810 0 0,-10-30 100 0 0,0 0 1 0 0,1 0 0 0 0,6 8-99 0 0,13 21 1050 0 0,-26-47-1025 0 0,0 1 0 0 0,0-1 0 0 0,0 0 0 0 0,0 1 0 0 0,0-1 0 0 0,0 0 0 0 0,0 0 0 0 0,1 0 0 0 0,-1 0 0 0 0,0 0 0 0 0,1 0 0 0 0,-1 0 0 0 0,1 0 0 0 0,0 0-25 0 0,-1-1 27 0 0,0 0-1 0 0,-1 0 0 0 0,1 0 1 0 0,0 0-1 0 0,0-1 0 0 0,0 1 1 0 0,0 0-1 0 0,-1 0 0 0 0,1 0 1 0 0,0-1-1 0 0,0 1 0 0 0,-1 0 1 0 0,1-1-1 0 0,0 1 0 0 0,0-1 1 0 0,-1 1-1 0 0,1-1 0 0 0,0 1 1 0 0,-1-1-1 0 0,1 1 0 0 0,-1-1 0 0 0,1 0 1 0 0,-1 1-1 0 0,1-1 0 0 0,-1 0 1 0 0,1 0-1 0 0,-1 1 0 0 0,0-1 1 0 0,1 0-27 0 0,7-15 248 0 0,0 0 0 0 0,-1 0 0 0 0,-1-1 0 0 0,0 0 1 0 0,1-9-249 0 0,0 2 200 0 0,1-1 1 0 0,3-3-201 0 0,-5 15 96 0 0,10-23 699 0 0,12-18-795 0 0,4-7 978 0 0,-21 38-1035 0 0,2 0 1 0 0,0 1-1 0 0,6-7 57 0 0,-4 2-135 0 0,-9 13-4171 0 0,-6 14 2084 0 0</inkml:trace>
  <inkml:trace contextRef="#ctx0" brushRef="#br0" timeOffset="95120.56">3587 3883 10592 0 0,'-13'-6'7589'0'0,"-37"-5"-4340"0"0,55 11-2791 0 0,0 0-1 0 0,1 0 1 0 0,-1 0-1 0 0,0-1 1 0 0,2 0-458 0 0,0 0-5 0 0,0 0 0 0 0,0 0 0 0 0,0 1 0 0 0,5 0 5 0 0,5 2 41 0 0,-10-2 48 0 0,0 1 0 0 0,0 0 0 0 0,0 1-1 0 0,0-1 1 0 0,6 3-89 0 0,-13-4 4 0 0,2 1 31 0 0,0-1 0 0 0,0 1 0 0 0,0 0-1 0 0,0-1 1 0 0,0 1 0 0 0,-1 0-1 0 0,1 0 1 0 0,0 0 0 0 0,0 0 0 0 0,-1 1-1 0 0,1-1 1 0 0,-1 0 0 0 0,1 1-1 0 0,-1-1 1 0 0,1 1 0 0 0,-1 0 0 0 0,0-1-1 0 0,0 1 1 0 0,0 0 0 0 0,0 0 0 0 0,0 0-35 0 0,0 2 56 0 0,0 0 0 0 0,0 0 1 0 0,0 0-1 0 0,-1 1 0 0 0,0-1 1 0 0,0 0-1 0 0,0 0 0 0 0,0 0 1 0 0,-1 1-1 0 0,0-1 0 0 0,1 0 1 0 0,-2 0-1 0 0,1 0-56 0 0,-4 24 84 0 0,1-7-71 0 0,0 5-82 0 0,-1 10-12 0 0,1-16-233 0 0,0-8 308 0 0,2-6-1917 0 0,1-2-6193 0 0,1-4 1535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12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3190 3629 14424 0 0,'0'0'661'0'0,"0"0"-16"0"0,0 1-410 0 0,0 4-96 0 0,0-4 436 0 0,0 0-410 0 0,-1 1 0 0 0,1-1-1 0 0,0 0 1 0 0,-1 1-1 0 0,1-1 1 0 0,-1 0-1 0 0,0 1 1 0 0,1-1-1 0 0,-1 0 1 0 0,0 0-1 0 0,0 0 1 0 0,0 0-1 0 0,0 0 1 0 0,0 0-1 0 0,0 0 1 0 0,0 0-1 0 0,0 0 1 0 0,0 0-1 0 0,0-1 1 0 0,-1 1-1 0 0,1 0 1 0 0,0-1-1 0 0,0 1 1 0 0,-1-1-1 0 0,1 1 1 0 0,-1-1-165 0 0,-4 2 167 0 0,0 0 1 0 0,0-1-1 0 0,0 1 1 0 0,-1-1-1 0 0,0 0-167 0 0,-104 6 605 0 0,-88 25-37 0 0,90-13-328 0 0,-47-1-240 0 0,147-17 0 0 0,-86 6 0 0 0,-31-5 0 0 0,-408-23-366 0 0,347 10 292 0 0,83 2 7 0 0,0-4 0 0 0,1-5-1 0 0,1-4 1 0 0,-59-23 67 0 0,105 27-16 0 0,1-3 1 0 0,0-2-1 0 0,2-3 1 0 0,0-2-1 0 0,3-2 1 0 0,-45-34 15 0 0,38 20 73 0 0,3-3-1 0 0,1-1 1 0 0,-45-56-73 0 0,64 63 9 0 0,2-2-1 0 0,2-1 0 0 0,2-2 1 0 0,1 0-1 0 0,3-2 0 0 0,2-1 1 0 0,2-1-1 0 0,-4-20-8 0 0,15 40 24 0 0,-11-34 99 0 0,1-8-123 0 0,13 46 13 0 0</inkml:trace>
  <inkml:trace contextRef="#ctx0" brushRef="#br0" timeOffset="1">5 1993 22991 0 0,'3'-60'0'0'0,"15"-92"0"0"0,-1 61 0 0 0,26-79 0 0 0,-23 111 24 0 0,1 1 0 0 0,4 1 0 0 0,19-32-24 0 0,-29 61 5 0 0,21-36 54 0 0,12-14-59 0 0,8 0 34 0 0,3 3 0 0 0,3 2-1 0 0,65-59-33 0 0,-44 57 40 0 0,3 4 0 0 0,2 4-1 0 0,26-10-39 0 0,0 5 128 0 0,18-2-128 0 0,-60 37 218 0 0,2 4 0 0 0,42-12-218 0 0,1 8 21 0 0,75-11-21 0 0,124-9 81 0 0,-186 39-248 0 0,87 2 167 0 0,-124 15 50 0 0,-1 3 0 0 0,73 12-50 0 0,-44 3 12 0 0</inkml:trace>
  <inkml:trace contextRef="#ctx0" brushRef="#br0" timeOffset="2595.5">3108 72 23973 0 0,'189'47'0'0'0,"-9"14"4"0"0,-128-40 27 0 0,-1 2 0 0 0,19 13-31 0 0,-30-14-2 0 0,140 84-46 0 0,-137-78 35 0 0,0 3 1 0 0,-3 1-1 0 0,1 3 13 0 0,59 64 272 0 0,75 95-272 0 0,-148-160 1 0 0,-2 1 0 0 0,-2 1 0 0 0,-1 0 0 0 0,-1 2-1 0 0,-2 1 0 0 0,8 25-6 0 0,-2 1 0 0 0,11 50 6 0 0,-14-25-30 0 0,-4 1-1 0 0,-3 19 31 0 0,-7-39 1 0 0,-4 1 0 0 0,-2-1 0 0 0,-4 1 0 0 0,-3-1 0 0 0,-11 52-1 0 0,0-36 12 0 0,-5-1 0 0 0,-3-1 0 0 0,-4-1 0 0 0,-18 35-12 0 0,20-62 21 0 0,-3-1 0 0 0,-30 43-21 0 0,-78 100 45 0 0,94-139-60 0 0,7-12 49 0 0,-2-1-1 0 0,-3-2 0 0 0,-1-2 1 0 0,-3-2-1 0 0,-1-2 0 0 0,18-18-33 0 0</inkml:trace>
  <inkml:trace contextRef="#ctx0" brushRef="#br0" timeOffset="2596.5">3508 3500 25164 0 0,'-60'28'177'0'0,"-49"14"-177"0"0,68-28-180 0 0,-1-2 1 0 0,0-2 0 0 0,-1-2 0 0 0,0-1 0 0 0,-23-1 179 0 0,38-6-2271 0 0,-1-1 0 0 0,-4-1 2271 0 0,5-2-7351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1918 2604 287 0 0,'-34'10'311'0'0,"-1"-2"0"0"0,0-2 0 0 0,-58 4 0 0 0,44-5 5 0 0,-42 3 328 0 0,-124-4-1 0 0,-176-19 589 0 0,347 12-1064 0 0,0-2-1 0 0,-56-12 0 0 0,-82-34 318 0 0,155 40-411 0 0,1-2 1 0 0,0 0-1 0 0,2-1 0 0 0,-46-35 1 0 0,41 25-8 0 0,2-2 1 0 0,0 0-1 0 0,1-2 1 0 0,2-1 0 0 0,-23-37-1 0 0,14 16 10 0 0,3-1 1 0 0,2-2-1 0 0,-38-103 0 0 0,43 89 22 0 0,-29-136 0 0 0,43 151-36 0 0,3-1 0 0 0,2 0 1 0 0,3-67-1 0 0,17-37 124 0 0,-10 125-134 0 0,7-15-40 0 0,2-3-13 0 0,4 2 0 0 0,5 2 0 0 0,5-3 0 0 0,3 1 0 0 0,4-2 0 0 0,0-1 0 0 0,1 1 0 0 0,1 1 11 0 0,0 1 32 0 0,-27 34-35 0 0,23-24 48 0 0,6-3 8 0 0,-4 5-54 0 0,11-6-10 0 0,4 2 11 0 0,5 4 32 0 0,2 3-33 0 0,2 2-10 0 0,0-1 0 0 0,-2-2 0 0 0,0 1 0 0 0,0 2 0 0 0,0 2 11 0 0,3 2 42 0 0,3 1 14 0 0,3 2 10 0 0,2 1-10 0 0,4 1-54 0 0,-7 1-13 0 0,-46 13 1 0 0,-9 4 17 0 0,0 1-1 0 0,20-4 1 0 0,24-6 8 0 0,-28 8 54 0 0,29-5 16 0 0,-27 7-16 0 0,52-5 27 0 0,-30 5-32 0 0,23-1 69 0 0,-20 3-122 0 0,11 2 37 0 0,-14 2 6 0 0,-38-2-43 0 0,0 0 0 0 0,20 5 0 0 0,-17-3-13 0 0,9 2 47 0 0,23 8 25 0 0,-10-4 39 0 0,-7 0-76 0 0,-1 2 44 0 0,5 1-13 0 0,-26-8 10 0 0,4 0 3 0 0,37 15 0 0 0,-37-14-4 0 0,-1-1-16 0 0,36 15-4 0 0,-36-15 0 0 0,-1 1-10 0 0,55 22 36 0 0,-15-5 20 0 0,-7-2-28 0 0,1 5 41 0 0,-34-18-102 0 0,-2-2 43 0 0,-1 1 0 0 0,24 19 2 0 0,-24-19 4 0 0,-1 0 2 0 0,1 2-48 0 0,22 22 84 0 0,-24-25-98 0 0,-3-2 4 0 0,0 0 0 0 0,0 0-1 0 0,0 1 1 0 0,-1-1 0 0 0,4 6-1 0 0,17 25 83 0 0,-2 0 0 0 0,-2-4 0 0 0,2 5 0 0 0,4 7 0 0 0,0 2-26 0 0,-1-3-6 0 0,-5-8-54 0 0,1 7-10 0 0,-2 0 0 0 0,-13-27 1 0 0,8 19 52 0 0,-10-24-44 0 0,5 23 59 0 0,0 7 12 0 0,-5-30-69 0 0,6 39 87 0 0,3 32-2 0 0,-7-48-96 0 0,20 156 0 0 0,-22-151 0 0 0,-2-1 0 0 0,-2 1 0 0 0,-6 48 0 0 0,-8 4 29 0 0,-4-1 0 0 0,-4 0 0 0 0,-3-2 0 0 0,-39 83-1 0 0,45-127-28 0 0,-2-1 0 0 0,-2-1 0 0 0,-1-1 0 0 0,-3-1 0 0 0,-51 55 0 0 0,71-83 1 0 0,-20 22 20 0 0,-2 0 0 0 0,-60 46 0 0 0,75-66-31 0 0,3-1 55 0 0,0-1-1 0 0,-1-1 1 0 0,0 0 0 0 0,-1-1-1 0 0,0 0 1 0 0,0-1-1 0 0,-19 6 1 0 0,-65 5 517 0 0,-1 0-188 0 0,88-13-429 0 0,-1 0-1 0 0,0 1 1 0 0,1 0 0 0 0,0 1 0 0 0,0 0 0 0 0,-14 11-1 0 0,1 8-3586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2:20:54.093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4221 5557 15864,'-21'7'168,"-20"-7"184,0 14-1,-14-14 33,0 13-128,-12-13-96,-2 14 64,-13-14 64,14 13 64,-14-13 32,0 0-64,-13 0 32,-1 0-128,-12 0-64,12 0-64,1 0 0,-15 0 0,14-13 96,-26-1-32,13 1 0,1-1-96,-2 0 32,1-12 64,-14 12 64,15-14-32,12 1-32,1-14-32,13 14 0,-13-14-64,12 1 32,-12-15-64,0 0-32,27 0 96,-15 15 0,2-28-32,-1 13 32,-1-14-64,17 1 64,-17 0-64,1 0-32,0 0 32,28-1 32,-1 2 32,-12-2 32,12-13-64,0 15 32,14-16-128,-13 15 0,13-13-32,0-1 0,-14 13 64,14-25 0,0-2 0,15 13 0,-2-11 0,1 11 0,15 15-81</inkml:trace>
  <inkml:trace contextRef="#ctx0" brushRef="#br0" timeOffset="1">0 3052 22725,'0'-65'26,"14"-31"-26,-1 15 32,1-29-32,0 14 0,13 2 64,1-2-32,-2 1 64,15-1-128,0-13 0,0 14 32,0-15 64,0 29-96,0-15 0,13 0 32,1 2 0,14-3 64,-2 2 32,2 14-32,12-16-64,0 17-64,-12-16 32,-1 13 32,28-11 64,-15 25-32,2 1-32,12-14 32,14 14 32,0-14-32,14 27-32,-1-13-64,2 14 32,-16-1 32,14 14 0,15-14 0,-14 29 0,0-2 0,13 1 0,0 13 0,15 1 0,-101 8 0</inkml:trace>
  <inkml:trace contextRef="#ctx0" brushRef="#br0" timeOffset="2">3473 0 23167,'59'0'0,"77"14"0,0-1 0,14 14 0,-14 1 0,0 0 0,-12 12 64,-2-13-96,1 14 0,-1 0 32,1 0 0,-14 0 0,1 13 64,-2 1-32,1 14-32,0-1 32,1 0-32,-15 0 0,0 0 64,-71-50-56</inkml:trace>
  <inkml:trace contextRef="#ctx0" brushRef="#br0" timeOffset="3">6026 1050 23423,'27'28'0,"55"53"192,-13 1 128,-1 0-96,0 0 32,0-1-160,15 15-64,-17 0 0,4-1-32,-3 0 64,-12-12 32,0 12-128,-15 13-32,-12 2 96,13-15 32,-14 14 0,-1-13-64,2 13-64,-14 0 32,0-14 32,0 1 64,-1 0-96,0 12 0,-13-11-32,0 11 0,0-13 128,-13 2 32,13-16-128,-13 14-32,-15-27 32,14 14 0,-14 1 32,2-15 0,-1 13-96,0-26 64,-1 14-32,-13-15 0,0 14 64,0 0 64,0-13-32,-13 12-32,-1 2-64,14-14 32,0-1 32,-13 1 0,13-1 0,0 0 64,-13-12-32,13-1 64,0 0-64,-13-1-32,-1 1 32,0-14 32,1 14-96,-1 1 0,1-15 96,12 0 32,-11 13-32,12-12 32,-1-14 0,-12 13 32,13-13-64,-13-1-64,-1 1 32,0 0-32,0-14 0,14 13 0,-12-13 0,11 14 0,1-14 0,0 13 64,0-13-32,1 0-32,-14 0-64,12 0 32,1 0 32,-13 0 64,13 0-32,1 0 61</inkml:trace>
  <inkml:trace contextRef="#ctx0" brushRef="#br0" timeOffset="4">4833 5480 25401,'-24'-8'-19</inkml:trace>
  <inkml:trace contextRef="#ctx0" brushRef="#br0" timeOffset="5">123 3382 11634,'0'1'46,"0"-1"434,0 0 0,0 0-160,0 0 32,0 0-128,0 0 32,0 14-160,0-14-64,0 0 64,0 0 64,0 0 0,0 0 0,0 0 32,0 0 96,0 0 64,0 0 96,0 0-160,13 0-96,-13 0-32,0 0 159,15 13 1,-15-13-128,13 0 0,0 0-64,-13 0 64,14 0 96,0 0 160,0 0-192,0 0 0,12 0-64,-26 0-32,13 0-96,2 0-64,-2 0 32,0-13 32,1 13-32,0 0 64,-14 0 64,14 0 128,0 0-64,0 0 32,-1-14-96,0 14 0,2 0-96,-2-14 32,0 14-64,1 0 64,0 0-128,-1 0 0,15-14 32,-2 14 64,-11 0-32,11 0 64,2-13 0,-14 13 96,14 0-96,-2 0-64,-11-14 0,10 14 32,-11 0-32,14 0-32,0 0 96,-15 0 64,14 0-64,-13 0 0,13-14 32,-13 14 0,-1 0-64,15 0 32,-2 0-64,2 0 64,-1-13-128,-13 13 0,13 0 160,1-14 64,-1 14-64,0 0-96,14-14 64,-13 14 0,-2-13-128,2 13 32,-1-13 64,0 13 32,1-14-32,-1 14 32,-13-14-64,13 14 64,1-13-64,-16 13 64,16-14-224,-14 0-32,13 14 128,0-13 160,1-1-128,-2 0 0,2 1 128,0 0 64,-2-2-160,2 1-64,-2 1 64,2-1 32,0 1-96,-1 0 32,1-1 0,-15 0 0,15 14 0,-2-13 0,-12-1 0,13 14 64,-13-14-32,13 0 64,-14 1-64,15 13-32,-14-14 32,0 0-32,13 14 64,-13-13 32,0-1-32,-1 14-64,13-14-64,-12 14 32,0-13 32,14 13 64,-15-13 32,15 13 32,-15-14-64,0 14 32,1-14-64,13 14-32,-13-13 32,14 13 32,-14-14-96,12 0-64,-13 14 64,1 0 0,0-13 96,-1 13 32,15 0-32,-14 0-64,-1-14 32,-13 14-32,15 0 0,-2 0 64,0 0-32,1 0-32,0 0 32,-1 0 32,1 0-96,0 0-64,-1 0 64,0 0 0,-13 0 32,15 0 0,-2 0 0,0 0 64,1 0-32,0 0-32,-1 0 32,1 0-32,0 0 0,0 0 64,-1 0-32,2 0-32,-2 0-64,14 14 32,-27-14-32,26 0 0,-26 0 128,28 0 32,-14 13-128,14-13 32,-2 14 0,-12-14 0,13 14 0,1-1 64,-15 1-96,15-14 0,-14 14 96,-2-1 32,16 0-128,-15 1 32,1 13 0,13-13 64,1 13-96,-14-13 0,13 14 32,-13-15 64,-1 15-32,1-2-32,13 1-64,-14-13 32,1 14 96,13-1 32,-13 0-32,13 1-64,-13-1 96,0 13 0,13-12-32,-13-1-64,13 0 32,1 15-32,-1-15 64,-13 0 32,12 13 32,-12-12 64,0-1-32,-1 14 0,1-13-96,0-2-64,-1 2 32,0 13 32,2-14-32,-2 0-32,-13 15 32,13-1-32,1-14 64,0 13 32,-14-12-32,14 13 32,0-14-64,12 13 64,-13 1-64,2 0-32,-2-13 32,-13 12-32,13-12 0,-13 13 0,14-14 0,-14-14 0,15 28-96,-15 1 64,13-16 96,1 2 32,-14 13-32,14-14-64,-14 0 32,13 1-32,-13-2 0,13 2 0,2 0 0,-15 11 64,13-11-32,-13-1-32,0 1 32,13 0 32,-13-15-96,14 14 0,-14 0 32,14-13 64,-14 13-32,0 1 64,13-2-64,-13 15-32,14-13 32,-14-1-32,0-13 0,0 0 0,14 12 64,-14-12 32,13-1-128,-13-13 32,0 14 0,0 0 64,0-14-32,0 13-32,13 1 32,2 0-32,-15 0 0,13-14 64,-13 13-192,0 1 160,13 0 32,-13-1 0,0-13-64,0 0-64,0 14 128,0 0 0,0-2 0,0 2-64,0-14-128,0 15 0,0-15-96,0 13 64,-13-13-416,0 13 192,13-13 32,-15 14 0,2 0 64,13-14-64,0 13 0,0-13-512,-13-13-192,-1 13-1120,14-28-512,-14-13-3103</inkml:trace>
  <inkml:trace contextRef="#ctx0" brushRef="#br0" timeOffset="6">3024 59 12274,'-10'9'526,"10"5"498,-14-14-576,14 14 64,0-14 128,0 0-256,0 0-32,0 0-1,0 0-63,0 0 64,0 0-64,0 0 0,0 0 32,0 0 128,0 0-128,0 0 192,0 0-64,0 14-192,0-14 32,14 0-192,-14 0 0,0 0 32,0 14 64,-14-14-96,14 12 0,0-12-32,0 14-64,0-1 32,0 1 32,0 0 32,0-1 96,14 1-160,-14 0-32,0 14 64,0-1 96,0-14-64,0 15-64,-14-1 64,14 1 0,0 12-32,-13-13 32,13 0-64,0 1 64,0 13-64,0-14-32,0 14 32,0-14-32,0 14 0,0 0 64,-14 0-32,14 0-32,0 14-64,0-14 32,0-1 32,0 1 0,0 0 0,-14 0 64,14 1-96,-13-3 0,13 2 32,0 1 64,0-1-32,-13 0-32,13-1 32,-15 16-32,15-16-96,0 0 64,-13-12 96,13 13 32,-13-13 32,13 12 0,0-12-160,-14-1 32,0 14 0,14-14 64,-13 0-32,-1 1-32,14-1 32,-14 1 32,1-1 32,-1 0 32,0 0 0,0-13 0,1 13 0,13-13 0,-28 13 64,15 14 32,-15-14-96,16-13-32,-16 14 32,1-1 0,13-1-160,-13 1 32,-1-13 0,15 14 64,-29-15 32,15 15 32,-13-1-160,13 0 32,-1-13 64,1 14 32,-14-1-128,13-1-32,2 1 32,-2-13 64,1 14 64,0-14 32,-1 13 64,2-13 32,-2-1-96,0 14-32,1-13 32,-1 0 0,-11-1-64,11 14-64,-13-13-64,0 13 32,0-13 96,-1 13 32,1-13-32,16-1-64,-17 15 32,14-14-32,2 0 64,-2-1 96,1 1-64,-14-1-64,13 15-96,-12-15 32,-1 1 96,14-1 32,-14 1-128,0 0 32,0-14 0,0 13 64,0 1-96,14-14 0,-14 13 96,0-13 96,0 14-64,13-14-64,2 0 0,-15 0-32,13 0 0,1 0 64,-14 0-96,14 0 0,-1 0 32,2 0 64,-2 0 32,2 0 32,-16 0-160,14 0-32,1 0 32,0 0 64,14 0 0,-15 0 64,1 0-128,13 0 0,-13 0 32,13-14 64,-12 14-32,11 0-32,2 0 32,-1 0-32,0 0 0,14 0 0,-14 0-96,1 0 64,-1 0 32,0 0 64,14 0-32,-13 0-32,13 14-64,-12-14 32,12 0 32,0 0 64,-16 0-32,16 0-32,-12 0 32,-2 0-32,14 0-96,-14 0 64,14 0 32,-14 0 64,1 0-32,13 14-32,-14-14-64,14 0 32,0 0-32,-14 0 0,14 0 64,0 0 0,0 0 0,0 0 64,0 0-96,0 0 0,-13 0 32,13 0 64,0 0-256,0 0-32,0 0-224,0 0-64,0-14-704,0 14-320,0-27-1120,0 0-384,13-14-2559</inkml:trace>
  <inkml:trace contextRef="#ctx0" brushRef="#br0" timeOffset="7">3476 14 5120,'0'-14'1920,"0"14"-1024,0 0-544,0 0 576,0 0-128,0 0 96,0 0 32,0 0 64,0 0-512,0 0 192,0 0 96,0 0-32,0 0 0,0 0-193,14 0-63,-14 14-288,0-1-64,0 1-64,0 13 32,0-13 0,0 0 96,0 12 32,0 2 32,0 13 0,-14 0 64,2 0-96,12 0 32,-14-1-160,1 15 0,13-14 32,-14 14 0,14-15-160,-14 0 32,14 2 64,-13-1 32,13 0 32,0-1 64,-14 2-96,14 12 0,-14-26-32,14 26 32,0-27-64,0 13-32,-14 1 96,14-12 64,0 12-64,-14-2 0,14-11-96,0 0-32,0-1-32,-13 0 0,13 0 0,0 0 0,-14 1 64,14-1 64,0 0-32,0-14 64,0 15-64,0-1-32,-13 1 32,13-14 32,0 13-32,0-1-32,-14 1 32,14 1-32,0-14 0,0 0 64,-14 13-32,14-14-32,0 1 32,0 0-32,-12 13 0,12-13 0,0-1 0,0 15 0,-14-15 0,14 0 64,0 1-32,-14 0 64,14-1-64,-14 15 64,14-28-64,0 27-32,-14-12 96,14-2 0,0 0-32,0 1 32,-13-1-64,13 0 64,0 1-64,0 0 64,0 0-64,-14-14 64,14 13-64,0 2-32,0-2 32,0 0-32,0 1 0,0 0 64,0-1-32,0 1 64,0-14-64,0 14 64,-13-14 0,13 13 32,0 0-160,0 2 32,-14-15 64,14 13 32,0 0-128,0-13 32,0 14 0,0-14 0,0 14 64,0-14 32,0 13-32,0-13 32,0 14-64,0-14-32,0 14 96,0-14 0,0 0-32,0 0-64,0 13-64,0-13-32,0 14 64,14-14 0,-14 14 32,13 0 0,-13-14 0,14 13 64,-1 1 32,1 0-32,0-2 32,0-12-64,0 14-32,-2-14-128,2 14-64,-14-14 160,14 0 160,-1 0-64,1 13 32,-1-13-32,1 0-64,-14 0-192,14 14-128,-14-14 448,14 0 224,0 0-256,-14 0-96,13 14 0,-13-14 32,14 0 0,-14 0-32,14 0 32,-14 14 32,13-14-32,1 0-32,-14 0 32,12 13-32,-12-13-96,14 0 64,-14 14-32,15-14 0,-15 0 64,13 14 0,-13-14 0,14 0 0,-14 13 64,13-13 32,1 0-128,0 14 32,-14-14 0,13 0 0,-13 0 0,14 14 0,-14-14-96,13 0 64,1 0 32,-14 0 64,14 0-96,-14 0 0,14 0 32,0 0 0,-14 0 0,12-14 0,-12 14 0,14 0 64,-14-14-32,14 14-32,-14-13 32,13 13-32,-13-14 0,14 14 0,-1-14 0,-13 14 0,14-13-96,0-1 64,-14 14 32,14-14 0,0 14 0,-1-14 64,1 1-96,0-1-64,-1 14 64,-13-14 64,14 2 0,-14 12-32,13-14 96,-13 0 0,14 1-128,0 13 32,-1-14 0,-13 14 0,14-14 0,-1 0 0,1 14-224,0-13-96,-1 13 384,1-14 160,-14 0-288,13 1-160,1 13 96,0-14 32,-1 0 288,15 1 128,-14 0-160,0-2-96,12-11-32,-13 12 32,15 0-96,-15-13 0,15 13 96,-14 1 32,13 0-32,-13-2 32,-1 2 0,14-1 32,1-14-160,-1 15 32,0 0 0,0-14 64,0 14-32,1-15-32,0 14-64,-1-14 32,-1 1 32,15 0 64,1 14-96,-15-15 0,0 15 32,14-15 0,-14 15 64,0-1 32,1-13-128,-15 14 32,14-1 0,1-14 64,0 0-96,-15 1 0,15 13 32,-15 2 64,13-15-32,-12 13 64,0 0-64,14 0-32,-15-13 32,15 13-32,-15-13 0,14 14 64,-13-1-96,13-13-64,-13 13 128,-1 0 32,1 1-96,0-15 32,-1 15 0,1 0 64,-1-1-32,1 0-32,0 1 32,-1-1 32,15 0-96,-14 0 0,0 0 96,-1 14 32,1-14-32,-2 2-64,2-1-64,0 13 32,-1-14 96,-13 14 32,14-14-128,0 1-32,-14 13 32,14-15 0,-14 15 32,13-14 64,-13 14-32,14-13 64,0 0-64,-14 13-32,13 0 32,1 0 32,-14-15-32,13 2-32,-13 13 32,14-13-32,-14 13 0,0 0 64,0 0-96,14-14-64,-14 14-32,0 0 0,13-14 96,-13 1-160,15 13 64,-3-14-160,-12 14-32,0-14-128,15 14 32,-15 0-288,-15-13-928,15 13 32,-27-13-2143,14 13-1569</inkml:trace>
  <inkml:trace contextRef="#ctx0" brushRef="#br0" timeOffset="8">4814 5317 5632,'0'0'2112,"0"0"-1152,0 13-832,0-13 416,0 14-64,0-14 128,0 14 0,0-14 32,0 0-352,0 0 32,0 0 32,0 14 160,0-14 64,0 0-160,0 0-96,0 0 96,0 0 128,0 0-96,0 0 64,0 0-161,0 0 33,0 0-160,0 0 32,0 0-32,-15 0 96,15 0-32,0 0 64,0-14-128,-13 14 32,0-14-96,13 0 0,-14 1 32,0-14 32,1-1-32,-1 16 32,0-2 0,1 0 96,0 0-32,-2 1 0,2-1-96,13 0-32,-13 1 32,-1-1 96,14-13-128,-14 0-32,1-15 64,-1 16 32,0-1-32,0-1-32,1 1-32,-2-1 64,2 1-96,0 0-64,-1-1 64,0-12 0,2 12 96,12 1 32,-14 0-96,0 0-96,0-1-160,1 0 0,13-11 192,-15 11 128,15-13-96,-13 13-64,13 1 64,0 0 64,-13 13 0,13-13 64,0 14-128,-14-15 0,14 1-32,0 14-64,-14-15 32,14 1-32,-13 0 0,13-1 64,-14 1-32,14-1 64,-14 15 0,14-14 32,-14-1 0,14 1 0,-12 0-64,-2 14-64,14-15 32,-14-13 32,14 13-32,-13 2-32,13-1 32,-14 0-32,0-1 0,14 0 0,-13 1 0,-1 0 0,14 0 0,-14 0 64,0-14-32,1 14 64,-1-14-64,0 14-32,14-2 32,-13 16 32,-1-14 32,0 13 32,14-12-64,-12 12 32,-2 0-64,14-27-32,-14 14 96,0-1-128,1 1 0,13 0-32,-14 13 0,14-14 64,-14 16 64,14-2-96,-13 0 0,13 1 96,0-1 32,0 1-128,-14-1 32,14 14 0,0-14 0,0 14 0,0-14 0,0 14-96,0-14 0,0 14 64,0-13 64,0 13 0,0-14-32,0 14-64,0 0-32,0-14 64,0 14 64,0-13 0,0-1-32,14 2 32,-14-2-32,0 0 0,0-14 0,13 15 64,-13-1-96,0 0 0,14 1 32,-14-1 64,0 1-96,14 13 0,-1-14-32,-13 1 0,0-1 64,14-1 64,0-12-32,-14 15 64,14-16-128,-14 15-64,12-15 64,16 14 0,-15 0-64,1-13 64,13 14-32,-13-15 0,0 15 64,13-1 64,-13-13-96,0 13 0,13-13 96,-1 0 32,-12 0-128,14 0-32,-1-15 32,13 15 64,-12-1 0,0 2-32,-2 13-64,2-29 32,13 1 32,-14 0 64,14 14-32,0-15-32,13 2 32,-26 13-32,13 0 0,0-1 0,-15 1-96,16-1 64,-2 1 32,1-14 0,1 14 0,-1 0 0,-1 0 0,1 0 64,0-1-96,-14 1 0,14-1 32,0 1 64,1 1-32,-17-1-32,3 13-64,-1-14 32,1 14-32,0 1 0,12-15 128,-13 15 32,1-1-32,-2 1-64,-11-1-64,11-13 32,-12 13 32,13 1 64,-13-1-32,13 0-32,-13 1-64,14-14 32,-16 13 96,16-14 32,-1 14-128,1-13 32,0 13 0,-2-13 64,2 15-32,-15-2-32,1 0 32,13 0-32,-27 0-96,13 14 64,2-13 32,-2 13 0,0-14-96,-13 0 64,14 14 32,-14 0 64,14 0-32,-1-13-32,-13-1 32,14 14-32,-14 0-160,14 0-32,-14 0-128,-14 0 32,14 0-544,-14 0-256,14 0-928,-13 0-320,13 0-864,-14 0-319</inkml:trace>
  <inkml:trace contextRef="#ctx0" brushRef="#br0" timeOffset="9">1213 1391 7040,'27'0'2720,"-27"0"-1472,0 0-960,0 0 608,0 0-32,0 0 384,0 0-256,0 0-544,0 0 96,0 0 31,0 0-63,0 0 96,0 0-192,0 0 0,0 0-256,0 0-32,14 0 0,-14 0 64,0 0-96,13 0-64,1 0 64,-14 13 64,14-13-64,-14 14-64,14-14 0,-14 14 32,12-1-32,4 15 64,-4-14-64,1 14-32,1-16 96,0 15 0,-1 0-128,1 1-32,0 0 32,0-14 0,-1 12 32,-13-12 64,15 13-32,-15-13-32,13 0 32,-13-1-32,0 0 64,13-13-96,-13 15 0,0-15 96,0 0 96,14 0-64,-14 0-64,0 0 64,14 0 64,-1-15 64,-13 2 32,14 0-64,0-1-32,-1-13-96,15-1-64,-15-12 32,14 12 32,-13-13-96,-1 13 0,1 3 32,0 11 64,0 0-32,-1 0 64,-13 0 0,0 0 32,0 14-160,0-13 32,0 13-224,0 0 0,0-14-480,0 14-160,0 0-544,-13 0-224,-1-14-895,14 14-321</inkml:trace>
  <inkml:trace contextRef="#ctx0" brushRef="#br0" timeOffset="10">1977 3941 7040,'0'-14'2720,"0"14"-1472,14 0-960,-14 0 704,0 0-128,0 0 64,0 0 96,0 0 96,0 0-609,0 0 1,0 0-64,13 0 32,1 14-224,0 0-160,-1-14-64,1 27 32,-1 1-96,1 11 0,0-11 32,-1 13 0,-13 0 0,14 0 64,-2-13-32,-12 13-32,14-14 32,-14 14 32,14-14-32,-14 1 64,0-2-128,0-12-64,14 13-32,-14-13 96,0-14 0,0 13 96,14 1-96,-14-14 0,0 14 96,13-14 96,-13-14-64,14 14 0,0-14 32,-2-13 64,2 0 32,-1 1 32,1-2-224,14-13 0,-1 0-96,0-13 0,-14 12 64,14-13 0,-13 15 0,14-2 64,-14 2-32,-2-1 64,2 14-64,-1-1 64,2 1 0,-15 13 32,0 1 0,0-1 0,0 14-288,0 0-64,0 0-576,0 0-224,-15 0-736,15 0-255</inkml:trace>
  <inkml:trace contextRef="#ctx0" brushRef="#br0" timeOffset="11">2495 4432 7552,'0'0'2880,"0"-15"-1536,0 15-1216,0 0 608,14-13-288,-14 13 0,0-13-128,13 13-32,1 0-160,0-14-32,-1 14 32,1 0 0,14 14 0,-16-1-64,2 0 32,0 15 0,-14-15-32,0 1 32,-14 13-224,0-13-32,2 0-32,-2-1 128,0 0 32,0 2 32,1 12-96,-1-27 64,0 13 160,1-13 160,13 14 128,-14-14 128,14 0-224,0 0-33,0 0-95,14 0-32,-14 13-32,13-13 64,1 0-32,13 0 64,1 0-64,-2 0 64,-12 14 0,0-14 96,13 0-96,-27 14-64,14-14-64,-1 13-96,-13-13 96,0 13-1056,0-26-448,0 0-1407,14-1-545,-41 0-416</inkml:trace>
  <inkml:trace contextRef="#ctx0" brushRef="#br0" timeOffset="12">3777 1022 6912,'0'0'2624,"0"0"-1408,0-13-1152,0 13 544,14 0-192,-1 0 64,-13 0 32,0 0 64,14 0-320,-14 0 64,0 0 96,0 13-224,13-13-32,-13 14-96,14 0 32,0-1-64,-1 15 64,-13 12-64,14-13-32,-14 14 32,0 1 32,13-15-96,-13-1 0,0 15 32,0-27 64,14 14-32,-14-15-32,0 1 32,14 0 32,-14-14 32,0 13 96,0-13-32,0 0 0,0 0-32,13-13 0,-13 13 0,14-14 0,-1 0 63,1 1 33,0-15-32,13-13 32,-14 15-64,15-15 64,-1 13-128,0 14-64,-12-13 0,-2 13-32,1 1 0,-14-1 64,13 14-32,-13-14 64,0 14-416,0-12-608,-13 12-287,13 0-705,0-14-320</inkml:trace>
  <inkml:trace contextRef="#ctx0" brushRef="#br0" timeOffset="13">4159 1378 6784,'-27'0'2624,"13"0"-1408,0 0-1152,28 0 608,-28 0 0,14 0 352,14 0-224,-14 0 96,27-14-512,-13 14-160,-1 0 0,15-14-128,-15 14 0,1 0-96,-1 0-32,-13 0 96,14 0 32,-14 14-192,0-14 0,14 14-128,-14-14 64,-14 13 96,14 0 96,0-13-64,-14 14 0,14 0 32,-13-14 64,13 14-32,-14-14-32,14 14 32,0-14-32,-13 0 64,13 0-32,0 0-32,0 0 32,13 14-32,1-14 0,-14 0 0,13 12-96,1-12 64,0 14 96,-14 1 96,13 10 0,-13-11 0,0 0-32,0 0-64,0 14 32,-13-15-64,-1 1-32,14 0 32,-14-1 32,14 0 32,-13-13 95,13 14 33,0-14-32,-14 14 32,14-14-128,0 0 0,-13 0-32,13 0-64,0 0-64,0 0 32,0 0-32,0 0 0,0 0 64,0 0 64,0 0 32,0 0 32,13 0-64,-13 0-64,0 0 32,0 0-32,0 0 64,0 0 96,0 0-128,0 0-96,0 0-64,0 0 96,0 0 0,0 0 32,0 0-224,0 0 0,0 0-416,0 0-63,0 0-481,0 0-128,0 0-5696,0-14 3456</inkml:trace>
  <inkml:trace contextRef="#ctx0" brushRef="#br0" timeOffset="14">5249 2986 11264,'0'13'4224,"0"-13"-2305,0 0-2303,0 0 576,14 14-224,-14-14 64,0 14-160,0 13 32,0 1 32,13 25-32,0 2 32,2 14 64,-2-1 64,1 1-32,0-2 64,12 2 0,-12-15 32,0-13 0,-14 1 0,13-16 64,0 1 96,2-13 64,-2 0 96,1-14-32,0 0 64,0 0-64,13-14 0,0 0-96,0-13-32,-14 1-96,15-16-32,-1 1-32,1 14 0,-15 0-64,0-1 32,15 1 0,-28 13 32,14 0-64,0 1-64,-14-1-64,0 14 32,14-14-32,-14 14 0,0-12-352,0-1-224,0-2-512,0 2-160,0-15-576,0 1-159,0 13-2433</inkml:trace>
  <inkml:trace contextRef="#ctx0" brushRef="#br0" timeOffset="15">6054 3846 7296,'0'0'2720,"13"0"-1472,-13 0-1120,0 0 672,0 0-320,0 0 64,0 0 96,0 0 64,0 0 416,0 14-608,0 0 223,0-14 33,0 12-32,-13-12-64,13-12-160,-14 24-64,1-12-128,13 0-32,-26 0-96,-2 14 32,0-14-128,1 13-64,13 1 0,-13-14-32,13 0 0,-13 0 64,13 14-32,1-14 64,-1 0-64,0 13-32,14-13-64,-13 0 32,-1 0 32,14 0 0,0 0 0,0 0 64,-13 0-32,13 0-32,0 0 32,0 0-32,-14 0 0,14 0 0,0 14 0,0-14 0,0 0 0,0 0 0,0 0 0,0 0 0,0 0 0,0 0 0,0 0-96,0 0 0,0 0 64,0 0 0,0 0 32,0 0 0,0 0 0,14-14 0,-14 14 0,13-13 0,-13-1 0,14-13 64,-1 1-32,1 12 64,0 0-64,-1-14 64,1 15-64,-14 13 64,13-14-64,-13 0 64,14 14-64,-14-13-32,0 13 32,0 0 32,14 0-32,-14-14-32,0 14 96,0 0 64,13 14-64,-13-14 0,0 0-32,0 13 32,0-13-64,0 14 64,0 0 0,0-1 32,0 15 0,0 0-64,0-2-64,0 1 32,0-13-32,0 13 0,0 15 0,0-15-96,0 13 0,0-26 128,0 14 32,0-14-160,0-2 0,0 2-672,0-14-640,-13-14-1952,13 2 257,13-2-1665</inkml:trace>
  <inkml:trace contextRef="#ctx0" brushRef="#br1" timeOffset="16">4527 2290 4736,'0'0'1824,"0"0"-960,0 14-736,0-14 480,0 0-160,0 14 0,-13 26-64,13-13 64,0 1-224,0-1-128,-14 14 0,0 13-64,1-13 64,-1 14-64,0 13-32,1 1 32,0 11-32,-1 3 64,-14 12 32,14-13-128,1 13 32,13 1 128,-14-14 160,0 0-96,14-15-32,0 2-64,-13-15-96,13-13-64,0 1-320,-14-16-768,14-12-32,0 0-1504</inkml:trace>
  <inkml:trace contextRef="#ctx0" brushRef="#br1" timeOffset="17">4935 1855 7552,'14'0'2816,"-14"-14"-1536,0 28-1088,0-1 704,0 1-416,0 27-96,0-1-96,0 29-32,-14-1-128,14 28-32,-13-1 96,-1 14-32,0 0 0,0 27-96,0-13 32,1 27-64,-1 0-32,-13-13 32,1-1-32,-2 14 64,14-13 32,0-1-128,-13-14-32,14-13 32,-1-1 0,14-12 32,-14-15 0,14-12-96,0-14 0,-13 0-96,13-28 32,0-1-480,0 2-192,0-28-640,0 0-288,-14-28-1376</inkml:trace>
  <inkml:trace contextRef="#ctx0" brushRef="#br1" timeOffset="18">5469 1446 7936,'13'14'2976,"-13"40"-1600,0 0-1312,0-13 544,0 14-256,-13 14-32,13 26 0,-14 14 32,-14 13-160,1 14 0,1 14 32,-3 15 32,3-3 0,-2 15-64,15 0-32,-15-12-96,15 26 32,-15-28 128,15 13 127,-15-25-191,14-1-32,1-14-64,13 0 32,-14-27-128,0 1 0,14-15 32,-13-14 64,13-12-32,0-1-32,-14-13-128,14-1-64,0-27-191,0 0-97,0 1-288,0-14-160,0-1-416,0 2-128,0-57-3584,0 14 1568</inkml:trace>
  <inkml:trace contextRef="#ctx0" brushRef="#br1" timeOffset="19">5850 1446 6400,'13'-14'2368,"-13"14"-1280,0 0-640,0 14 640,0-1-256,0 28-32,0 1-32,0 38 0,-13 17-416,-1 11 128,-13 29 160,14-1-225,-1 27-63,-14-12-192,14 12-64,1 14-32,-15 1-64,16 0 32,-2-15-32,1 13 64,-1-25 32,-14-1-32,14-14-64,1 1 32,-1-15-32,14-26-96,-14-1 64,14 1-32,0-14 0,-13-15 0,13-12-64,0 0-64,0-1-32,0-27-319,13 1-97,-13-1-480,0-14-64,0 1-800,14-14-320</inkml:trace>
  <inkml:trace contextRef="#ctx0" brushRef="#br1" timeOffset="20">6927 2277 8832,'0'14'3328,"0"-1"-1792,0 28-1664,-14-13 672,14 12-352,-14 1-32,14 28 0,-14 12 32,0 28-96,1 1 96,-14 26 96,13 0-160,1 1 0,-14-1-64,13 1-64,1-15-64,-1-27 32,14 14-320,-14-27-96,1-13-352,13-16-128,0 3-192,-14-29-128,14-14-1984</inkml:trace>
  <inkml:trace contextRef="#ctx0" brushRef="#br1" timeOffset="21">6354 1923 8192,'15'-14'3072,"-3"14"-1664,-12 0-1216,0 0 640,0 0-320,0 28-32,0-15-224,-12 42-96,12-1-64,0 42 128,-15-1 160,1 14-64,1 15 63,-1 25-159,1 14 32,-1 1-96,0-14 0,1 14-192,-15-14 32,14-14-64,14 0 0,-14-13 64,14-15 64,0-11-32,-13-2-32,13-14-64,0 2-32,-14-15 64,14 0 64,0-14-160,-13 15 32,13-14-256,0-28-31,-14 13-481,14-26-192,0-14-896,0 0-512,0-28-1664,0 2 896</inkml:trace>
  <inkml:trace contextRef="#ctx0" brushRef="#br1" timeOffset="22">3382 1337 6144,'0'0'2272,"0"14"-1216,14 0-1024,-14-1 512,0 1-288,0-1 0,0 28-64,0-14-32,0 28-96,0-14 96,0 27 128,0 0-96,0-1 64,0 2-160,0 12 0,0-12-96,0-16-32,0-11-32,12-1 0,-12-14-160,0 13 0,0-26-128,0 0 0,0 0-512,0 0-192,0-14-1600</inkml:trace>
  <inkml:trace contextRef="#ctx0" brushRef="#br1" timeOffset="23">3682 491 6656,'0'0'2528,"0"0"-1344,0 13-1312,0 1 480,0 13-192,0 15 0,0 11 256,0 30 96,0-1-224,0 14-32,0-1 64,0 14-192,0 0 0,0 0-64,0 1-64,0-2-64,0 2 32,0-28 32,13-1 64,-13 2-96,0-16 0,0-12 32,13-13 64,-13-3-96,0 2-64,0-12-32,0-2 96,0-13-352,0-1-128,0 0-320,0-13-128,0-13-2016</inkml:trace>
  <inkml:trace contextRef="#ctx0" brushRef="#br1" timeOffset="24">4036 191 5888,'0'-14'2176,"0"14"-1152,0 14-704,0-14 544,0 13-224,0 0-32,0 29-160,-14 12 32,1 0-256,13 15 160,-14 13 96,0-15-32,14 44 0,-13-31-256,13 17-128,0 11-32,-14-13-32,14 1-96,0-1 64,0 1 32,0-27 64,0-2-32,0 2-32,0-1 32,0-14-32,0-13-224,0-14-96,0 1-256,0-15-96,0 1-448,14-28-2752</inkml:trace>
  <inkml:trace contextRef="#ctx0" brushRef="#br1" timeOffset="25">4336 314 6528,'13'-27'2464,"-13"27"-1344,0 0-1024,0 0 544,0 27-256,0-13 32,0 13 96,0 15 64,0-1-288,0 12 32,-13 16 96,13 13-96,0-1 0,-14 15-192,14-1-32,0 16-32,-14-16-64,14 0 32,-13 1 32,13-14-32,0-15-32,0 2-64,0-14 32,0-2-192,0-11-288,0-15-96,0 0-544,0-27-2880</inkml:trace>
  <inkml:trace contextRef="#ctx0" brushRef="#br1" timeOffset="26">4799 464 6784,'0'-14'2528,"0"14"-1344,0 14-960,0-14 576,0 13-224,0 1 64,-13-1 0,-1 15 0,1 12-352,-1 1 32,0 0 32,1 14-192,-1 13-32,14 14 0,-13 0 0,-1 13-64,14-13 32,0 0-64,-14-1 64,14 1-64,0-27-32,0 0-256,0-14-160,0-1-224,0-26 0,0 14-352</inkml:trace>
  <inkml:trace contextRef="#ctx0" brushRef="#br1" timeOffset="27">5154 628 7936,'0'0'2976,"14"0"-1600,-14 13-1600,0 1 1216,-14 13-352,14 1 32,0 13 0,-14 26-384,14-12-96,-13-1 0,-1 2-96,14-3-64,0 16-288,-13-30-96,13 2-512,0 1-256,-14-14-2304</inkml:trace>
  <inkml:trace contextRef="#ctx0" brushRef="#br1" timeOffset="28">355 2005 6656,'-14'0'2464,"14"0"-1344,0 0-1184,0 0 448,0 0-256,0 0-96,0 0 0,14 41-32,-14-14 0,0 14 192,14 0 128,-14 27 32,13 0 32,1 0-192,-1-14-64,1 14-64,-14-14-64,14 1 32,-1-14-32,-13-2-160,14-25-32,-14 14-256,0-14-128,13-1-192,-13 2-64,0-15-1056,0 0-1344,0 0 768</inkml:trace>
  <inkml:trace contextRef="#ctx0" brushRef="#br1" timeOffset="29">886 1377 8320,'-27'13'3072,"27"-13"-1664,0 28-1632,0-1 512,0 0-128,0 14 128,14 13 64,-14 29 32,13-1-192,-13 13 0,0 0 32,14-13-32,-14 13-32,0 1-96,0-15-64,0 1 32,14-14-32,-14-14 0,0 0 64,13 2-192,-13-16-32,0-13-96,0 15 64,14-29-96,-14 15-32,0-15-416,0 1-96,13 0-608,-13-14-224,0-28-1280</inkml:trace>
  <inkml:trace contextRef="#ctx0" brushRef="#br1" timeOffset="30">1254 1091 7424,'0'-27'2816,"14"27"-1536,-14 0-992,0 0 608,0 0-160,0 0-64,0 0-288,0 14-160,-14 13-128,14 14 0,0-1 0,0 29 96,14 13 96,-14-1-128,0 29-32,13-2-64,-13 16-64,0-16 32,14 15 32,-14-15-96,0 3 0,13-16 32,-13-14 64,14 0-32,-14-26-32,14 1-64,-14-15-32,0-15-448,14-12-128,-14 0-352,0-28-160,13-13-2528</inkml:trace>
  <inkml:trace contextRef="#ctx0" brushRef="#br1" timeOffset="31">1609 640 8064,'14'-13'2976,"-14"13"-1600,0 0-1312,0 0 896,0 27-320,-14 1-160,14 13-64,0 27-256,-14 0 192,14 27 64,0 14-192,0 1-64,0 14-96,0 12-64,0-28 32,0 15 31,0-14-31,0-14 64,14-13-128,-14-13 0,0-15-32,14 1-63,-14-14-193,0 0-64,0-15-128,0-12-96,0 0-448,0 0-128,0-28-2336,13 0 320</inkml:trace>
  <inkml:trace contextRef="#ctx0" brushRef="#br1" timeOffset="32">2100 491 6912,'27'-27'2624,"-27"27"-1408,0-14-992,0 14 576,0 0-128,0 0 64,0 14-288,0-1-32,0 14-224,0 28 96,0-1 96,0 15-64,0 13 0,0 27-128,0-14 32,0 27-128,0 1 0,0 0-32,0-13-64,0-1 32,0 0-32,0-27-96,0-1 64,0 1-32,0-27 0,0 0-160,0-29 0,14 2-416,-14-1-64,0-13-256,0-42-2176,13 1-1376,-13-13 1248</inkml:trace>
  <inkml:trace contextRef="#ctx0" brushRef="#br0" timeOffset="33">1814 1719 5248,'0'0'2016,"0"0"-1088,-28 0-672,42 0 576,-28 0-64,14 0 32,0 13 96,0-13 96,0 0-544,0 0 96,0 0 224,14 0-192,0 0-160,-14-13-96,14 13-192,-14 0-32,14 0 96,-14-14 95,0 14 1,13 0 64,-13 0-192,0 0-32,0 0 0,0 0 64,0 0-32,0 0 64,0 0-64,0 0 0,0 0-96,0 0-64,13 14 288,-13-1-224,0 1-96,0 0 96,0-1 0,-13 1-96,13 12 32,0-12 0,0 14 0,-13-15 0,13 1 0,0 13 0,0-13 0,0 13 0,0-13 0,-14 0 0,14 13 0,0-13-288,0-14-128,-14 14-416,14-14-128,0 0-1535,0 0-1953</inkml:trace>
  <inkml:trace contextRef="#ctx0" brushRef="#br1" timeOffset="34">1800 491 6656,'-40'13'2528,"40"-13"-1344,-28 0-832,15 0 672,-1 0-192,14 0 64,-13 0-32,13 0 32,-14 0-480,14 0 96,0 0 127,0 0-351,14 0-64,13 0-96,14 0 0,13-13 0,14 13 0,0 0-64,14 0-64,14-13 160,13-1 128,-1 14-96,-11-14-32,-2 14-64,13-13 0,-26 13-64,1 0-32,-15 0 96,-28 0 0,2-14 32,-16 14 0,2 0-352,-14 0-96,-14 14-608,0-14-224,-28 0-671,2 0-193,-2 0-2048</inkml:trace>
  <inkml:trace contextRef="#ctx0" brushRef="#br1" timeOffset="35">449 1746 6528,'-13'0'2464,"13"0"-1344,0 14-896,0-14 576,0 0-352,13 0-96,1 0 160,-1 13 32,15-13-256,26 15 32,0-15 96,15 14-96,13-14 64,40 0-160,14 0-64,1 0 0,13-14 32,14-1-96,-14 2 0,0-1-32,14 14-64,-28-14 32,0 14 32,-13 0-32,-27 0-32,-1 0 32,-27 0 32,-13 0-32,0 0-32,-29 14-320,1-14-192,1 0-192,-14 0 32,-1 0-320,-13 0-160,0 0-2368</inkml:trace>
  <inkml:trace contextRef="#ctx0" brushRef="#br1" timeOffset="36">696 1363 6784,'-28'0'2624,"28"14"-1408,-14-14-992,14 14 640,0-14-224,0 0-64,0 0-256,0 0-64,14 0-128,0 0 192,14 0 96,26 0-64,0 0-32,14-14-64,29 14 64,25 0-96,0 0-64,28 0 0,-13-14-32,13 14-64,0-13 31,0-1-126,-13 14-1,0 0 95,-15 0 97,-12 0-64,-15 14-64,14-14 0,-28 0-32,-12 13 0,-14-13 0,-1 0-160,-27 0 32,1 0-287,-15 0-129,1 0-352,-1 0-96,-26 0-1024,-1-13-448,-13 13-672</inkml:trace>
  <inkml:trace contextRef="#ctx0" brushRef="#br1" timeOffset="37">2509 204 8192,'16'-13'3072,"-16"-1"-1664,14 14-1376,-14 0 672,0 0-256,0 14 64,0-1-288,0 1-64,0 41-96,-14-1 96,14 28 128,0 13-32,0 14 32,0 1-160,-16 13-32,16 13-32,0-14 32,0 2-128,-14-15 0,14-13 96,0-1 32,0-27-320,0 0-96,0-27-192,0 1-32,0-15-96,0-13-32,0-1-128,0-13 32,0 0-1216,0-27-448,14 0-224</inkml:trace>
  <inkml:trace contextRef="#ctx0" brushRef="#br1" timeOffset="38">2796 150 7680,'13'0'2880,"-13"0"-1536,0 0-1632,0 0 384,0 0-64,0 0 32,0 14 192,0 13 160,0 0-224,0 27 192,0 15 96,0 13 128,0 27 32,-13 0-352,-1 27-160,14 0-96,-14 14 32,1 1-32,13-29-32,-14 0 32,1-11-32,13-16-224,0-14 0,0 0-128,-14-12 0,14-1-320,0-27-128,-14 0-832,14-13-384</inkml:trace>
  <inkml:trace contextRef="#ctx0" brushRef="#br1" timeOffset="39">723 3396 7296,'13'-14'2816,"-13"14"-1536,0 0-1152,0 0 608,0 14-288,0-14 64,-13 13 0,13 1-32,0 13-224,0 1 32,-13 13 64,13 12-64,0 16 64,0-1-192,0 15-96,-14-2-32,14 15-32,0-14 0,0 0 64,-14-1-32,14-13-32,0 1 32,0-14-32,0-14-96,0-14 64,0 14-320,0-14-160,0-14-448,0 1-128,14-14-544,-14-14-192,0 1-1280</inkml:trace>
  <inkml:trace contextRef="#ctx0" brushRef="#br1" timeOffset="40">1377 3123 7808,'13'0'2880,"-13"0"-1536,0 14-1152,14-14 704,-14 27-416,0 0-96,-14 15-96,14 11 32,-13 2-160,13 14 256,-14 26 128,14 0-96,-14 0-1,14 15-191,-13-15-96,-1 14-64,14 0 0,-13-27-128,-1 14 0,14-28 32,0 0 0,0 1-160,0-16-32,0-12-191,0 0-97,0-13-64,0-15-96,0-13-1024,14-13-2368</inkml:trace>
  <inkml:trace contextRef="#ctx0" brushRef="#br1" timeOffset="41">1757 3095 8064,'13'0'2976,"-13"-13"-1600,28 13-1536,-28 0 544,14 0-96,-14 13 64,0 2 96,0 11 64,0 16-288,0 11 160,-14 16 32,14-1-64,-14 43 32,-13-3-96,15 1-1,-3 13-159,2 14-96,0-12 0,-1-1-32,0-1 0,-13-12 0,27-2-96,-14-25 64,1-2 32,13-13 64,0-14-32,0 2 64,0-15-352,0-14-63,0-15-961,0-12-256,0 0-96,0-25-2048</inkml:trace>
  <inkml:trace contextRef="#ctx0" brushRef="#br1" timeOffset="42">2480 2905 9216,'14'27'3424,"-14"0"-1856,0 1-1632,0-14 640,0 12-224,0 15 32,-14 14 64,14 14 64,-13-1-289,0 13 161,-1 15 96,0 13-32,-13 0 0,-1 1-256,15 12-64,0 16-64,-14-16 32,13 0-64,0 1-32,-13-13 32,14-2-32,-1 2 0,14-28 0,-14-14-96,1 0 0,13-28-160,-14 2 0,14-1-384,0-14-128,0-13-383,0-2-65,0-12-416,0-12-160,0-15-1728</inkml:trace>
  <inkml:trace contextRef="#ctx0" brushRef="#br1" timeOffset="43">2849 3055 9088,'0'27'3424,"0"-13"-1856,0 13-1824,0 1 576,0 12-160,-13 15 64,13 0 256,-14 27 128,1-1-288,-1 29 255,0-16 65,1 16-128,-1-1-32,14-1-288,-13-12-128,-1 13-32,0-27 32,14 0-32,-13-1-32,13 1-64,0 0-32,-14-28-96,1 15 32,13-15 32,-14-12 64,14 11-192,0-12-64,-14 1-448,14-15-159,0-13-385,0 0-128,0-28-2816,0-14 928</inkml:trace>
  <inkml:trace contextRef="#ctx0" brushRef="#br1" timeOffset="44">3299 3382 7552,'14'-14'2880,"-14"14"-1536,0 0-1344,0 0 576,0 0 32,0 0 96,0 14 0,13 0-64,-13-14-320,0 26 160,0 2 128,0 13 31,-13 0 97,13 13-224,0 29-32,0-16-160,-14 15-32,14 13-160,-13 1-32,-1-2-96,0 16-32,1-14 32,-1-1 0,1 13 64,-1-13 96,0 1 0,14-14 0,-13 0-32,13-14 0,-14-13-64,14-1-64,0-13 32,-13-14-32,13 1-96,0-1 64,0-1-320,-14-12-320,14 0-64,0-14-384,-14 0-191,14 0-129,0-14-64,0 0-320,0-12-96,0-1-1184</inkml:trace>
  <inkml:trace contextRef="#ctx0" brushRef="#br1" timeOffset="45">3600 3968 7552,'0'14'2880,"13"-14"-1536,-13 13-1152,0 1 704,14-14-64,-14 14 128,0-1-224,0 1-128,0 0-352,0 14-33,0-2 1,0 1-32,-14 14 32,14 1-64,0-2 64,-13 15-64,13-1 64,-14 1-64,1 14 0,-1-2-192,0 1 32,0 0-64,14-13 0,-14 13 64,14 0 64,-13-13 96,13-1 64,0-13-32,-14 0-32,14 0-192,0-14 32,0 1-64,0 0 0,0-16 0,0 2-192,0 13 0,-14-13-96,14-1 64,0 1-544,-13 0-191,13-42-2273,-14 15-896</inkml:trace>
  <inkml:trace contextRef="#ctx0" brushRef="#br1" timeOffset="46">3643 273 6272,'-16'0'2368,"16"0"-1280,0 0-864,0 0 576,0 0-288,0 0 32</inkml:trace>
  <inkml:trace contextRef="#ctx0" brushRef="#br1" timeOffset="47">3640 272 12512,'27'0'480,"-13"0"-64,27-13-96,13 13-32,-13 0-96,14 0-32,13 0-96,0 0 32,14 0-64,0 0 64,-15 0-64,2 0 64,-1 0-128,-13 0-64,-1 0 64,1 0 64,0 0 0,-14 0 64,0 0-128,-14 0 0,0 0 32,0 0 0,-13 0-704,-1 0-256,-13 0-512,-13 0-2592</inkml:trace>
  <inkml:trace contextRef="#ctx0" brushRef="#br1" timeOffset="48">3436 735 6400,'-14'0'2464,"14"0"-1344,14 0-960,-14 0 544,0 0-192,13 0 96,14 0-32,14-14-64,14 14-256,13 0 32,1 0 64,12 0-128,14-13 32,1 13-96,27 0 64,-14 0-128,-14-13 0,14-1-32,0 14 32,-13-13 0,12 0 32,-25 13-64,-2-14 32,-13 0-64,-14 0-32,-12 14 32,13-12 32,-29 12-32,1 0-32,-13-14-256,0 14-96,0 0-224,-1 0-64,-13 0-512,0 0-128,0 0-2208</inkml:trace>
  <inkml:trace contextRef="#ctx0" brushRef="#br1" timeOffset="49">3436 1104 6144,'-14'0'2272,"28"0"-1216,-14 0-1024,0 0 448,13 0 160,14 0 160,14-13 0,0 13 0,27 0-448,1-14 0,13 14 0,26 0-64,1 0 0,15 0-96,-2-14-32,14 14-192,-13 0 32,-14-13 0,0-1 64,-14 14-32,-13 0 64,-14 0 0,0 0 32,-13 0-64,-2 0-64,-11 0 96,-1 14 0,0-14-192,-14 0 0,-13 0-544,0 13-192,0-13-448,0 0-64</inkml:trace>
  <inkml:trace contextRef="#ctx0" brushRef="#br1" timeOffset="50">3355 1787 6912,'-14'27'2624,"0"-27"-1408,14 0-992,0 0 576,0 0-288,0 0-32,14 0 64,0 0 96,13-13-320,14-1 96,27 14 96,0-14-128,13 14-64,15-14-160,-1 14-64,1-14-32,-1 2-64,1-2 96,-15 14 63,1-14-222,-27 14-97,-15 0-352,1 0-128,-14 0-384,-13 0-96,0 14-672,0-14-224</inkml:trace>
  <inkml:trace contextRef="#ctx0" brushRef="#br1" timeOffset="51">3409 1377 6784,'0'0'2528,"0"0"-1344,0 0-1024,14 0 544,-14 0-32,27 0 128,14 0-64,13 0-64,1 0-352,26 0-64,16 0 64,11 0-64,-13 0 32,28 0-160,-15 0-32,-12 0 32,26 0 0,-26 0-64,-14 0-64,-14 0 32,0 0 32,-27 0-32,0 0-32,-14 0-544,1 0-192,-14 0-416,-14 0-96,0 0-1856,0 0-1568,0 0 1824</inkml:trace>
  <inkml:trace contextRef="#ctx0" brushRef="#br1" timeOffset="52">3287 2127 6656,'-28'27'2464,"28"-27"-1344,0 13-1312,14-13 1920,0 0-544,-1 0-160,14 0-192,14 14-480,14-14-128,-1-14-32,14 14-96,15 0-64,-17 0 0,3 0-32,-15 0 64,1 0 96,0 0-416,-16 0-160,3 0-640,-14 14-256,-28-14-4768,0 14 2272</inkml:trace>
  <inkml:trace contextRef="#ctx0" brushRef="#br1" timeOffset="53">5454 1582 7296,'0'0'2816,"14"-14"-1536,-1 14-992,1 0 704,13 14-256,15-14-32,11 13-192,-12-13 0,28 0-288,13 0-64,-28 0-32,28 0-64,-13 0 32,-2 14-128,-12-14 0,-1 0 32,-13 0 64,1 0-32,-16 0 64,-12 0-352,13 0-64,-27 0-480,14 0-128,-1 0-800,-13 13-256,0 1-1280</inkml:trace>
  <inkml:trace contextRef="#ctx0" brushRef="#br1" timeOffset="54">5031 1882 7552,'0'0'2816,"27"0"-1536,0 0-1088,-13 0 704,14 0-192,12 0 32,28 0-32,15 0-64,12 0-320,0 0-64,27 0 64,-12 0-129,14 14-31,-16-14-160,1 0 0,0 0 64,-13 0 32,-15 13-32,-26-13-64,-1 0-416,-13 0-191,1 14-129,-2-14 64,-27 0-288,15 0-96,-15 0-1120,-13 0-448,0 0-192</inkml:trace>
  <inkml:trace contextRef="#ctx0" brushRef="#br1" timeOffset="55">4731 2209 7040,'0'14'2720,"0"-14"-1472,28 0-1024,-15 0 640,14 0-96,1 0 96,26 0-192,14 0-32,15 0-352,12 0 32,28 0 32,-1 0-64,14 0-1,0 13-159,15-13-96,-15 0 64,-27 14 0,28-14-128,-28 0 32,-28 13 0,1-13 64,-13 0-256,-15 0-96,-13 15-287,0-15-33,-1 13-32,-12-13 0,-15 0-224,1 14-96,-1-14-736,-13 13-2176</inkml:trace>
  <inkml:trace contextRef="#ctx0" brushRef="#br1" timeOffset="56">4309 2468 6912,'14'0'2624,"-14"0"-1408,27 14-992,-13-14 576,27 0-128,13 14 64,14-14-128,28 0 0,-1 0-320,15 13 32,26-13 96,13 14-96,2-1 0,26 1-128,-14 0 31,1-1-127,-1-13-64,2 14 64,-29-14 0,0 0-32,-14 0 32,-26 13 0,0-13 32,-29 0-288,2 0-64,-28 14-223,-1-14-65,-12 0-224,-1 0-64,-13 0-800,-1 0-736,-13 14-320,0-1-160</inkml:trace>
  <inkml:trace contextRef="#ctx0" brushRef="#br1" timeOffset="57">4200 2768 7552,'0'0'2816,"0"0"-1536,0 14-1088,0-14 704,14 0-192,-1 13 32,1-13-32,27 0 32,13 13-416,14-13 96,42 15 31,12-15-31,14 13 0,15 0-96,26-13 32,0 14-64,14 0 0,-1-14-160,-12 0-32,-1 13 160,-27 1 96,0-14-64,-28 0 0,-12 27-96,-16-14-32,-11-13-96,-15 14 32,-14 0-64,-13-14-32,-14 0-320,1 13-128,-14-13-288,-1 0-64,2 0-448,-15 0-159,-15 0-577,-12 0-192,-28 0-1600</inkml:trace>
  <inkml:trace contextRef="#ctx0" brushRef="#br1" timeOffset="58">4091 3177 7296,'27'27'2816,"14"-27"-1536,13 13-1152,-26-13 608,26 14 64,1 14 224,27-14-256,27 0-160,14-1-320,0 1-64,27 0 96,-1-1-65,15 0 33,14-13-256,-15 14 0,1 0-32,-15-1 64,2 1 32,-15 1 32,-13-2-64,-29 0 32,-11-13-64,-1 16 64,-13-16-224,-16 13 32,-11-13-320,-15 0-63,1 0-161,-15 0-96,0 0-224,-13 13-128,-13-13-960,0 0-416,-15 0-480</inkml:trace>
  <inkml:trace contextRef="#ctx0" brushRef="#br1" timeOffset="59">4200 3655 5632,'0'14'2112,"0"-14"-1152,14 0-640,-1 13 640,15-13-96,13 0 128,13 14-192,14 0-32,27-1-416,15-13 64,-1 14 32,27 0-160,14-14-96,14 14-32,13-1-32,1 1 0,-1 0 0,-27 13-64,13 0-64,-26-13 96,-1 0 0,-27-1 32,-1 0 64,-25 1-32,-1-14-1,-27 14-191,-15-14 32,1 0-415,-13 0-225,-14 0-96,-1 13 64,0-13-288,-13 0-96,-13 0-992,-14-13-416,-1 13-288</inkml:trace>
  <inkml:trace contextRef="#ctx0" brushRef="#br1" timeOffset="60">4472 4417 7040,'-28'0'2624,"28"0"-1408,14 14-928,0-14 704,-1 14-256,-13-1 32,28 0 0,0-13 64,26 14-448,28 0 64,13-14 63,14 13-127,14 1 32,26-14-256,-12 14-32,13-14-64,1 0-64,-15 0 32,1 0-32,-15 13 0,-12-13 64,-16 0-96,-12 0 0,-14 14-256,-13-14-128,-14 0-287,-14 14-97,-14-14-224,-13 0-96,-13 0-224,-1 0-32,1 0-1952</inkml:trace>
  <inkml:trace contextRef="#ctx0" brushRef="#br1" timeOffset="61">4281 4064 8064,'0'0'3072,"0"14"-1664,0-14-1376,14 0 608,-14 0-64,27 0 96,28 0-64,-1 0 0,42 14-320,26-1-32,15 14 63,13-13-191,28 0 0,-2-1-64,1 14 32,-13-27-64,-14 14-32,0 0 32,-13-1 32,-15-13-32,-12 0-32,-29 14-128,1-14-64,-27 0-191,-14 0-97,0 0-64,-15 13 0,-12-13-224,0 0 32,-14 0-384,0 0-192,0 0-2016</inkml:trace>
  <inkml:trace contextRef="#ctx0" brushRef="#br1" timeOffset="62">4622 4855 6784,'0'0'2624,"0"0"-1408,0 0-864,0 0 672,0 0-256,14 14 0,-1-14-64,-13 0 32,41 0-416,0 0 160,27 0 96,1 0-129,25 13 1,16-13-192,12 0 0,2 14-96,-16-14 0,28 13-192,-27-13 32,0 14 64,-13-14 32,-1 14-32,-13-14-64,-13 27 32,-16-27-32,-12 13-352,-13 1-160,-1-14-320,-13-14-735,-14 14 127,-14-13-608,1 13-128,-15-14-928</inkml:trace>
  <inkml:trace contextRef="#ctx0" brushRef="#br1" timeOffset="63">1090 1009 7040,'-27'0'2720,"27"0"-1472,0 0-1024,0 0 640,0 0-96,0 0 32,0 0-256,14-15 0,-1 15-320,15 0 160,27 0 32,-2 0-64,16-13 31,13 13-95,27-13 64,0-1-128,27 0-64,-13 1-64,27-1-96,0 0 32,-13 14-32,-15-13 0,-13 13 64,0 0 32,-13 0 32,-15 0-160,-26 0 32,-14 0 0,0 0 0,-14 13-288,-13-13-64,-14 0-511,0 14-193,-28-14-832,1 14-320,0-14-1472</inkml:trace>
  <inkml:trace contextRef="#ctx0" brushRef="#br1" timeOffset="64">368 2318 6144,'-27'0'2368,"27"0"-1280,0 0-704,0 0 608,0 0-224,0 0 0,0 0-288,0 0-128,0 13 0,14 1 0,13 0-32,15 13-32,25-27-96,2 14 32,12 0 0,28-14 32,14 14-128,13-28-96,-12 14 64,-2-14 0,29 0-32,-29 0-64,0 1 32,1-1-32,-27 0 0,-1 14 64,-13-13-32,1 13 64,-30 0 0,2 0 32,-1 0-160,-26 0-32,-1 0-192,-13 0-64,-1 0-192,1 0-96,0 0-352,-14-14-192,-14 14-4544,14 0 1920</inkml:trace>
  <inkml:trace contextRef="#ctx0" brushRef="#br1" timeOffset="65">341 2005 6784,'-14'14'2624,"14"-14"-1408,0 0-992,-13 13 576,13-13 0,0 0 64,0 0-384,0 0-128,0 0-224,0 0 64,13 0 96,1 0 32,13-13 128,1 13 64,39-14-33,16 14-95,12 0-64,14-14-192,28 14-32,-1 0-32,1-14 32,13 14 64,-1-14 64,-12 14-32,-1 0-32,-12 0-32,-16 0 64,15 0-32,-28 0 0,1 0-192,-14 0 32,0 0 0,-15 0 0,-25 0 64,-1 0 32,-1 0-32,-27 0 32,15 0-288,-14-13-32,-1 13-384,-13 0-160,0 0-639,-13-14-321,-1 14-2336,-14-13-1376,1-1 2560</inkml:trace>
  <inkml:trace contextRef="#ctx0" brushRef="#br1" timeOffset="66">204 2618 6656,'0'13'2528,"-13"-13"-1344,13 0-896,0 0 608,0 0-256,0 0 32,0 0-320,13 0-128,1 0 0,13 0 64,1 0 0,12 0 64,15 14-192,14-14-32,11 14 0,16-14 64,1 13-96,11-13-64,0 14 0,2-14 32,-15 14-32,0 0 64,-12-1-64,-2-13 64,-13 14-64,14 1 64,-28-15-64,1 13-32,0-13 32,-29 0-32,15 0 64,-27 0 32,14 0-128,-14 0-32,-14-13-960,0 13-1280,0 0-640,0-15-512</inkml:trace>
  <inkml:trace contextRef="#ctx0" brushRef="#br1" timeOffset="67">1950 3096 6656,'0'14'2464,"-14"-14"-1344,14 0-832,0 0 704,0 0-256,0 0 32,14 0-128,-14 0-96,13 0-288,15 0 32,13 0 128,-15 0-32,29 0 96,0 14-128,12-14 31,3 0-223,25 0-32,-14 13 0,1-13 64,27 0-160,-13 0-32,-15 0 0,15 0 0,-15 0 0,-13 14 0,1-14 0,-15 0 64,-13 0-256,-14 13-96,1-13-287,-2 0-33,-11 0-192,-15 0-32,0-13-544,0 13-160</inkml:trace>
  <inkml:trace contextRef="#ctx0" brushRef="#br1" timeOffset="68">1391 3355 7296,'0'0'2816,"14"13"-1536,-14-13-1088,0 0 640,13 0-160,15 0 64,-15 15-128,29-2-64,-2-13-288,28 13 32,1-13 64,26 14-192,0-14-32,15 14-64,26-14 32,-14 0-128,15 14 0,-1-14 96,1 0 32,-14 0-33,-1 0-63,-13 14 32,0-14 32,-14 14-32,1-1 64,-14-1-128,-13 2 0,-15 0-32,0-14-64,-13 13-191,-13-13-129,-1 0-192,-27 0-1344,0-13-256</inkml:trace>
  <inkml:trace contextRef="#ctx0" brushRef="#br1" timeOffset="69">422 3668 6656,'0'0'2528,"0"14"-1344,0-14-960,0 0 640,0 0-160,0 0 32,0 0-32,14 0-64,-14 0-320,13 0-64,0 0 64,1 0-128,0 13-32,28-13 64,-2 14 0,14-14-96,15 13-32,-1-13-32,14 14 32,14 0-64,26-14-32,-13 13 32,13-13 31,15 14-31,-1-14-32,14 13 32,0 2-32,-1-2 0,15 1 0,1-14 0,-15 13 0,-1-13 0,2 0 0,-29 0 0,1 0 64,-1 0-32,-12 0 64,-15 0-64,-27 0 64,-12 14-128,-2-14-64,-28 13-223,2 1-65,0-14-128,-15 14-800,0-14 32,-13 0-1280,0 0-1824,0 13 992</inkml:trace>
  <inkml:trace contextRef="#ctx0" brushRef="#br1" timeOffset="70">504 4104 5504,'-13'27'2112,"13"-27"-1152,0 0-640,0 0 992,13 14-416,-13 0-320,0-14-192,14 13-224,13-13 96,15 0 128,-16 14-64,15-1 0,28-13-192,-14 28-32,26-15-32,28 1 32,14-1-64,13 1 64,14 13-64,0-13-32,0-1 32,28 1 32,0-14-96,-2 27 0,15-13 32,0 13 0,-13-13 64,-15 14 96,0-16-128,-26 2-96,-14 0 32,-14-14 0,-13 14-64,-15-14 0,-12 0-160,-28 0-64,0 0-128,-1 0 32,-26 0-192,0 0-32,-1 0-1408,-13 0-1856,-27-14 864</inkml:trace>
  <inkml:trace contextRef="#ctx0" brushRef="#br1" timeOffset="71">1036 4623 6016,'0'0'2272,"0"0"-1216,0 0-736,0 0 640,0 0-288,0 0-64,0 0 64,27 14 32,0-14-352,1 27 64,26-13 32,0 12-96,15 2 32,13-15-32,27 15 32,-1-15-128,29 1-1,-1 13-223,29-14-32,11 2 0,2-2 0,-1-13 0,1 13 64,-15 1-32,-27 0-32,13-14 32,-25 12 32,12-12-32,-13 0 64,-28 0-128,14 14 0,-13-14-192,-14 0 1,-28 0-129,1 0 0,-1 14-32,-27-14 64,0 0-320,-13 0-64,0 0-672,-28 0-256,-13 0-1664</inkml:trace>
  <inkml:trace contextRef="#ctx0" brushRef="#br1" timeOffset="72">1568 5127 6272,'0'0'2368,"0"13"-1280,0-13-704,0 0 672,0 0-192,0 0-32,0 0-32,0 14-32,14-14-416,-1 14 64,15-14 96,13 13-128,14 1 31,12 0-127,15 12 64,14 2-128,27-1-64,-15-13-64,15 13-96,14-13 160,12 0 32,2-1 64,-15 1 0,1 0-224,-1-2 0,-13 2-32,0-14 64,-14 14-32,1-1 64,-15 1-64,-14-14 64,1 15-64,-13-2 64,-2-13-64,-12 13-32,-13-13-64,-15 0 32,0 0-384,-13 0-160,-2 0-320,-12 0-95,0 0-577,0 0-224,-12-13-2144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7080 0 0,'0'0'324'0'0,"0"0"-4"0"0,0 0-140 0 0,0 0 182 0 0,0 0 101 0 0,0 0 17 0 0,0 0-16 0 0,0 0-95 0 0,0 0-45 0 0,0 0-10 0 0,0 0-13 0 0,0 0-45 0 0,0 0-21 0 0,0 0-3 0 0,0 0 12 0 0,0 0 50 0 0,0 0 24 0 0,0 0 2 0 0,0 0 8 0 0,0 0 34 0 0,0 0 20 0 0,0 0 2 0 0,0 0-11 0 0,0 0-45 0 0,0 0-21 0 0,0 0-3 0 0,0 0-8 0 0,0 0-35 0 0,0 0-18 0 0,0 0-4 0 0,0 0-1 0 0,14 5 1228 0 0,-10-4-1322 0 0,1 0 0 0 0,-1-1 0 0 0,1 1 0 0 0,0-1 0 0 0,-1 0 0 0 0,1 0 0 0 0,0-1 0 0 0,-1 1 0 0 0,1-1 0 0 0,-1 0 0 0 0,1 0 0 0 0,3-2-144 0 0,1-1 49 0 0,4-1 143 0 0,1 1 0 0 0,-1 0-1 0 0,2 1-191 0 0,-2-1 167 0 0,6-4 82 0 0,15-1 575 0 0,-34 9-898 0 0,18-6 247 0 0,30-8 299 0 0,8-9 107 0 0,-36 13 309 0 0,-19 9-909 0 0,9-3-660 0 0,-12 4-2357 0 0,2 0 1508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6360 0 0,'0'0'290'0'0,"0"0"-3"0"0,0 0-91 0 0,0 0 312 0 0,0 0 159 0 0,0 0 33 0 0,0 0-6 0 0,0 0-38 0 0,0 0-14 0 0,0 0-2 0 0,0 0-32 0 0,0 0-134 0 0,0 0-55 0 0,0 0-16 0 0,0 0-11 0 0,0 0-32 0 0,0 0-10 0 0,0 0-4 0 0,0 0-1 0 0,0 0 6 0 0,10 14 1334 0 0,3 12-439 0 0,-9-21-1094 0 0,-1 1 0 0 0,0 0 0 0 0,0 0-1 0 0,-1 0 1 0 0,2 4-152 0 0,-2-3 51 0 0,1 0 0 0 0,0-1-1 0 0,1 1 1 0 0,0-1 0 0 0,0 0 0 0 0,1 1-51 0 0,-2-2 2 0 0,7 11-19 0 0,-2 1 0 0 0,2 3 17 0 0,2 5 155 0 0,-2 1 660 0 0,-4-5-426 0 0,-2-11-413 0 0,-2-5-6957 0 0,-2-5 5168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2:42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5 888 2760 0 0,'0'0'409'0'0,"0"0"679"0"0,-1 1 1004 0 0,-1 3-1952 0 0,1-3 3264 0 0,1 0 1191 0 0,0-1-4307 0 0,0 0 0 0 0,0 0 10 0 0,0 0 45 0 0,0 0 17 0 0,0 0 7 0 0,0 0-17 0 0,0 0-71 0 0,0 0-30 0 0,0 0-8 0 0,0 0-10 0 0,0 0-40 0 0,1-2-140 0 0,0 1 0 0 0,-1 0 0 0 0,1-1 0 0 0,0 1 0 0 0,-1-1 0 0 0,1 1 0 0 0,-1-1 0 0 0,0 1 0 0 0,1-1 0 0 0,-1 1 0 0 0,0-1 0 0 0,0 0-51 0 0,2-5 214 0 0,-1 3-99 0 0,5-21 458 0 0,5 7-3 0 0,4-13 198 0 0,-10 18-325 0 0,2-1 0 0 0,7-11-443 0 0,-3 6 233 0 0,-9 15-180 0 0,0 0 1 0 0,1 0-1 0 0,-1 0 0 0 0,1 0 0 0 0,1-2-53 0 0,22-31 444 0 0,-10 18-134 0 0,0-2 1 0 0,0-2-311 0 0,15-21 218 0 0,23-13 64 0 0,36-27-106 0 0,-76 71-108 0 0,1 0 0 0 0,1 1 0 0 0,0 0 0 0 0,10-4-68 0 0,104-71 70 0 0,-31 20 164 0 0,-23 23-18 0 0,-58 35-216 0 0,0 1 0 0 0,0 1-1 0 0,0 1 1 0 0,1 1 0 0 0,8-1 0 0 0,28-10 12 0 0,40-7 159 0 0,-61 15-81 0 0,0 2 1 0 0,23-2-91 0 0,-16 3 29 0 0,38-5 25 0 0,-51 8-41 0 0,0-1 12 0 0,0-1 1 0 0,1-1-26 0 0,7-1 3 0 0,1 2 1 0 0,-1 2-1 0 0,35 1-3 0 0,-63 1 0 0 0,109 4 0 0 0,-71 2 22 0 0,-1 2-1 0 0,1 2 0 0 0,2 3-21 0 0,3 2 131 0 0,16 10-131 0 0,-24-9-105 0 0,-10-5-46 0 0,-2 0 221 0 0,0 0 0 0 0,-1 2 0 0 0,-1 1 0 0 0,7 6-70 0 0,-2 0 67 0 0,-20-13-51 0 0,-1 2 1 0 0,1-1 0 0 0,11 12-17 0 0,59 51 0 0 0,-77-65 6 0 0,0 0 0 0 0,-1 1 0 0 0,0 0 0 0 0,-1 0 0 0 0,3 4-6 0 0,-3-4 6 0 0,0 0-1 0 0,1 0 1 0 0,0 0 0 0 0,0-1-1 0 0,0 0 1 0 0,5 4-6 0 0,38 29 0 0 0,-31-24 73 0 0,20 13-73 0 0,7 4 103 0 0,57 48-109 0 0,-85-64-13 0 0,11 7 20 0 0,-1-4 52 0 0,21 18-53 0 0,-22-15 11 0 0,31 35-11 0 0,-43-44 8 0 0,-2 0-1 0 0,0 1 1 0 0,-1 1 0 0 0,0 0-1 0 0,-1 0 1 0 0,0 1 0 0 0,2 7-8 0 0,24 36 7 0 0,-2-4 50 0 0,60 104-40 0 0,-79-135-2 0 0,-1-2 94 0 0,-4-7 18 0 0,-1 1 1 0 0,4 9-128 0 0,10 22-86 0 0,-14-31 95 0 0,-1 0 0 0 0,0 1 0 0 0,-2 1 0 0 0,3 10-9 0 0,17 60 31 0 0,-14-49-28 0 0,-1 1 0 0 0,-2 0 0 0 0,-1 3-3 0 0,-8-42 0 0 0,14 89 11 0 0,-14-87-1 0 0,1 8 35 0 0,-2 27-85 0 0,1-36-155 0 0,0-2-44 0 0,0 0-1 0 0,-8-7-1776 0 0,1 0 48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0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1907 7400 0 0,'0'0'333'0'0,"0"0"0"0"0,0 0-119 0 0,0 0 282 0 0,0 0 146 0 0,0 0 29 0 0,0 0-28 0 0,0 0-151 0 0,18-1 1788 0 0,-11 1-1867 0 0,1-1 0 0 0,0 0 1 0 0,-1 0-1 0 0,1-1 0 0 0,-1 0 1 0 0,0 0-1 0 0,3-2-413 0 0,50-24 1732 0 0,-29 12-1230 0 0,47-23 334 0 0,54-24 446 0 0,-77 38-722 0 0,-7 3-390 0 0,23-7-170 0 0,5 1 396 0 0,-24 8-80 0 0,15-2-316 0 0,21-8 245 0 0,-50 16 74 0 0,34-8-319 0 0,106-26 670 0 0,-163 43-652 0 0,20-6 186 0 0,31-15-204 0 0,-37 14 102 0 0,28-7-102 0 0,-29 10 40 0 0,-1-1 0 0 0,6-3-40 0 0,7-7 129 0 0,0-2 0 0 0,16-12-129 0 0,-39 23 21 0 0,2 2 0 0 0,-1 0-1 0 0,1 1 1 0 0,6-2-21 0 0,-4 3 15 0 0,0-2 0 0 0,-1-1 0 0 0,11-6-15 0 0,51-33 8 0 0,38-25-69 0 0,-79 46 49 0 0,48-35 157 0 0,-25 22-145 0 0,-15 9-2 0 0,-28 19 8 0 0,-1-1 1 0 0,16-14-7 0 0,20-24 53 0 0,1-6-53 0 0,-42 44 0 0 0,0 1 0 0 0,5-3 0 0 0,18-16 0 0 0,-24 19 0 0 0,-1 2 0 0 0,-1-1 0 0 0,0 0 0 0 0,-1-1 0 0 0,0 0 0 0 0,6-11 0 0 0,15-26-258 0 0,2 3 0 0 0,16-17 258 0 0,-9 13 495 0 0,23-41-474 0 0,-38 52-366 0 0,-12 16-22 0 0,-3 0 180 0 0,5-4 126 0 0,-10 19 67 0 0,20-26 59 0 0,7-16-65 0 0,-31 47-15 0 0,0 1 0 0 0,0-1 0 0 0,-1 1 0 0 0,0-1 0 0 0,0 0 0 0 0,0 1 0 0 0,0-3 15 0 0,0 3-50 0 0,0-1 0 0 0,0 1 0 0 0,1 0 0 0 0,-1-1 0 0 0,1 1 0 0 0,1-2 50 0 0,-2 3-1260 0 0</inkml:trace>
  <inkml:trace contextRef="#ctx0" brushRef="#br0" timeOffset="-2">3141 1 1840 0 0,'-4'1'409'0'0,"4"-1"1047"0"0,0 0 456 0 0,0 0 88 0 0,0 0-145 0 0,0 0-671 0 0,0 0-294 0 0,0 0-55 0 0,0 0-60 0 0,0 0-187 0 0,0 0-79 0 0,0 0-18 0 0,0 0 6 0 0,0 0 38 0 0,0 0 10 0 0,0 0 5 0 0,0 0-8 0 0,0 0-45 0 0,-8 15 1024 0 0,0 6-1521 0 0,1-8 0 0 0,-6 16 108 0 0</inkml:trace>
  <inkml:trace contextRef="#ctx0" brushRef="#br0" timeOffset="-1">3099 83 19558 0 0,'-4'10'99'0'0</inkml:trace>
  <inkml:trace contextRef="#ctx0" brushRef="#br0" timeOffset="-3">3094 95 19679 0 0,'-11'24'242'0'0,"9"-18"-280"0"0,-1 1 0 0 0,0-1 1 0 0,-1 0-1 0 0,1 0 0 0 0,-3 2 38 0 0,-10 20 478 0 0,13-23-467 0 0,-1 0 0 0 0,1 0-1 0 0,-1 0 1 0 0,1 0 0 0 0,-2 0-11 0 0,-8 11-1 0 0,4-5 1 0 0,7-9 0 0 0,1-1 0 0 0,-1 1 0 0 0,1-1 0 0 0,0 1 0 0 0,-1 0 0 0 0,1 0 0 0 0,0 0 0 0 0,0 0 0 0 0,0 0 0 0 0,1 0 0 0 0,-1 0 0 0 0,0 0 0 0 0,1 1 0 0 0,-2 2 16 0 0,1 0 0 0 0,-1-1 0 0 0,0 1 0 0 0,0 0 0 0 0,-3 3-16 0 0,-5 13 48 0 0,0 1-21 0 0,0 0-1 0 0,-3 2-26 0 0,2-5-362 0 0,1 1-1 0 0,-5 15 363 0 0,-7 16-59 0 0,14-35 25 0 0,1 0-1 0 0,1 1 1 0 0,-1 5 34 0 0,-30 100 642 0 0,8-34-1154 0 0,18-57 548 0 0,8-24 8 0 0,0 0 0 0 0,0 1 0 0 0,1-1 0 0 0,0 1 0 0 0,0 1-44 0 0,-15 52-94 0 0,14-45 114 0 0,-1 0 0 0 0,0-1 0 0 0,-2 1 0 0 0,-1 2-20 0 0,-4 14-450 0 0,-24 92 654 0 0,30-104-230 0 0,1 0-1 0 0,1 1 0 0 0,0-1 1 0 0,2 9 26 0 0,0-21 26 0 0,0 15 1 0 0,1-1-1 0 0,1 0 1 0 0,1 0-1 0 0,1 0 1 0 0,1 0-1 0 0,1 0 1 0 0,1 0-1 0 0,8 17-26 0 0,6 22-318 0 0,-11-37 450 0 0,1-1 1 0 0,13 21-133 0 0,60 114 501 0 0,-71-134-801 0 0,0 0 0 0 0,-2 1 300 0 0,0-2-80 0 0,1 1 0 0 0,6 7 80 0 0,2 12 1787 0 0,-8-21-2028 0 0,2 0-1 0 0,12 17 242 0 0,-4 0 0 0 0,-3-3 167 0 0,-8-21-162 0 0,-1 0-1 0 0,4 10-4 0 0,-4-9 147 0 0,0-1 1 0 0,1 0-1 0 0,7 8-147 0 0,11 17-466 0 0,0 3 560 0 0,22 38 100 0 0,-42-72-194 0 0,-7-8 1 0 0,0-1 0 0 0,0 1 0 0 0,-1 0 0 0 0,1 0-1 0 0,0 0 1 0 0,0-1 0 0 0,-1 1 0 0 0,1 0 0 0 0,-1 0 0 0 0,1 0 0 0 0,-1 0 0 0 0,1 2-1 0 0,18 21 64 0 0,-1 0-13 0 0,-6-10 5 0 0,-5-5-45 0 0,7 10 42 0 0,-11-12-34 0 0,1 0 0 0 0,1-1 1 0 0,-1 0-1 0 0,5 4-19 0 0,-3-2 40 0 0,0-1 1 0 0,-1 0-1 0 0,4 7-40 0 0,-4-4 43 0 0,1-1 0 0 0,1 0 0 0 0,-1 0 0 0 0,2 0 0 0 0,-1-1-1 0 0,1 0 1 0 0,3 2-43 0 0,62 50 1168 0 0,-66-54-1217 0 0,-2 1-1 0 0,1-1 0 0 0,-1 1 0 0 0,4 6 50 0 0,-5-6-75 0 0,1 0 0 0 0,1 0-1 0 0,-1-1 1 0 0,1 1-1 0 0,1-1 76 0 0,3 3 22 0 0,7 6 119 0 0,0-1 0 0 0,8 3-141 0 0,-17-11 39 0 0,-1 0 0 0 0,1 1 0 0 0,5 6-39 0 0,15 12 83 0 0,-1-2 24 0 0,-18-15-42 0 0,0-1 1 0 0,1 1-1 0 0,-1-2 0 0 0,6 3-65 0 0,-1-1 98 0 0,0 1 0 0 0,-1 1 0 0 0,0 0 0 0 0,7 7-98 0 0,0-3 214 0 0,-17-13-176 0 0,1 1-1 0 0,-1 0 1 0 0,0 1 0 0 0,0-1-1 0 0,0 0 1 0 0,-1 1-1 0 0,1 0 1 0 0,0-1-38 0 0,9 8 115 0 0,3 1-41 0 0,-13-10-494 0 0,5 5 1166 0 0,-6-2-6545 0 0,-1-4 4272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26.9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0 968 10912 0 0,'0'0'248'0'0,"0"0"34"0"0,0 0 20 0 0,0 0-38 0 0,4 4-129 0 0,2 6 636 0 0,0 46 566 0 0,-3 10-1107 0 0,-3-1 1 0 0,-5 27-231 0 0,-3 121 64 0 0,7-194-44 0 0,1 6-358 0 0,1 0 1 0 0,0 1 0 0 0,4 12 337 0 0,11-8-864 0 0,-15-26 606 0 0,0 0 603 0 0,-1 1-4540 0 0,0-5 399 0 0</inkml:trace>
  <inkml:trace contextRef="#ctx0" brushRef="#br0" timeOffset="665.22">320 720 6448 0 0,'2'13'685'0'0,"5"63"245"0"0,-3 1-1 0 0,-4 12-929 0 0,0-56 93 0 0,11 237-1153 0 0,-5-169-784 0 0,1-43 1166 0 0,-4-34 457 0 0,0 1-1 0 0,-2 8 222 0 0,-1-30-2172 0 0</inkml:trace>
  <inkml:trace contextRef="#ctx0" brushRef="#br0" timeOffset="1215.29">652 455 7344 0 0,'0'0'165'0'0,"0"0"22"0"0,0 0 9 0 0,0 16 16 0 0,11 106 1475 0 0,-5 32-1687 0 0,-6 32 1311 0 0,0-121-1181 0 0,0-11-320 0 0,5 178-1612 0 0,-4-211 1557 0 0,0-6-1063 0 0,0 0-1 0 0,3 10 1309 0 0,-4-20-2746 0 0</inkml:trace>
  <inkml:trace contextRef="#ctx0" brushRef="#br0" timeOffset="1800.26">937 329 3224 0 0,'-1'7'805'0'0,"1"0"0"0"0,0 1 1 0 0,0-1-1 0 0,1 0 0 0 0,0 0 0 0 0,0 0 0 0 0,1 0 1 0 0,1 3-806 0 0,5 31 1182 0 0,1 52-1024 0 0,6 82 68 0 0,-15-60-226 0 0,-2-57 0 0 0,5 35 0 0 0,1-60-113 0 0,1 33-1094 0 0,-2 10 1207 0 0,-3-72-92 0 0,1 0 0 0 0,-1 0 0 0 0,0 0 0 0 0,1 0 0 0 0,0 0 0 0 0,0 1 0 0 0,0-1 0 0 0,1 1 92 0 0,-2-4-324 0 0,0-1-80 0 0</inkml:trace>
  <inkml:trace contextRef="#ctx0" brushRef="#br0" timeOffset="2302.67">1236 224 5528 0 0,'0'0'249'0'0,"0"14"102"0"0,2-1 71 0 0,0-3 456 0 0,-1 0 1 0 0,-1 0 0 0 0,1 0 0 0 0,-2 1-879 0 0,1 14 150 0 0,1 1-1 0 0,1-1 1 0 0,4 23-150 0 0,3 22 134 0 0,-2 41-307 0 0,11 130-792 0 0,0-81 551 0 0,-15-138 137 0 0,0 1-701 0 0,-1 1 1 0 0,0 5 977 0 0,-2-29 80 0 0,0 0-311 0 0,0 0-1373 0 0,0 0-593 0 0</inkml:trace>
  <inkml:trace contextRef="#ctx0" brushRef="#br0" timeOffset="2787.7">1505 187 10136 0 0,'0'0'230'0'0,"0"0"30"0"0,0 0 19 0 0,1 5 334 0 0,0 7 517 0 0,18 127-33 0 0,6 28-1490 0 0,12 31-119 0 0,-31-163-190 0 0,2 3-6493 0 0,1 36 7195 0 0,-8-65-2151 0 0</inkml:trace>
  <inkml:trace contextRef="#ctx0" brushRef="#br0" timeOffset="3320.4">1770 66 8144 0 0,'2'16'888'0'0,"0"27"168"0"0,3 0-1 0 0,7 34-1055 0 0,-2-9 569 0 0,27 253-641 0 0,-29-243 64 0 0,-1-44-692 0 0,-5-27 11 0 0,0 1-1 0 0,-1-1 1 0 0,0 1-1 0 0,0 4 690 0 0,-1-10-3518 0 0</inkml:trace>
  <inkml:trace contextRef="#ctx0" brushRef="#br0" timeOffset="3723.31">2107 0 9328 0 0,'0'0'429'0'0,"1"17"150"0"0,1-2-43 0 0,-2-1 1 0 0,1 1-1 0 0,-2 5-536 0 0,0-5 522 0 0,1 0-1 0 0,1 0 0 0 0,0 1-521 0 0,13 123 346 0 0,-8-59-803 0 0,7 65-263 0 0,-11-133 162 0 0</inkml:trace>
  <inkml:trace contextRef="#ctx0" brushRef="#br0" timeOffset="5416.79">2448 839 1840 0 0,'0'0'83'0'0,"5"19"5699"0"0,-4-14-5297 0 0,0 0 0 0 0,-1 0 0 0 0,1 1 1 0 0,-1-1-1 0 0,-1 0 0 0 0,1 0 0 0 0,-1 3-485 0 0,0-1 123 0 0,3 48-53 0 0,-2-41-4 0 0,1 0-1 0 0,2 11-65 0 0,1 23 31 0 0,-2 102-182 0 0,-7 207-545 0 0,17-192-4264 0 0,-5-88 3814 0 0,-4-52 2154 0 0,1-1 1 0 0,6 24-1009 0 0,-9-42-208 0 0,0 1 0 0 0,-1-1 0 0 0,0 1-1 0 0,0 3 209 0 0,0 1-799 0 0,0-8-1297 0 0</inkml:trace>
  <inkml:trace contextRef="#ctx0" brushRef="#br0" timeOffset="6548.67">2803 216 1376 0 0,'7'15'1324'0'0,"-2"24"4782"0"0,-5-3-5401 0 0,3 0-1 0 0,0 0 1 0 0,6 17-705 0 0,-3 4 42 0 0,-3-19-20 0 0,-1-11-22 0 0,-1 0 0 0 0,-3 16 0 0 0,1 6 0 0 0,-6 111 680 0 0,3 2 410 0 0,6-68-853 0 0,5 100-100 0 0,-1-3-264 0 0,-3-84 102 0 0,-4-14 25 0 0,0 7 0 0 0,-1-11-240 0 0,8 26 96 0 0,-6-65 144 0 0,0-27 62 0 0,1 1 0 0 0,1 0-62 0 0,0 20 184 0 0,-2-32-113 0 0,0 0 0 0 0,1 0 0 0 0,1-1 0 0 0,0 1 1 0 0,1 2-72 0 0,-2-10 0 0 0,-1-1 0 0 0,1 1 0 0 0,-1-1 0 0 0,0 1 0 0 0,0-1 0 0 0,0 1 0 0 0,-1 2 0 0 0,1 18 0 0 0,5 38 90 0 0,-4-38-2 0 0,1-1 0 0 0,5 20-88 0 0,4 1-1490 0 0,-10-43 1199 0 0,-1-1-28 0 0,0 0-699 0 0,0 0-2770 0 0</inkml:trace>
  <inkml:trace contextRef="#ctx0" brushRef="#br0" timeOffset="7585.17">3185 219 5528 0 0,'1'1'102'0'0,"0"0"1"0"0,0 0-1 0 0,-1 0 1 0 0,1 1-1 0 0,0-1 1 0 0,-1 0 0 0 0,1 0-1 0 0,-1 0 1 0 0,1 1-1 0 0,-1-1 1 0 0,0 0-1 0 0,0 0 1 0 0,1 1-1 0 0,-1 0-102 0 0,0 24 2509 0 0,0-12-1581 0 0,4 155 4675 0 0,-14 90-5603 0 0,5-157 494 0 0,-3 417 104 0 0,29-109-952 0 0,-12-176 180 0 0,-8-113-229 0 0,-2-59 72 0 0,-2 76 66 0 0,-1 57 329 0 0,8 44 64 0 0,3-62 408 0 0,-4-131-2754 0 0,-3-46 1804 0 0</inkml:trace>
  <inkml:trace contextRef="#ctx0" brushRef="#br0" timeOffset="8441.48">3527 435 10104 0 0,'0'0'464'0'0,"0"0"-10"0"0,-2 18 357 0 0,1-5 278 0 0,-1 0 0 0 0,2 0 1 0 0,1 10-1090 0 0,-1-1 147 0 0,11 164 12 0 0,-3-80-102 0 0,13 446-242 0 0,-6-87-30 0 0,-12-108-921 0 0,-4-63 920 0 0,5-213-221 0 0,-1-23 615 0 0,-2 0 1 0 0,-4 24-179 0 0,-1-27-859 0 0,3-36-945 0 0,1-1 0 0 0,1 1 0 0 0,1 0 0 0 0,1-1 0 0 0,3 16 1804 0 0,-5-29-94 0 0,0-1 75 0 0</inkml:trace>
  <inkml:trace contextRef="#ctx0" brushRef="#br0" timeOffset="9138.63">3967 1028 9792 0 0,'0'0'446'0'0,"0"0"-10"0"0,0 0-178 0 0,0 0 282 0 0,0 0 150 0 0,0 0 29 0 0,0 0-34 0 0,5 14 701 0 0,6 99 922 0 0,-5 26-2308 0 0,-4 115-236 0 0,-3-156 259 0 0,-4 194-1336 0 0,-14 10-513 0 0,14-241 1854 0 0,5-59-250 0 0,-1 18 425 0 0,3-8-4535 0 0,0-9 203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39.8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236 1943 6504 0 0,'0'0'298'0'0,"0"0"-4"0"0,0 12 1338 0 0,0 33-1371 0 0,-2 217 1958 0 0,-8-126-2041 0 0,0 4 154 0 0,9-113-291 0 0,2 0 1 0 0,1 0-1 0 0,1 0 1 0 0,2 3-42 0 0,-3-21-50 0 0,-2-5-31 0 0,1 0 0 0 0,-1-1 0 0 0,1 1 1 0 0,0 0-1 0 0,0 0 0 0 0,1-1 0 0 0,-1 1 0 0 0,1-1 0 0 0,0 0 0 0 0,0 1 1 0 0,0-1-1 0 0,0 0 81 0 0,-2-2-184 0 0,1-2-674 0 0,4 0-2692 0 0</inkml:trace>
  <inkml:trace contextRef="#ctx0" brushRef="#br0" timeOffset="579">627 1648 6416 0 0,'0'0'297'0'0,"0"0"-9"0"0,7 13-91 0 0,0 41 420 0 0,-3-1-1 0 0,-2 45-616 0 0,-11 108 1779 0 0,2-93-1389 0 0,0 2-513 0 0,-2 139-362 0 0,10-201 128 0 0,1 40-1918 0 0,6 23 2275 0 0,-7-100-186 0 0,-1-11-218 0 0,0-1 0 0 0,1 1 0 0 0,-1 0 0 0 0,1-1-1 0 0,0 1 1 0 0,1 3 404 0 0,0-3-2045 0 0</inkml:trace>
  <inkml:trace contextRef="#ctx0" brushRef="#br0" timeOffset="1242.32">1022 1550 5984 0 0,'0'0'464'0'0,"5"4"2790"0"0,-2 0-2791 0 0,-1 12-320 0 0,0-1 1 0 0,-1 0-1 0 0,-1 0 1 0 0,-1 10-144 0 0,1 20 15 0 0,0 4 66 0 0,-3 1-1 0 0,-2 7-80 0 0,-2 28 97 0 0,-9 150-30 0 0,6-85-42 0 0,-2 25-505 0 0,-12 215-1126 0 0,23-346 2016 0 0,4 34-410 0 0,4-27-3192 0 0,-6-43 500 0 0</inkml:trace>
  <inkml:trace contextRef="#ctx0" brushRef="#br0" timeOffset="2012.37">1459 1460 5528 0 0,'9'-21'1233'0'0,"-8"21"-512"0"0,-1-5 3337 0 0,-6 38-2825 0 0,1 0 1 0 0,0 28-1234 0 0,1-17 318 0 0,-8 96-256 0 0,-44 419-49 0 0,45-446 42 0 0,3 28-1322 0 0,6 1 1 0 0,7 30 1266 0 0,2 16-418 0 0,-7-188 415 0 0,7 121 111 0 0,-3-95-463 0 0,0 1 1 0 0,2 0 354 0 0,-4-19-3332 0 0,-2-8 76 0 0</inkml:trace>
  <inkml:trace contextRef="#ctx0" brushRef="#br0" timeOffset="2680.48">1843 1531 7776 0 0,'0'0'356'0'0,"0"0"-8"0"0,0 16 224 0 0,0-13-453 0 0,-1 98 2739 0 0,-9 65-2858 0 0,-10 24 58 0 0,-21 265 248 0 0,23-152-195 0 0,14 4-111 0 0,5-205 0 0 0,-1-59-225 0 0,2-1 0 0 0,6 34 225 0 0,-6-68-1456 0 0,-2-8 954 0 0</inkml:trace>
  <inkml:trace contextRef="#ctx0" brushRef="#br0" timeOffset="3364.65">2215 1677 5064 0 0,'0'0'389'0'0,"0"0"-101"0"0,0 0 501 0 0,0 0 246 0 0,1 16 2269 0 0,-5 90-76 0 0,-6 14-3228 0 0,-3 67 279 0 0,0-8-212 0 0,4-66-6 0 0,-34 421-541 0 0,17-273-583 0 0,21-224 898 0 0,2-22-89 0 0,2 1 0 0 0,-1 10 254 0 0,1-21-2510 0 0,1-4 1501 0 0,0 1-2760 0 0</inkml:trace>
  <inkml:trace contextRef="#ctx0" brushRef="#br0" timeOffset="4126.61">2537 1949 3224 0 0,'0'17'1073'0'0,"-1"14"2003"0"0,-2 16-831 0 0,-2 33-1159 0 0,-2 88-530 0 0,4-126-346 0 0,2-28-251 0 0,-37 458 1793 0 0,24-319-1970 0 0,2-4 55 0 0,4-24 1235 0 0,6-112-1051 0 0,1-1-87 0 0,0 1 1 0 0,1-1 0 0 0,0 0 0 0 0,2 8 65 0 0,1-8-691 0 0,-3-9 358 0 0</inkml:trace>
  <inkml:trace contextRef="#ctx0" brushRef="#br0" timeOffset="4669.17">2892 2249 2304 0 0,'2'3'359'0'0,"-1"0"0"0"0,0 1 0 0 0,0-1 0 0 0,0 0 0 0 0,0 1 0 0 0,0-1 0 0 0,-1 0 0 0 0,1 1 0 0 0,-1-1 0 0 0,0 1 0 0 0,0-1 0 0 0,0 1 0 0 0,-1-1 0 0 0,0 1-359 0 0,0 14 2186 0 0,-5 34-209 0 0,5-4-1594 0 0,0-17-373 0 0,1 15-10 0 0,4 100-4 0 0,-3-55 226 0 0,-5 42-222 0 0,1-69 729 0 0,4 17-729 0 0,0-63 74 0 0,-1-4 4 0 0,0 0 1 0 0,-1 10-79 0 0,-3 71 64 0 0,4-74-64 0 0,0-17-16 0 0,0 0 0 0 0,0 1 1 0 0,0-1-1 0 0,-1 0 0 0 0,0 0 1 0 0,1 1-1 0 0,-1-1 0 0 0,-1 0 16 0 0,2 6-161 0 0,0-9 115 0 0,0-1 0 0 0,0 0 1 0 0,0 1-1 0 0,0-1 0 0 0,0 0 0 0 0,1 1 1 0 0,-1-1-1 0 0,0 0 0 0 0,0 1 0 0 0,0-1 0 0 0,0 0 1 0 0,-1 0-1 0 0,1 1 0 0 0,0-1 0 0 0,0 0 1 0 0,0 1-1 0 0,0-1 0 0 0,0 0 0 0 0,0 1 0 0 0,0-1 1 0 0,-1 0-1 0 0,1 0 0 0 0,0 1 0 0 0,0-1 46 0 0,-1 1-1022 0 0</inkml:trace>
  <inkml:trace contextRef="#ctx0" brushRef="#br0" timeOffset="5567.35">2978 328 2760 0 0,'0'0'248'0'0,"0"0"-248"0"0,0 0 0 0 0,0 0 0 0 0,0 0 560 0 0</inkml:trace>
  <inkml:trace contextRef="#ctx0" brushRef="#br0" timeOffset="6094.95">2790 311 2760 0 0,'-9'10'9068'0'0,"17"-8"-8864"0"0,1-1 1 0 0,-1 0-1 0 0,1 0 1 0 0,0 0 0 0 0,-1-1-1 0 0,1-1 1 0 0,-1 0-1 0 0,1 0 1 0 0,0 0 0 0 0,7-3-205 0 0,-3 1 335 0 0,1 1 0 0 0,0 0 1 0 0,5 1-336 0 0,214-8 896 0 0,-48-6-1352 0 0,170-3 1496 0 0,-190 22-1697 0 0,-95-1 826 0 0,-47-4-75 0 0,1 0 0 0 0,-1-2 1 0 0,15-3-95 0 0,-21 3-443 0 0,-10 0-136 0 0,0 0-18 0 0</inkml:trace>
  <inkml:trace contextRef="#ctx0" brushRef="#br0" timeOffset="6969.61">2577 746 10968 0 0,'3'1'286'0'0,"0"0"0"0"0,0 0 0 0 0,0-1 0 0 0,0 1 0 0 0,1-1 0 0 0,-1 0 0 0 0,1 0-286 0 0,38-5 1830 0 0,-10 1-1358 0 0,187-15-213 0 0,-142 11-430 0 0,133-16 547 0 0,-32 5-190 0 0,-37 4-378 0 0,-24 10-342 0 0,92 8 534 0 0,-123-1 724 0 0,-28 0-310 0 0,0-4 1 0 0,50-7-415 0 0,-30 3-543 0 0,-67 6 413 0 0,-9 0 77 0 0,0 1 0 0 0,1-1 0 0 0,-1 0 0 0 0,0 0 0 0 0,1 0 0 0 0,-1 0 0 0 0,0-1 0 0 0,1 1 0 0 0,-1-1 0 0 0,0 1 0 0 0,0-1 0 0 0,1 0 53 0 0,-3 1-254 0 0,0 0-559 0 0,0 0-246 0 0,0 0-49 0 0,0 0-10 0 0</inkml:trace>
  <inkml:trace contextRef="#ctx0" brushRef="#br0" timeOffset="7902.5">2567 1195 5984 0 0,'-1'0'137'0'0,"1"0"0"0"0,0 0 1 0 0,0 0-1 0 0,0 0 0 0 0,0 0 0 0 0,-1 0 1 0 0,1 0-1 0 0,0 0 0 0 0,0 0 0 0 0,0 1 1 0 0,-1-1-1 0 0,1 0 0 0 0,0 0 0 0 0,0 0 1 0 0,0 0-1 0 0,0 0 0 0 0,0 0 0 0 0,-1 0 1 0 0,1 1-1 0 0,0-1 0 0 0,0 0 0 0 0,0 0 1 0 0,0 0-1 0 0,0 0 0 0 0,0 1 0 0 0,0-1 1 0 0,0 0-1 0 0,-1 0 0 0 0,1 0 0 0 0,0 0 1 0 0,0 1-1 0 0,0-1 0 0 0,0 0 0 0 0,0 0 1 0 0,0 0-1 0 0,0 1 0 0 0,0-1 0 0 0,0 0 1 0 0,0 0-1 0 0,0 0 0 0 0,0 1 0 0 0,0-1 1 0 0,0 0-1 0 0,1 0 0 0 0,-1 0 0 0 0,0 0 1 0 0,0 1-1 0 0,0-1 0 0 0,0 0-137 0 0,12 6 2017 0 0,18 0-1266 0 0,11-3-558 0 0,1-2 0 0 0,-1-2 0 0 0,4-1-193 0 0,194-13-199 0 0,-4 1-618 0 0,501-38-1246 0 0,-651 48 2883 0 0,-14 0-163 0 0,-1 2 1 0 0,27 6-658 0 0,-75-2 180 0 0,-1 1 1 0 0,0 0 0 0 0,0 2-1 0 0,9 4-180 0 0,-17-2-1385 0 0,-13-7-3808 0 0</inkml:trace>
  <inkml:trace contextRef="#ctx0" brushRef="#br0" timeOffset="8684.84">2799 1708 2304 0 0,'19'8'9330'0'0,"0"-6"-9145"0"0,0-2-1 0 0,17-1-184 0 0,-16 0 63 0 0,-1 1-1 0 0,15 1-62 0 0,20 3 200 0 0,0-3 1 0 0,0-3 0 0 0,14-3-201 0 0,-16 1 22 0 0,335-37-1077 0 0,-193 17 1518 0 0,-44 12-1767 0 0,89 7 1304 0 0,-74-2 1053 0 0,-162 7-1354 0 0</inkml:trace>
  <inkml:trace contextRef="#ctx0" brushRef="#br0" timeOffset="9549.34">3102 2260 7832 0 0,'0'0'356'0'0,"0"0"-7"0"0,0 0-132 0 0,0 0 259 0 0,0 0 136 0 0,0 0 27 0 0,0 0-47 0 0,0 0-228 0 0,0 0-99 0 0,16 6 1065 0 0,-13-5-1222 0 0,74 10 2972 0 0,17-1-3080 0 0,-20-8 468 0 0,58-7-468 0 0,73-14 260 0 0,11-1 543 0 0,-158 16-749 0 0,-1 3-1 0 0,1 3 0 0 0,-1 2 1 0 0,3 3-54 0 0,74 14-582 0 0,-132-20 123 0 0,7 0 905 0 0,-4-2-5838 0 0,-3 0 238 0 0</inkml:trace>
  <inkml:trace contextRef="#ctx0" brushRef="#br0" timeOffset="10914.71">295 1889 6448 0 0,'0'0'498'0'0,"10"11"-234"0"0,-7-9-85 0 0,0 0-1 0 0,-1 0 1 0 0,1 0-1 0 0,0 0 0 0 0,0 0 1 0 0,0 0-1 0 0,1-1 0 0 0,-1 0 1 0 0,0 1-1 0 0,1-1 0 0 0,-1 0 1 0 0,0-1-1 0 0,1 1 1 0 0,-1-1-1 0 0,1 1 0 0 0,3-1-178 0 0,8 0 199 0 0,1-1 0 0 0,0-1-1 0 0,5-1-198 0 0,8-1 314 0 0,178-5 693 0 0,-151 7-884 0 0,190-6-123 0 0,-110 0 1779 0 0,21-9-1779 0 0,-77 8 258 0 0,77-7-179 0 0,0 7 1 0 0,59 7-80 0 0,9 4 1751 0 0,-143-2-1363 0 0,131 8-260 0 0,-187-6-269 0 0,-18 0-83 0 0,-1-1 1 0 0,0-1-1 0 0,0 1 1 0 0,1-1 0 0 0,-1-1-1 0 0,0 1 1 0 0,0-1-1 0 0,7-2 224 0 0,-10 1-5286 0 0</inkml:trace>
  <inkml:trace contextRef="#ctx0" brushRef="#br0" timeOffset="11939.97">0 2320 5984 0 0,'6'-1'541'0'0,"116"-9"1062"0"0,324 5 1453 0 0,-299 5-3012 0 0,66 1 537 0 0,456-5 1186 0 0,-24 11 345 0 0,-404-1-648 0 0,-80-3-765 0 0,-36 1-809 0 0,-65-2 504 0 0,-27-2-1696 0 0,12 2 1302 0 0,-20 1-2085 0 0,-19-2 1257 0 0</inkml:trace>
  <inkml:trace contextRef="#ctx0" brushRef="#br0" timeOffset="13100.3">122 2695 5064 0 0,'0'0'389'0'0,"0"0"-46"0"0,0 0 731 0 0,0 0 352 0 0,4 0 1866 0 0,12-2-2203 0 0,-8 1-956 0 0,0 0 1 0 0,1 0-1 0 0,-1 1 0 0 0,0 0 1 0 0,0 1-1 0 0,5 0-133 0 0,48 9-171 0 0,-61-10 171 0 0,264 47 413 0 0,-162-31-580 0 0,35 1 601 0 0,91-2-434 0 0,-17-13 917 0 0,-41-2-642 0 0,489 2 1658 0 0,-127-7-275 0 0,-361 5-668 0 0,-74-3-454 0 0,43-8-536 0 0,-116 8-95 0 0,-1-1-1 0 0,1-2 1 0 0,9-3 95 0 0,-28 7-217 0 0,0 1 0 0 0,-1 1 0 0 0,1-1 0 0 0,0 0 0 0 0,0 1 0 0 0,0 0 0 0 0,0 1 0 0 0,3-1 217 0 0,-3 1-757 0 0,-1 0 1 0 0,0 0 0 0 0,0 0 0 0 0,0 0 0 0 0,0 1 0 0 0,1 0 756 0 0,-4-1-3490 0 0,-1-1-940 0 0</inkml:trace>
  <inkml:trace contextRef="#ctx0" brushRef="#br0" timeOffset="14648.66">483 3148 2304 0 0,'0'0'391'0'0,"0"0"799"0"0,8-1 4561 0 0,3-1-4113 0 0,156-7 521 0 0,-97 3-2048 0 0,-1 4-1 0 0,11 2-110 0 0,73 4 1022 0 0,25 2 136 0 0,134 23-401 0 0,-83-8 1712 0 0,92-9-2469 0 0,-308-11 47 0 0,218 0 629 0 0,-123-8 1291 0 0,15-5-1967 0 0,30-9 169 0 0,-11-1 79 0 0,-66 10-186 0 0,-21 2 8 0 0,1 2 1 0 0,55 0-71 0 0,-94 8 36 0 0,0 1 1 0 0,1 0-1 0 0,-1 1 0 0 0,0 1 0 0 0,14 4-36 0 0,-24-4-1 0 0,-4-2-3 0 0,1 0 1 0 0,0 0-1 0 0,0 0 1 0 0,0 0-1 0 0,0 0 1 0 0,3-1 3 0 0,-6 0-112 0 0,-1 0-16 0 0,6-5-3516 0 0,-5 1-2127 0 0,-1 1 209 0 0</inkml:trace>
  <inkml:trace contextRef="#ctx0" brushRef="#br0" timeOffset="16219.29">31 1210 8408 0 0,'0'0'381'0'0,"0"0"-5"0"0,0 0-147 0 0,0 0 257 0 0,0 0 142 0 0,0 0 32 0 0,0 0-38 0 0,0 0-174 0 0,0 0-80 0 0,0 0-14 0 0,0 0-22 0 0,0 0-84 0 0,0 0-38 0 0,0 0-8 0 0,0 0-20 0 0,0 0-74 0 0,0 0-38 0 0,0 0-6 0 0,23 0 193 0 0,14 2 1696 0 0,22 4-1953 0 0,-27-3 400 0 0,1 0 0 0 0,16-2-400 0 0,43-8 405 0 0,1-5-405 0 0,48-3-80 0 0,-95 8 244 0 0,-1-1-1 0 0,0-2 1 0 0,-1-2-1 0 0,10-5-163 0 0,10-2 10 0 0,-55 16-31 0 0,0 1-1 0 0,1 0 1 0 0,-1 1-1 0 0,1 0 1 0 0,0 1-1 0 0,-1 0 0 0 0,9 1 22 0 0,1 2-200 0 0,0 0 0 0 0,0 1-1 0 0,7 3 201 0 0,-9-3-295 0 0,-6-2-1341 0 0,-3 0-2560 0 0,-4 0-764 0 0</inkml:trace>
  <inkml:trace contextRef="#ctx0" brushRef="#br0" timeOffset="17254.53">193 837 2304 0 0,'7'-2'3895'0'0,"7"-2"1234"0"0,1 0-4697 0 0,0 1 0 0 0,0 1 0 0 0,0 1 1 0 0,1 0-1 0 0,3 1-432 0 0,243 4 2367 0 0,-210-2-2207 0 0,4 3-160 0 0,22 1 109 0 0,20-3-72 0 0,0-4 1 0 0,20-6-38 0 0,-48 4-28 0 0,0 3 1 0 0,0 4 0 0 0,28 5 27 0 0,-20-2-6 0 0,-39-3-29 0 0,67 3 387 0 0,-84-6-208 0 0,-1-2 0 0 0,1 0 0 0 0,17-5-144 0 0,-23 2 65 0 0,1 0-975 0 0,-6 3-4497 0 0,-11 1 830 0 0</inkml:trace>
  <inkml:trace contextRef="#ctx0" brushRef="#br0" timeOffset="18320.77">543 435 5064 0 0,'4'1'437'0'0,"0"0"-1"0"0,0-1 1 0 0,1 0 0 0 0,-1 1 0 0 0,0-2-1 0 0,0 1 1 0 0,0 0 0 0 0,0-1 0 0 0,0 0 0 0 0,2 0-437 0 0,15-2 1248 0 0,37-4-646 0 0,-26 3 105 0 0,1 1 1 0 0,-1 2-708 0 0,80-3 667 0 0,-47 1 465 0 0,54 5-1132 0 0,-34 5 212 0 0,176 10 960 0 0,-208-15-1096 0 0,89 4 104 0 0,-89-1-223 0 0,91 7 821 0 0,13-6-778 0 0,-112-4 2 0 0,23 4-2 0 0,-27-2 62 0 0,-20-3 50 0 0,0-1 0 0 0,7-1-112 0 0,13 0-3417 0 0,-41 1 2699 0 0</inkml:trace>
  <inkml:trace contextRef="#ctx0" brushRef="#br0" timeOffset="19419.95">1038 74 5064 0 0,'0'0'389'0'0,"19"-5"3108"0"0,-11 2-3363 0 0,0 1 0 0 0,0 0 0 0 0,0 0-1 0 0,1 1 1 0 0,-1 0 0 0 0,0 1 0 0 0,0-1-1 0 0,1 2 1 0 0,-1-1 0 0 0,7 2-134 0 0,11 2 600 0 0,1 0 0 0 0,0-2 0 0 0,11-2-600 0 0,33-2 780 0 0,4-4-780 0 0,24-2 388 0 0,261-3 108 0 0,59 6-672 0 0,-339 5 797 0 0,33-7-621 0 0,-48 5 309 0 0,13-1-201 0 0,-73 2-561 0 0,-1-1 1 0 0,1 0-1 0 0,0 0 0 0 0,0 0 0 0 0,-1 0 0 0 0,1-1 0 0 0,-1 0 1 0 0,1-1 452 0 0,3-1-736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4:35.42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25" units="cm"/>
      <inkml:brushProperty name="height" value="0.025" units="cm"/>
    </inkml:brush>
  </inkml:definitions>
  <inkml:trace contextRef="#ctx0" brushRef="#br0">1571 2613 7400 0 0,'-7'8'800'0'0,"0"-4"-183"0"0,1 0 0 0 0,-1 0 0 0 0,0-1 0 0 0,0 0 0 0 0,0-1 0 0 0,-6 2-617 0 0,-47 9 3656 0 0,41-10-3118 0 0,-11 3-420 0 0,-1-2-1 0 0,0-1 1 0 0,0-1 0 0 0,-19-2-118 0 0,-48 0-143 0 0,-7-11 684 0 0,-66-16-541 0 0,121 14 40 0 0,1-2 0 0 0,0-2 0 0 0,-26-14-40 0 0,51 19 114 0 0,2 0 1 0 0,-1-2-1 0 0,2 0 1 0 0,0-1-1 0 0,0-1 1 0 0,2-1-1 0 0,0-1 1 0 0,1-1-1 0 0,-13-17-114 0 0,23 25 20 0 0,0-1 0 0 0,0 0-1 0 0,1 0 1 0 0,1-1-1 0 0,0 0 1 0 0,1 0 0 0 0,0 0-1 0 0,1 0 1 0 0,1-1-1 0 0,0 0 1 0 0,1 0-1 0 0,0 0 1 0 0,1 0 0 0 0,0 0-1 0 0,2 0 1 0 0,1-12-20 0 0,-2 25 0 0 0,2-27 3 0 0,1 0-1 0 0,2 0 1 0 0,1 0-1 0 0,3-7-2 0 0,2 4 0 0 0,1 0 0 0 0,2 1 0 0 0,1 1 0 0 0,1 0 0 0 0,2 1 0 0 0,1 0 0 0 0,17-18 0 0 0,-19 28 31 0 0,0 0 0 0 0,1 2 0 0 0,19-13-31 0 0,63-40 59 0 0,-60 43-15 0 0,0 0 72 0 0,1 2 0 0 0,0 2 0 0 0,2 2 0 0 0,25-8-116 0 0,-32 16 60 0 0,0 2 0 0 0,0 1 0 0 0,1 2 0 0 0,0 1 0 0 0,0 2 0 0 0,1 1-60 0 0,-4 3 75 0 0,-1 2 0 0 0,1 1 0 0 0,-1 1 0 0 0,27 8-75 0 0,131 40-319 0 0,-161-43 334 0 0,-12-4 1 0 0,187 61-111 0 0,-148-45-265 0 0,-2 3-1 0 0,29 17 361 0 0,-66-30-28 0 0,0 1-1 0 0,-1 1 1 0 0,0 0-1 0 0,-2 1 1 0 0,1 1-1 0 0,-2 0 0 0 0,0 1 1 0 0,-1 1-1 0 0,0 0 1 0 0,-2 1-1 0 0,0 0 1 0 0,-1 1-1 0 0,0 0 0 0 0,3 12 29 0 0,-8-15 11 0 0,0 1-1 0 0,-1-1 0 0 0,-1 1 1 0 0,0-1-1 0 0,-1 1 0 0 0,-1 0 0 0 0,0 0 1 0 0,-2 9-11 0 0,-1-1 9 0 0,-1-1 0 0 0,0 1 0 0 0,-2-1 0 0 0,-1 0 0 0 0,-5 12-9 0 0,2-15 95 0 0,-1 1 0 0 0,0-2-1 0 0,-1 1 1 0 0,-2-1-1 0 0,0-1 1 0 0,-1 0 0 0 0,-1-1-1 0 0,-5 4-94 0 0,-25 24 670 0 0,-2-3-1 0 0,-21 15-669 0 0,30-30 194 0 0,0-1 0 0 0,-2-2 0 0 0,-1-1-1 0 0,-1-3 1 0 0,0-1 0 0 0,-2-2-1 0 0,-42 11-193 0 0,72-26-136 0 0,-1 0 0 0 0,1 0 0 0 0,-1-1-1 0 0,0-1 1 0 0,0 0 0 0 0,-4-2 136 0 0,-5 0-4028 0 0,-23-5 4028 0 0,21 1-6302 0 0</inkml:trace>
  <inkml:trace contextRef="#ctx0" brushRef="#br0" timeOffset="1164.83">1510 1187 9216 0 0,'-7'5'575'0'0,"0"0"0"0"0,-1 0 0 0 0,1-1 0 0 0,-1 0 0 0 0,0 0 0 0 0,-8 2-575 0 0,-50 15 2291 0 0,65-21-2330 0 0,-44 10 465 0 0,-1-3 0 0 0,1-1 0 0 0,-24-1-426 0 0,-9 1 861 0 0,-40 1 209 0 0,0-6 1 0 0,-92-11-1071 0 0,148 4 176 0 0,0-3 1 0 0,0-2-1 0 0,1-3 0 0 0,-7-6-176 0 0,47 14 50 0 0,0-2-1 0 0,1-1 0 0 0,0 0 1 0 0,1-1-1 0 0,0-1 0 0 0,0-1 1 0 0,1-1-1 0 0,1 0 0 0 0,0-1 1 0 0,1-1-1 0 0,1-1 0 0 0,0 0 1 0 0,1-1-1 0 0,1 0 0 0 0,0-1 1 0 0,2-1-1 0 0,0 0 0 0 0,-6-15-49 0 0,13 24 57 0 0,0-1 0 0 0,1 0 0 0 0,0-1 0 0 0,0 1-1 0 0,1 0 1 0 0,1-1 0 0 0,0 1 0 0 0,1-1-1 0 0,0 1 1 0 0,1-3-57 0 0,1-3 51 0 0,0 1-1 0 0,2-1 1 0 0,0 1 0 0 0,1-1-1 0 0,0 1 1 0 0,6-10-51 0 0,5-6 64 0 0,1 1 0 0 0,2 0 0 0 0,1 1 0 0 0,1 2 0 0 0,2 0 0 0 0,7-6-64 0 0,11-10 97 0 0,2 2 1 0 0,2 2-1 0 0,2 3 0 0 0,1 1 0 0 0,2 2 0 0 0,1 3 0 0 0,17-7-97 0 0,13 0-3 0 0,2 3 0 0 0,0 4 0 0 0,20-2 3 0 0,-65 24-29 0 0,-1 1 0 0 0,2 2 0 0 0,-1 1 0 0 0,7 2 29 0 0,24 1-107 0 0,61 7 107 0 0,-91-1-26 0 0,0 2-1 0 0,-1 2 0 0 0,0 1 1 0 0,0 2-1 0 0,-1 2 0 0 0,-1 1 1 0 0,0 2-1 0 0,-1 2 0 0 0,27 17 27 0 0,-43-22-16 0 0,0 1-1 0 0,-2 0 0 0 0,1 2 0 0 0,-2 0 1 0 0,0 0-1 0 0,-1 2 0 0 0,-1 0 0 0 0,5 10 17 0 0,3 6-72 0 0,-1 2-1 0 0,-3 0 1 0 0,-1 2-1 0 0,4 12 73 0 0,-10-16-35 0 0,-1-1-1 0 0,-1 1 1 0 0,-2 1 0 0 0,-1 0-1 0 0,-2 0 1 0 0,-2 0-1 0 0,-1 35 36 0 0,-3-48 74 0 0,0 1 0 0 0,-1-1 0 0 0,-1 1 0 0 0,-2-1 0 0 0,0 0 0 0 0,-1-1 0 0 0,-1 0 0 0 0,-1 0 0 0 0,-1 0 0 0 0,-2 1-74 0 0,6-11 41 0 0,-1 0 1 0 0,0-1-1 0 0,-1 0 0 0 0,-1 0 0 0 0,1 0 0 0 0,-1-1 0 0 0,-1-1 0 0 0,0 1 0 0 0,0-2 0 0 0,-1 1 1 0 0,1-1-1 0 0,-2-1 0 0 0,1 0 0 0 0,-1-1 0 0 0,1 0 0 0 0,-2-1 0 0 0,1 0 0 0 0,-6 1-41 0 0,2-2-526 0 0,-1 0-1 0 0,1-1 1 0 0,-1-1-1 0 0,1-1 1 0 0,-1 0-1 0 0,1-1 1 0 0,-1-1-1 0 0,1 0 1 0 0,-5-2 526 0 0,0-2-6789 0 0</inkml:trace>
  <inkml:trace contextRef="#ctx0" brushRef="#br0" timeOffset="2187.59">2717 1630 10680 0 0,'-7'2'154'0'0,"0"0"0"0"0,-1-1 0 0 0,1 0 0 0 0,-1 0 0 0 0,0 0 0 0 0,1-1 0 0 0,-1 0 0 0 0,-2-1-154 0 0,-17-1 664 0 0,-18-6-664 0 0,22 4 505 0 0,-1-2 0 0 0,1 0 1 0 0,0-1-1 0 0,1-2 1 0 0,0 0-1 0 0,0-2 1 0 0,1 0-1 0 0,1-1 1 0 0,0-1-1 0 0,0-1 0 0 0,-10-11-505 0 0,7 5 266 0 0,2 0 0 0 0,0-2 0 0 0,2-1 0 0 0,0 0 0 0 0,1-1 0 0 0,2-1 0 0 0,-6-13-266 0 0,10 16 82 0 0,1 0 1 0 0,2-1-1 0 0,0 0 0 0 0,2-1 1 0 0,0 1-1 0 0,1-1 1 0 0,2-1-1 0 0,1 1 1 0 0,0-1-1 0 0,2 1 0 0 0,1-15-82 0 0,2 12 176 0 0,1 1-1 0 0,2-1 0 0 0,0 1 0 0 0,2 0 0 0 0,1 0 1 0 0,1 1-1 0 0,1 0 0 0 0,1 1 0 0 0,1 0 1 0 0,2 0-1 0 0,0 2 0 0 0,17-22-175 0 0,-18 27 62 0 0,1 0-1 0 0,1 1 1 0 0,0 0 0 0 0,1 2 0 0 0,1-1-1 0 0,0 2 1 0 0,1 0 0 0 0,0 1 0 0 0,1 1-1 0 0,14-5-61 0 0,13-3 34 0 0,1 3-1 0 0,0 1 1 0 0,1 3 0 0 0,0 2-1 0 0,26-2-33 0 0,-14 7 112 0 0,0 2 0 0 0,1 3 0 0 0,10 4-112 0 0,-35-2 74 0 0,0 2-1 0 0,1 2 1 0 0,-2 1 0 0 0,8 4-74 0 0,-16-3 6 0 0,0 1 1 0 0,-2 1 0 0 0,1 1 0 0 0,-1 2-1 0 0,18 11-6 0 0,-26-12-17 0 0,-1 1-1 0 0,0 0 0 0 0,-1 1 1 0 0,-1 0-1 0 0,0 2 1 0 0,3 3 17 0 0,21 32-89 0 0,10 21 89 0 0,-15-22-32 0 0,-24-36 26 0 0,-1 0 0 0 0,-1 0 0 0 0,0 1 0 0 0,-1 0 1 0 0,-1 0-1 0 0,0 1 6 0 0,6 25-19 0 0,3 28 19 0 0,-12-51-55 0 0,0 1 0 0 0,-1-1 0 0 0,-1 0 0 0 0,0 1-1 0 0,-2-1 1 0 0,0 0 0 0 0,-1 0 0 0 0,-1 0 0 0 0,0 0 0 0 0,-2 0-1 0 0,0-1 1 0 0,0 0 0 0 0,-2 0 0 0 0,0-1 0 0 0,-1 0 0 0 0,-2 1 55 0 0,-5 7 101 0 0,-1 0 0 0 0,-1-1 0 0 0,0-1 1 0 0,-2-1-1 0 0,-1-1 0 0 0,0-1 0 0 0,-1-1 0 0 0,-2 0 1 0 0,1-2-1 0 0,-2-1 0 0 0,0-1 0 0 0,-12 5-101 0 0,-23 8 468 0 0,-61 21-468 0 0,99-41-128 0 0,-1-1 0 0 0,0-1 0 0 0,-1-1 0 0 0,1-1 0 0 0,0 0 0 0 0,-1-2 0 0 0,-6-1 128 0 0,21-1-159 0 0,-33-2-1590 0 0,16-2-3733 0 0,3-2-1703 0 0</inkml:trace>
  <inkml:trace contextRef="#ctx0" brushRef="#br1" timeOffset="12021.9">209 415 3224 0 0,'3'-15'480'0'0,"-2"-3"3436"0"0,0 2-1146 0 0,-1 16-2308 0 0,0 0-120 0 0,1-6 696 0 0,5 12-1036 0 0,-1 1 0 0 0,0-1 0 0 0,-1 1 0 0 0,1 0 0 0 0,-1 0 1 0 0,-1 0-1 0 0,1 0 0 0 0,1 7-2 0 0,4 12-2 0 0,5 27 2 0 0,0 2 1 0 0,1 5-495 0 0,-3 1 1 0 0,-2 0 0 0 0,-3 0 493 0 0,-2 9-425 0 0,-4-40 18 0 0,5 27 407 0 0,1-7-197 0 0,-2 14 197 0 0,-3-33-91 0 0,-2-15-133 0 0</inkml:trace>
  <inkml:trace contextRef="#ctx0" brushRef="#br1" timeOffset="12521.56">608 233 6448 0 0,'0'0'297'0'0,"0"0"-9"0"0,0 0-68 0 0,0 0 412 0 0,12 8 2149 0 0,-8 4-2680 0 0,-2-7-70 0 0,0 0-1 0 0,-1-1 1 0 0,0 1-1 0 0,0 0 1 0 0,0 3-31 0 0,3 30-8 0 0,2 1 1 0 0,5 16 7 0 0,-3-11 192 0 0,-2 0 0 0 0,-1 12-192 0 0,2 19 263 0 0,17 142 195 0 0,-18-135-3236 0 0,-3 66 2778 0 0,-3-127-544 0 0</inkml:trace>
  <inkml:trace contextRef="#ctx0" brushRef="#br1" timeOffset="12944.46">1040 100 5528 0 0,'0'0'422'0'0,"5"15"3924"0"0,-1 8-3023 0 0,3 37-294 0 0,9 148 328 0 0,-3 248-1097 0 0,-7-333-471 0 0,1 63-1579 0 0,-8-128-756 0 0,1-48-1036 0 0</inkml:trace>
  <inkml:trace contextRef="#ctx0" brushRef="#br1" timeOffset="13381.84">1393 1 11488 0 0,'0'0'528'0'0,"0"0"-16"0"0,0 0-278 0 0,0 0 34 0 0,0 0 55 0 0,3 7 305 0 0,-1-3-615 0 0,0 1 0 0 0,-1 0-1 0 0,0 0 1 0 0,0 0 0 0 0,0 0 0 0 0,-1 0 0 0 0,1 0 0 0 0,-1 1-1 0 0,-1 1-12 0 0,2 12-14 0 0,6 190-303 0 0,2-3 842 0 0,-1-9-183 0 0,4-3-568 0 0,-7-130 32 0 0,1 5-812 0 0,2-1 1 0 0,5 7 1005 0 0,-9-61-122 0 0,-2-8-148 0 0,-1-1-1 0 0,0 1 1 0 0,0 0-1 0 0,0 3 271 0 0,-1-8-1120 0 0,0-1-2509 0 0</inkml:trace>
  <inkml:trace contextRef="#ctx0" brushRef="#br1" timeOffset="13741.03">1652 265 5984 0 0,'0'0'464'0'0,"-2"10"1073"0"0,-3 30 3654 0 0,8 19-4108 0 0,-1-22-838 0 0,1-6-245 0 0,4 19 0 0 0,0-1 0 0 0,40 358-584 0 0,-33-242-1304 0 0,-11-138-2472 0 0</inkml:trace>
  <inkml:trace contextRef="#ctx0" brushRef="#br1" timeOffset="14327.46">648 1562 10624 0 0,'0'0'488'0'0,"0"0"-12"0"0,13-12 2349 0 0,-12 13-2803 0 0,-1-1 0 0 0,1 1 0 0 0,0 0 0 0 0,-1-1 0 0 0,1 1 0 0 0,0 0 0 0 0,-1 0 1 0 0,1-1-1 0 0,-1 1 0 0 0,1 0 0 0 0,-1 0 0 0 0,1 0 0 0 0,-1 0 0 0 0,0 0 0 0 0,0 0 0 0 0,1 0 0 0 0,-1 0 0 0 0,0 0 0 0 0,0 0-22 0 0,4 23 13 0 0,-3-18 27 0 0,7 89 35 0 0,-3 92-75 0 0,-7-15-363 0 0,0 40 252 0 0,6-71-4707 0 0,-3-116 654 0 0</inkml:trace>
  <inkml:trace contextRef="#ctx0" brushRef="#br1" timeOffset="14703.19">1002 1558 8752 0 0,'0'0'398'0'0,"0"0"-3"0"0,4 6-96 0 0,0 0-95 0 0,-1 0 1 0 0,1-1 0 0 0,-1 1-1 0 0,-1 0 1 0 0,1 0 0 0 0,-1 0-1 0 0,0 1 1 0 0,0 3-205 0 0,2 12 1110 0 0,-2-1 0 0 0,0 0-1110 0 0,1 10 387 0 0,3 39-345 0 0,-4 1 1 0 0,-5 66-43 0 0,-6 15 337 0 0,5-76-546 0 0,4 0 0 0 0,3 0-1 0 0,7 39 210 0 0,-1-52-2276 0 0,-9-46 1438 0 0</inkml:trace>
  <inkml:trace contextRef="#ctx0" brushRef="#br1" timeOffset="15059.56">1213 1551 9760 0 0,'0'0'446'0'0,"0"0"-10"0"0,9 15 668 0 0,-6-8-897 0 0,-1 0 0 0 0,1 0 0 0 0,-2 1 0 0 0,1-1 0 0 0,-1 0 0 0 0,0 1 0 0 0,-1-1 0 0 0,1 4-207 0 0,0 8 191 0 0,32 381 904 0 0,-31-348-525 0 0,-2 8-570 0 0,0-6 427 0 0,3 1-427 0 0,2 51 99 0 0,2 17-937 0 0,-5-82-1128 0 0,-2-24-2790 0 0</inkml:trace>
  <inkml:trace contextRef="#ctx0" brushRef="#br1" timeOffset="15387.6">1640 1630 7832 0 0,'1'14'832'0'0,"20"167"336"0"0,-3 89 1817 0 0,-13-183-2668 0 0,14 155-2375 0 0,-19-214 830 0 0</inkml:trace>
  <inkml:trace contextRef="#ctx0" brushRef="#br1" timeOffset="15724.67">1960 1581 9672 0 0,'1'11'451'0'0,"0"1"0"0"0,1-1 0 0 0,2 9-451 0 0,3 20 1812 0 0,2 55 762 0 0,13 174-2137 0 0,-18-61-2133 0 0,-4-180-3416 0 0</inkml:trace>
  <inkml:trace contextRef="#ctx0" brushRef="#br1" timeOffset="16276.19">2331 588 8752 0 0,'-2'20'458'0'0,"1"0"0"0"0,1 0 0 0 0,1 0 0 0 0,3 13-458 0 0,0 4 1097 0 0,24 232 97 0 0,-12-133-1152 0 0,22 171-1373 0 0,-29-258 625 0 0,-7-28 346 0 0</inkml:trace>
  <inkml:trace contextRef="#ctx0" brushRef="#br1" timeOffset="16637.18">2692 486 13016 0 0,'0'0'297'0'0,"1"15"708"0"0,10 167-1047 0 0,-2-20-496 0 0,27 352 698 0 0,-31-444-370 0 0,1 9-3993 0 0,-6-48 118 0 0</inkml:trace>
  <inkml:trace contextRef="#ctx0" brushRef="#br1" timeOffset="16983.07">3019 560 6912 0 0,'0'0'528'0'0,"14"-13"354"0"0,-13 13-796 0 0,-1-1 0 0 0,1 1 0 0 0,0-1-1 0 0,-1 1 1 0 0,1 0 0 0 0,0-1-1 0 0,-1 1 1 0 0,1 0 0 0 0,0 0-1 0 0,-1-1 1 0 0,1 1 0 0 0,0 0-1 0 0,0 0 1 0 0,-1 0 0 0 0,1 0 0 0 0,0 0-1 0 0,0 0 1 0 0,-1 0 0 0 0,1 0-1 0 0,0 0 1 0 0,0 0 0 0 0,-1 0-1 0 0,1 1 1 0 0,0-1 0 0 0,-1 0 0 0 0,1 0-1 0 0,0 1 1 0 0,0-1 0 0 0,0 1-86 0 0,2 3 0 0 0,-1 1 0 0 0,0-1 0 0 0,1 1 0 0 0,-2 0 0 0 0,1 0 0 0 0,0 0 0 0 0,-1 0 0 0 0,0 0 0 0 0,0 0 0 0 0,0 0 0 0 0,-1 2 0 0 0,2 7 0 0 0,5 35 165 0 0,-2 27-165 0 0,-1-20 137 0 0,9 176 776 0 0,3 26-4963 0 0,-14-221 621 0 0</inkml:trace>
  <inkml:trace contextRef="#ctx0" brushRef="#br1" timeOffset="18228.76">280 433 8952 0 0,'0'0'406'0'0,"0"0"-4"0"0,17-5 632 0 0,-7 3-770 0 0,-1 0-1 0 0,1 1 0 0 0,0 1 1 0 0,7 0-264 0 0,-14 0-4 0 0,32 0 275 0 0,1-1-1 0 0,0-2 1 0 0,17-4-271 0 0,430-77 2314 0 0,-424 78-2296 0 0,0 2-1 0 0,9 3-17 0 0,118 7 252 0 0,-112-3 172 0 0,-19-3 87 0 0,-1-2 0 0 0,37-6-511 0 0,65-10 358 0 0,-72 6-3401 0 0,-78 12-473 0 0,-3-2-1018 0 0</inkml:trace>
  <inkml:trace contextRef="#ctx0" brushRef="#br1" timeOffset="18874">142 777 2760 0 0,'0'0'125'0'0,"0"0"353"0"0,0 0 1392 0 0,0 0 607 0 0,0 0 126 0 0,0 0-338 0 0,2 1-1507 0 0,11 0-1003 0 0,0 1 0 0 0,-1-1 0 0 0,1-1 0 0 0,0 0 0 0 0,0-1 0 0 0,2-1 245 0 0,6 1 64 0 0,192-8 1424 0 0,-30 3-433 0 0,114-11-816 0 0,41 6-232 0 0,-224 9 118 0 0,60-8 3214 0 0,63-15-3339 0 0,-203 23-317 0 0,-32 2 137 0 0,0 0 1 0 0,0 0-1 0 0,0 0 1 0 0,0 1 0 0 0,0-1-1 0 0,0 0 1 0 0,0 1-1 0 0,0 0 1 0 0,0-1-1 0 0,0 1 1 0 0,-1 0-1 0 0,1 0 1 0 0,0 0 0 0 0,0 0-1 0 0,0 1 180 0 0,-2-2-838 0 0</inkml:trace>
  <inkml:trace contextRef="#ctx0" brushRef="#br1" timeOffset="19460.44">278 1109 2760 0 0,'3'0'256'0'0,"11"4"8118"0"0,-5-4-8197 0 0,1 0 1 0 0,0 0-1 0 0,-1 0 0 0 0,1-2 0 0 0,-1 1 0 0 0,1-1 0 0 0,1-1-177 0 0,17-2 26 0 0,-2 2 282 0 0,-1 2 1 0 0,3 0-309 0 0,17 0 600 0 0,188-3 1037 0 0,-82 3-1234 0 0,312-9-114 0 0,-281 14 413 0 0,-44 1-409 0 0,-65-5-483 0 0,48 1 176 0 0,-42-7-5282 0 0,-62 4 263 0 0</inkml:trace>
  <inkml:trace contextRef="#ctx0" brushRef="#br1" timeOffset="20131.64">2138 718 5528 0 0,'13'-1'584'0'0,"112"-2"7200"0"0,75-9-7994 0 0,-54 4 2259 0 0,-1-6-1 0 0,21-11-2048 0 0,-69 13 559 0 0,19 3-559 0 0,-82 7-211 0 0,-25 2-57 0 0,0 0-1 0 0,0 0 0 0 0,-1 1 0 0 0,1 0 0 0 0,-1 1 0 0 0,1 0 0 0 0,-1 0 0 0 0,1 1 1 0 0,5 3 268 0 0,-13-6-339 0 0,-1 0-112 0 0,0 0-49 0 0,-2 1-10 0 0,-11 6-2 0 0</inkml:trace>
  <inkml:trace contextRef="#ctx0" brushRef="#br1" timeOffset="20592.41">2077 1008 8720 0 0,'13'1'238'0'0,"1"0"0"0"0,-1-1 0 0 0,0-1 1 0 0,1 0-1 0 0,-1-1 0 0 0,0 0 0 0 0,2-1-238 0 0,36-5 590 0 0,320-14 3072 0 0,-201 15-2293 0 0,105 3-1081 0 0,-190 8-320 0 0,0 4 0 0 0,18 7 32 0 0,-99-14-290 0 0,32 4 863 0 0,-12-3-5491 0 0,-19-2-63 0 0</inkml:trace>
  <inkml:trace contextRef="#ctx0" brushRef="#br1" timeOffset="21052.19">2243 1434 10624 0 0,'0'0'488'0'0,"0"0"-12"0"0,12 4-220 0 0,-7-3 21 0 0,1-1 0 0 0,-1 1 0 0 0,1-1 0 0 0,-1 0 1 0 0,0 0-1 0 0,1-1 0 0 0,1 0-277 0 0,7 0 45 0 0,50-7 156 0 0,-41 5-1 0 0,0 0-1 0 0,12 1-199 0 0,74 7 1342 0 0,0 5 0 0 0,25 8-1342 0 0,-115-15-26 0 0,-15-2 18 0 0,199 23 143 0 0,-158-21-697 0 0,-1-2 0 0 0,1-2 0 0 0,26-4 562 0 0,-55 2-3803 0 0,-1-1-1242 0 0</inkml:trace>
  <inkml:trace contextRef="#ctx0" brushRef="#br1" timeOffset="21862.02">518 1722 5528 0 0,'-17'4'-139'0'0,"-10"-6"5258"0"0,-2 0 109 0 0,28 2-5306 0 0,6 17-23 0 0,-2-14 184 0 0,0 0 0 0 0,-1-1 0 0 0,1 1 1 0 0,1-1-1 0 0,-1 0 0 0 0,0 0 0 0 0,1 0 0 0 0,-1 0 1 0 0,1 0-1 0 0,-1-1 0 0 0,1 0 0 0 0,0 0 0 0 0,-1 0 0 0 0,1 0 1 0 0,0 0-1 0 0,2-1-83 0 0,11 2 381 0 0,0-1-1 0 0,0-2 1 0 0,4 0-381 0 0,-3 1 183 0 0,514 1 1033 0 0,-495-1-1190 0 0,56 1-27 0 0,70 2 88 0 0,-1 3 307 0 0,-64-4 461 0 0,33 8-855 0 0,-43 2 171 0 0,240 22-102 0 0,-321-34-290 0 0,-4 1-5 0 0,0-1 0 0 0,0 1 0 0 0,0-1-1 0 0,0 0 1 0 0,0-1 0 0 0,0 1 0 0 0,0 0 0 0 0,0-1 0 0 0,0 0 0 0 0,0 1 0 0 0,2-2 226 0 0,-5 2-1171 0 0</inkml:trace>
  <inkml:trace contextRef="#ctx0" brushRef="#br1" timeOffset="22425.51">465 2035 9072 0 0,'0'0'413'0'0,"15"4"150"0"0,-3-1-245 0 0,0-1 0 0 0,0-1 0 0 0,0 0 0 0 0,0 0 0 0 0,2-1-318 0 0,26 2 390 0 0,13 2-390 0 0,-9 1 284 0 0,25 3 1807 0 0,58 17-2091 0 0,-2-1 726 0 0,28-5-316 0 0,1-7 0 0 0,0-6 1 0 0,74-9-411 0 0,-143 0-48 0 0,120-7-211 0 0,-180 7-22 0 0,19-1 134 0 0,-17 3-4697 0 0,-26 1 199 0 0</inkml:trace>
  <inkml:trace contextRef="#ctx0" brushRef="#br1" timeOffset="22858.95">615 2467 11376 0 0,'5'4'1030'0'0,"2"-2"-925"0"0,-1 1 0 0 0,1-2-1 0 0,0 1 1 0 0,0-1 0 0 0,-1 0 0 0 0,1 0-1 0 0,5 0-104 0 0,50-4 1537 0 0,-33 1-1167 0 0,54-6 140 0 0,-42 3-445 0 0,31 1-65 0 0,-8 2-88 0 0,38 2-69 0 0,256 31 805 0 0,-90-6 23 0 0,-228-21-762 0 0,30 1-4640 0 0,-39-5-374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5:1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91 111 10736 0 0,'0'0'496'0'0,"0"0"-14"0"0,-15-13 3212 0 0,10 9-2931 0 0,1-1 0 0 0,0 0 0 0 0,0 0 1 0 0,0 0-1 0 0,0 0 0 0 0,1-1 0 0 0,-2-2-763 0 0,5 7 30 0 0,-1 0 0 0 0,1 1-1 0 0,-1-1 1 0 0,1 0-1 0 0,-1 0 1 0 0,1 0-1 0 0,0 0 1 0 0,-1 0 0 0 0,1 0-1 0 0,0 0 1 0 0,0 0-1 0 0,0 0 1 0 0,0 0-1 0 0,0 0 1 0 0,0 0 0 0 0,0 0-1 0 0,0 0 1 0 0,0 0-1 0 0,0 0 1 0 0,1 0-1 0 0,-1 0 1 0 0,0 0 0 0 0,1 0-1 0 0,-1 0 1 0 0,0 0-1 0 0,1 0 1 0 0,-1 1-1 0 0,1-1 1 0 0,0 0 0 0 0,-1 0-1 0 0,1 0 1 0 0,0 1-1 0 0,-1-1 1 0 0,1 0-1 0 0,0 1 1 0 0,0-1 0 0 0,0 0-1 0 0,-1 1 1 0 0,1-1-1 0 0,0 1 1 0 0,0 0-1 0 0,0-1 1 0 0,0 1 0 0 0,0 0-1 0 0,0 0 1 0 0,0-1-1 0 0,0 1 1 0 0,0 0-1 0 0,1 0-29 0 0,1-1 19 0 0,0 1 0 0 0,1 0 0 0 0,-1 0-1 0 0,0 0 1 0 0,1 0 0 0 0,-1 0 0 0 0,0 1-1 0 0,1 0 1 0 0,-1-1 0 0 0,0 1-1 0 0,0 0 1 0 0,0 1 0 0 0,1-1 0 0 0,-1 0-1 0 0,0 1-18 0 0,-2-1 11 0 0,1 0 0 0 0,0 1 0 0 0,-1-1-1 0 0,1 0 1 0 0,-1 1 0 0 0,1-1 0 0 0,-1 1-1 0 0,0-1 1 0 0,0 1 0 0 0,0 0-1 0 0,0-1 1 0 0,0 1 0 0 0,0 0 0 0 0,0 0-1 0 0,0 0 1 0 0,-1 0 0 0 0,1 0-1 0 0,-1 0 1 0 0,1 0 0 0 0,-1 0 0 0 0,0 0-1 0 0,0 0 1 0 0,0 0 0 0 0,0 0-1 0 0,0 0 1 0 0,0 0 0 0 0,0 0 0 0 0,-1 1-11 0 0,0-1 18 0 0,0 1 1 0 0,0 0-1 0 0,0 0 1 0 0,0-1 0 0 0,-1 1-1 0 0,1 0 1 0 0,-1-1-1 0 0,0 1 1 0 0,1-1 0 0 0,-3 1-19 0 0,-4 9 136 0 0,5-11 18 0 0,1 0-1 0 0,-1 0 1 0 0,1 0-1 0 0,-1-1 1 0 0,1 1-1 0 0,-1-1 1 0 0,-1 0-154 0 0,2 0 24 0 0,1-1 1 0 0,-1 0 0 0 0,0 0-1 0 0,1 0 1 0 0,-1 0-1 0 0,1 0 1 0 0,-1 0-1 0 0,1 0 1 0 0,-1 0-1 0 0,1-1 1 0 0,0 1-1 0 0,0 0 1 0 0,-1-1-1 0 0,1 1 1 0 0,0-1-1 0 0,0 1 1 0 0,1-1 0 0 0,-1 0-1 0 0,0 1 1 0 0,0-2-25 0 0,-1-3 90 0 0,0 0 0 0 0,0 0 0 0 0,0 0 0 0 0,1-1 0 0 0,0-2-90 0 0,1 7-3 0 0,0 0 0 0 0,0 0 0 0 0,0 0 0 0 0,0 0 0 0 0,0 0 0 0 0,1 0 0 0 0,-1 0 0 0 0,1 0 0 0 0,0 0 0 0 0,0 0 0 0 0,-1 0-1 0 0,1 1 1 0 0,0-1 0 0 0,0 0 0 0 0,1 0 0 0 0,-1 1 0 0 0,0-1 0 0 0,1 1 0 0 0,-1-1 0 0 0,1 1 0 0 0,-1 0 0 0 0,1-1 0 0 0,-1 1 0 0 0,1 0 0 0 0,0 0 0 0 0,0 0-1 0 0,0 0 1 0 0,0 0 0 0 0,-1 1 0 0 0,1-1 0 0 0,0 1 0 0 0,0-1 0 0 0,0 1 0 0 0,0-1 0 0 0,0 1 0 0 0,1 0 0 0 0,-1 0 0 0 0,0 0 0 0 0,0 0 0 0 0,0 1 0 0 0,0-1 0 0 0,0 1-1 0 0,0-1 1 0 0,0 1 0 0 0,0-1 0 0 0,-1 1 0 0 0,2 0 3 0 0,-2 0-4 0 0,0 0 0 0 0,1-1 0 0 0,-1 1-1 0 0,0 0 1 0 0,0 0 0 0 0,0 0 0 0 0,0 0-1 0 0,0 0 1 0 0,0 0 0 0 0,-1 0 0 0 0,1 0 0 0 0,0 0-1 0 0,0 1 1 0 0,-1-1 0 0 0,1 0 0 0 0,-1 0-1 0 0,1 1 1 0 0,-1-1 0 0 0,1 0 0 0 0,-1 1-1 0 0,0-1 1 0 0,0 0 0 0 0,0 1 0 0 0,0-1 0 0 0,0 1-1 0 0,0-1 1 0 0,0 0 0 0 0,0 1 0 0 0,0-1-1 0 0,-1 0 1 0 0,1 1 0 0 0,0-1 0 0 0,-1 0-1 0 0,1 1 1 0 0,-1-1 4 0 0,-2 6-14 0 0,0-1 1 0 0,-1 1-1 0 0,0-1 0 0 0,0 0 0 0 0,0 0 1 0 0,-1 0-1 0 0,0 0 0 0 0,0-1 0 0 0,-6 5 14 0 0,9-9 4 0 0,0 1-1 0 0,0 0 1 0 0,0-1 0 0 0,-1 0-1 0 0,1 0 1 0 0,-1 1-1 0 0,1-1 1 0 0,-1-1-1 0 0,1 1 1 0 0,-1 0 0 0 0,1-1-1 0 0,-1 1 1 0 0,0-1-1 0 0,1 0 1 0 0,-1 0-1 0 0,1 0 1 0 0,-2 0-4 0 0,2 0 5 0 0,0 0 0 0 0,0-1 0 0 0,1 1 0 0 0,-1-1 0 0 0,0 1 0 0 0,1-1 0 0 0,-1 1 0 0 0,1-1 0 0 0,-1 0-1 0 0,1 0 1 0 0,-1 0 0 0 0,1 0 0 0 0,0 0 0 0 0,-1 0 0 0 0,1 0 0 0 0,0-1 0 0 0,0 1 0 0 0,0 0 0 0 0,0-1 0 0 0,0 1 0 0 0,0-1 0 0 0,0 1 0 0 0,0-1 0 0 0,1 1 0 0 0,-1-1 0 0 0,0-1-5 0 0,0-1 5 0 0,0 0 1 0 0,0 0-1 0 0,0 0 1 0 0,1-1-1 0 0,0 1 1 0 0,-1 0-1 0 0,1 0 1 0 0,1 0 0 0 0,-1-1-1 0 0,2-3-5 0 0,-2 6-8 0 0,1-1 0 0 0,0 1-1 0 0,0-1 1 0 0,0 1 0 0 0,0-1-1 0 0,1 1 1 0 0,-1-1 0 0 0,1 1 0 0 0,-1 0-1 0 0,1 0 1 0 0,0 0 0 0 0,0 0-1 0 0,0 0 1 0 0,0 0 0 0 0,0 1 0 0 0,0-1-1 0 0,1 0 9 0 0,1 0-11 0 0,0 0 1 0 0,0 0-1 0 0,0 0 0 0 0,0 1 0 0 0,1 0 0 0 0,-1 0 1 0 0,1 0-1 0 0,-1 0 0 0 0,1 0 0 0 0,-1 1 0 0 0,1 0 1 0 0,0 0-1 0 0,-1 0 0 0 0,1 1 0 0 0,-1 0 0 0 0,1-1 1 0 0,-1 1-1 0 0,0 1 0 0 0,1-1 0 0 0,2 2 11 0 0,-6-2 5 0 0,0-1-1 0 0,1 1 0 0 0,-1 0 1 0 0,0 0-1 0 0,1 0 0 0 0,-1 0 1 0 0,0 0-1 0 0,0 0 0 0 0,0 0 1 0 0,0 0-1 0 0,0 0 0 0 0,0 1 1 0 0,0-1-1 0 0,0 0 0 0 0,0 1 1 0 0,-1-1-1 0 0,1 1 0 0 0,0-1 1 0 0,-1 1-1 0 0,1-1 0 0 0,-1 1 1 0 0,0-1-1 0 0,0 1 0 0 0,1-1 1 0 0,-1 1-1 0 0,0 0-4 0 0,0 1 9 0 0,-1 0 1 0 0,1 0-1 0 0,-1-1 1 0 0,0 1-1 0 0,1 0 1 0 0,-1-1-1 0 0,0 1 1 0 0,-1-1-1 0 0,1 1 1 0 0,0-1-1 0 0,-1 0 1 0 0,1 1-1 0 0,-1-1 1 0 0,-1 1-10 0 0,-2 2 35 0 0,0 0 0 0 0,-1 0 0 0 0,1 0 0 0 0,-1 0 0 0 0,-1-1 0 0 0,1 0 1 0 0,-3 1-36 0 0,6-3-34 0 0,-1-1 1 0 0,0 1-1 0 0,1-1 1 0 0,-1 1-1 0 0,0-1 1 0 0,0 0-1 0 0,0 0 1 0 0,0-1-1 0 0,0 1 1 0 0,0-1-1 0 0,0 0 1 0 0,0 0-1 0 0,0 0 1 0 0,-2-1 33 0 0,-7-5-1221 0 0,8-1-5335 0 0,4 1-697 0 0</inkml:trace>
  <inkml:trace contextRef="#ctx0" brushRef="#br0" timeOffset="1312.72">1013 111 5528 0 0,'0'0'422'0'0,"-11"9"5925"0"0,10-8-6164 0 0,0 0 0 0 0,0-1 0 0 0,0 1 0 0 0,0-1 0 0 0,0 1 0 0 0,-1-1 0 0 0,1 1 0 0 0,0-1 0 0 0,0 0 0 0 0,0 0 0 0 0,-1 1 0 0 0,1-1 0 0 0,0 0 0 0 0,-1 0 0 0 0,1 0 0 0 0,0-1 0 0 0,0 1 0 0 0,0 0 0 0 0,-1 0 0 0 0,1-1 0 0 0,0 1 0 0 0,0 0 0 0 0,0-1 0 0 0,-1 1 0 0 0,1-1 0 0 0,0 0 0 0 0,0 1 0 0 0,0-1 0 0 0,0 0 0 0 0,0 0 0 0 0,0 0 0 0 0,0 1 0 0 0,1-1 0 0 0,-1 0 0 0 0,0 0 0 0 0,0 0 0 0 0,1-1 0 0 0,-1 1-183 0 0,-1-2 239 0 0,0-1 0 0 0,0 1 0 0 0,0-1 0 0 0,1 1 0 0 0,0-1 0 0 0,-1 0-1 0 0,1 1 1 0 0,1-1 0 0 0,-1 0 0 0 0,0 0 0 0 0,1-2-239 0 0,0 4 53 0 0,0 0-1 0 0,0 1 1 0 0,0-1-1 0 0,0 0 1 0 0,1 0-1 0 0,-1 1 1 0 0,1-1-1 0 0,-1 0 1 0 0,1 0-1 0 0,0 1 1 0 0,-1-1-1 0 0,1 1 1 0 0,0-1-1 0 0,0 1 1 0 0,0-1-1 0 0,0 1 1 0 0,1-1-1 0 0,-1 1 1 0 0,0 0-1 0 0,0 0 1 0 0,1 0-1 0 0,-1-1 1 0 0,1 1-1 0 0,-1 1 1 0 0,1-1-1 0 0,-1 0 1 0 0,1 0-1 0 0,0 0 1 0 0,1 0-53 0 0,-2 1 6 0 0,1 0 0 0 0,-1 0 0 0 0,0 0 0 0 0,0 0 0 0 0,0 1 0 0 0,1-1 0 0 0,-1 0 1 0 0,0 0-1 0 0,0 1 0 0 0,0-1 0 0 0,0 1 0 0 0,0-1 0 0 0,0 1 0 0 0,0-1 0 0 0,0 1 0 0 0,0 0 0 0 0,0 0 0 0 0,0-1 0 0 0,0 1 0 0 0,0 0 0 0 0,0 0-6 0 0,-1-1 1 0 0,2 3 11 0 0,0-1-1 0 0,-1 0 1 0 0,1 1 0 0 0,-1-1 0 0 0,0 1 0 0 0,1-1-1 0 0,-1 1 1 0 0,0 0 0 0 0,-1-1 0 0 0,1 1-1 0 0,0 0 1 0 0,-1 0 0 0 0,0 0 0 0 0,1-1 0 0 0,-1 1-1 0 0,0 0 1 0 0,-1 0 0 0 0,1 0 0 0 0,0 0-1 0 0,-1-1 1 0 0,0 1 0 0 0,1 0 0 0 0,-2 1-12 0 0,1 0 33 0 0,0 0-1 0 0,-1 0 1 0 0,0 0 0 0 0,0 0 0 0 0,0 0-1 0 0,0-1 1 0 0,0 1 0 0 0,-1-1 0 0 0,0 1 0 0 0,0-1-1 0 0,0 0 1 0 0,0 0 0 0 0,0 0 0 0 0,0 0 0 0 0,-4 1-33 0 0,6-3 38 0 0,0-1 0 0 0,0 1 0 0 0,0-1 0 0 0,0 1 0 0 0,0-1 0 0 0,0 1 0 0 0,0-1 0 0 0,0 0 0 0 0,-1 0 0 0 0,1 0 0 0 0,0 1 0 0 0,0-1 1 0 0,0 0-1 0 0,0 0 0 0 0,-1-1 0 0 0,1 1 0 0 0,0 0 0 0 0,0 0 0 0 0,0 0 0 0 0,0-1 0 0 0,0 1 0 0 0,0-1 0 0 0,0 1-38 0 0,-1-1 42 0 0,1 0 0 0 0,-1 0 0 0 0,1-1 0 0 0,-1 1 0 0 0,1 0 0 0 0,0 0-1 0 0,0-1 1 0 0,0 1 0 0 0,0-1 0 0 0,0 1 0 0 0,0-1 0 0 0,0 1 0 0 0,0-1 0 0 0,0 0-42 0 0,0-1 19 0 0,0 0 1 0 0,0 0-1 0 0,0 0 1 0 0,1 0 0 0 0,-1 0-1 0 0,1 0 1 0 0,-1 0-1 0 0,1 0 1 0 0,0 0-1 0 0,0-1 1 0 0,0 1-1 0 0,1 0 1 0 0,-1 0 0 0 0,1 0-1 0 0,0 0 1 0 0,0 0-1 0 0,1-2-19 0 0,2-3 0 0 0,-3 5 0 0 0,0 1 0 0 0,0 0 0 0 0,0 0 0 0 0,0 0 0 0 0,0 0 0 0 0,0 0 0 0 0,0 1 0 0 0,1-1 0 0 0,-1 0 0 0 0,1 1 0 0 0,0-1 0 0 0,-1 1 0 0 0,1-1 0 0 0,0 1 0 0 0,0 0 0 0 0,0-1 0 0 0,0 1 0 0 0,0 0 0 0 0,0 0 0 0 0,0 1 0 0 0,0-1 0 0 0,0 0 0 0 0,3 0 0 0 0,1 1 0 0 0,-1 0 0 0 0,0 2 0 0 0,-4-2 0 0 0,-1 0 0 0 0,1 0 0 0 0,-1 1 0 0 0,1-1 0 0 0,-1 0 0 0 0,1 1 0 0 0,-1-1 0 0 0,1 0 0 0 0,-1 1 0 0 0,1-1 0 0 0,-1 0 0 0 0,1 1 0 0 0,-1-1 0 0 0,0 1 0 0 0,1-1 0 0 0,-1 1 0 0 0,0-1 0 0 0,1 1 0 0 0,-1-1 0 0 0,0 1 0 0 0,0 0 0 0 0,1-1 0 0 0,-1 1 0 0 0,0-1 0 0 0,0 1 0 0 0,0-1 0 0 0,0 1 0 0 0,0 0 0 0 0,0-1 0 0 0,0 1 0 0 0,0-1 0 0 0,0 1 0 0 0,0 0 0 0 0,0-1 0 0 0,0 1 0 0 0,0-1 0 0 0,-1 1 0 0 0,1 0 0 0 0,0-1 0 0 0,0 1 0 0 0,-1-1 0 0 0,1 1 0 0 0,0-1 0 0 0,-1 1 0 0 0,1-1 0 0 0,0 1 0 0 0,-1-1 0 0 0,1 0 0 0 0,-1 1 0 0 0,-16 17 0 0 0,15-17-9 0 0,0 0-1 0 0,-1 0 1 0 0,1 0-1 0 0,-1 0 1 0 0,1 0-1 0 0,-1 0 1 0 0,1-1-1 0 0,-1 1 1 0 0,1-1-1 0 0,-3 1 10 0 0,4-1 0 0 0,0 0 0 0 0,0 0 0 0 0,0 0 0 0 0,0 0 0 0 0,0 0 0 0 0,0-1-1 0 0,0 1 1 0 0,0 0 0 0 0,0 0 0 0 0,0-1 0 0 0,0 1 0 0 0,1 0 0 0 0,-1-1-1 0 0,0 1 1 0 0,0-1 0 0 0,0 1 0 0 0,0-1 0 0 0,1 0 0 0 0,-1 1 0 0 0,0-1-1 0 0,0 0 1 0 0,1 1 0 0 0,-1-1 0 0 0,1 0 0 0 0,-1 0 0 0 0,1 0 0 0 0,-1 0 0 0 0,0-1-11 0 0,1-1 1 0 0,-1 1 0 0 0,1 0 0 0 0,0-1 0 0 0,0 1 0 0 0,0 0 0 0 0,0-1 0 0 0,0 1 0 0 0,0-1 0 0 0,1 1 0 0 0,-1 0 0 0 0,1-1 0 0 0,-1 1 0 0 0,1 0 0 0 0,0 0 0 0 0,0-1 0 0 0,0 1 0 0 0,0 0-1 0 0,1 0 1 0 0,-1 0 0 0 0,1 0 0 0 0,-1 1 0 0 0,1-1 0 0 0,-1 0 0 0 0,1 0 0 0 0,0 1 0 0 0,0 0 0 0 0,0-1 0 0 0,0 1 0 0 0,0 0 0 0 0,0 0 0 0 0,0 0 0 0 0,0 0 0 0 0,1 0 0 0 0,0 0 10 0 0,10-2-55 0 0,-11 2 49 0 0,0 0 0 0 0,0 1-1 0 0,0 0 1 0 0,0-1 0 0 0,-1 1-1 0 0,1 0 1 0 0,0 0 0 0 0,0 0 0 0 0,0 0-1 0 0,2 0 7 0 0,-4 0 0 0 0,1 0 0 0 0,0 0 0 0 0,-1 0 0 0 0,1 1 0 0 0,-1-1 0 0 0,1 0 0 0 0,-1 0 0 0 0,1 0 0 0 0,0 1 0 0 0,-1-1 0 0 0,1 0 0 0 0,-1 1 0 0 0,1-1 0 0 0,-1 0 0 0 0,1 1 0 0 0,-1-1 0 0 0,1 1 0 0 0,0 0 0 0 0,0 0 0 0 0,-1-1 0 0 0,1 0 1 0 0,-1 1-1 0 0,1-1 0 0 0,-1 0 0 0 0,0 1 0 0 0,1-1 0 0 0,-1 0 0 0 0,0 1 0 0 0,1-1 1 0 0,-1 1-1 0 0,0-1 0 0 0,0 1 0 0 0,1-1 0 0 0,-1 0 0 0 0,0 1 0 0 0,0-1 0 0 0,0 1 1 0 0,0-1-1 0 0,0 1 0 0 0,1-1 0 0 0,-1 1 0 0 0,0-1 0 0 0,0 1 0 0 0,0-1 0 0 0,0 1 1 0 0,0-1-1 0 0,-1 1 0 0 0,1-1 0 0 0,0 1 0 0 0,0-1 0 0 0,0 1 0 0 0,0-1 0 0 0,-1 1 1 0 0,1-1-1 0 0,0 1 0 0 0,0-1 0 0 0,-1 1 0 0 0,1-1 0 0 0,-1 1 0 0 0,1 0 6 0 0,-4 5 42 0 0,0 1-1 0 0,0-1 1 0 0,-1 1 0 0 0,1-1-1 0 0,-2-1 1 0 0,-3 5-48 0 0,6-7-80 0 0,1-1-1 0 0,-1 0 1 0 0,0 0 0 0 0,0 0-1 0 0,0-1 1 0 0,0 1 0 0 0,-3 0 80 0 0,5-1-159 0 0,0-1 0 0 0,-1 1 0 0 0,1-1 0 0 0,0 0 0 0 0,-1 0 0 0 0,1 1 0 0 0,-1-1 0 0 0,1 0 0 0 0,0 0 0 0 0,-1 0 0 0 0,1-1 0 0 0,-1 1 0 0 0,1 0 0 0 0,0-1 0 0 0,-1 1 0 0 0,1 0 0 0 0,-1-2 159 0 0,-1 0-1686 0 0,0-2-68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5:18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120 204 6768 0 0,'-14'6'716'0'0,"-45"-2"3614"0"0,58-4-3456 0 0,-8-15 3045 0 0,-4-13-2063 0 0,10 23-1634 0 0,0-1 0 0 0,1 1 0 0 0,0-1 1 0 0,0 0-1 0 0,0 0 0 0 0,0-4-222 0 0,1 9 15 0 0,1-1 0 0 0,0 0 0 0 0,0 1 0 0 0,0-1 0 0 0,0 0 0 0 0,1 1 0 0 0,-1-1 1 0 0,0 0-1 0 0,1 1 0 0 0,-1-1 0 0 0,1 1 0 0 0,0-1 0 0 0,-1 1 0 0 0,1-1 0 0 0,0 1 1 0 0,0-1-1 0 0,0 1 0 0 0,0 0 0 0 0,0 0 0 0 0,0-1 0 0 0,0 1 0 0 0,1 0 0 0 0,-1 0 0 0 0,0 0 1 0 0,1 0-1 0 0,0 0-15 0 0,1-2 95 0 0,-2 2-88 0 0,0 0-1 0 0,-1 1 1 0 0,1-1 0 0 0,0 1-1 0 0,0-1 1 0 0,-1 1-1 0 0,1 0 1 0 0,0-1 0 0 0,0 1-1 0 0,-1 0 1 0 0,1-1 0 0 0,0 1-1 0 0,0 0 1 0 0,0 0 0 0 0,0 0-1 0 0,0 0 1 0 0,-1 0-1 0 0,1 0 1 0 0,0 0 0 0 0,0 0-1 0 0,0 0-6 0 0,3 1 6 0 0,-1 0 0 0 0,0-1-1 0 0,1 2 1 0 0,-1-1 0 0 0,0 0-1 0 0,0 1 1 0 0,0-1 0 0 0,0 1-1 0 0,0 0 1 0 0,0 0 0 0 0,-1 0-1 0 0,1 0 1 0 0,0 1 0 0 0,-1-1-1 0 0,0 1 1 0 0,2 1-6 0 0,-4-3 2 0 0,0-1 0 0 0,1 1-1 0 0,-1-1 1 0 0,0 0 0 0 0,0 1 0 0 0,0-1 0 0 0,1 1-1 0 0,-1-1 1 0 0,0 1 0 0 0,0-1 0 0 0,0 1 0 0 0,0-1-1 0 0,0 1 1 0 0,0-1 0 0 0,0 1 0 0 0,0-1 0 0 0,0 1-1 0 0,0 0 1 0 0,0-1 0 0 0,0 1 0 0 0,0-1 0 0 0,0 1-1 0 0,0-1 1 0 0,-1 0 0 0 0,1 1 0 0 0,0-1 0 0 0,0 1-1 0 0,-1-1 1 0 0,1 1 0 0 0,0-1 0 0 0,-1 1-2 0 0,-14 16 4 0 0,2-4 80 0 0,13-11-63 0 0,-1-1-1 0 0,0 1 1 0 0,0-1-1 0 0,0 1 1 0 0,0-1-1 0 0,0 0 1 0 0,0 0-1 0 0,0 1 1 0 0,0-1-1 0 0,0 0 1 0 0,-1 0 0 0 0,1 0-1 0 0,0 0 1 0 0,-1 0-1 0 0,1-1 1 0 0,-1 1-1 0 0,1 0 1 0 0,-1-1-1 0 0,1 1 1 0 0,-1-1-1 0 0,0 1 1 0 0,0-1-21 0 0,0 0 59 0 0,-1 0-1 0 0,1-1 1 0 0,-1 1 0 0 0,1-1 0 0 0,-1 0-1 0 0,1 0 1 0 0,0 1 0 0 0,-1-1-1 0 0,1-1 1 0 0,-2 0-59 0 0,3 1 44 0 0,0 0 0 0 0,0 1 0 0 0,0-1 0 0 0,0 0 0 0 0,1 0 0 0 0,-1 0 0 0 0,0 0-1 0 0,0-1 1 0 0,1 1 0 0 0,-1 0 0 0 0,1 0 0 0 0,-1 0 0 0 0,1-1 0 0 0,-1 1 0 0 0,1 0 0 0 0,0 0 0 0 0,0-1 0 0 0,-1 1-1 0 0,1 0 1 0 0,0-1 0 0 0,0 0-44 0 0,0-7 165 0 0,0 7-142 0 0,0-1-1 0 0,0 1 1 0 0,0 0 0 0 0,0 0-1 0 0,0-1 1 0 0,1 1-1 0 0,-1 0 1 0 0,1 0 0 0 0,-1 0-1 0 0,1-1 1 0 0,0 1-1 0 0,0 0 1 0 0,0 0 0 0 0,0 0-1 0 0,0 0 1 0 0,1 0-23 0 0,0-2 22 0 0,0 2-20 0 0,0 0 1 0 0,-1-1-1 0 0,1 1 0 0 0,-1 0 0 0 0,1-1 1 0 0,-1 1-1 0 0,0-1 0 0 0,0 1 0 0 0,0-1 0 0 0,0 0 1 0 0,-1 1-1 0 0,1-1 0 0 0,-1 0 0 0 0,1-2-2 0 0,-1 3 0 0 0,0 1 0 0 0,1-1 0 0 0,-1 1 0 0 0,0-1 0 0 0,1 1 0 0 0,-1 0 0 0 0,1-1 0 0 0,0 1 0 0 0,-1 0 0 0 0,1-1 0 0 0,0 1 0 0 0,0 0 0 0 0,0 0 0 0 0,0-1 0 0 0,0 1 0 0 0,0 0 0 0 0,0 0 0 0 0,0 0 0 0 0,0 1 0 0 0,0-1 0 0 0,1 0 0 0 0,-1 0 0 0 0,4-2 0 0 0,-1 0 0 0 0,1 0 0 0 0,-1 1 0 0 0,1 0 0 0 0,3-2 0 0 0,11-2-10 0 0,-18 5 3 0 0,1 1 1 0 0,-1-1-1 0 0,0 1 1 0 0,0-1-1 0 0,1 1 1 0 0,-1 0-1 0 0,0 0 1 0 0,0 0-1 0 0,1 0 1 0 0,-1 0-1 0 0,0 0 1 0 0,0 0-1 0 0,1 0 1 0 0,-1 0-1 0 0,0 1 1 0 0,0-1 0 0 0,1 0-1 0 0,-1 1 1 0 0,0-1-1 0 0,0 1 1 0 0,1 0 6 0 0,5 2-62 0 0,-7-3 60 0 0,1 0-1 0 0,0 0 0 0 0,0 0 1 0 0,-1 1-1 0 0,1-1 0 0 0,0 0 1 0 0,0 1-1 0 0,-1-1 0 0 0,1 0 1 0 0,0 1-1 0 0,-1-1 0 0 0,1 1 1 0 0,0-1-1 0 0,-1 1 0 0 0,1-1 1 0 0,-1 1-1 0 0,1 0 0 0 0,-1-1 1 0 0,1 1-1 0 0,-1 0 0 0 0,1-1 1 0 0,-1 1-1 0 0,0 0 0 0 0,1 0 1 0 0,-1-1-1 0 0,0 1 1 0 0,0 0-1 0 0,0 0 0 0 0,0-1 1 0 0,1 1-1 0 0,-1 1 3 0 0,-1 0 0 0 0,1 0 0 0 0,0 0 0 0 0,-1 0 1 0 0,1 0-1 0 0,-1 0 0 0 0,0 0 0 0 0,1 0 1 0 0,-1 0-1 0 0,0 0 0 0 0,0 0 0 0 0,0 0 0 0 0,-1 0 0 0 0,-38 50 0 0 0,38-50 0 0 0,0 0 0 0 0,1 0 0 0 0,-1 0 0 0 0,0-1 0 0 0,0 1 0 0 0,0-1 0 0 0,0 0 0 0 0,-1 1 0 0 0,1-1 0 0 0,0 0 0 0 0,0 0 0 0 0,-1 0 0 0 0,1-1 0 0 0,-3 1 0 0 0,-20 9 11 0 0,11-20 54 0 0,11 7-48 0 0,1-1 0 0 0,-1 1 0 0 0,1-1 0 0 0,0 1 0 0 0,0-1 0 0 0,1 0 0 0 0,-2-3-17 0 0,1 3 5 0 0,2 2-6 0 0,-1 0-1 0 0,1 1 0 0 0,0-1 0 0 0,0 0 0 0 0,0 0 1 0 0,0 0-1 0 0,0 0 0 0 0,0 0 0 0 0,0 0 1 0 0,0 1-1 0 0,1-1 0 0 0,-1 0 0 0 0,1 0 1 0 0,-1 0-1 0 0,1 1 0 0 0,0-1 0 0 0,0 0 1 0 0,-1 1-1 0 0,1-1 0 0 0,1 0 0 0 0,-1 0 2 0 0,1 0-4 0 0,0-1-1 0 0,0 0 1 0 0,0 1-1 0 0,1-1 0 0 0,-1 1 1 0 0,1 0-1 0 0,-1 0 1 0 0,1 0-1 0 0,0 0 0 0 0,0 1 1 0 0,-1-1-1 0 0,2 1 5 0 0,-2 0-2 0 0,0 1-1 0 0,0-1 0 0 0,1 1 0 0 0,-1 0 0 0 0,0 0 1 0 0,0 0-1 0 0,1 0 0 0 0,-1 0 0 0 0,0 0 1 0 0,1 1-1 0 0,-1-1 0 0 0,0 1 0 0 0,0 0 1 0 0,0 0-1 0 0,0 0 0 0 0,0 0 0 0 0,2 1 3 0 0,-1-1-2 0 0,0 1-1 0 0,-1-1 1 0 0,1 1 0 0 0,-1 0-1 0 0,1 0 1 0 0,-1 0-1 0 0,1 1 1 0 0,-1-1 0 0 0,0 1-1 0 0,0-1 1 0 0,-1 1-1 0 0,3 2 3 0 0,-4-3 0 0 0,1 0 0 0 0,-1 1 0 0 0,0-1 0 0 0,1 0 0 0 0,-1 0 0 0 0,0 1 0 0 0,0-1 0 0 0,0 1 0 0 0,0 9 0 0 0,0-11 0 0 0,0 1 0 0 0,0-1 0 0 0,0 1 0 0 0,0-1 0 0 0,-1 0-1 0 0,1 1 1 0 0,-1-1 0 0 0,1 1 0 0 0,-1-1 0 0 0,1 0 0 0 0,-1 1-1 0 0,1-1 1 0 0,-1 0 0 0 0,-1 2 0 0 0,-15 18 2 0 0,5-7 9 0 0,8-9-58 0 0,0 1 0 0 0,-1-1 0 0 0,1-1 0 0 0,-1 1 0 0 0,-2 1 47 0 0,-8 5-6770 0 0,10-7-91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8:48:18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8075,'920'-96'0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9.93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902 2628 143 0 0,'-5'1'14'0'0,"3"0"54"0"0,-20-2 586 0 0,19 1-566 0 0,1 0-1 0 0,0 0 0 0 0,-1-1 0 0 0,1 0 0 0 0,0 1 0 0 0,0-1 0 0 0,0 0 0 0 0,0 0 0 0 0,-1 0 0 0 0,1 0 0 0 0,0 0 0 0 0,-3-3 0 0 0,-11-6 348 0 0,-81-30 1446 0 0,39 6-905 0 0,55 33-872 0 0,0-1 0 0 0,-17-13 147 0 0,-17-14 571 0 0,-70-39 1 0 0,25 18 289 0 0,19-2 64 0 0,31 21-752 0 0,18 19-197 0 0,0-3-31 0 0,2 1-51 0 0,-4-3 74 0 0,1-2 1 0 0,1 0-1 0 0,-19-32 1 0 0,19 24-76 0 0,0-1-63 0 0,2 5-16 0 0,-2-1 1 0 0,0 1 8 0 0,-1-2 102 0 0,-1-4 1006 0 0,2 5 80 0 0,0-3-1032 0 0,10 19-220 0 0,-1-10 44 0 0,-5-9-33 0 0,8 22-79 0 0,1 0 1 0 0,-1 0-1 0 0,1 0 1 0 0,-2-8-1 0 0,2 5-101 0 0,0 1-423 0 0,1 4 462 0 0,0 1 0 0 0,0-1 0 0 0,0 1-1 0 0,-1-1 1 0 0,1 1 0 0 0,0-1 0 0 0,-2-2 0 0 0,-4-25-237 0 0,2 0 357 0 0,-3-32 198 0 0,4 23-188 0 0,-1-18 44 0 0,1 26-44 0 0,0-6-10 0 0,-2-3 0 0 0,0-15 78 0 0,3 23-9 0 0,0 6 8 0 0,2 20-85 0 0,0-46 192 0 0,0-32 43 0 0,1 69-150 0 0,2-27-10 0 0,4-3-54 0 0,1-1-13 0 0,3-6 0 0 0,1-1 0 0 0,-3 12 11 0 0,-5 25 32 0 0,7-16-22 0 0,-5 16 22 0 0,13-23-33 0 0,6-7-10 0 0,4 2 0 0 0,4-3 0 0 0,4-3-14 0 0,-1 5-45 0 0,1 1 44 0 0,3 1 15 0 0,5 1 0 0 0,8-3 0 0 0,1 0 0 0 0,2 1 0 0 0,3 0 0 0 0,10-4-53 0 0,-30 23 32 0 0,-20 12-22 0 0,27-15 32 0 0,5-3 11 0 0,2 4 0 0 0,2 3 0 0 0,2 3 0 0 0,-2 3 0 0 0,-2 4 0 0 0,-1 4 0 0 0,-2 4 0 0 0,-10 5-10 0 0,-23 1-33 0 0,27 1 22 0 0,8 1-22 0 0,2-2 32 0 0,7-1 11 0 0,-5 1 0 0 0,1 1 0 0 0,-7 1 11 0 0,-29 0 32 0 0,34 4-33 0 0,8 3-10 0 0,-14 2 0 0 0,-3 1 0 0 0,-2-1 0 0 0,2-1-10 0 0,2-1-33 0 0,12 1 32 0 0,0-1 11 0 0,-14 2 0 0 0,-1 4 0 0 0,3 7 11 0 0,2 5 32 0 0,3 7-33 0 0,-36-23-19 0 0,25 20-35 0 0,4 6-20 0 0,-12-7 53 0 0,7 4 11 0 0,-1-1 0 0 0,0-1 0 0 0,0-1 0 0 0,0 1 0 0 0,-2 0 0 0 0,-2 2 0 0 0,-3-1 0 0 0,-2 3-10 0 0,-2 1-33 0 0,-4 2 32 0 0,1 12-14 0 0,24 69-1 0 0,-21-49 13 0 0,25 73-189 0 0,-35-88 92 0 0,-3 0 1 0 0,-2 1 0 0 0,11 94-1 0 0,-22-113 55 0 0,-2-1 0 0 0,-2 1 0 0 0,-7 48 0 0 0,-27 109-366 0 0,26-158 357 0 0,-2-1 0 0 0,-1-1 0 0 0,-2 0 1 0 0,-1 0-1 0 0,-2-1 0 0 0,-1-2 0 0 0,-1 1 0 0 0,-43 51 0 0 0,-9 4-138 0 0,-99 94 0 0 0,132-148 151 0 0,-2-2 0 0 0,-1-1 0 0 0,-71 39 0 0 0,52-39 190 0 0,-102 35-1 0 0,111-47-95 0 0,3 1 85 0 0,28-11-60 0 0,0-1-1 0 0,-28 8 1 0 0,23-11 42 0 0,0-1 1 0 0,0 0-1 0 0,0-2 1 0 0,-1-1-1 0 0,1-1 1 0 0,-27-4-1 0 0,-62-1 407 0 0,82 5-386 0 0,0-1 1 0 0,0-2-1 0 0,-56-11 1 0 0,68 8-89 0 0,-12-3-22 0 0,-43-10 32 0 0,42 11-53 0 0,1-1 0 0 0,2 2 0 0 0,2 0 0 0 0,16 6-395 0 0,-1 0 0 0 0,1 0 0 0 0,0 1-1 0 0,0 1 1 0 0,-13 1 0 0 0,-66 18-2452 0 0,77-16 1889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1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1033 1177 1151 0 0,'-15'9'905'0'0,"0"0"-1"0"0,-1-1 1 0 0,-21 8-1 0 0,17-9-80 0 0,-1-1-1 0 0,1-1 0 0 0,-1-1 1 0 0,-37 3-1 0 0,-15 2 213 0 0,-9 0-319 0 0,61-8-542 0 0,0 0-1 0 0,0-2 0 0 0,0-1 0 0 0,0-1 1 0 0,0 0-1 0 0,1-2 0 0 0,-1 0 0 0 0,1-1 1 0 0,-36-17-1 0 0,45 17-115 0 0,-104-55 632 0 0,98 50-558 0 0,-1-1-1 0 0,2-1 1 0 0,0 0 0 0 0,-17-18-1 0 0,5 4 28 0 0,18 18-82 0 0,1-1 0 0 0,0 0 0 0 0,0 0 1 0 0,-12-19-1 0 0,2-11 183 0 0,15 30-177 0 0,-11-25 26 0 0,13 30-91 0 0,-12-40 150 0 0,3 9-12 0 0,3 5 0 0 0,1 1 2 0 0,-1-3-14 0 0,4 11-73 0 0,3 17 4 0 0,0-1 16 0 0,-2-19 4 0 0,2 19 0 0 0,1-2-2 0 0,-1-24-12 0 0,1 24-2 0 0,0 0 0 0 0,3-29-2 0 0,-1 22-50 0 0,7-22 0 0 0,11-16-7 0 0,7 1 22 0 0,6-1-33 0 0,5 0-10 0 0,-24 37 0 0 0,20-18 0 0 0,9-1 11 0 0,-24 22 32 0 0,34-20-33 0 0,11-5-10 0 0,-46 27 8 0 0,-8 4 7 0 0,0 2 0 0 0,21-9 1 0 0,-20 8-8 0 0,-3 2 6 0 0,0 0 0 0 0,1 0 0 0 0,16-4 0 0 0,-13 4-6 0 0,-4 0 6 0 0,1 1 0 0 0,0 1 0 0 0,17-4 0 0 0,31-5-4 0 0,8 0-10 0 0,-10 3 11 0 0,-35 6 42 0 0,16-1 11 0 0,-18 1 0 0 0,30 0-10 0 0,13 0-44 0 0,6 1-10 0 0,-10 2 14 0 0,-31-1 46 0 0,-9 2-51 0 0,9 2 55 0 0,16 3-51 0 0,9 1-13 0 0,0 3 0 0 0,-2 5 0 0 0,-3 3 0 0 0,-7 2 0 0 0,-10-1 0 0 0,-5-1 0 0 0,0 1 0 0 0,1 2 0 0 0,-2 0 0 0 0,-4 0 0 0 0,-1 0 0 0 0,-2 1 0 0 0,20 33 0 0 0,2 4 0 0 0,-26-41-13 0 0,0 0-1 0 0,-2 1 0 0 0,0 0 1 0 0,8 28-1 0 0,-7-12-20 0 0,11 65 0 0 0,-18-79-1 0 0,0 0 0 0 0,-2 0-1 0 0,-1 0 1 0 0,-1 1 0 0 0,-1-1-1 0 0,-1 0 1 0 0,-6 29 0 0 0,6-39 28 0 0,-1-1 0 0 0,0 1 1 0 0,-1-1-1 0 0,0 0 0 0 0,-1 0 1 0 0,0 0-1 0 0,-12 17 0 0 0,2-8 29 0 0,0-2 0 0 0,-1 0-1 0 0,-1-1 1 0 0,-1-1-1 0 0,-1 0 1 0 0,0-2 0 0 0,-1 0-1 0 0,-36 19 1 0 0,23-17 36 0 0,0-3 0 0 0,-2 0 0 0 0,0-2 0 0 0,0-2-1 0 0,-1-1 1 0 0,-39 3 0 0 0,54-8-177 0 0,0 1-1 0 0,-36 13 1 0 0,-12 1-163 0 0,68-17 128 0 0,-1-1 1 0 0,1 0-1 0 0,-1 0 0 0 0,1 1 0 0 0,-1-1 0 0 0,1 0 0 0 0,-1-1 0 0 0,1 1 0 0 0,-1 0 1 0 0,0 0-1 0 0,1-1 0 0 0,0 1 0 0 0,-1 0 0 0 0,1-1 0 0 0,-1 0 0 0 0,1 1 1 0 0,-1-1-1 0 0,1 0 0 0 0,0 0 0 0 0,0 0 0 0 0,-1 0 0 0 0,1 0 0 0 0,0 0 1 0 0,-1-1-1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11 455 431 0 0,'0'5'0'0'0,"0"0"27"0"0,-3 31 720 0 0,1-22 4635 0 0,0-56-4402 0 0,1 7-16 0 0,-1-2-144 0 0,1-7-41 0 0,1-8-62 0 0,2-3-23 0 0,1-4-132 0 0,-1 1-40 0 0,-2 47-444 0 0,3-31 282 0 0,2 14-152 0 0,-4 21 216 0 0,1 0-328 0 0,6-23-1 0 0,-6 22 232 0 0,6 12-271 0 0,23 9-35 0 0,-20-6 22 0 0,10 13-33 0 0,1 3 25 0 0,-1 2-1 0 0,-1 1 1 0 0,-1 1 0 0 0,19 35-1 0 0,51 124 157 0 0,-75-154-149 0 0,12 31-468 0 0,-48-88-6630 0 0,16 16 6100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45 599 0 0,'-21'4'7149'0'0,"43"-14"-6835"0"0,-10 5 137 0 0,-2 1 1139 0 0,0 2-806 0 0,31-5-50 0 0,-31 5-213 0 0,0 1-89 0 0,30-3-16 0 0,-29 3-60 0 0,-1 0-229 0 0,34-3-138 0 0,-33 3-126 0 0,-3 1-544 0 0,0-1 432 0 0,14-2-1 0 0,-10 1-1 0 0,-2 1-588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0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1 287 0 0,'3'1'34'0'0,"0"0"0"0"0,-1 0-1 0 0,1 1 1 0 0,-1-1-1 0 0,1 1 1 0 0,-1 0 0 0 0,1 0-1 0 0,-1 0 1 0 0,0 0-1 0 0,3 4 1 0 0,3 2 46 0 0,17 16 245 0 0,34 45 1 0 0,-11-13-83 0 0,16 21 2 0 0,55 87-1 0 0,-14-17-301 0 0,-88-126-60 0 0,38 36 0 0 0,-52-55 17 0 0,2 1 10 0 0,14 11 0 0 0,-11-11-13 0 0,-6-3-8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3 287 0 0,'0'-1'4'0'0,"0"1"-1"0"0,0 0 0 0 0,0 0 0 0 0,0 0 0 0 0,0 0 0 0 0,0 0 0 0 0,0 0 0 0 0,0 0 0 0 0,0 0 0 0 0,0 0 0 0 0,0 0 1 0 0,0 0-1 0 0,0-1 0 0 0,0 1 0 0 0,0 0 0 0 0,0 0 0 0 0,0 0 0 0 0,0 0 0 0 0,0 0 0 0 0,1 0 0 0 0,-1 0 0 0 0,0 0 0 0 0,0 0 1 0 0,0 0-1 0 0,0 0 0 0 0,0 0 0 0 0,0 0 0 0 0,0 0 0 0 0,0 0 0 0 0,0 0 0 0 0,0 0 0 0 0,1 0 0 0 0,-1 0 0 0 0,0 0 1 0 0,0 0-1 0 0,0 0 0 0 0,0 0 0 0 0,0 0 0 0 0,0 0 0 0 0,0 0 0 0 0,0 0 0 0 0,0 0 0 0 0,0 0 0 0 0,1 0 0 0 0,-1 0 0 0 0,0 0 1 0 0,0 0-1 0 0,0 0 0 0 0,0 0 0 0 0,8 4 243 0 0,6 7 59 0 0,14 18 6 0 0,-1 1 1 0 0,41 63-1 0 0,-31-42-240 0 0,55 70-3 0 0,90 132 81 0 0,-99-113-169 0 0,70 107-100 0 0,-148-238 15 0 0,7 10-53 0 0,-11-18 132 0 0,-1 0 0 0 0,0-1-1 0 0,1 1 1 0 0,-1-1-1 0 0,0 1 1 0 0,1-1-1 0 0,-1 0 1 0 0,1 1-1 0 0,-1-1 1 0 0,1 1 0 0 0,-1-1-1 0 0,1 0 1 0 0,-1 1-1 0 0,1-1 1 0 0,0 0-1 0 0,-1 0 1 0 0,1 1 0 0 0,-1-1-1 0 0,1 0 1 0 0,0 0-1 0 0,-1 0 1 0 0,1 0-1 0 0,0 0 1 0 0,0 0-1 0 0,0-1-146 0 0,-2-4 138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0 143 0 0,'2'1'9'0'0,"0"0"-1"0"0,1 1 0 0 0,-1-1 0 0 0,-1 0 0 0 0,1 1 1 0 0,0-1-1 0 0,0 1 0 0 0,0-1 0 0 0,2 5 0 0 0,3 1 14 0 0,93 88 594 0 0,172 216 0 0 0,-164-176-462 0 0,77 100-372 0 0,-151-185 25 0 0,-24-33 70 0 0,1 0 1 0 0,1-1 0 0 0,1-1-1 0 0,0 0 1 0 0,15 14-1 0 0,-17-20-13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2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7 543 0 0,'3'-6'228'0'0,"-2"6"-214"0"0,-1 0 0 0 0,1 0 0 0 0,-1-1-1 0 0,1 1 1 0 0,0 0 0 0 0,-1 0 0 0 0,1 0-1 0 0,0 0 1 0 0,-1 0 0 0 0,1 0 0 0 0,-1 0-1 0 0,1 1 1 0 0,0-1 0 0 0,-1 0 0 0 0,1 0-1 0 0,0 0 1 0 0,-1 1 0 0 0,1-1 0 0 0,-1 0-1 0 0,1 0 1 0 0,-1 1 0 0 0,2 0-1 0 0,14 9 111 0 0,0 0 0 0 0,-1 1 0 0 0,21 20 0 0 0,50 55 352 0 0,146 189 0 0 0,-11 14-1046 0 0,-218-284 498 0 0,-1-3 3 0 0,0 0 1 0 0,-1 0-1 0 0,1 0 1 0 0,0 1-1 0 0,0-2 0 0 0,0 1 1 0 0,0 0-1 0 0,0 0 1 0 0,1-1-1 0 0,-1 1 1 0 0,4 1-1 0 0,-5-4-394 0 0,-3 2 231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1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788 1285 143 0 0,'-1'2'90'0'0,"1"-1"0"0"0,-1 1 0 0 0,0-1 0 0 0,0 1 0 0 0,0-1 0 0 0,0 0 0 0 0,0 0 0 0 0,-1 0 0 0 0,1 1 0 0 0,0-1 0 0 0,-1 0 0 0 0,1 0 0 0 0,0-1 0 0 0,-3 2 0 0 0,0 1 199 0 0,-1 0 14 0 0,0 0 0 0 0,-1 0-1 0 0,1-1 1 0 0,-1 1 0 0 0,1-1-1 0 0,-1 0 1 0 0,0-1 0 0 0,1 0 0 0 0,-1 0-1 0 0,-8 1 1 0 0,-10 2 768 0 0,11-3-742 0 0,1 0-1 0 0,0 0 0 0 0,0-1 0 0 0,-1 0 0 0 0,1-1 0 0 0,0 0 1 0 0,0-1-1 0 0,0-1 0 0 0,0 0 0 0 0,0 0 0 0 0,1-2 0 0 0,-1 1 1 0 0,1-1-1 0 0,0-1 0 0 0,-20-13 0 0 0,-13-14 465 0 0,2-2 0 0 0,-58-61 1 0 0,81 77-577 0 0,-24-29 301 0 0,-58-83 0 0 0,90 116-442 0 0,0-1-36 0 0,1 0 0 0 0,1-1-1 0 0,0-1 1 0 0,2 1 0 0 0,-10-33-1 0 0,-16-96 170 0 0,31 137-208 0 0,1 5-1 0 0,0-1 0 0 0,0 0 0 0 0,1 1 0 0 0,0-1 0 0 0,0-8 0 0 0,0-1 0 0 0,-1 7 0 0 0,3-25 0 0 0,2 1 0 0 0,2-7 0 0 0,3-1 0 0 0,2-1 11 0 0,-5 24 32 0 0,12-25-33 0 0,11-10-10 0 0,-1 9 11 0 0,-17 26 32 0 0,10-14-22 0 0,-9 14 22 0 0,27-21-33 0 0,4 2 1 0 0,-22 22 32 0 0,38-15-33 0 0,2 5 1 0 0,-38 15 32 0 0,23-4-22 0 0,-24 7 22 0 0,20-1-22 0 0,-20 4 32 0 0,34 1 1 0 0,0 2-33 0 0,-33 0 22 0 0,33 3-33 0 0,5 4-10 0 0,2 3 0 0 0,-6 2 0 0 0,13 7 54 0 0,-25-7-44 0 0,5 2 1 0 0,-29-9 32 0 0,17 5-22 0 0,39 13 86 0 0,-28-10-97 0 0,-30-9-9 0 0,-7-2 20 0 0,-1 0 0 0 0,14 7 0 0 0,12 4 43 0 0,-18-7-17 0 0,2 3-30 0 0,6 4 47 0 0,10 6 0 0 0,-3 0-10 0 0,-2 3-44 0 0,1 0 1 0 0,0 0 42 0 0,1 1 1 0 0,-2-2-44 0 0,-4-2 1 0 0,-2-1 42 0 0,1 3 13 0 0,2 3 6 0 0,-5-3-5 0 0,0 1 0 0 0,-2 0 0 0 0,35 48 0 0 0,39 68 61 0 0,-89-129-125 0 0,48 80 5 0 0,-45-72-8 0 0,-2 0 0 0 0,0 1-1 0 0,7 24 1 0 0,-4-4 0 0 0,10 76 0 0 0,-20-95 0 0 0,1 0 0 0 0,-2 0 0 0 0,-1-1 0 0 0,0 1 0 0 0,-2 0 0 0 0,-4 19 0 0 0,4-33 0 0 0,1 1 0 0 0,-1-1 0 0 0,0 0 0 0 0,-7 11 0 0 0,1-4 0 0 0,3-5 0 0 0,0 0 0 0 0,-1 0 0 0 0,0-1 0 0 0,0 0 0 0 0,-1 0 0 0 0,0-1 0 0 0,0 0 0 0 0,-12 7 0 0 0,9-6 0 0 0,-5 1 26 0 0,1 0 0 0 0,-1-1 0 0 0,-1 0 1 0 0,0-1-1 0 0,-22 4 0 0 0,21-5 9 0 0,-23 6 29 0 0,-73 11 0 0 0,99-21-53 0 0,6 1 7 0 0,-1-1 0 0 0,-14-1-1 0 0,-132-13 47 0 0,122 12-33 0 0,0 2-1 0 0,-43 6 0 0 0,41-3 19 0 0,-63-1 1 0 0,67-6-1 0 0,1-2 1 0 0,0-1 0 0 0,-41-15 0 0 0,-37-7 33 0 0,68 21-83 0 0,0 2 0 0 0,-49 0 0 0 0,86 5-396 0 0,-24-2 1228 0 0,17-3-2451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17 471 1583 0 0,'0'0'40'0'0,"0"0"-1"0"0,0 0 0 0 0,0 1 0 0 0,0-1 0 0 0,0 0 0 0 0,0 0 0 0 0,0 0 0 0 0,0 1 0 0 0,0-1 0 0 0,0 0 0 0 0,0 0 0 0 0,-1 0 1 0 0,1 1-1 0 0,0-1 0 0 0,0 0 0 0 0,0 0 0 0 0,0 0 0 0 0,0 1 0 0 0,0-1 0 0 0,0 0 0 0 0,-1 0 0 0 0,1 0 0 0 0,0 0 0 0 0,0 1 0 0 0,0-1 1 0 0,0 0-1 0 0,-1 0 0 0 0,1 0 0 0 0,0 0 0 0 0,0 0 0 0 0,0 0 0 0 0,-1 1 0 0 0,1-1 0 0 0,0 0 0 0 0,0 0 0 0 0,0 0 0 0 0,-1 0 1 0 0,1 0-1 0 0,0 0 0 0 0,0 0 0 0 0,-1 0 0 0 0,1 0 0 0 0,0 0 0 0 0,0 0 0 0 0,0 0 0 0 0,-1 0 0 0 0,0-1 43 0 0,1 1-1 0 0,-1 0 1 0 0,1-1 0 0 0,0 1-1 0 0,-1 0 1 0 0,1-1 0 0 0,-1 1-1 0 0,1-1 1 0 0,-1 1-1 0 0,1 0 1 0 0,0-1 0 0 0,-1 1-1 0 0,1-1 1 0 0,0 1 0 0 0,0-1-1 0 0,-1 1 1 0 0,1-1-1 0 0,0 0 1 0 0,0 1 0 0 0,0-1-1 0 0,0 1 1 0 0,0-1 0 0 0,-1 1-1 0 0,1-2 1 0 0,-1-41 1560 0 0,1 20-892 0 0,1-9-61 0 0,2-19 187 0 0,0-6-63 0 0,10-86 1051 0 0,-9 103-1185 0 0,1 15-358 0 0,-4 19 295 0 0,0-2-421 0 0,2 0-144 0 0,-1 5-18 0 0,-1 0 1 0 0,0-1-1 0 0,0 1 1 0 0,-1 0-1 0 0,1-1 1 0 0,0-4 235 0 0,8 10-371 0 0,29 7-14 0 0,-34-7 96 0 0,0 0 1 0 0,0 0 0 0 0,-1 0 0 0 0,1 0 0 0 0,0 1 0 0 0,-1 0 0 0 0,0 0 0 0 0,0 0-1 0 0,0 0 1 0 0,0 0 0 0 0,0 0 0 0 0,0 1 0 0 0,2 4 0 0 0,1 1-19 0 0,36 50-119 0 0,-3 3-1 0 0,54 115 0 0 0,-83-155-281 0 0,-1 0 1 0 0,7 33-1 0 0,-17-47-1207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1583 0 0,'5'-3'9724'0'0,"35"-19"-9474"0"0,-28 16 887 0 0,1 3-968 0 0,36-9-10 0 0,-25 8-31 0 0,30 3-789 0 0,-51 1 614 0 0,-1 0 0 0 0,1 0 0 0 0,0 0 0 0 0,0 1 0 0 0,0-1 0 0 0,-1 1 0 0 0,1 0 0 0 0,3 1 0 0 0,-4-1-419 0 0,1 0 0 0 0,0-1 0 0 0,0 1-1 0 0,-1 0 1 0 0,1-1 0 0 0,0 0 0 0 0,0 0-1 0 0,3 0 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23 154 599 0 0,'0'0'8'0'0,"0"0"0"0"0,0 0 0 0 0,-1 0 0 0 0,1 1 0 0 0,0-1 0 0 0,-1 0 0 0 0,1 0 0 0 0,0 0-1 0 0,0 0 1 0 0,-1 0 0 0 0,1 0 0 0 0,0 0 0 0 0,-1 0 0 0 0,1 0 0 0 0,0 0 0 0 0,-1 0 0 0 0,1 0 0 0 0,0 0-1 0 0,0 0 1 0 0,-1 0 0 0 0,1 0 0 0 0,0 0 0 0 0,-1 0 0 0 0,1-1 0 0 0,0 1 0 0 0,0 0 0 0 0,-1 0-1 0 0,1 0 1 0 0,0 0 0 0 0,0-1 0 0 0,-1 1 0 0 0,1 0 0 0 0,0-1 0 0 0,-1 1 21 0 0,1-1 0 0 0,-1 1 0 0 0,1-1 0 0 0,-1 0 0 0 0,1 1 0 0 0,-1-1 0 0 0,1 0 1 0 0,0 0-1 0 0,-1 1 0 0 0,1-1 0 0 0,0 0 0 0 0,0 0 0 0 0,-1 1 0 0 0,1-1 0 0 0,0 0 0 0 0,0 0 0 0 0,0-1 0 0 0,1-18 91 0 0,-1 15 808 0 0,51 6-778 0 0,-49 0-144 0 0,-1-1 0 0 0,0 0 1 0 0,0 1-1 0 0,0-1 0 0 0,1 1 1 0 0,-1 0-1 0 0,0-1 0 0 0,0 1 1 0 0,0 0-1 0 0,0 0 0 0 0,0-1 1 0 0,0 1-1 0 0,0 0 0 0 0,0 0 1 0 0,-1 0-1 0 0,1 0 0 0 0,0 0 1 0 0,0 0-1 0 0,-1 1 0 0 0,1-1 0 0 0,-1 0 1 0 0,1 0-1 0 0,-1 0 0 0 0,1 0 1 0 0,-1 1-1 0 0,0-1 0 0 0,0 0 1 0 0,1 3-1 0 0,-1-4-3 0 0,0 1 20 0 0,0 0-1 0 0,0-1 0 0 0,1 1 0 0 0,-1 0 0 0 0,0 0 0 0 0,0 0 0 0 0,0 0 1 0 0,0 0-1 0 0,0 0 0 0 0,0-1 0 0 0,-1 1 0 0 0,1 0 0 0 0,0 0 0 0 0,0 0 1 0 0,-1 0-1 0 0,1-1 0 0 0,0 1 0 0 0,-1 0 0 0 0,1 0 0 0 0,-1 0 0 0 0,0 0 0 0 0,1-1 10 0 0,-1 1 0 0 0,0-1-1 0 0,1 0 1 0 0,-1 1-1 0 0,0-1 1 0 0,1 0 0 0 0,-1 0-1 0 0,0 0 1 0 0,1 1-1 0 0,-1-1 1 0 0,0 0 0 0 0,0 0-1 0 0,1 0 1 0 0,-1 0-1 0 0,0 0 1 0 0,1 0 0 0 0,-1-1-1 0 0,0 1 1 0 0,-1 0-1 0 0,-2-2 91 0 0,0 1-1 0 0,0-1 0 0 0,1 0 0 0 0,-1 0 0 0 0,0 0 0 0 0,1-1 0 0 0,-5-3 0 0 0,2 1 70 0 0,4 4-156 0 0,0-1 0 0 0,0 1-1 0 0,0-1 1 0 0,1 0 0 0 0,-1 1 0 0 0,1-1 0 0 0,-1 0 0 0 0,1 0-1 0 0,0 0 1 0 0,-1 0 0 0 0,1-1 0 0 0,0 1 0 0 0,0 0 0 0 0,1 0-1 0 0,-1-1 1 0 0,0-2 0 0 0,0 3-33 0 0,1 1-1 0 0,0-1 0 0 0,0 1 1 0 0,0 0-1 0 0,-1-1 1 0 0,2 1-1 0 0,-1-1 1 0 0,0 1-1 0 0,0-1 1 0 0,0 1-1 0 0,1-2 0 0 0,11-29-17 0 0,-9 25-64 0 0,7 3-88 0 0,-4 1 158 0 0,0 1 0 0 0,-1 0 0 0 0,1 0 0 0 0,1 1 0 0 0,9-2 0 0 0,-13 3 10 0 0,-1 0 0 0 0,1 0 0 0 0,-1 1 0 0 0,1-1 0 0 0,-1 1 0 0 0,1-1 0 0 0,-1 1 0 0 0,1 0 0 0 0,-1 0-1 0 0,0 0 1 0 0,1 0 0 0 0,-1 1 0 0 0,4 2 0 0 0,-5-3 6 0 0,0 0 0 0 0,0 0 0 0 0,0 0 0 0 0,0 1-1 0 0,0-1 1 0 0,0 0 0 0 0,0 1 0 0 0,-1-1 0 0 0,1 1 0 0 0,0-1 0 0 0,-1 1-1 0 0,1-1 1 0 0,-1 1 0 0 0,0-1 0 0 0,1 1 0 0 0,-1-1 0 0 0,0 1 0 0 0,0 0-1 0 0,0-1 1 0 0,0 1 0 0 0,0-1 0 0 0,0 1 0 0 0,-1 0 0 0 0,1-1 0 0 0,-2 4 0 0 0,2-2 13 0 0,-2 0 0 0 0,1 0 1 0 0,0 0-1 0 0,0-1 0 0 0,-1 1 1 0 0,0 0-1 0 0,1 0 0 0 0,-1-1 1 0 0,0 1-1 0 0,-5 3 0 0 0,6-5-7 0 0,0 0-1 0 0,0 0 0 0 0,0-1 0 0 0,0 1 0 0 0,0 0 1 0 0,0-1-1 0 0,0 1 0 0 0,0-1 0 0 0,0 0 0 0 0,-1 1 1 0 0,1-1-1 0 0,0 0 0 0 0,0 1 0 0 0,0-1 0 0 0,-1 0 0 0 0,1 0 1 0 0,0 0-1 0 0,0 0 0 0 0,0-1 0 0 0,-1 1 0 0 0,1 0 1 0 0,0 0-1 0 0,0-1 0 0 0,0 1 0 0 0,0 0 0 0 0,-1-1 1 0 0,1 1-1 0 0,0-1 0 0 0,0 0 0 0 0,0 1 0 0 0,0-1 1 0 0,0 0-1 0 0,-1-1 0 0 0,-1-1 24 0 0,0 0-1 0 0,1 0 1 0 0,-1 0 0 0 0,1-1 0 0 0,-1 1-1 0 0,1-1 1 0 0,0 1 0 0 0,-2-9 0 0 0,1 0-39 0 0,1-7-66 0 0,2 15 2 0 0,7-3 15 0 0,18-21 32 0 0,-24 28 20 0 0,-1-1 0 0 0,0 1 0 0 0,0-1-1 0 0,1 1 1 0 0,-1 0 0 0 0,0-1 0 0 0,0 1 0 0 0,1 0 0 0 0,-1-1 0 0 0,0 1 0 0 0,1 0 0 0 0,-1 0 0 0 0,1-1 0 0 0,-1 1 0 0 0,0 0 0 0 0,1 0 0 0 0,-1 0 0 0 0,1-1-1 0 0,-1 1 1 0 0,0 0 0 0 0,1 0 0 0 0,-1 0 0 0 0,1 0 0 0 0,-1 0 0 0 0,1 0 0 0 0,-1 0 0 0 0,0 0 0 0 0,1 0 0 0 0,-1 0 0 0 0,1 0 0 0 0,-1 0 0 0 0,1 0 0 0 0,-1 1-1 0 0,0-1 1 0 0,1 0 0 0 0,-1 0 0 0 0,1 0 0 0 0,-1 0 0 0 0,1 1 0 0 0,39 15-10 0 0,-36-14 13 0 0,-1 0-1 0 0,1 0 1 0 0,-1 0 0 0 0,0 1-1 0 0,0-1 1 0 0,5 6-1 0 0,6 10 52 0 0,-13-17-41 0 0,-1 0-1 0 0,1 0 1 0 0,-1 0 0 0 0,1 0-1 0 0,0 0 1 0 0,-1 0-1 0 0,0 0 1 0 0,1 0-1 0 0,-1 0 1 0 0,0 1-1 0 0,1-1 1 0 0,-1 0-1 0 0,0 0 1 0 0,0 0-1 0 0,0 0 1 0 0,0 0-1 0 0,0 1 1 0 0,0-1-1 0 0,0 0 1 0 0,0 0-1 0 0,-1 1 1 0 0,0-1 12 0 0,1 0 0 0 0,-1 0-1 0 0,0 0 1 0 0,1 0 0 0 0,-1 0 0 0 0,0 0-1 0 0,0-1 1 0 0,0 1 0 0 0,0 0 0 0 0,0-1-1 0 0,1 1 1 0 0,-1-1 0 0 0,0 1 0 0 0,-1-1 0 0 0,1 1-1 0 0,0-1 1 0 0,-1 1 0 0 0,-3 0 74 0 0,-1 0 0 0 0,1 0 0 0 0,-1 0-1 0 0,0-1 1 0 0,1 0 0 0 0,-8-1 0 0 0,-23-6 66 0 0,36 7-245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0,'12'20'160'0'0,"0"0"0"0"0,1-2-1 0 0,27 30 1 0 0,-21-26-31 0 0,84 97 326 0 0,112 141 90 0 0,128 171-753 0 0,-337-424 144 0 0,15 17-96 0 0,-20-23 126 0 0,0 0-1 0 0,0 0 0 0 0,0 0 1 0 0,0 0-1 0 0,0 0 0 0 0,1 0 1 0 0,-1 0-1 0 0,0 0 0 0 0,1 0 1 0 0,-1-1-1 0 0,1 1 0 0 0,-1-1 1 0 0,1 1-1 0 0,1 0 0 0 0,-2-1-61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0 255 0 0,'2'6'0'0'0,"0"0"0"0"0,0-1 0 0 0,1 1 0 0 0,0-1-1 0 0,0 1 1 0 0,0-1 0 0 0,6 6 0 0 0,4 10 25 0 0,59 88 579 0 0,132 156 0 0 0,-167-223-447 0 0,167 210 516 0 0,-54-30-561 0 0,40 56-759 0 0,-173-257 396 0 0,-2-4-337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1 599 0 0,'0'0'5'0'0,"-1"1"0"0"0,1-1-1 0 0,0 1 1 0 0,0-1 0 0 0,0 1-1 0 0,0-1 1 0 0,-1 1-1 0 0,1 0 1 0 0,0-1 0 0 0,0 1-1 0 0,0-1 1 0 0,0 1 0 0 0,0-1-1 0 0,1 1 1 0 0,-1-1-1 0 0,0 1 1 0 0,0 0 0 0 0,0-1-1 0 0,0 1 1 0 0,0-1-1 0 0,1 1 1 0 0,-1 0 0 0 0,9 15 224 0 0,-7-12-213 0 0,37 61 764 0 0,76 98 0 0 0,-56-84-389 0 0,86 108 310 0 0,16 22-122 0 0,-58-53-397 0 0,69 92-939 0 0,-96-165-595 0 0,-69-76 1080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4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1 287 0 0,'0'4'28'0'0,"1"0"0"0"0,0 1 0 0 0,1-1 0 0 0,-1 0 0 0 0,1 0-1 0 0,0 0 1 0 0,0-1 0 0 0,0 1 0 0 0,0 0 0 0 0,1-1-1 0 0,3 5 1 0 0,3 5 38 0 0,462 622 2314 0 0,-449-609-2564 0 0,-2-4-36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1476 287 0 0,'-4'4'352'0'0,"1"0"-1"0"0,-2 0 1 0 0,1-1-1 0 0,0 1 1 0 0,0-1-1 0 0,-1 0 1 0 0,0-1-1 0 0,0 1 1 0 0,1-1-1 0 0,-1 0 0 0 0,-1 0 1 0 0,1 0-1 0 0,0-1 1 0 0,0 0-1 0 0,-1 0 1 0 0,-6 0-1 0 0,8-1-162 0 0,0 0-1 0 0,-1 0 1 0 0,1-1-1 0 0,0 1 1 0 0,0-1-1 0 0,0 0 1 0 0,-1 0-1 0 0,1-1 1 0 0,0 1-1 0 0,0-1 1 0 0,1 0-1 0 0,-1 0 1 0 0,0 0-1 0 0,1-1 1 0 0,-1 1 0 0 0,1-1-1 0 0,0 0 1 0 0,0 0-1 0 0,-4-4 1 0 0,-3-3 275 0 0,0 0 1 0 0,-1 1-1 0 0,-14-9 0 0 0,-11-11 477 0 0,20 15-729 0 0,1 0-1 0 0,0-2 1 0 0,1 0-1 0 0,1 0 1 0 0,1-1-1 0 0,0-1 1 0 0,2 0-1 0 0,-1 0 1 0 0,2-1-1 0 0,1-1 1 0 0,0 1-1 0 0,-7-35 1 0 0,-15-98 534 0 0,28 140-687 0 0,-3-35 202 0 0,4 12-85 0 0,1-5-80 0 0,0-3 12 0 0,2-3 40 0 0,0-4-16 0 0,1-6-40 0 0,-3 45-79 0 0,5-31 70 0 0,3-7 13 0 0,0 0 11 0 0,2 7-32 0 0,4-13 69 0 0,-12 45-136 0 0,12-28 58 0 0,1-2 1 0 0,-3 8 10 0 0,-3 12-65 0 0,2-3 43 0 0,14-24-42 0 0,1 6-2 0 0,-21 33 42 0 0,2 0 1 0 0,22-24-30 0 0,-22 24 42 0 0,2 2 1 0 0,26-21-43 0 0,-15 15 19 0 0,23-8-22 0 0,-22 12 22 0 0,30-6-33 0 0,16 1-10 0 0,7 4 0 0 0,-5 8 12 0 0,-8 5 47 0 0,-8 5-4 0 0,3 4 9 0 0,-15-1-54 0 0,1 5-10 0 0,-6 1 0 0 0,-6 1 0 0 0,-2 1 0 0 0,-12-5 12 0 0,-1 1-1 0 0,0 1 1 0 0,-1 0-1 0 0,-1 0 1 0 0,16 29 0 0 0,4 5-10 0 0,-19-30-5 0 0,-1 0 1 0 0,-1 2-1 0 0,-2-1 0 0 0,0 1 1 0 0,-1 1-1 0 0,11 47 0 0 0,-13-33-10 0 0,-1 0 0 0 0,-2 0-1 0 0,-2 71 1 0 0,-2-51-34 0 0,-3 32-42 0 0,0-56 40 0 0,-2 1-1 0 0,-2-1 0 0 0,-1 0 0 0 0,-2 0 1 0 0,-1-1-1 0 0,-16 33 0 0 0,12-38 38 0 0,-1 0-1 0 0,-2-1 0 0 0,0-1 1 0 0,-2 0-1 0 0,-44 44 0 0 0,31-37 13 0 0,-92 86 0 0 0,112-110 22 0 0,0 0-1 0 0,-1-1 0 0 0,0 0 1 0 0,0-1-1 0 0,0-1 0 0 0,-1 0 1 0 0,0-1-1 0 0,-24 5 0 0 0,-63 23-433 0 0,94-30 183 0 0,-15 2-922 0 0,22-5 998 0 0,0 0 0 0 0,0 0 0 0 0,0 0-1 0 0,0 0 1 0 0,0 0 0 0 0,0 0 0 0 0,0 0 0 0 0,0 0 0 0 0,0-1 0 0 0,0 1 0 0 0,0 0 0 0 0,0-1 0 0 0,0 1 0 0 0,1-1 0 0 0,-1 1 0 0 0,0-1 0 0 0,0 1 0 0 0,0-1 0 0 0,0 0 0 0 0,0 0 0 0 0,-4-6-1369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25 626 1583 0 0,'-6'11'673'0'0,"2"0"0"0"0,-1 0-1 0 0,-5 23 1 0 0,13-51 4111 0 0,0-2-4639 0 0,1-10 659 0 0,2-16 68 0 0,-1-10-29 0 0,-4 14-524 0 0,11-172 1599 0 0,-11 183-1460 0 0,5-3-204 0 0,-3 19-90 0 0,-1 2-100 0 0,9-34 236 0 0,2-4-46 0 0,-4 21-182 0 0,-3 13 14 0 0,10-19-11 0 0,-12 26 86 0 0,2 9-138 0 0,-1 0 0 0 0,1 1 0 0 0,-1-1 0 0 0,0 1 0 0 0,11 3-1 0 0,-11-3-9 0 0,-2 1-10 0 0,-1-1 1 0 0,1 0 0 0 0,0 1 0 0 0,0 0 0 0 0,-1 0 0 0 0,1 0 0 0 0,-1 0 0 0 0,1 0 0 0 0,-1 0-1 0 0,0 0 1 0 0,0 1 0 0 0,0-1 0 0 0,0 1 0 0 0,-1-1 0 0 0,1 1 0 0 0,1 3 0 0 0,5 7 4 0 0,7 8-58 0 0,16 32-1 0 0,-13-21 11 0 0,67 138-107 0 0,-22-39-70 0 0,-36-88-179 0 0,-26-41 263 0 0,0 0-25 0 0,3 6-2 0 0,-3-5-26 0 0,1 12-1237 0 0,-3-14 1223 0 0,1 0 0 0 0,-1 0 1 0 0,0 0-1 0 0,1 0 0 0 0,-1-1 0 0 0,0 1 1 0 0,0 0-1 0 0,0 0 0 0 0,1 0 0 0 0,-1 0 1 0 0,0-1-1 0 0,0 1 0 0 0,0 0 1 0 0,0-1-1 0 0,0 1 0 0 0,0-1 0 0 0,0 1 1 0 0,-1-1-1 0 0,1 0 0 0 0,0 1 0 0 0,0-1 1 0 0,0 0-1 0 0,0 0 0 0 0,-1 0 0 0 0,1 0 1 0 0,0 0-1 0 0,0 0 0 0 0,0 0 0 0 0,0 0 1 0 0,-1 0-1 0 0,0-1 0 0 0,-6 0-647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43 775 0 0,'7'-4'7944'0'0,"37"-4"-7110"0"0,-33 6-96 0 0,-1 0-39 0 0,51-7 1052 0 0,-18 3-1423 0 0,-32 4 248 0 0,1 0-462 0 0,2 0-102 0 0,-6 0 2 0 0,-1 1-1 0 0,1 0 0 0 0,16 0 1 0 0,12 3 22 0 0,-12 2-2799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1 431 0 0,'-1'0'5'0'0,"1"0"0"0"0,0 0 0 0 0,0 0-1 0 0,0 0 1 0 0,-1 0 0 0 0,1 1 0 0 0,0-1-1 0 0,0 0 1 0 0,0 0 0 0 0,0 0 0 0 0,-1 0-1 0 0,1 1 1 0 0,0-1 0 0 0,0 0-1 0 0,0 0 1 0 0,0 0 0 0 0,0 0 0 0 0,0 1-1 0 0,0-1 1 0 0,-1 0 0 0 0,1 0 0 0 0,0 1-1 0 0,0-1 1 0 0,0 0 0 0 0,0 0 0 0 0,0 0-1 0 0,0 1 1 0 0,0-1 0 0 0,0 0-1 0 0,0 0 1 0 0,0 1 0 0 0,0-1 0 0 0,0 0-1 0 0,1 0 1 0 0,-1 0 0 0 0,0 1 0 0 0,0-1-1 0 0,0 0 1 0 0,0 0 0 0 0,0 1-1 0 0,5 10 266 0 0,1 2-173 0 0,1-1-1 0 0,1 1 1 0 0,0-2-1 0 0,1 1 0 0 0,12 12 1 0 0,55 48 231 0 0,-47-46-187 0 0,205 171 709 0 0,-71-63-758 0 0,-138-113-165 0 0,19 18-702 0 0,-38-33 9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0,'2'1'32'0'0,"0"0"-1"0"0,0 0 1 0 0,0 1-1 0 0,0-1 1 0 0,0 0-1 0 0,0 1 1 0 0,0-1-1 0 0,0 1 1 0 0,-1 0-1 0 0,1-1 1 0 0,2 4-1 0 0,5 5 58 0 0,517 510 2206 0 0,-509-500-2306 0 0,42 46-307 0 0,68 59 0 0 0,-111-111-302 0 0,-3-1-155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5 687 0 0,'-8'-4'182'0'0,"18"9"110"0"0,24 21 217 0 0,-2 1 1 0 0,39 44-1 0 0,-34-34-315 0 0,161 169 88 0 0,-56-56-152 0 0,-95-100-502 0 0,61 84 0 0 0,-87-107-21 0 0,-13-17 170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97 599 0 0,'-7'2'539'0'0,"4"-4"124"0"0,5-7 2087 0 0,11-24-2523 0 0,-10 25 280 0 0,3 1-394 0 0,17-24-17 0 0,-17 23 681 0 0,4 9-665 0 0,29 5 2 0 0,-38-6-106 0 0,0 0 1 0 0,0 1 0 0 0,-1-1 0 0 0,1 1-1 0 0,0-1 1 0 0,0 1 0 0 0,0-1-1 0 0,-1 1 1 0 0,1-1 0 0 0,0 1-1 0 0,-1 0 1 0 0,1-1 0 0 0,0 1-1 0 0,-1 0 1 0 0,1 0 0 0 0,-1 0 0 0 0,1-1-1 0 0,-1 1 1 0 0,1 0 0 0 0,-1 0-1 0 0,0 0 1 0 0,1 0 0 0 0,-1 0-1 0 0,0 0 1 0 0,0 0 0 0 0,0 0-1 0 0,0 0 1 0 0,0 0 0 0 0,0 0 0 0 0,0-1-1 0 0,0 1 1 0 0,0 0 0 0 0,0 0-1 0 0,-1 2 1 0 0,1 2 45 0 0,2 153 779 0 0,-3-84-616 0 0,1-73-291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0 311 0 0,'2'0'0'0'0,"0"1"20"0"0,-1 0-1 0 0,1 0 0 0 0,-1 0 0 0 0,1 0 0 0 0,-1 0 0 0 0,1 1 0 0 0,-1-1 1 0 0,0 1-1 0 0,0-1 0 0 0,0 0 0 0 0,2 3 0 0 0,1 2 71 0 0,155 154 873 0 0,40 45-559 0 0,55 51-635 0 0,-235-239 39 0 0,0-4 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25 796 143 0 0,'-5'7'540'0'0,"0"0"-1"0"0,1 1 1 0 0,-5 9-1 0 0,7-14 225 0 0,2-6-410 0 0,0 1-1 0 0,0 0 1 0 0,1-1 0 0 0,-1 1 0 0 0,1-1 0 0 0,-1 1-1 0 0,2-3 1 0 0,-1-1 161 0 0,17-138 4010 0 0,-5 24-3290 0 0,53-179 115 0 0,-26 132-116 0 0,-32 135-1022 0 0,-7 27-123 0 0,1-1-5 0 0,8-29 48 0 0,-10 34-4 0 0,9 6-74 0 0,29 17-44 0 0,-36-20-10 0 0,0-1 0 0 0,0 1 0 0 0,-1 0 0 0 0,1-1 0 0 0,0 1 0 0 0,-1 0 0 0 0,0 0 0 0 0,1 0 0 0 0,-1 0 0 0 0,0 0 0 0 0,0 1 0 0 0,0-1 0 0 0,0 0 0 0 0,1 4 0 0 0,1 2 0 0 0,60 150 34 0 0,29 68-4 0 0,-71-173-30 0 0,-3 0 0 0 0,16 81 0 0 0,-31-103-46 0 0,-3-29-22 0 0,0 0 0 0 0,0 0 0 0 0,0-1-1 0 0,0 1 1 0 0,-1 0 0 0 0,1 0 0 0 0,0-1 0 0 0,-1 1-1 0 0,0 0 1 0 0,1-1 0 0 0,-1 1 0 0 0,0-1 0 0 0,0 1-1 0 0,0-1 1 0 0,-1 2 0 0 0,2-3-33 0 0,0 0 1 0 0,-1 0 0 0 0,1 0-1 0 0,0 0 1 0 0,0 0-1 0 0,-1 0 1 0 0,1 0-1 0 0,0 0 1 0 0,0 0-1 0 0,0 0 1 0 0,-1 0-1 0 0,1-1 1 0 0,0 1 0 0 0,0 0-1 0 0,0 0 1 0 0,0 0-1 0 0,-1 0 1 0 0,1 0-1 0 0,0-1 1 0 0,0 1-1 0 0,0 0 1 0 0,0 0-1 0 0,0 0 1 0 0,-1-1 0 0 0,1 1-1 0 0,0 0 1 0 0,0 0-1 0 0,0 0 1 0 0,0-1-1 0 0,0 1 1 0 0,0 0-1 0 0,0 0 1 0 0,0 0-1 0 0,0-1 1 0 0,-5-11-1680 0 0,4 9 1268 0 0,-7-15-1472 0 0,5 8 969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42 1031 0 0,'-11'-1'594'0'0,"1"-1"-1"0"0,-1 0 0 0 0,1 0 0 0 0,-1-1 0 0 0,-10-5 0 0 0,20 7-17 0 0,16 1 4640 0 0,37 4-4561 0 0,-39-3-30 0 0,-2-1-8 0 0,32-2-27 0 0,-32 1-113 0 0,0 1-49 0 0,32-2-11 0 0,-32 1 182 0 0,2-1-455 0 0,61-8 247 0 0,-29 2-393 0 0,-34 7-63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1151 0 0,'0'0'407'0'0,"-1"-3"-68"0"0,-4-28 3755 0 0,5 33-3582 0 0,0 1 0 0 0,0-1 0 0 0,0 1 0 0 0,1 0 0 0 0,-1-1-1 0 0,2 5 1 0 0,-1-2-40 0 0,11 53 590 0 0,-6-32-820 0 0,4 38-1 0 0,-5 86-801 0 0,-5-149 216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22 975 0 0,'-4'-1'267'0'0,"0"0"0"0"0,0 0-1 0 0,1 0 1 0 0,-1-1 0 0 0,0 1-1 0 0,-4-4 1 0 0,-12-5 5638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209 113 4319 0 0,'0'0'198'0'0,"0"-1"-17"0"0,0-1-69 0 0,0 1-1 0 0,0 0 1 0 0,0-1 0 0 0,0 1 0 0 0,0 0-1 0 0,-1-1 1 0 0,1 1 0 0 0,0 0-1 0 0,-1-1 1 0 0,1 1 0 0 0,-1 0-1 0 0,1 0 1 0 0,-1 0 0 0 0,1-1-1 0 0,-1 1 1 0 0,0 0 0 0 0,0 0-1 0 0,0 0 1 0 0,-1-1 0 0 0,-1-2 307 0 0,-5-7 834 0 0,-1 0 0 0 0,-19-19 0 0 0,25 27-1074 0 0,0 0 0 0 0,-1 0 0 0 0,0 1 0 0 0,1-1 0 0 0,-1 1 0 0 0,0-1 0 0 0,-1 1 0 0 0,1 1 0 0 0,0-1 0 0 0,0 1-1 0 0,-1-1 1 0 0,1 1 0 0 0,-5 0 0 0 0,7 0-170 0 0,0 1 0 0 0,1 0 0 0 0,-1 1 0 0 0,0-1 0 0 0,1 0-1 0 0,-1 0 1 0 0,1 1 0 0 0,-1-1 0 0 0,1 1 0 0 0,-1-1 0 0 0,0 1 0 0 0,1-1-1 0 0,0 1 1 0 0,-1 0 0 0 0,1 0 0 0 0,-1 0 0 0 0,1 0 0 0 0,0 0 0 0 0,0 0-1 0 0,0 0 1 0 0,-1 0 0 0 0,1 1 0 0 0,0-1 0 0 0,0 0 0 0 0,1 1 0 0 0,-1-1-1 0 0,0 1 1 0 0,0-1 0 0 0,1 1 0 0 0,-2 2 0 0 0,2-2-54 0 0,-1 0 0 0 0,1 1-1 0 0,-1-1 1 0 0,1 1 0 0 0,0-1 0 0 0,0 1 0 0 0,0-1 0 0 0,0 1 0 0 0,0-1 0 0 0,0 1 0 0 0,1-1-1 0 0,-1 0 1 0 0,1 1 0 0 0,0-1 0 0 0,0 1 0 0 0,0-1 0 0 0,0 0 0 0 0,2 4 0 0 0,-2-5 879 0 0,4 3-292 0 0,16 14-157 0 0,-16-14-693 0 0,3 0-1573 0 0,25 12 1637 0 0,-24-12 150 0 0,-3 0 18 0 0,18 17 60 0 0,-22-20 29 0 0,-1 0 0 0 0,0 1-1 0 0,0-1 1 0 0,0 1-1 0 0,0 0 1 0 0,0-1-1 0 0,0 1 1 0 0,0 0 0 0 0,0 0-1 0 0,-1 0 1 0 0,1-1-1 0 0,-1 1 1 0 0,1 0 0 0 0,-1 0-1 0 0,0 0 1 0 0,1 0-1 0 0,-1 0 1 0 0,-1 3 0 0 0,1-1 27 0 0,0-1 0 0 0,-1 1 1 0 0,0-1-1 0 0,0 1 1 0 0,0-1-1 0 0,0 1 1 0 0,-3 5-1 0 0,2-6 12 0 0,0-1 0 0 0,0 1 0 0 0,0 0 0 0 0,0-1 0 0 0,0 1 0 0 0,-1-1 0 0 0,1 0 0 0 0,-1 1 0 0 0,1-1 0 0 0,-1 0 0 0 0,0-1 0 0 0,0 1 0 0 0,0-1 0 0 0,0 1 0 0 0,0-1 0 0 0,0 0 0 0 0,0 0 0 0 0,-1 0 0 0 0,1 0 0 0 0,0-1 1 0 0,-4 1-1 0 0,-6 0-24 0 0,0-1 1 0 0,0-1-1 0 0,0 0 1 0 0,-14-4 0 0 0,9 3-338 0 0,18 2 225 0 0,-1-1 0 0 0,0 1 1 0 0,1 0-1 0 0,-1 0 0 0 0,0 0 1 0 0,1 0-1 0 0,-1 0 1 0 0,1 0-1 0 0,-1 0 0 0 0,0 0 1 0 0,1 0-1 0 0,-1 1 0 0 0,0-1 1 0 0,1 0-1 0 0,-1 0 1 0 0,1 1-1 0 0,-2-1 0 0 0,2 3-880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56 287 0 0,'-1'-4'163'0'0,"-3"-14"10"0"0,3 14 571 0 0,0-1-318 0 0,-1 0-198 0 0,-2-5-130 0 0,3 0 2824 0 0,1 10-2900 0 0,0 0 0 0 0,1 1 0 0 0,-1-1 0 0 0,0 0 0 0 0,0 0-1 0 0,0 0 1 0 0,0 0 0 0 0,0 1 0 0 0,0-1 0 0 0,0 0 0 0 0,0 0 0 0 0,0 0 0 0 0,0 1 0 0 0,-1-1 0 0 0,1 0 0 0 0,0 0 0 0 0,0 0 0 0 0,0 0 0 0 0,0 1 0 0 0,0-1 0 0 0,0 0 0 0 0,0 0 0 0 0,0 0 0 0 0,0 0 0 0 0,0 0-1 0 0,-1 1 1 0 0,1-1 0 0 0,0 0 0 0 0,0 0 0 0 0,0 0 0 0 0,0 0 0 0 0,0 0 0 0 0,-1 0 0 0 0,1 0 0 0 0,0 0 0 0 0,0 0 0 0 0,0 1 0 0 0,-1-1 0 0 0,1 0 0 0 0,0 0 0 0 0,0 0 0 0 0,0 0 0 0 0,0 0 0 0 0,-1 0 0 0 0,1 0-1 0 0,0 0 1 0 0,0 0 0 0 0,0 0 0 0 0,0 0 0 0 0,-1 0 0 0 0,1 0 0 0 0,0-1 0 0 0,0 1 0 0 0,0 0 0 0 0,-1 0 0 0 0,1 0 0 0 0,0 0 0 0 0,0 0 0 0 0,0 0 0 0 0,0 0 0 0 0,0 0 0 0 0,-1-1 0 0 0,1 1 0 0 0,0 0 0 0 0,0 0-1 0 0,0 0 1 0 0,14 110 2157 0 0,1 15-974 0 0,-12-89 813 0 0,3-45-1940 0 0,17-25 2 0 0,-18 26 0 0 0,-2-1 2 0 0,6-28 4 0 0,-7 28 2 0 0,1 0 0 0 0,7-27 2 0 0,-7 27 6 0 0,0 1 6 0 0,8-23 2 0 0,-8 23 128 0 0,1 1-104 0 0,14-24 0 0 0,-14 23 608 0 0,43 8-544 0 0,-47 0-189 0 0,1-1 0 0 0,-1 1 0 0 0,1 0 0 0 0,-1 0 0 0 0,1 0 0 0 0,-1 0 0 0 0,1 0 0 0 0,-1 0 0 0 0,0 0 0 0 0,1 0 0 0 0,-1 0 0 0 0,1 0 0 0 0,-1 0 0 0 0,1 0 0 0 0,-1 1 0 0 0,1-1 0 0 0,-1 0 0 0 0,0 0 0 0 0,1 0 0 0 0,-1 1 0 0 0,1-1-1 0 0,-1 0 1 0 0,0 0 0 0 0,1 1 0 0 0,-1-1 0 0 0,1 1 0 0 0,2 2 9 0 0,-1-2-5 0 0,-1 0-1 0 0,0 1 0 0 0,0-1 1 0 0,0 1-1 0 0,0-1 1 0 0,0 1-1 0 0,0-1 0 0 0,2 4 1 0 0,5 12 3 0 0,0 6-10 0 0,-2-1 15 0 0,-1-1 60 0 0,-3-2 3 0 0,0-3-62 0 0,-1-14-28 0 0,-1 0 0 0 0,1 0 0 0 0,-1 0 0 0 0,0 1 0 0 0,0-1 0 0 0,0 0 0 0 0,0 0 0 0 0,0 0 0 0 0,0 0 0 0 0,-1 2 0 0 0,-1 3-72 0 0,1 25-2182 0 0,1-30 1636 0 0,1 7-398 0 0,-1-4-2138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127 258 1151 0 0,'-1'2'3'0'0,"-5"6"74"0"0,4-7 59 0 0,1 0-1 0 0,-1 0 0 0 0,0 0 1 0 0,0 0-1 0 0,0 0 0 0 0,0 0 0 0 0,0 0 1 0 0,0-1-1 0 0,0 1 0 0 0,0-1 0 0 0,0 0 1 0 0,0 1-1 0 0,0-1 0 0 0,-1 0 0 0 0,1 0 1 0 0,0 0-1 0 0,0 0 0 0 0,0-1 1 0 0,0 1-1 0 0,0-1 0 0 0,-3 0 0 0 0,0-1 356 0 0,2 2-291 0 0,0-1-1 0 0,-1 0 1 0 0,1 0-1 0 0,1 0 1 0 0,-1 0-1 0 0,0-1 1 0 0,0 1-1 0 0,0-1 1 0 0,1 0-1 0 0,-1 1 1 0 0,1-1-1 0 0,-1-1 1 0 0,1 1-1 0 0,0 0 1 0 0,0 0-1 0 0,0-1 1 0 0,0 1-1 0 0,0-1 1 0 0,-2-4 0 0 0,1 1 22 0 0,1-1 1 0 0,0 0 0 0 0,0 1-1 0 0,0-1 1 0 0,1 0 0 0 0,0 0-1 0 0,0-11 1 0 0,1 12 70 0 0,2-2-34 0 0,6-26-10 0 0,-6 25-22 0 0,2 1-90 0 0,13-25-38 0 0,-13 24 82 0 0,3 1-71 0 0,21-24 8 0 0,-21 24 234 0 0,2 6-240 0 0,27-7 0 0 0,-27 6-8 0 0,-3 7-28 0 0,19 14 7 0 0,-22-15-74 0 0,-1 1 0 0 0,1-1 0 0 0,-1 1 0 0 0,0-1 0 0 0,0 1 0 0 0,0 0 0 0 0,0 0 0 0 0,-1 0 1 0 0,1 0-1 0 0,-1 0 0 0 0,0 0 0 0 0,0 0 0 0 0,-1 0 0 0 0,1 5 0 0 0,0 4-7 0 0,-1-1 1 0 0,-1 1-1 0 0,-2 17 0 0 0,1-17-207 0 0,-1 1-1 0 0,0-1 0 0 0,0 1 1 0 0,-2-1-1 0 0,0 0 0 0 0,0-1 1 0 0,-12 20-1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0,'0'0'3591'0'0,"1"4"-2410"0"0,7 31 1058 0 0,-2 0-1 0 0,3 62 0 0 0,-6 77-1206 0 0,-4-114-1000 0 0,0 6-1172 0 0,-2-25-2495 0 0,3-39 2571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99 287 0 0,'-9'-18'80'0'0,"7"14"2092"0"0,2-3-1126 0 0,1-3-601 0 0,0-3 58 0 0,0-2 3383 0 0,9 10-2779 0 0,32-16-10 0 0,-32 16-53 0 0,26 7 268 0 0,-25 0-1070 0 0,-2-1 464 0 0,-1 0-82 0 0,22 4-336 0 0,-23-4-33 0 0,1 1-167 0 0,23 5-91 0 0,-23-5-93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25 123 431 0 0,'-2'-3'48'0'0,"-1"0"0"0"0,1 0-1 0 0,0 0 1 0 0,1 0 0 0 0,-1-1-1 0 0,0 1 1 0 0,1 0-1 0 0,0-1 1 0 0,0 0 0 0 0,-1-4-1 0 0,1 5 5 0 0,-1-15 241 0 0,2 14-239 0 0,0 0 703 0 0,7-2-661 0 0,22-19-1 0 0,-21 19-7 0 0,-1 9-4 0 0,24 8 9 0 0,-30-11-88 0 0,0 0 0 0 0,-1 1 0 0 0,1-1-1 0 0,0 0 1 0 0,-1 0 0 0 0,1 1-1 0 0,0-1 1 0 0,-1 0 0 0 0,1 1 0 0 0,-1-1-1 0 0,1 0 1 0 0,0 1 0 0 0,-1-1-1 0 0,1 1 1 0 0,-1-1 0 0 0,1 2-1 0 0,2 1 21 0 0,-1 0 0 0 0,0 0 0 0 0,0 1 0 0 0,0-1 0 0 0,0 1 0 0 0,2 7 0 0 0,-3-9 1 0 0,-1-1-1 0 0,0 1 0 0 0,1-1 1 0 0,-1 1-1 0 0,0-1 0 0 0,0 1 0 0 0,0 0 1 0 0,0-1-1 0 0,0 1 0 0 0,-1-1 0 0 0,1 1 1 0 0,0-1-1 0 0,-1 1 0 0 0,1-1 0 0 0,-1 1 1 0 0,1-1-1 0 0,-1 0 0 0 0,0 1 1 0 0,0-1-1 0 0,0 0 0 0 0,1 1 0 0 0,-1-1 1 0 0,0 0-1 0 0,-1 0 0 0 0,-1 2 0 0 0,1-1 46 0 0,0-1-1 0 0,0 1 0 0 0,0-1 0 0 0,0 0 0 0 0,0 0 0 0 0,0 0 0 0 0,0 0 0 0 0,-1 0 1 0 0,1 0-1 0 0,0-1 0 0 0,-1 1 0 0 0,1-1 0 0 0,0 1 0 0 0,-1-1 0 0 0,1 0 1 0 0,-1 0-1 0 0,1 0 0 0 0,0 0 0 0 0,-1-1 0 0 0,1 1 0 0 0,0-1 0 0 0,-5-1 0 0 0,4 1-12 0 0,0-1 0 0 0,0 1 0 0 0,0-1 0 0 0,0 0 0 0 0,0 0 0 0 0,1 0 0 0 0,-1-1 0 0 0,0 1 0 0 0,1-1 0 0 0,0 1 0 0 0,-1-1 0 0 0,1 0 0 0 0,0 0 0 0 0,1 0 0 0 0,-1 0 0 0 0,0 0-1 0 0,0-4 1 0 0,3 0-100 0 0,1 0 23 0 0,0 5-7 0 0,-2 0 0 0 0,1 0 1 0 0,0 0-1 0 0,0 0 0 0 0,-1 0 0 0 0,1 0 0 0 0,-1 0 0 0 0,1-1 0 0 0,-1-3 0 0 0,8 1-34 0 0,27-17 36 0 0,-35 22 23 0 0,0 0 0 0 0,0-1 0 0 0,0 1 0 0 0,1 0 0 0 0,-1 0 0 0 0,0-1 0 0 0,1 1-1 0 0,-1 0 1 0 0,0 0 0 0 0,0-1 0 0 0,1 1 0 0 0,-1 0 0 0 0,0 0 0 0 0,1 0 0 0 0,-1 0 0 0 0,0-1-1 0 0,1 1 1 0 0,-1 0 0 0 0,0 0 0 0 0,1 0 0 0 0,-1 0 0 0 0,1 0 0 0 0,-1 0 0 0 0,0 0 0 0 0,1 0-1 0 0,-1 0 1 0 0,0 0 0 0 0,1 0 0 0 0,-1 0 0 0 0,0 0 0 0 0,1 1 0 0 0,-1-1 0 0 0,1 0-1 0 0,-1 0 1 0 0,0 0 0 0 0,1 0 0 0 0,-1 1 0 0 0,0-1 0 0 0,0 0 0 0 0,1 0 0 0 0,-1 1 0 0 0,1-1-1 0 0,21 20-10 0 0,-21-20 12 0 0,-1 1 0 0 0,1 0 0 0 0,0-1 0 0 0,-1 1 0 0 0,1 0 0 0 0,-1 0 0 0 0,1 0 0 0 0,-1-1 0 0 0,1 1 0 0 0,-1 0 0 0 0,0 0 0 0 0,1 0 0 0 0,-1 0 0 0 0,0 1 0 0 0,1 0 22 0 0,-1 0 0 0 0,0-1-1 0 0,0 1 1 0 0,0 0-1 0 0,0 0 1 0 0,-1 0-1 0 0,1-1 1 0 0,0 1-1 0 0,-1 0 1 0 0,1 0-1 0 0,-1-1 1 0 0,1 1 0 0 0,-1-1-1 0 0,0 1 1 0 0,0 0-1 0 0,0-1 1 0 0,0 1-1 0 0,0-1 1 0 0,0 0-1 0 0,0 1 1 0 0,-1-1-1 0 0,1 0 1 0 0,0 0 0 0 0,-1 0-1 0 0,1 1 1 0 0,-1-2-1 0 0,1 1 1 0 0,-1 0-1 0 0,1 0 1 0 0,-3 0-1 0 0,2 0 5 0 0,0 0 0 0 0,0-1-1 0 0,0 1 1 0 0,0-1 0 0 0,0 0-1 0 0,0 1 1 0 0,0-1-1 0 0,0 0 1 0 0,0 0 0 0 0,0 0-1 0 0,0-1 1 0 0,0 1 0 0 0,0 0-1 0 0,0-1 1 0 0,0 0-1 0 0,0 1 1 0 0,0-1 0 0 0,0 0-1 0 0,1 0 1 0 0,-1 0 0 0 0,0 0-1 0 0,0 0 1 0 0,1 0 0 0 0,-1 0-1 0 0,1-1 1 0 0,-3-1-1 0 0,4 2-124 0 0,-6-6 404 0 0,6 7-337 0 0,0-1 1 0 0,0 1-1 0 0,0 0 1 0 0,0-1-1 0 0,0 1 1 0 0,0 0 0 0 0,0 0-1 0 0,0-1 1 0 0,0 1-1 0 0,0 0 1 0 0,0-1-1 0 0,0 1 1 0 0,0 0-1 0 0,0 0 1 0 0,0-1-1 0 0,0 1 1 0 0,0 0 0 0 0,0 0-1 0 0,0-1 1 0 0,1 1-1 0 0,-1 0 1 0 0,0 0-1 0 0,0 0 1 0 0,0-1-1 0 0,0 1 1 0 0,1 0 0 0 0,-1 0-1 0 0,0 0 1 0 0,0-1-1 0 0,1 1 1 0 0,-1 0-1 0 0,0 0 1 0 0,0 0-1 0 0,1 0 1 0 0,-1 0 0 0 0,0 0-1 0 0,0 0 1 0 0,1-1-1 0 0,-1 1 1 0 0,0 0-1 0 0,0 0 1 0 0,1 0-1 0 0,-1 0 1 0 0,0 0 0 0 0,1 0-1 0 0,39-9-311 0 0,-30 7-33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1807 0 0,'0'0'190'0'0,"-1"12"860"0"0,3-8-714 0 0,-1 0 0 0 0,1 0 0 0 0,0 0 0 0 0,1 0 0 0 0,-1 0 0 0 0,1 0 0 0 0,0-1 0 0 0,0 1 0 0 0,6 5 0 0 0,-9-9-329 0 0,4 4 720 0 0,1-2-21 0 0,19 10-2 0 0,-18-9 603 0 0,3-5-726 0 0,28-4-5 0 0,-28 4 452 0 0,29-34-168 0 0,-30 29-457 0 0,-4-1-90 0 0,13-26-38 0 0,-13 26-10 0 0,-2-1-14 0 0,8-27-58 0 0,-8 27-29 0 0,-2 2-4 0 0,-3-28-26 0 0,2 31-130 0 0,0 0 0 0 0,0 0 1 0 0,0 1-1 0 0,0-1 1 0 0,-4-7-1 0 0,4 10-19 0 0,0-1 0 0 0,0 1 0 0 0,0-1 0 0 0,-1 1 0 0 0,1 0 0 0 0,0-1 0 0 0,-1 1 0 0 0,1 0 0 0 0,-1 0 0 0 0,1 0 0 0 0,-1 0 0 0 0,0 0 0 0 0,1 0 0 0 0,-1 1-1 0 0,0-1 1 0 0,0 1 0 0 0,1-1 0 0 0,-1 1 0 0 0,0-1 0 0 0,0 1 0 0 0,0 0 0 0 0,0 0 0 0 0,1 0 0 0 0,-1 0 0 0 0,0 0 0 0 0,0 0 0 0 0,0 1 0 0 0,0-1 0 0 0,1 1 0 0 0,-1-1 0 0 0,-2 2 0 0 0,-2 0-97 0 0,-1 0 0 0 0,1 1 0 0 0,0 0 1 0 0,0 1-1 0 0,0-1 0 0 0,-11 10 0 0 0,10-6 76 0 0,-1 1-1 0 0,1 1 0 0 0,0-1 0 0 0,1 1 1 0 0,0 0-1 0 0,1 1 0 0 0,-1 0 0 0 0,2-1 1 0 0,0 2-1 0 0,0-1 0 0 0,0 0 0 0 0,2 1 1 0 0,-1-1-1 0 0,1 1 0 0 0,1 0 1 0 0,0 0-1 0 0,0 0 0 0 0,1 0 0 0 0,2 19 1 0 0,0-24 95 0 0,0 1 0 0 0,0-1 0 0 0,1 1 0 0 0,0-1 0 0 0,0 0 1 0 0,0 0-1 0 0,1 0 0 0 0,0 0 0 0 0,0-1 0 0 0,6 7 0 0 0,-7-9 108 0 0,3 0 22 0 0,17 8 3 0 0,-18-8 92 0 0,3-1-208 0 0,22 4-4 0 0,-23-4-26 0 0,3-4-553 0 0,26-3 16 0 0,-27 4-134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0 975 0 0,'0'1'74'0'0,"-3"1"26"0"0,2-2 342 0 0,1 3-91 0 0,0 0-1 0 0,1-1 0 0 0,-1 1 0 0 0,1-1 0 0 0,0 1 0 0 0,0-1 1 0 0,0 0-1 0 0,0 1 0 0 0,0-1 0 0 0,0 0 0 0 0,3 4 0 0 0,22 24 1453 0 0,-20-24-1394 0 0,-6-5-363 0 0,10 9 1004 0 0,0 0-1 0 0,13 10 0 0 0,-15-13-710 0 0,24 19 965 0 0,-24-20-1119 0 0,23 15 682 0 0,4 0-238 0 0,-12-8-547 0 0,19 11-192 0 0,-35-20-124 0 0,-1 0-20 0 0,15 11-40 0 0,-15-11-165 0 0,-2-1-76 0 0,14 11-10 0 0,-14-11-68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4 335 1583 0 0,'0'0'603'0'0,"-1"-6"-91"0"0,-1-15 21 0 0,2 15 74 0 0,2-5 298 0 0,9-32 137 0 0,-4 23 22 0 0,-4 10-714 0 0,-1 5-115 0 0,0 0 0 0 0,1 0 0 0 0,-1 0 0 0 0,1 0 0 0 0,0 0-1 0 0,5-6 1 0 0,-2 1 69 0 0,-1 2 196 0 0,1 0 0 0 0,11-14 0 0 0,7-7 322 0 0,-18 22-314 0 0,3-2-136 0 0,25-26-27 0 0,-26 26-101 0 0,1 2-721 0 0,26-19-367 0 0,-26 20-2047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1 775 0 0,'0'2'54'0'0,"0"6"47"0"0,0-6 368 0 0,-4 155 6063 0 0,4-59-4908 0 0,1 171 1950 0 0,0-250-3491 0 0,-1-1 0 0 0,0 1 1 0 0,-2 0-1 0 0,0-1 0 0 0,-7 25 1 0 0,9-43-89 0 0,0 1 1 0 0,0-1 0 0 0,0 0-1 0 0,0 1 1 0 0,0-1 0 0 0,0 0-1 0 0,0 1 1 0 0,0-1 0 0 0,0 0-1 0 0,-1 1 1 0 0,1-1 0 0 0,0 0-1 0 0,0 1 1 0 0,0-1 0 0 0,-1 0-1 0 0,1 0 1 0 0,0 1 0 0 0,0-1-1 0 0,-1 0 1 0 0,1 0 0 0 0,0 0 0 0 0,-1 1-1 0 0,1-1 1 0 0,0 0 0 0 0,-1 0-1 0 0,1 0 1 0 0,0 0 0 0 0,-1 0-1 0 0,1 1 1 0 0,0-1 0 0 0,-1 0-1 0 0,1 0 1 0 0,0 0 0 0 0,-1 0-1 0 0,1 0 1 0 0,0 0 0 0 0,-1 0-1 0 0,1 0 1 0 0,0 0 0 0 0,-1-1-1 0 0,1 1 1 0 0,0 0 0 0 0,-1 0-1 0 0,1 0 1 0 0,0 0 0 0 0,-1 0-1 0 0,1-1 1 0 0,0 1 0 0 0,-1 0-1 0 0,1 0 1 0 0,0 0 0 0 0,0-1 0 0 0,-1 1-1 0 0,1 0 1 0 0,0 0 0 0 0,0-1-1 0 0,0 1 1 0 0,-1 0 0 0 0,1-1-1 0 0,0 1 1 0 0,0 0 0 0 0,0-1-1 0 0,-1 1 1 0 0,0-2-74 0 0,-1 0 215 0 0,2 1-122 0 0,1 0-1 0 0,-1-1 1 0 0,-1 1-1 0 0,1-1 1 0 0,0 1-1 0 0,0 0 1 0 0,0-1-1 0 0,-1 1 1 0 0,1-1-1 0 0,-2-1 0 0 0,1 0 4 0 0,0 0-1 0 0,0 0 0 0 0,1 0 0 0 0,-1 1 0 0 0,1-1 0 0 0,-1 0 0 0 0,1 0 0 0 0,0-4 1 0 0,-2-41 71 0 0,1 38-73 0 0,-3-193 60 0 0,7 149-33 0 0,6-9-21 0 0,-4 38 26 0 0,7-20-22 0 0,-5 26 38 0 0,9-16 8 0 0,-6 19 18 0 0,16-17 5 0 0,-20 24 82 0 0,4 5-103 0 0,27-12-46 0 0,-28 11 38 0 0,1 8 1 0 0,27 6-38 0 0,-36-9-23 0 0,0 0 0 0 0,1 1 0 0 0,-1-1 0 0 0,0 0-1 0 0,0 1 1 0 0,0-1 0 0 0,0 1 0 0 0,0-1 0 0 0,0 1-1 0 0,2 1 1 0 0,16 11 26 0 0,-11-5 44 0 0,-4-2-48 0 0,0 0 0 0 0,-1 0 0 0 0,0 0 0 0 0,0 0 0 0 0,0 1 0 0 0,0-1 0 0 0,-1 1 0 0 0,0 0 0 0 0,-1 0 0 0 0,1-1 0 0 0,-1 1 0 0 0,-1 0 0 0 0,1 0 0 0 0,-1 8 0 0 0,-1-9-41 0 0,-1 0-1 0 0,1 1 0 0 0,-1-1 1 0 0,-1 0-1 0 0,1 0 0 0 0,-1 0 1 0 0,0 0-1 0 0,0-1 0 0 0,0 1 1 0 0,-1-1-1 0 0,0 0 1 0 0,0 0-1 0 0,0 0 0 0 0,-1-1 1 0 0,0 1-1 0 0,0-1 0 0 0,0 0 1 0 0,0 0-1 0 0,0-1 0 0 0,-1 0 1 0 0,0 0-1 0 0,0 0 1 0 0,0 0-1 0 0,0-1 0 0 0,-9 2 1 0 0,-8-4-1553 0 0,22 0 885 0 0,1-1 522 0 0,-1 1 0 0 0,1-1-1 0 0,0 0 1 0 0,-1 0 0 0 0,1 0 0 0 0,0 0 0 0 0,-1 0 0 0 0,1 0-1 0 0,-1 0 1 0 0,1 1 0 0 0,-1-1 0 0 0,-1-1 0 0 0,1 0-215 0 0,-1-1-1379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145 142 975 0 0,'0'0'4218'0'0,"0"-7"-3162"0"0,-1-21-52 0 0,1 28-970 0 0,0-1 1 0 0,0 1-1 0 0,0-1 1 0 0,0 1-1 0 0,0-1 1 0 0,0 1-1 0 0,0 0 1 0 0,0-1-1 0 0,0 1 1 0 0,0-1-1 0 0,-1 1 1 0 0,1-1-1 0 0,0 1 1 0 0,0-1-1 0 0,0 1 0 0 0,0 0 1 0 0,-1-1-1 0 0,1 1 1 0 0,0 0-1 0 0,0-1 1 0 0,-1 0-1 0 0,-28-27 1840 0 0,27 26-1755 0 0,-1-1 0 0 0,1 1 1 0 0,-1 0-1 0 0,0 0 0 0 0,0 1 1 0 0,1-1-1 0 0,-1 1 1 0 0,-1-1-1 0 0,1 1 0 0 0,0 0 1 0 0,-6-1-1 0 0,7 2-60 0 0,-1-1-1 0 0,1 1 1 0 0,0 0-1 0 0,-1 0 1 0 0,1 1-1 0 0,0-1 1 0 0,-1 0 0 0 0,1 1-1 0 0,0 0 1 0 0,0-1-1 0 0,0 1 1 0 0,-1 0 0 0 0,-2 2-1 0 0,2-1-40 0 0,0 0 0 0 0,0 0 0 0 0,1 1 1 0 0,0-1-1 0 0,-1 1 0 0 0,1-1 0 0 0,0 1 0 0 0,0 0 0 0 0,0-1 0 0 0,1 1 0 0 0,-1 0 0 0 0,1 0 0 0 0,-1 1 1 0 0,1-1-1 0 0,0 0 0 0 0,0 0 0 0 0,1 1 0 0 0,-1-1 0 0 0,0 0 0 0 0,1 1 0 0 0,0 3 0 0 0,-1-2-19 0 0,1-3 1 0 0,0-1-1 0 0,0 1 0 0 0,0-1 0 0 0,0 1 0 0 0,0-1 0 0 0,0 1 0 0 0,0-1 0 0 0,0 1 0 0 0,1-1 0 0 0,-1 0 0 0 0,1 1 0 0 0,-1-1 0 0 0,1 0 0 0 0,-1 1 0 0 0,2 1 0 0 0,-2-2-1 0 0,1-1 0 0 0,-1 1 0 0 0,0-1 0 0 0,1 1 0 0 0,-1-1 0 0 0,0 0-1 0 0,1 1 1 0 0,-1-1 0 0 0,1 1 0 0 0,-1-1 0 0 0,0 0 0 0 0,1 1 0 0 0,-1-1-1 0 0,1 0 1 0 0,-1 0 0 0 0,1 1 0 0 0,-1-1 0 0 0,1 0 0 0 0,-1 0 0 0 0,1 0 0 0 0,0 1-1 0 0,-1-1 1 0 0,1 0 0 0 0,-1 0 0 0 0,1 0 0 0 0,-1 0 0 0 0,1 0 0 0 0,-1 0-1 0 0,2-1 1 0 0,2 1 1 0 0,0-1-1 0 0,0 1 1 0 0,1-1-1 0 0,-1 0 0 0 0,0-1 1 0 0,-1 1-1 0 0,1-1 1 0 0,0 0-1 0 0,6-3 0 0 0,-6 2 8 0 0,-1 0 0 0 0,1 0-1 0 0,-1 0 1 0 0,1 0 0 0 0,4-6-1 0 0,11-12 48 0 0,-12 11 15 0 0,19-28-35 0 0,-20 28 470 0 0,0 3-362 0 0,19-19 3 0 0,-19 19 248 0 0,-4 9-272 0 0,0 2-52 0 0,0 0-1 0 0,0 0 0 0 0,0 0 0 0 0,-1 0 1 0 0,0 1-1 0 0,1-1 0 0 0,-2 0 0 0 0,1 1 1 0 0,0-1-1 0 0,-1 0 0 0 0,0 1 1 0 0,0-1-1 0 0,-1 5 0 0 0,-1 14 202 0 0,-8 29 0 0 0,3-12-311 0 0,6-38-58 0 0,1 1 0 0 0,0-1 0 0 0,0 0 0 0 0,0 1 0 0 0,0-1 1 0 0,0 0-1 0 0,0 1 0 0 0,1-1 0 0 0,-1 0 0 0 0,1 0 0 0 0,-1 1 1 0 0,1-1-1 0 0,0 0 0 0 0,0 0 0 0 0,1 3 0 0 0,-1-3-469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10 431 0 0,'0'0'803'0'0,"-1"12"902"0"0,-2 18 1409 0 0,1 51 0 0 0,1-27-267 0 0,2-48-2327 0 0,1-5-365 0 0,1-7 742 0 0,18-44-897 0 0,6-9-53 0 0,1 13 54 0 0,-28 45 3 0 0,0 0 0 0 0,1 0 0 0 0,-1 0 0 0 0,1 0 0 0 0,0 1 0 0 0,-1-1-1 0 0,1 0 1 0 0,-1 0 0 0 0,1 1 0 0 0,0-1 0 0 0,0 1 0 0 0,-1-1 0 0 0,1 0 0 0 0,0 1 0 0 0,0-1 0 0 0,0 1 0 0 0,0 0 0 0 0,1-1 0 0 0,33-15 90 0 0,-26 12 2 0 0,-5 7 11 0 0,-1-2-98 0 0,-1 1 40 0 0,1-1 0 0 0,-1 1 0 0 0,0 0 0 0 0,1-1 0 0 0,-1 1 0 0 0,0 0 0 0 0,0 0 0 0 0,0 0 1 0 0,0 1-1 0 0,0-1 0 0 0,-1 0 0 0 0,1 1 0 0 0,1 3 0 0 0,0 1-59 0 0,-1 0 0 0 0,0 1 0 0 0,0-1 0 0 0,0 0 0 0 0,-1 1 1 0 0,0-1-1 0 0,-1 1 0 0 0,0-1 0 0 0,0 1 0 0 0,-1-1 0 0 0,1 1 0 0 0,-2-1 0 0 0,-1 10 0 0 0,2-15-239 0 0,0 1-1 0 0,1-1 1 0 0,-1 0-1 0 0,1 1 1 0 0,-1-1-1 0 0,1 0 0 0 0,0 1 1 0 0,0 2-1 0 0,0 2-4064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173 387 1351 0 0,'0'0'175'0'0,"-3"-5"230"0"0,-8-16 106 0 0,10 20-450 0 0,1-1 0 0 0,-1 1 0 0 0,0 0 0 0 0,0-1 0 0 0,0 1 0 0 0,0 0 0 0 0,0-1 0 0 0,0 1 0 0 0,0 0 0 0 0,0 0 0 0 0,0 0 0 0 0,-1 0 0 0 0,1 0 0 0 0,-2-1 0 0 0,-2-1 136 0 0,2 0 15 0 0,0 1 0 0 0,-1 0 0 0 0,1 0 0 0 0,-1 0 0 0 0,1 0 0 0 0,-1 1 0 0 0,0-1 0 0 0,1 1 0 0 0,-1 0 0 0 0,0 0 0 0 0,0 0 0 0 0,0 0 0 0 0,0 1 0 0 0,0 0 0 0 0,0 0 0 0 0,-5 0-1 0 0,6 0-114 0 0,0 1-1 0 0,0 0 0 0 0,0-1 0 0 0,1 1 0 0 0,-1 0 0 0 0,1 0 0 0 0,-1 0 0 0 0,0 1 0 0 0,1-1 0 0 0,0 1 0 0 0,-1-1 0 0 0,1 1 0 0 0,0 0 0 0 0,0 0 0 0 0,0 0 0 0 0,0 0 0 0 0,0 0 0 0 0,0 0 0 0 0,1 1 0 0 0,-1-1 0 0 0,1 0 0 0 0,0 1 0 0 0,-2 3 0 0 0,0 3 45 0 0,0 1 0 0 0,0 1 0 0 0,1-1 0 0 0,0 0-1 0 0,1 0 1 0 0,0 1 0 0 0,1-1 0 0 0,0 0 0 0 0,1 1 0 0 0,0-1 0 0 0,0 0 0 0 0,1 1 0 0 0,1-1-1 0 0,6 18 1 0 0,-8-26-13 0 0,0-1-105 0 0,0-1 0 0 0,0 1 0 0 0,0 0-1 0 0,0-1 1 0 0,0 1 0 0 0,0 0 0 0 0,0 0 0 0 0,0 0-1 0 0,-1 0 1 0 0,2 1 0 0 0,1 1 316 0 0,4-11-283 0 0,23-21-30 0 0,-22 22 49 0 0,-4-2 2 0 0,13-29 29 0 0,-13 29 12 0 0,-1-3 2 0 0,18-56 54 0 0,-8 18-90 0 0,0-3-3 0 0,-11 42-71 0 0,1 3 9 0 0,-2-1 0 0 0,3-17 0 0 0,-2 14-11 0 0,1-32 54 0 0,-2-7 17 0 0,-1 22-44 0 0,0 22 69 0 0,0-1 9 0 0,-2-21-8 0 0,1 22 223 0 0,-1 3-216 0 0,-7-13 14 0 0,8 17-114 0 0,1 0 1 0 0,0 0-1 0 0,0 0 1 0 0,0 0 0 0 0,-1 0-1 0 0,1 0 1 0 0,0 0-1 0 0,0-1 1 0 0,0 1 0 0 0,-1 0-1 0 0,1 0 1 0 0,0 0-1 0 0,0 0 1 0 0,-1 0-1 0 0,1 0 1 0 0,0 0 0 0 0,0 0-1 0 0,-1 0 1 0 0,1 0-1 0 0,0 0 1 0 0,0 0 0 0 0,-1 0-1 0 0,1 0 1 0 0,0 1-1 0 0,0-1 1 0 0,0 0 0 0 0,-1 0-1 0 0,1 0 1 0 0,0 0-1 0 0,0 0 1 0 0,0 0 0 0 0,-1 1-1 0 0,1-1 1 0 0,0 0-1 0 0,0 0 1 0 0,0 0-1 0 0,0 1 1 0 0,-1-1 0 0 0,1 0-1 0 0,0 0 1 0 0,0 0-1 0 0,0 1 1 0 0,0-1 0 0 0,0 0-1 0 0,0 1 1 0 0,-7 8 227 0 0,7-9-237 0 0,-2 6 37 0 0,-1-1 0 0 0,1 1 0 0 0,0 0 0 0 0,1-1 0 0 0,0 1 0 0 0,0 0 0 0 0,0 0 0 0 0,0 6 0 0 0,3 51 390 0 0,0-31-344 0 0,-2-15-101 0 0,6 81-405 0 0,-5-83 338 0 0,2-1-1 0 0,-1 0 0 0 0,2 0 1 0 0,7 21-1 0 0,-5-26-263 0 0,-3 0-374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1583 0 0,'0'0'563'0'0,"-1"2"-94"0"0,-1 15 725 0 0,0 0 0 0 0,1 0 0 0 0,1 0-1 0 0,3 21 1 0 0,-2-9-420 0 0,4 109-38 0 0,-5-137-1560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2271 0 0,'0'0'102'0'0,"-1"1"-1"0"0,-5 2 10 0 0,5-3 349 0 0,0 2 146 0 0,-1 0-123 0 0,1-1 0 0 0,-1 1 0 0 0,1 1 0 0 0,-1-1-1 0 0,1 0 1 0 0,0 0 0 0 0,0 0 0 0 0,-1 4 0 0 0,2-5-279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1583 0 0,'0'2'68'0'0,"1"7"2"0"0,0-1 26 0 0,-1 7 860 0 0,2 1 0 0 0,3 17 0 0 0,2 13 726 0 0,-1 4-221 0 0,-3-33-683 0 0,2 33-1 0 0,0-59-723 0 0,14-28-33 0 0,-14 28 38 0 0,0-1 15 0 0,15-31-42 0 0,-15 30 43 0 0,1 4-16 0 0,19-23-38 0 0,-19 22 762 0 0,2 5-510 0 0,27-9 30 0 0,-27 9 7 0 0,-6 6 4 0 0,1 2-183 0 0,0 0 1 0 0,-1 0-1 0 0,0 1 1 0 0,0-1 0 0 0,0 1-1 0 0,-1-1 1 0 0,0 1-1 0 0,0 0 1 0 0,0 6 0 0 0,0 8 206 0 0,-4 28 1 0 0,2-27-605 0 0,0 26 0 0 0,2-39-258 0 0,0 0 0 0 0,1-1 0 0 0,4 13 0 0 0,-6-19 433 0 0,1 0-1 0 0,-1 0 1 0 0,0 0 0 0 0,1-1-1 0 0,-1 1 1 0 0,1 0 0 0 0,-1 0 0 0 0,1-1-1 0 0,-1 1 1 0 0,1 0 0 0 0,0-1-1 0 0,-1 1 1 0 0,1-1 0 0 0,1 2-1 0 0,0 0-161 0 0,0 0-608 0 0,5-1-1240 0 0,29 3 999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82 431 0 0,'0'0'924'0'0,"7"-7"-685"0"0,17-22 32 0 0,-17 22 534 0 0,-3 0-564 0 0,12-19-1 0 0,-11 20 1248 0 0,-4 9-1285 0 0,0 7-51 0 0,1 0 0 0 0,-1 0 1 0 0,-1 0-1 0 0,0 1 0 0 0,0-1 0 0 0,-4 16 0 0 0,1 11 83 0 0,-8 158 602 0 0,11-186-838 0 0,0-8-94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80 775 0 0,'0'0'458'0'0,"3"-8"-26"0"0,0-2-283 0 0,-2 4 9 0 0,1 1 0 0 0,-1 0 0 0 0,1 0 0 0 0,3-6 643 0 0,-19-11 639 0 0,14 22-1400 0 0,0-1 0 0 0,-1 1-1 0 0,1-1 1 0 0,0 1 0 0 0,-1-1-1 0 0,1 1 1 0 0,0 0 0 0 0,-1-1-1 0 0,1 1 1 0 0,0 0 0 0 0,-1-1-1 0 0,1 1 1 0 0,-1 0 0 0 0,1-1-1 0 0,-1 1 1 0 0,1 0 0 0 0,-1 0-1 0 0,1-1 1 0 0,-1 1-1 0 0,1 0 1 0 0,-1 0 0 0 0,1 0-1 0 0,-1 0 1 0 0,1 0 0 0 0,-1 0-1 0 0,1 0 1 0 0,-1 0 0 0 0,1 0-1 0 0,-2 0 1 0 0,2 0 94 0 0,-3 0-35 0 0,1 0-1 0 0,0-1 0 0 0,0 1 1 0 0,0 0-1 0 0,0 0 0 0 0,0 1 1 0 0,0-1-1 0 0,0 0 0 0 0,-1 1 1 0 0,1-1-1 0 0,0 1 0 0 0,0 0 0 0 0,0 0 1 0 0,0 0-1 0 0,1 0 0 0 0,-1 0 1 0 0,0 0-1 0 0,0 0 0 0 0,1 0 1 0 0,-1 1-1 0 0,0-1 0 0 0,1 1 1 0 0,-1-1-1 0 0,1 1 0 0 0,0 0 1 0 0,0-1-1 0 0,-1 1 0 0 0,1 0 1 0 0,0 0-1 0 0,-1 4 0 0 0,-1 1 94 0 0,0 0 0 0 0,1 1 0 0 0,-1-1 0 0 0,2 1 0 0 0,-1-1 0 0 0,0 15 0 0 0,2-5 70 0 0,1 0 0 0 0,0 0 0 0 0,1 0 0 0 0,1 0 0 0 0,7 22 0 0 0,-4-31-87 0 0,-6-8-165 0 0,0 1-1 0 0,1-1 0 0 0,-1 0 1 0 0,0 0-1 0 0,0 0 1 0 0,0 0-1 0 0,0 1 0 0 0,1-1 1 0 0,-1 0-1 0 0,0 0 0 0 0,0 1 1 0 0,0-1-1 0 0,0 0 1 0 0,0 0-1 0 0,1 1 0 0 0,-1-1 1 0 0,0 0-1 0 0,0 0 0 0 0,0 1 1 0 0,0-1-1 0 0,0 0 1 0 0,0 0-1 0 0,0 1 0 0 0,0-1 1 0 0,8-2-46 0 0,25-6 12 0 0,-25 6-35 0 0,1-2-184 0 0,-9 4 243 0 0,5-3-12 0 0,1 0 0 0 0,0 1 0 0 0,0 0 0 0 0,10-3 0 0 0,-15 5 12 0 0,1 0-1 0 0,0 0 0 0 0,0 0 0 0 0,0 0 1 0 0,0 0-1 0 0,0 0 0 0 0,0 0 1 0 0,0 1-1 0 0,-1-1 0 0 0,1 1 1 0 0,0-1-1 0 0,0 1 0 0 0,-1 0 0 0 0,1 0 1 0 0,0 0-1 0 0,1 1 0 0 0,-1 0 10 0 0,0-1-1 0 0,0 1 0 0 0,-1 0 0 0 0,1 1 0 0 0,0-1 0 0 0,-1 0 1 0 0,0 0-1 0 0,1 1 0 0 0,-1-1 0 0 0,0 1 0 0 0,0-1 1 0 0,-1 1-1 0 0,1-1 0 0 0,0 1 0 0 0,-1-1 0 0 0,0 1 1 0 0,1 3-1 0 0,-1 5 109 0 0,0 1 0 0 0,-2 17 0 0 0,1-22-89 0 0,-1 6 72 0 0,0 1-1 0 0,-1 0 1 0 0,0-1-1 0 0,-1 0 1 0 0,0 0-1 0 0,-2 0 1 0 0,1 0 0 0 0,-1-1-1 0 0,-1 0 1 0 0,0 0-1 0 0,-1-1 1 0 0,-10 12-1 0 0,13-17-29 0 0,0-1 0 0 0,0 0 0 0 0,-1 0 0 0 0,1 0 0 0 0,-1 0 0 0 0,0-1 0 0 0,-1 0 0 0 0,1-1 0 0 0,-1 1 0 0 0,1-1 0 0 0,-1-1 0 0 0,0 1 0 0 0,0-1 0 0 0,-1 0 0 0 0,1-1 0 0 0,0 0 0 0 0,0 0 0 0 0,-1 0 0 0 0,1-1 0 0 0,-1 0 0 0 0,1 0 0 0 0,0-1 0 0 0,-1 0 0 0 0,-6-2 0 0 0,3 0-295 0 0,0-1 0 0 0,1 1 0 0 0,-1-2 0 0 0,1 1 0 0 0,0-1 1 0 0,0-1-1 0 0,1 0 0 0 0,-1 0 0 0 0,1-1 0 0 0,1 0 0 0 0,-13-13 0 0 0,6 1-4487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1 775 0 0,'0'0'5752'0'0,"-1"2"-5113"0"0,-1 6-307 0 0,1 0 0 0 0,0 1 0 0 0,1-1 0 0 0,-1 0-1 0 0,2 1 1 0 0,-1-1 0 0 0,3 11 0 0 0,0 23 264 0 0,-3-23-508 0 0,-3 76-1027 0 0,4-79 108 0 0,-1-13 663 0 0,1 1-374 0 0,-1-3-130 0 0,0 9-58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3999 0 0,'0'0'176'0'0,"-11"4"40"0"0,1 1 200 0 0,3 3 48 0 0,0-2 8 0 0,1 0 0 0 0,2 4 664 0 0,-3 4 32 0 0,6-2-1296 0 0,10 7-3600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2791 0 0,'-1'3'42'0'0,"1"14"266"0"0,2 18 1266 0 0,1 0 0 0 0,2 0 1 0 0,16 60-1 0 0,-12-75 583 0 0,0-25-2081 0 0,26-14-4 0 0,-26 14 80 0 0,-3-3-72 0 0,20-26 0 0 0,-19 26 64 0 0,0 0-80 0 0,21-25 0 0 0,-21 25 114 0 0,-1 1-60 0 0,21-19 2 0 0,-20 20 482 0 0,25 3-385 0 0,-21 2-172 0 0,-3 0 91 0 0,-5 5 7 0 0,1 5-50 0 0,-1-1 0 0 0,1 1 1 0 0,-1 0-1 0 0,-1 0 0 0 0,0 0 0 0 0,0 0 0 0 0,-1 0 0 0 0,1 15 1 0 0,-12 82-1916 0 0,10-104 1309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73 775 0 0,'0'0'3211'0'0,"3"-8"-2398"0"0,9-22 9 0 0,-9 23 876 0 0,-6 4-842 0 0,-6-10-40 0 0,8 12-706 0 0,0 0 0 0 0,0 0 0 0 0,0 0 0 0 0,-1 0 0 0 0,1 0 0 0 0,0 0 0 0 0,-1 1 0 0 0,1-1 0 0 0,0 0 0 0 0,-1 1 0 0 0,1-1-1 0 0,-1 1 1 0 0,1-1 0 0 0,0 1 0 0 0,-1 0 0 0 0,1 0 0 0 0,-1 0 0 0 0,-1-1 0 0 0,-26 4 823 0 0,23-1-836 0 0,0 0 0 0 0,0 0 0 0 0,0 0 0 0 0,1 1 0 0 0,-1 0 0 0 0,1 0 0 0 0,-1 1 0 0 0,1-1 0 0 0,0 1 0 0 0,0 0 0 0 0,1 1 0 0 0,-1-1 0 0 0,1 1 0 0 0,0 0 0 0 0,0 0 0 0 0,0 0 0 0 0,-4 10 0 0 0,-4 8 93 0 0,0 1 1 0 0,-13 45 0 0 0,24-68-189 0 0,-7 25 100 0 0,1 1 1 0 0,0 0 0 0 0,-3 47 0 0 0,9-55-21 0 0,0-1 0 0 0,1 1 0 0 0,1-1 0 0 0,1 1 0 0 0,1-1 0 0 0,8 28 0 0 0,-9-38-47 0 0,0 0 1 0 0,1-1-1 0 0,1 1 0 0 0,-1-1 0 0 0,1 0 1 0 0,0 0-1 0 0,0 0 0 0 0,1-1 1 0 0,0 1-1 0 0,0-1 0 0 0,1 0 0 0 0,0-1 1 0 0,0 1-1 0 0,9 5 0 0 0,12 8 45 0 0,-26-18-73 0 0,0-1 0 0 0,0 1-1 0 0,0 0 1 0 0,1 0 0 0 0,-1-1-1 0 0,0 1 1 0 0,1-1 0 0 0,-1 1-1 0 0,3 0 1 0 0,30 8 22 0 0,-15-7 35 0 0,24-2-32 0 0,-23-2 48 0 0,21-6 16 0 0,-21 2 0 0 0,22-9 0 0 0,-22 4 2 0 0,-7 4-64 0 0,34-23 146 0 0,-9 3-68 0 0,-20 13-2 0 0,12-15-13 0 0,-23 22-8 0 0,0-4-1 0 0,20-32-1 0 0,-21 33-6 0 0,-3 1-1 0 0,9-26 0 0 0,-9 26 2 0 0,-5 2 4 0 0,-2-20 2 0 0,4 27-83 0 0,0-1-1 0 0,0 1 1 0 0,0-1 0 0 0,0 1-1 0 0,0-1 1 0 0,0 1 0 0 0,0-1-1 0 0,0 1 1 0 0,-1-1 0 0 0,1 1-1 0 0,0-1 1 0 0,0 1-1 0 0,0-1 1 0 0,-1 1 0 0 0,1-1-1 0 0,0 1 1 0 0,-1-1 0 0 0,0 1-1 0 0,-1-4 26 0 0,1 3-15 0 0,0-1 0 0 0,0 1 0 0 0,0 0 0 0 0,0 0 0 0 0,0-1 0 0 0,0 1 0 0 0,0 0 0 0 0,0 0 0 0 0,-1 0 0 0 0,1 1 0 0 0,-2-2 0 0 0,-4-2 34 0 0,0 1 0 0 0,0 0 1 0 0,0 0-1 0 0,0 1 0 0 0,-1 0 1 0 0,1 0-1 0 0,0 1 0 0 0,-1 0 1 0 0,1 0-1 0 0,-1 1 0 0 0,-7 0 1 0 0,-1 1-3 0 0,1 0 1 0 0,0 1 0 0 0,-1 1 0 0 0,-26 8-1 0 0,32-7-303 0 0,0 0 0 0 0,-16 10 0 0 0,24-13-66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16 682 287 0 0,'-1'2'96'0'0,"-1"0"-1"0"0,1 0 0 0 0,0 0 0 0 0,0 0 0 0 0,0 0 0 0 0,0 0 0 0 0,0 0 0 0 0,-1 4 0 0 0,1 1 380 0 0,0 0 0 0 0,0 1 0 0 0,1-1 0 0 0,0 11-1 0 0,1-10 524 0 0,-1 1 0 0 0,-2 14 0 0 0,2-22-689 0 0,0 0-1 0 0,-1 0 1 0 0,1 1-1 0 0,0-1 1 0 0,1 0 0 0 0,-1 1-1 0 0,0-1 1 0 0,0 0-1 0 0,1 1 1 0 0,-1-1-1 0 0,1 2 1 0 0,3-1 2100 0 0,2-9-617 0 0,-3-2-1556 0 0,7-27-17 0 0,-7 27-10 0 0,-2-3-1 0 0,5-51 216 0 0,-1 10 8 0 0,4-17-24 0 0,26-133 360 0 0,-25 149-469 0 0,2 9-30 0 0,3-17 11 0 0,-1 10-34 0 0,-2 12-166 0 0,-2 1 10 0 0,5-9 70 0 0,-12 40-24 0 0,6 12-76 0 0,28 13-48 0 0,-34-15-12 0 0,0 0 0 0 0,0 1 0 0 0,-1-1 0 0 0,1 1 0 0 0,-1 0 0 0 0,1 0 0 0 0,-1 0 0 0 0,0 0 0 0 0,0 0 0 0 0,0 0 0 0 0,-1 0 0 0 0,1 0 0 0 0,1 5 0 0 0,5 9 0 0 0,35 56-120 0 0,-3 2 0 0 0,-4 2-1 0 0,-2 1 1 0 0,39 145 0 0 0,-71-216-64 0 0,-1 0 1 0 0,-1 0-1 0 0,1 10 0 0 0,-1-17-42 0 0,-11-11-2124 0 0,3 2 900 0 0,1-1 0 0 0,1-1 0 0 0,-6-10 0 0 0,5 7 162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34 2791 0 0,'-4'4'79'0'0,"3"-3"-50"0"0,0 1 0 0 0,0-1 0 0 0,1 0-1 0 0,-1 0 1 0 0,0 1 0 0 0,0-1 0 0 0,1 0 0 0 0,-1 1 0 0 0,1-1 0 0 0,-1 3 90 0 0,3-2 909 0 0,16-3 3524 0 0,27-8-3315 0 0,-33 6-46 0 0,-5 3-901 0 0,0-1 0 0 0,-1 0 1 0 0,1-1-1 0 0,8-2 0 0 0,37-10 1012 0 0,-12 6-490 0 0,-30 6-253 0 0,-1 2-379 0 0,0-1 1 0 0,0 1-1 0 0,14-4 1 0 0,-8 1-42 0 0,-2 1 243 0 0,-3 2-148 0 0,1-1-172 0 0,-1 1 74 0 0,0-1-1 0 0,17 2 0 0 0,9 1-45 0 0,-27-1-50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47 975 0 0,'0'0'1803'0'0,"-1"-5"-1148"0"0,-5-17 17 0 0,5 17 26 0 0,-3-1 614 0 0,4 6-1127 0 0,0 0 0 0 0,0-1 0 0 0,0 1 0 0 0,-1-1 0 0 0,1 1 0 0 0,0-1 0 0 0,0 1 0 0 0,0-1 0 0 0,-1 1 1 0 0,1 0-1 0 0,0-1 0 0 0,-1 1 0 0 0,1 0 0 0 0,0-1 0 0 0,-1 1 0 0 0,1 0 0 0 0,-1-1 0 0 0,1 1 0 0 0,0 0 1 0 0,-1 0-1 0 0,1-1 0 0 0,-1 1 0 0 0,1 0 0 0 0,-1 0 0 0 0,0 0-26 0 0,0 1 1 0 0,0-1-1 0 0,0 1 0 0 0,0 0 1 0 0,1-1-1 0 0,-1 1 0 0 0,0 0 1 0 0,0 0-1 0 0,1-1 0 0 0,-1 1 1 0 0,1 0-1 0 0,-1 0 0 0 0,1 0 1 0 0,-1 0-1 0 0,1 0 0 0 0,0 0 1 0 0,-1 0-1 0 0,1 0 0 0 0,0 0 1 0 0,0 0-1 0 0,-1 0 0 0 0,1 0 1 0 0,0 1-1 0 0,-3 28 266 0 0,3 8-705 0 0,1 0 0 0 0,2 0 0 0 0,12 58 0 0 0,-12-91 200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1351 0 0,'-1'0'133'0'0,"0"-1"-1"0"0,1 1 0 0 0,-1 0 0 0 0,0 1 0 0 0,0-1 0 0 0,0 0 0 0 0,1 0 1 0 0,-1 0-1 0 0,0 0 0 0 0,0 1 0 0 0,1-1 0 0 0,-1 0 0 0 0,0 1 1 0 0,0-1-1 0 0,1 0 0 0 0,-1 1 0 0 0,0-1 0 0 0,1 1 0 0 0,-1-1 0 0 0,1 1 1 0 0,-1-1-1 0 0,1 1 0 0 0,-1 0 0 0 0,1-1 0 0 0,-1 1 0 0 0,1 0 0 0 0,-1-1 1 0 0,1 1-1 0 0,0 0 0 0 0,-1 0 0 0 0,1-1 0 0 0,0 1 0 0 0,0 0 0 0 0,0 0 1 0 0,-1 1-1 0 0,1-1 43 0 0,0 0 1 0 0,0 1 0 0 0,1-1-1 0 0,-1 1 1 0 0,0-1 0 0 0,0 0-1 0 0,1 1 1 0 0,-1-1 0 0 0,1 1-1 0 0,-1-1 1 0 0,1 0-1 0 0,-1 0 1 0 0,1 1 0 0 0,0-1-1 0 0,0 0 1 0 0,0 0 0 0 0,0 0-1 0 0,1 2 1 0 0,22 15 299 0 0,-13-10-1999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46 2527 0 0,'0'0'36'0'0,"0"0"-1"0"0,0 0 0 0 0,0 1 0 0 0,1-1 0 0 0,-1 0 1 0 0,0 0-1 0 0,0 0 0 0 0,0 0 0 0 0,0 1 0 0 0,0-1 1 0 0,0 0-1 0 0,0 0 0 0 0,0 0 0 0 0,0 1 0 0 0,0-1 1 0 0,0 0-1 0 0,0 0 0 0 0,0 0 0 0 0,0 1 0 0 0,0-1 1 0 0,0 0-1 0 0,0 0 0 0 0,-1 0 0 0 0,1 1 0 0 0,0-1 1 0 0,0 0-1 0 0,0 0 0 0 0,0 0 0 0 0,0 0 0 0 0,0 1 1 0 0,0-1-1 0 0,-1 0 0 0 0,1 0 0 0 0,0 0 0 0 0,0 0 1 0 0,-1 1-1 0 0,-7-4 1139 0 0,-18-14 853 0 0,17 10-1123 0 0,3 3-684 0 0,1 1 0 0 0,-1 0-1 0 0,0 0 1 0 0,0 1 0 0 0,0 0-1 0 0,-1 0 1 0 0,1 0 0 0 0,0 1-1 0 0,-1 0 1 0 0,1 0 0 0 0,-12 0-1 0 0,15 1-138 0 0,0 0 0 0 0,0 1 0 0 0,0-1 0 0 0,0 1 1 0 0,0 0-1 0 0,0-1 0 0 0,0 1 0 0 0,0 1 0 0 0,0-1 0 0 0,0 0 0 0 0,1 1 0 0 0,-1-1 0 0 0,1 1 0 0 0,-1 0 0 0 0,1 0 0 0 0,-1 0 0 0 0,1 0 0 0 0,0 0 0 0 0,0 1 0 0 0,0-1 0 0 0,0 1 0 0 0,1-1 0 0 0,-1 1 0 0 0,1 0 0 0 0,-1-1 0 0 0,-1 6 0 0 0,2-4-65 0 0,0-1 0 0 0,0 0 0 0 0,0 0-1 0 0,1 0 1 0 0,-1 0 0 0 0,1 0-1 0 0,0 1 1 0 0,0-1 0 0 0,0 0 0 0 0,0 0-1 0 0,0 1 1 0 0,1-1 0 0 0,0 0 0 0 0,-1 0-1 0 0,1 0 1 0 0,0 0 0 0 0,1 0 0 0 0,-1 0-1 0 0,3 5 1 0 0,-1-4 6 0 0,0 0 0 0 0,1-1 0 0 0,-1 1 0 0 0,1-1 0 0 0,-1 0 0 0 0,1 0 0 0 0,0 0 0 0 0,0 0 0 0 0,0-1 0 0 0,1 0 0 0 0,-1 1 0 0 0,1-2 1 0 0,-1 1-1 0 0,5 1 0 0 0,20 7-12 0 0,1 3 6 0 0,-28-12 22 0 0,1 0-1 0 0,-1 0 1 0 0,1 1-1 0 0,-1-1 1 0 0,0 1-1 0 0,0 0 1 0 0,0 0-1 0 0,0-1 1 0 0,0 1-1 0 0,0 1 1 0 0,0-1-1 0 0,-1 0 1 0 0,1 0-1 0 0,-1 1 1 0 0,0-1-1 0 0,0 1 1 0 0,1-1-1 0 0,-2 1 1 0 0,1-1-1 0 0,0 1 1 0 0,0 0-1 0 0,0 3 1 0 0,-1-3 42 0 0,0 1 1 0 0,-1-1-1 0 0,1 0 1 0 0,-1 0-1 0 0,1 0 1 0 0,-1 0-1 0 0,0 0 1 0 0,0 0-1 0 0,-1 0 1 0 0,1 0-1 0 0,0 0 1 0 0,-1 0-1 0 0,0-1 1 0 0,0 1-1 0 0,0 0 1 0 0,0-1-1 0 0,0 0 1 0 0,-4 4-1 0 0,0-1-36 0 0,-2 0-1 0 0,1 0 1 0 0,0-1 0 0 0,-1 1-1 0 0,0-2 1 0 0,0 1-1 0 0,0-1 1 0 0,0 0 0 0 0,-1-1-1 0 0,1 0 1 0 0,-1 0-1 0 0,1-1 1 0 0,-1 0 0 0 0,0-1-1 0 0,1 1 1 0 0,-1-2-1 0 0,0 1 1 0 0,0-1 0 0 0,-15-4-1 0 0,23 4-88 0 0,1 1-1 0 0,0 0 0 0 0,-1 0 1 0 0,1 0-1 0 0,-1 0 1 0 0,1 0-1 0 0,0-1 0 0 0,-1 1 1 0 0,1 0-1 0 0,0 0 0 0 0,-1-1 1 0 0,1 1-1 0 0,0 0 1 0 0,-1 0-1 0 0,1-1 0 0 0,0 1 1 0 0,0 0-1 0 0,-1-1 1 0 0,1 1-1 0 0,0 0 0 0 0,0-1 1 0 0,0 1-1 0 0,-1-1 0 0 0,1 1 1 0 0,0 0-1 0 0,0-1 1 0 0,0 1-1 0 0,0-1 0 0 0,-2-4-3173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100 217 287 0 0,'-4'1'22'0'0,"3"-1"84"0"0,-1 1-37 0 0,-1-1-1 0 0,1 0 0 0 0,-1 1 1 0 0,1-1-1 0 0,0 0 0 0 0,-1-1 1 0 0,-3 0-1 0 0,4 1-16 0 0,0-1 0 0 0,0 0 0 0 0,0 1 0 0 0,0-1 0 0 0,1 0 1 0 0,-1 0-1 0 0,0 0 0 0 0,0-1 0 0 0,1 1 0 0 0,-1 0 0 0 0,1 0 0 0 0,0-1 0 0 0,-1 1 0 0 0,1-1 0 0 0,0 0 0 0 0,0 1 0 0 0,0-1 0 0 0,-2-3 0 0 0,1 2 188 0 0,2-3-8 0 0,-4-19-34 0 0,4 19-20 0 0,0-1-2 0 0,2-21-10 0 0,-1 21 52 0 0,2-1-122 0 0,8-22-5 0 0,-8 23 133 0 0,6 3-165 0 0,-4 1-54 0 0,1 1-1 0 0,0 0 1 0 0,-1 0 0 0 0,12-1 0 0 0,-16 3-2 0 0,0 0-1 0 0,0 0 1 0 0,0 0 0 0 0,0 0 0 0 0,0 0-1 0 0,0 0 1 0 0,0 0 0 0 0,0 1 0 0 0,0-1 0 0 0,0 1-1 0 0,0-1 1 0 0,0 0 0 0 0,-1 1 0 0 0,1 0-1 0 0,0-1 1 0 0,0 1 0 0 0,0-1 0 0 0,-1 1 0 0 0,1 0-1 0 0,0 0 1 0 0,-1-1 0 0 0,1 1 0 0 0,0 1-1 0 0,7 13 81 0 0,-8-11-45 0 0,1-1-1 0 0,-1 0 0 0 0,0 0 1 0 0,0 0-1 0 0,0 0 1 0 0,0 1-1 0 0,0-1 0 0 0,-1 0 1 0 0,0 0-1 0 0,1 0 1 0 0,-1 0-1 0 0,0 0 0 0 0,-1 0 1 0 0,1 0-1 0 0,0 0 1 0 0,-1 0-1 0 0,0-1 0 0 0,1 1 1 0 0,-1 0-1 0 0,-4 3 1 0 0,5-4-4 0 0,-1-1 1 0 0,1 0 0 0 0,-1 1-1 0 0,1-1 1 0 0,0 0 0 0 0,-1 0-1 0 0,0 0 1 0 0,1 0 0 0 0,-1 0 0 0 0,0-1-1 0 0,1 1 1 0 0,-1 0 0 0 0,0-1-1 0 0,0 1 1 0 0,1-1 0 0 0,-1 0-1 0 0,0 1 1 0 0,0-1 0 0 0,0 0 0 0 0,0 0-1 0 0,0 0 1 0 0,1-1 0 0 0,-1 1-1 0 0,0 0 1 0 0,0-1 0 0 0,0 1-1 0 0,1-1 1 0 0,-1 1 0 0 0,0-1 0 0 0,0 0-1 0 0,1 0 1 0 0,-1 0 0 0 0,1 0-1 0 0,-1 0 1 0 0,1 0 0 0 0,-2-2-1 0 0,-6-4 114 0 0,6 4-90 0 0,-1 0-1 0 0,1-1 1 0 0,-1 1 0 0 0,1-1 0 0 0,0 0 0 0 0,1 0-1 0 0,-1 0 1 0 0,1 0 0 0 0,-5-9 0 0 0,6 11-58 0 0,1 0 0 0 0,-1 0 0 0 0,0 0 0 0 0,0 0 1 0 0,1-1-1 0 0,-1 1 0 0 0,1-3 0 0 0,1-29-321 0 0,8 29 227 0 0,29-14-2 0 0,-29 14 0 0 0,-1 7 16 0 0,24 7 54 0 0,-31-9 23 0 0,-1 1 1 0 0,1-1-1 0 0,0 0 1 0 0,0 0-1 0 0,-1 0 1 0 0,1 0-1 0 0,-1 1 1 0 0,1-1-1 0 0,0 0 1 0 0,-1 1-1 0 0,1-1 1 0 0,0 1-1 0 0,-1-1 1 0 0,1 0-1 0 0,-1 1 1 0 0,1 0-1 0 0,11 14 8 0 0,-11-14 7 0 0,-1-1 0 0 0,0 1 0 0 0,1 0 0 0 0,-1 0-1 0 0,0 0 1 0 0,0-1 0 0 0,0 1 0 0 0,0 0 0 0 0,0 0 0 0 0,0 0-1 0 0,0 0 1 0 0,0-1 0 0 0,0 1 0 0 0,0 0 0 0 0,0 0-1 0 0,-1 0 1 0 0,1 0 0 0 0,0-1 0 0 0,0 1 0 0 0,-1 0-1 0 0,1 0 1 0 0,-1-1 0 0 0,1 1 0 0 0,0 0 0 0 0,-1-1-1 0 0,0 1 1 0 0,0 0 0 0 0,-1 3 50 0 0,-1-1 0 0 0,0 1 1 0 0,0-1-1 0 0,0 0 0 0 0,0 0 0 0 0,-1-1 0 0 0,1 1 1 0 0,-1-1-1 0 0,-4 3 0 0 0,7-4-35 0 0,-1-1 0 0 0,1 1 0 0 0,-1-1 1 0 0,1 1-1 0 0,-1-1 0 0 0,0 0 0 0 0,1 0 0 0 0,-1 1 0 0 0,1-1 0 0 0,-1 0 1 0 0,0 0-1 0 0,1-1 0 0 0,-1 1 0 0 0,0 0 0 0 0,1 0 0 0 0,-1-1 0 0 0,1 1 1 0 0,-1-1-1 0 0,1 0 0 0 0,-1 1 0 0 0,1-1 0 0 0,-1 0 0 0 0,1 0 0 0 0,0 0 1 0 0,-1 0-1 0 0,1 0 0 0 0,0 0 0 0 0,0 0 0 0 0,0 0 0 0 0,0 0 0 0 0,0-1 1 0 0,0 1-1 0 0,0 0 0 0 0,-1-3 0 0 0,2-4-111 0 0,4-18-5 0 0,-3 20 5 0 0,7 0-159 0 0,23-18 222 0 0,-23 18-33 0 0,-1 8-139 0 0,23 8 134 0 0,-30-10 59 0 0,1 0 0 0 0,-1 0-1 0 0,1 1 1 0 0,-1-1 0 0 0,0 0-1 0 0,1 0 1 0 0,-1 0 0 0 0,0 1-1 0 0,0-1 1 0 0,1 0 0 0 0,-1 1-1 0 0,0-1 1 0 0,1 0-1 0 0,-1 0 1 0 0,0 1 0 0 0,0-1-1 0 0,0 0 1 0 0,1 1 0 0 0,-1-1-1 0 0,0 0 1 0 0,0 1 0 0 0,0-1-1 0 0,0 1 1 0 0,0-1 0 0 0,0 0-1 0 0,1 1 1 0 0,-1-1 0 0 0,0 1-1 0 0,0-1 1 0 0,0 0-1 0 0,0 1 1 0 0,-1-1 0 0 0,1 1-1 0 0,0-1 1 0 0,0 4-52 0 0,-1-1-1 0 0,1 1 0 0 0,-1-1 1 0 0,0 0-1 0 0,0 1 0 0 0,0-1 0 0 0,-1 0 1 0 0,1 0-1 0 0,-3 4 0 0 0,-1 2-812 0 0,2-4-792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271 280 975 0 0,'15'14'1768'0'0,"-12"-10"-1230"0"0,-1-3-278 0 0,-1 0 0 0 0,1 1 1 0 0,-1-1-1 0 0,0 1 0 0 0,1-1 0 0 0,-1 1 1 0 0,0 0-1 0 0,0 0 0 0 0,0-1 0 0 0,0 1 1 0 0,-1 0-1 0 0,1 0 0 0 0,0 0 0 0 0,-1 0 1 0 0,1 4-1 0 0,-1-5-86 0 0,0 0-1 0 0,-1 1 1 0 0,1-1 0 0 0,0 0 0 0 0,-1 1-1 0 0,0-1 1 0 0,1 0 0 0 0,-1 0 0 0 0,0 0 0 0 0,1 1-1 0 0,-1-1 1 0 0,0 0 0 0 0,0 0 0 0 0,0 0-1 0 0,0 0 1 0 0,0 0 0 0 0,0 0 0 0 0,0-1-1 0 0,0 1 1 0 0,0 0 0 0 0,-1-1 0 0 0,1 1 0 0 0,-2 1-1 0 0,-7 2-15 0 0,0-1 1 0 0,0 0-1 0 0,0 0 0 0 0,0 0 0 0 0,0-1 0 0 0,0-1 0 0 0,0 0 0 0 0,-1 0 1 0 0,1-1-1 0 0,-1-1 0 0 0,1 0 0 0 0,0 0 0 0 0,0 0 0 0 0,-1-2 0 0 0,1 1 1 0 0,1-1-1 0 0,-1-1 0 0 0,0 1 0 0 0,1-2 0 0 0,-1 1 0 0 0,1-2 0 0 0,-10-7 1 0 0,15 10-153 0 0,0 0 1 0 0,0-1-1 0 0,1 1 1 0 0,0-1-1 0 0,0 0 1 0 0,0 0 0 0 0,0-1-1 0 0,0 1 1 0 0,1 0-1 0 0,0-1 1 0 0,0 0 0 0 0,0 1-1 0 0,0-1 1 0 0,0-6-1 0 0,-1-9-6 0 0,2-15 0 0 0,5 1-16 0 0,1 16-48 0 0,10-24 62 0 0,-14 40 8 0 0,0 0-1 0 0,0 0 1 0 0,0 0 0 0 0,0 0 0 0 0,0 0 0 0 0,0 0 0 0 0,0 1 0 0 0,3-4 0 0 0,25-32 18 0 0,-28 35-20 0 0,0 1 1 0 0,0 0-1 0 0,0-1 1 0 0,0 1-1 0 0,0 0 1 0 0,0 0-1 0 0,1 0 0 0 0,-1 0 1 0 0,0 0-1 0 0,1 0 1 0 0,2-1-1 0 0,36-21 60 0 0,-38 22-59 0 0,-1 0 0 0 0,1 0 0 0 0,0 0 0 0 0,0 1 0 0 0,-1-1-1 0 0,1 0 1 0 0,0 1 0 0 0,0-1 0 0 0,0 1 0 0 0,1 0 0 0 0,41-8 16 0 0,-24 7 22 0 0,28 6-33 0 0,-40-3-10 0 0,1 0 0 0 0,0 1 0 0 0,10 4 0 0 0,-14-4-5 0 0,0 0 0 0 0,0-1 1 0 0,0 2-1 0 0,0-1 0 0 0,0 0 0 0 0,-1 1 0 0 0,0 0 0 0 0,0 0 0 0 0,0 0 0 0 0,0 1 0 0 0,0 0 1 0 0,-1-1-1 0 0,0 1 0 0 0,0 0 0 0 0,0 0 0 0 0,-1 1 0 0 0,0-1 0 0 0,0 0 0 0 0,3 11 0 0 0,-4-7-94 0 0,1 1 0 0 0,-1 0 0 0 0,-1-1 1 0 0,1 1-1 0 0,-2 0 0 0 0,1 0 0 0 0,-2-1 0 0 0,1 1 0 0 0,-1-1 0 0 0,-6 18 0 0 0,5-19-155 0 0,-1 1 1 0 0,0 0-1 0 0,0-1 1 0 0,-9 13-1 0 0,10-19 99 0 0,1 1-1 0 0,0 0 1 0 0,-1-1-1 0 0,1 1 1 0 0,-1-1-1 0 0,0 0 1 0 0,-2 2-1 0 0,3-3 34 0 0,1 0-1 0 0,0-1 1 0 0,-1 1-1 0 0,1-1 1 0 0,0 1-1 0 0,-1-1 1 0 0,1 1-1 0 0,-1-1 0 0 0,1 0 1 0 0,-1 0-1 0 0,1 0 1 0 0,-1 0-1 0 0,1 0 1 0 0,-1 0-1 0 0,1 0 0 0 0,-1 0 1 0 0,-1-1-1 0 0,1 0-80 0 0,1 0 0 0 0,-1 0 0 0 0,0 0 0 0 0,1 0 0 0 0,-1 0-1 0 0,0 0 1 0 0,-2-3 0 0 0,-5-4-796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5 743 0 0,'-1'-4'5286'0'0,"1"5"-5167"0"0,1 1 0 0 0,0-1 0 0 0,0 0 0 0 0,-1 1 0 0 0,1-1 0 0 0,-1 1 0 0 0,1 0 0 0 0,-1-1 0 0 0,0 1-1 0 0,1-1 1 0 0,-1 1 0 0 0,0 0 0 0 0,0 1 0 0 0,0-2-6 0 0,7 77 1225 0 0,14 193 400 0 0,-15 0-1654 0 0,-6-257-355 0 0,-1-1 0 0 0,0 1 0 0 0,-1-1 0 0 0,0 1 0 0 0,-1-1 0 0 0,-1 0 0 0 0,0 0-1 0 0,-7 14 1 0 0,8-27-962 0 0,1-2 562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42 599 0 0,'-6'0'549'0'0,"-25"-2"1247"0"0,30 2-1513 0 0,-1 0-1 0 0,1 0 0 0 0,0-1 0 0 0,-1 1 0 0 0,1-1 1 0 0,-1 1-1 0 0,1-1 0 0 0,0 0 0 0 0,0 1 1 0 0,-9-10 7645 0 0,20 6-7594 0 0,30-14-29 0 0,-30 14 267 0 0,-1 4-387 0 0,44 0 306 0 0,-20 1-420 0 0,-18 1 3 0 0,14 2-71 0 0,-22-3-72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2 116 775 0 0,'-1'3'1'0'0,"0"11"126"0"0,1-14 204 0 0,2 3 109 0 0,13 8 1279 0 0,24 14 1 0 0,-34-23-76 0 0,3-1-883 0 0,2 1-470 0 0,-5-1 439 0 0,0 0-1 0 0,1-1 1 0 0,9 1-1 0 0,-6-7-197 0 0,28-18-84 0 0,-28 18 746 0 0,-6-4-890 0 0,8-32-31 0 0,-8 32-8 0 0,-4 4-13 0 0,1-1-175 0 0,0 4-33 0 0,0 1 0 0 0,0-1 1 0 0,0 1-1 0 0,0 0 0 0 0,-1-1 1 0 0,1 1-1 0 0,-1-1 0 0 0,1 1 1 0 0,-1 0-1 0 0,-2-4 0 0 0,2 2-19 0 0,0 0 25 0 0,-1 1 0 0 0,1-1-1 0 0,-1 1 1 0 0,1 0 0 0 0,-4-4-1 0 0,4 6-40 0 0,1 0-1 0 0,-1 0 1 0 0,0 1-1 0 0,1-1 1 0 0,-1 0-1 0 0,0 1 1 0 0,0-1-1 0 0,0 1 1 0 0,0-1-1 0 0,1 0 0 0 0,-1 1 1 0 0,0 0-1 0 0,0-1 1 0 0,0 1-1 0 0,0 0 1 0 0,0-1-1 0 0,0 1 1 0 0,0 0-1 0 0,0 0 1 0 0,0 0-1 0 0,0 0 1 0 0,0 0-1 0 0,0 0 1 0 0,0 0-1 0 0,0 0 1 0 0,-2 1-1 0 0,-2 0-40 0 0,-1 1-1 0 0,0-1 0 0 0,1 1 0 0 0,0 1 1 0 0,-1-1-1 0 0,1 1 0 0 0,0 0 0 0 0,1 0 1 0 0,-1 0-1 0 0,0 1 0 0 0,1 0 1 0 0,0 0-1 0 0,0 0 0 0 0,0 0 0 0 0,0 1 1 0 0,0-1-1 0 0,1 1 0 0 0,0 0 0 0 0,0 0 1 0 0,1 0-1 0 0,-4 10 0 0 0,2-4 4 0 0,1 0-1 0 0,0 0 0 0 0,1 0 0 0 0,0 1 1 0 0,1-1-1 0 0,1 0 0 0 0,-1 1 1 0 0,2-1-1 0 0,2 16 0 0 0,-2-19 62 0 0,1 0-1 0 0,0 0 1 0 0,0 0-1 0 0,1-1 1 0 0,0 1-1 0 0,0-1 1 0 0,1 0-1 0 0,0 0 1 0 0,0 0-1 0 0,1-1 1 0 0,0 1-1 0 0,0-1 1 0 0,11 10-1 0 0,-14-14-12 0 0,-1-1-1 0 0,1 1 1 0 0,0-1-1 0 0,0 0 1 0 0,0 0-1 0 0,0 1 1 0 0,0-1-1 0 0,3 1 1 0 0,0 0 16 0 0,0 1 75 0 0,2-2 2 0 0,21 7-4 0 0,-21-7 64 0 0,1-1-92 0 0,25 0-32 0 0,-24 0-124 0 0,0-2-456 0 0,28-7 138 0 0,-28 6-20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2039 0 0,'0'0'63'0'0,"0"0"1"0"0,0 0-1 0 0,0 0 0 0 0,0-1 0 0 0,0 1 0 0 0,-1 1 0 0 0,1-1 0 0 0,0 0 0 0 0,0 0 0 0 0,0 0 0 0 0,0 0 0 0 0,0 0 0 0 0,-1 0 0 0 0,1 0 0 0 0,0 0 0 0 0,0 0 0 0 0,0 0 0 0 0,0 0 0 0 0,0 0 0 0 0,0 0 0 0 0,0 0 0 0 0,-1 0 0 0 0,1 1 0 0 0,0-1 0 0 0,0 0 0 0 0,0 0 0 0 0,0 0 0 0 0,0 0 0 0 0,0 0 0 0 0,0 0 0 0 0,0 0 0 0 0,0 1 0 0 0,0-1 0 0 0,0 0 0 0 0,-1 0 0 0 0,1 0 0 0 0,0 0 0 0 0,0 0 0 0 0,0 1 0 0 0,0-1 0 0 0,0 0 0 0 0,0 0 1 0 0,4 8 1559 0 0,2 2-442 0 0,4 0-458 0 0,1 1 0 0 0,0-2 0 0 0,0 1 0 0 0,1-1 0 0 0,14 8 0 0 0,7 6 340 0 0,87 70 1157 0 0,-98-76-2112 0 0,-10-6-576 0 0,-1 0 0 0 0,0 0 0 0 0,18 26 0 0 0,-24-25-1865 0 0,-5-12 2230 0 0,0 0 0 0 0,0 1-1 0 0,-1-1 1 0 0,1 0 0 0 0,0 1-1 0 0,0-1 1 0 0,0 0 0 0 0,0 0-1 0 0,0 1 1 0 0,0-1 0 0 0,-1 0 0 0 0,1 0-1 0 0,0 1 1 0 0,0-1 0 0 0,0 0-1 0 0,0 0 1 0 0,-1 1 0 0 0,1-1-1 0 0,0 0 1 0 0,0 0 0 0 0,-1 0-1 0 0,1 0 1 0 0,0 1 0 0 0,-1-1-1 0 0,1 0 1 0 0,0 0 0 0 0,0 0-1 0 0,-1 0 1 0 0,1 0 0 0 0,-1 0-1 0 0,-3 1-2916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3079 0 0,'-2'1'141'0'0,"0"-1"0"0"0,0 1 0 0 0,1-1-1 0 0,-1 0 1 0 0,0 1 0 0 0,0-1-1 0 0,0 0 1 0 0,1 0 0 0 0,-3-1 0 0 0,0 1 925 0 0,7-9-272 0 0,1-1-508 0 0,-2 6-33 0 0,-1-1 0 0 0,1 1 0 0 0,-1-1 0 0 0,0 1 0 0 0,1-8 0 0 0,5 3 675 0 0,23-30-20 0 0,-22 30-82 0 0,1 0-33 0 0,30-25-8 0 0,-30 25-78 0 0,0 3-324 0 0,25-19-139 0 0,-25 19 134 0 0,0 1-548 0 0,31-17 20 0 0,-30 17-78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2039 0 0,'1'22'1134'0'0,"2"0"0"0"0,0 0 0 0 0,8 28 0 0 0,-1-4 194 0 0,1 12 4 0 0,22 130 916 0 0,-29-153-2011 0 0,-2-1 0 0 0,-1 0 0 0 0,-6 52 0 0 0,3-71-31 0 0,-7 27-1 0 0,8-38-134 0 0,0 0 0 0 0,-1 0 0 0 0,0 1 0 0 0,0-1 0 0 0,0 0 0 0 0,0-1 0 0 0,0 1 0 0 0,-1 0 0 0 0,1-1 0 0 0,-6 6 0 0 0,8-9-46 0 0,-1 0 0 0 0,1 1 0 0 0,0-1-1 0 0,-1 0 1 0 0,1 0 0 0 0,0 0 0 0 0,-1 1-1 0 0,1-1 1 0 0,-1 0 0 0 0,1 0 0 0 0,0 0 0 0 0,-1 0-1 0 0,1 0 1 0 0,-1 0 0 0 0,1 0 0 0 0,0 0-1 0 0,-1 0 1 0 0,1 0 0 0 0,-1 0 0 0 0,1 0-1 0 0,-1 0 1 0 0,1 0 0 0 0,0 0 0 0 0,-1 0 0 0 0,1 0-1 0 0,0 0 1 0 0,-1-1 0 0 0,1 1 0 0 0,-1 0-1 0 0,1 0 1 0 0,0 0 0 0 0,-1-1 0 0 0,1 1-1 0 0,0 0 1 0 0,-1-1 0 0 0,1 1 0 0 0,0 0 0 0 0,0 0-1 0 0,-1-1 1 0 0,1 1 0 0 0,0-1 0 0 0,-1 0-1 0 0,-5-13 452 0 0,6 14-509 0 0,0-1 35 0 0,-1 0 18 0 0,0-1 0 0 0,0 0-1 0 0,0 0 1 0 0,0 1-1 0 0,1-1 1 0 0,-1 0 0 0 0,1 0-1 0 0,0 0 1 0 0,-1-3-1 0 0,-1-21 99 0 0,-4-24-51 0 0,0-17-43 0 0,3-9 19 0 0,4-9-33 0 0,4 5-10 0 0,6 12 0 0 0,-8 55 0 0 0,1 0 0 0 0,8-20 0 0 0,12-12-16 0 0,-23 44 13 0 0,-1 0 0 0 0,1 0 0 0 0,-1 0-1 0 0,1 0 1 0 0,0 0 0 0 0,-1 1 0 0 0,1-1 0 0 0,0 0-1 0 0,-1 0 1 0 0,1 1 0 0 0,0-1 0 0 0,0 0 0 0 0,0 1-1 0 0,-1-1 1 0 0,1 1 0 0 0,0-1 0 0 0,0 1 0 0 0,0 0-1 0 0,1-1 1 0 0,40-18-29 0 0,-32 15-48 0 0,-3 6 0 0 0,22 7 51 0 0,-19-4-24 0 0,-6 0 55 0 0,-1-1 0 0 0,1 0 0 0 0,-1 1 1 0 0,0-1-1 0 0,-1 1 0 0 0,1 0 1 0 0,-1 0-1 0 0,0 0 0 0 0,0 0 0 0 0,-1 0 1 0 0,1 0-1 0 0,-1 1 0 0 0,0-1 1 0 0,-1 0-1 0 0,1 1 0 0 0,-1-1 0 0 0,0 1 1 0 0,0-1-1 0 0,-1 1 0 0 0,-1 6 1 0 0,0-5 2 0 0,0 0 1 0 0,0-1-1 0 0,-1 1 1 0 0,0 0-1 0 0,-1-1 1 0 0,1 0 0 0 0,-1 1-1 0 0,0-1 1 0 0,-1-1-1 0 0,1 1 1 0 0,-1-1-1 0 0,-7 7 1 0 0,9-10-86 0 0,0 1-1 0 0,0-1 1 0 0,0 0 0 0 0,0 1 0 0 0,0-1-1 0 0,0-1 1 0 0,-1 1 0 0 0,1 0 0 0 0,-1-1-1 0 0,1 0 1 0 0,-1 1 0 0 0,0-2-1 0 0,1 1 1 0 0,-1 0 0 0 0,0-1 0 0 0,0 1-1 0 0,1-1 1 0 0,-1 0 0 0 0,0 0 0 0 0,0-1-1 0 0,0 1 1 0 0,1-1 0 0 0,-1 0-1 0 0,0 0 1 0 0,-3-2 0 0 0,4 2-431 0 0,1 0 0 0 0,0-1-1 0 0,0 1 1 0 0,-1-1 0 0 0,1 0 0 0 0,0 0 0 0 0,0 0-1 0 0,1 0 1 0 0,-4-4 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206 114 599 0 0,'1'7'3016'0'0,"-2"-17"-1112"0"0,-1 4-1392 0 0,0-1 0 0 0,-1 1 0 0 0,1 0 0 0 0,-1 0 0 0 0,-1 1 0 0 0,1-1 0 0 0,-1 0 0 0 0,0 1 0 0 0,0 0 0 0 0,-1 0 0 0 0,-8-7 0 0 0,11 10-439 0 0,-1 0-1 0 0,1 0 0 0 0,-1 1 1 0 0,1-1-1 0 0,-1 1 1 0 0,0 0-1 0 0,0 0 0 0 0,0 0 1 0 0,0 0-1 0 0,1 0 0 0 0,-1 1 1 0 0,0-1-1 0 0,0 1 1 0 0,0 0-1 0 0,-1 0 0 0 0,1 0 1 0 0,0 0-1 0 0,0 0 1 0 0,0 1-1 0 0,0-1 0 0 0,0 1 1 0 0,1 0-1 0 0,-1 0 0 0 0,0 0 1 0 0,0 0-1 0 0,0 1 1 0 0,-4 2-1 0 0,2 0-75 0 0,0 0-1 0 0,0 0 1 0 0,0 1 0 0 0,0-1 0 0 0,1 1 0 0 0,0 0-1 0 0,0 1 1 0 0,0-1 0 0 0,1 1 0 0 0,-1 0-1 0 0,2-1 1 0 0,-1 1 0 0 0,-2 9 0 0 0,1-5-13 0 0,1 0 0 0 0,1 1 1 0 0,0-1-1 0 0,1 0 0 0 0,0 1 1 0 0,0 0-1 0 0,2 17 0 0 0,-1-27 20 0 0,0 1-1 0 0,1-1 1 0 0,-1 1 0 0 0,1-1-1 0 0,-1 0 1 0 0,1 0-1 0 0,-1 1 1 0 0,1-1 0 0 0,0 0-1 0 0,0 0 1 0 0,0 0-1 0 0,0 0 1 0 0,0 0-1 0 0,0 0 1 0 0,0 0 0 0 0,1 1-1 0 0,18 10 93 0 0,-17-11-79 0 0,2 2 52 0 0,3 0 20 0 0,24 7-14 0 0,-24-7 54 0 0,3-5-75 0 0,32-5-33 0 0,-42 7-19 0 0,0 0 0 0 0,0-1 0 0 0,0 1 0 0 0,0 0 0 0 0,0 0 0 0 0,0-1 0 0 0,0 1 0 0 0,0 0 0 0 0,0-1 0 0 0,-1 1 0 0 0,1-1 0 0 0,0 1 0 0 0,0-1 0 0 0,0 0 0 0 0,0 1 0 0 0,-1-1 0 0 0,1 0 1 0 0,0 1-1 0 0,0-1 0 0 0,0-1 0 0 0,34-36 22 0 0,-34 37-20 0 0,1 0 1 0 0,-1 0-1 0 0,0 0 0 0 0,0 0 1 0 0,0-1-1 0 0,0 1 1 0 0,0 0-1 0 0,-1-1 1 0 0,1 1-1 0 0,0-1 1 0 0,0-1-1 0 0,11-29 23 0 0,-10 29-14 0 0,-1 1 0 0 0,0-1 0 0 0,0 0 1 0 0,0 1-1 0 0,0-1 0 0 0,-1 0 0 0 0,1 0 1 0 0,-1 0-1 0 0,1-4 0 0 0,-1 0 19 0 0,3-20 126 0 0,-3 3-7 0 0,0 19-136 0 0,1-7 99 0 0,-1 1 1 0 0,-1-20 0 0 0,0 29-41 0 0,3-6 91 0 0,-2 11 144 0 0,-2 15 9 0 0,2 27-283 0 0,8 65 0 0 0,-7-105-301 0 0,-1 0 0 0 0,1 0 0 0 0,1 0 0 0 0,-1 0 0 0 0,1 0 0 0 0,0 0 0 0 0,0 0 1 0 0,0-1-1 0 0,0 1 0 0 0,1-1 0 0 0,5 7 0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2271 0 0,'-5'-11'5458'0'0,"6"13"-4444"0"0,9 18-285 0 0,-2 0-1 0 0,-1 1 1 0 0,0-1-1 0 0,5 33 0 0 0,1 2-386 0 0,-12-51-233 0 0,2 7-156 0 0,-3-11 70 0 0,0 0 1 0 0,0 0-1 0 0,0 0 1 0 0,0 0-1 0 0,0 0 1 0 0,0 0 0 0 0,0 0-1 0 0,0 0 1 0 0,0 0-1 0 0,0 0 1 0 0,0 0-1 0 0,0 0 1 0 0,1 0-1 0 0,-1 0 1 0 0,0 0 0 0 0,0 0-1 0 0,0 0 1 0 0,0 0-1 0 0,0 0 1 0 0,0 0-1 0 0,0 0 1 0 0,0 0-1 0 0,0 0 1 0 0,0 0 0 0 0,1 0-1 0 0,-1 0 1 0 0,0 0-1 0 0,0 0 1 0 0,0 0-1 0 0,0 0 1 0 0,0 0-1 0 0,0 0 1 0 0,0 0 0 0 0,0 0-1 0 0,0 0 1 0 0,0 0-1 0 0,0 0 1 0 0,1 0-1 0 0,-1 0 1 0 0,0 0-1 0 0,0 0 1 0 0,0 0 0 0 0,0 1-1 0 0,0-1 1 0 0,0 0-1 0 0,0 0 1 0 0,0 0-1 0 0,0 0 1 0 0,0 0-1 0 0,0 0 1 0 0,0 0 0 0 0,0 0-1 0 0,0 0 1 0 0,10-33 8 0 0,-7 25 69 0 0,-1 0-1 0 0,8-24-11 0 0,-8 24-2 0 0,1 0-6 0 0,9-25-1 0 0,-8 24 88 0 0,0 1-48 0 0,14-24 10 0 0,-14 24 627 0 0,6 6-644 0 0,28-8-1 0 0,-29 8 106 0 0,-4 5-141 0 0,12 10-12 0 0,-14-11-52 0 0,0 0-1 0 0,-1 1 0 0 0,0-1 1 0 0,1 1-1 0 0,-1 0 0 0 0,0-1 1 0 0,0 1-1 0 0,-1 0 0 0 0,1 0 1 0 0,1 4-1 0 0,9 30-22 0 0,-12-36 12 0 0,10 55-61 0 0,-9-46-301 0 0,0 1 1 0 0,0-1-1 0 0,1 0 1 0 0,1 0-1 0 0,0 0 0 0 0,0 0 1 0 0,1-1-1 0 0,5 11 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165 395 1807 0 0,'-16'-17'2250'0'0,"13"14"-1876"0"0,-36-41 3582 0 0,36 41-3655 0 0,0 0-1 0 0,-1 0 1 0 0,1 0-1 0 0,-1 1 0 0 0,1-1 1 0 0,-1 1-1 0 0,0 0 1 0 0,0 0-1 0 0,0 0 1 0 0,0 1-1 0 0,-5-2 1 0 0,7 3-245 0 0,1-1 0 0 0,-1 1 1 0 0,0 0-1 0 0,0 0 0 0 0,1 0 1 0 0,-1 0-1 0 0,0 1 0 0 0,0-1 1 0 0,1 0-1 0 0,-1 1 0 0 0,0-1 0 0 0,1 1 1 0 0,-1 0-1 0 0,0-1 0 0 0,1 1 1 0 0,-1 0-1 0 0,1 0 0 0 0,-3 1 1 0 0,2 0-31 0 0,1 0 1 0 0,-1 0 0 0 0,0 1 0 0 0,0-1-1 0 0,1 0 1 0 0,-1 0 0 0 0,1 1 0 0 0,0-1-1 0 0,0 1 1 0 0,-2 4 0 0 0,2 0-52 0 0,-1-1 1 0 0,1 1-1 0 0,0 0 0 0 0,0 0 1 0 0,1 0-1 0 0,0 0 1 0 0,0 0-1 0 0,3 10 0 0 0,-2-11-2 0 0,0 0 0 0 0,1-1 0 0 0,0 1-1 0 0,0 0 1 0 0,1-1 0 0 0,-1 1-1 0 0,1-1 1 0 0,5 7 0 0 0,5 2 16 0 0,4 0 1 0 0,-16-13 7 0 0,-1-1 1 0 0,1 0-1 0 0,0 1 1 0 0,-1-1-1 0 0,1 1 1 0 0,0-1-1 0 0,-1 0 1 0 0,1 0-1 0 0,0 1 1 0 0,-1-1-1 0 0,1 0 1 0 0,0 0-1 0 0,0 0 1 0 0,-1 0-1 0 0,1 0 0 0 0,1 0 1 0 0,36 4 3 0 0,-29-3 63 0 0,-2-9 40 0 0,21-24 50 0 0,-27 32-143 0 0,0-1 0 0 0,-1 0-1 0 0,1 0 1 0 0,0 0 0 0 0,-1 0 0 0 0,1 0 0 0 0,0 0 0 0 0,-1 0 0 0 0,1 0 0 0 0,-1 0 0 0 0,1 0 0 0 0,-1 0 0 0 0,1-1 0 0 0,1-6 38 0 0,0 4-7 0 0,-1-1-1 0 0,1 1 1 0 0,-1 0-1 0 0,-1 0 1 0 0,2-9 0 0 0,4-38 364 0 0,0-7 22 0 0,-2-2-48 0 0,-1 6-22 0 0,0 0-124 0 0,-3 8-43 0 0,0 38-178 0 0,-1-21 51 0 0,-4-20 172 0 0,48 310-36 0 0,-39-232-390 0 0,-1-11-345 0 0,-1-1 1 0 0,2 1-1 0 0,0-1 0 0 0,13 32 0 0 0,-7-33-3327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89 599 0 0,'0'5'2978'0'0,"3"-13"-2482"0"0,11-23 16 0 0,-11 23 956 0 0,1 1-1051 0 0,0-3-234 0 0,10-19 2810 0 0,-6 31-2886 0 0,24 9 11 0 0,-31-10-108 0 0,0-1-1 0 0,-1 1 1 0 0,1-1-1 0 0,0 1 1 0 0,-1 0-1 0 0,1 0 1 0 0,0-1-1 0 0,-1 1 1 0 0,1 0-1 0 0,-1 0 1 0 0,1 0-1 0 0,-1-1 1 0 0,1 1-1 0 0,-1 0 1 0 0,1 0-1 0 0,-1 0 1 0 0,0 0-1 0 0,0 0 1 0 0,1 0-1 0 0,-1 0 1 0 0,0 0-1 0 0,0 0 1 0 0,0 0-1 0 0,0 0 1 0 0,0 0-1 0 0,0 0 1 0 0,-1 0-1 0 0,1 1 1 0 0,-1 3 41 0 0,0 25 134 0 0,-11 57 0 0 0,-1 2 97 0 0,12-81-429 0 0,1 4 363 0 0,0 7-5202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1807 0 0,'0'0'6940'0'0,"2"3"-6302"0"0,4 6-487 0 0,-1 1 0 0 0,-1 0 1 0 0,0 0-1 0 0,0 0 0 0 0,2 14 1 0 0,10 60 916 0 0,-9-42-854 0 0,-6-39-245 0 0,-1 0 0 0 0,1 0 0 0 0,-1 0 0 0 0,0 0 0 0 0,0 0 0 0 0,0 0 0 0 0,-1 5 0 0 0,0-8-94 0 0,1 0 106 0 0,0 0 0 0 0,0 0 0 0 0,0 0-1 0 0,-1 0 1 0 0,1 0 0 0 0,0 0 0 0 0,0 0-1 0 0,0 0 1 0 0,0 0 0 0 0,0 0 0 0 0,-1-1-1 0 0,1 1 1 0 0,0 0 0 0 0,0 0 0 0 0,0 0-1 0 0,0 0 1 0 0,0 0 0 0 0,-1 0-1 0 0,1 0 1 0 0,0-1 0 0 0,0 1 0 0 0,0 0-1 0 0,0 0 1 0 0,0 0 0 0 0,0 0 0 0 0,0 0-1 0 0,0-1 1 0 0,0 1 0 0 0,0 0 0 0 0,0 0-1 0 0,0 0 1 0 0,-1 0 0 0 0,1-1 0 0 0,0 1-1 0 0,0 0 1 0 0,0 0 0 0 0,0 0-1 0 0,1 0 1 0 0,-1-1 0 0 0,0 1 0 0 0,-7-44-1775 0 0,7 39 734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3367 0 0,'-2'-1'217'0'0,"1"1"0"0"0,-1-1-1 0 0,1 0 1 0 0,-1 1 0 0 0,1 0-1 0 0,-1-1 1 0 0,1 1 0 0 0,-1 0-1 0 0,-2 0 1 0 0,-1 3 2323 0 0,5-3-2433 0 0,0 1 0 0 0,0-1 1 0 0,0 0-1 0 0,0 1 1 0 0,0-1-1 0 0,0 1 1 0 0,0-1-1 0 0,0 1 0 0 0,0-1 1 0 0,1 1-1 0 0,-1-1 1 0 0,0 1-1 0 0,0-1 0 0 0,1 0 1 0 0,-1 1-1 0 0,0-1 1 0 0,1 1-1 0 0,-1-1 1 0 0,1 1-1 0 0,14 18-2979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1807 0 0,'1'5'2274'0'0,"3"7"-826"0"0,0-1 1 0 0,4 17-1 0 0,3 51 469 0 0,-2-4-1535 0 0,-9-73 627 0 0,13-49-760 0 0,-10 38-5 0 0,-1 0-102 0 0,9-25 8 0 0,-9 25 540 0 0,5 2-492 0 0,18-22-3 0 0,-18 22 609 0 0,0 9-659 0 0,22 6-1 0 0,-28-8-136 0 0,-1 0 0 0 0,1 0 0 0 0,-1 1 1 0 0,1-1-1 0 0,-1 0 0 0 0,1 0 0 0 0,-1 0 0 0 0,1 0 0 0 0,-1 1 0 0 0,1-1 0 0 0,-1 0 0 0 0,1 0 0 0 0,-1 1 0 0 0,1-1 0 0 0,-1 0 0 0 0,0 1 1 0 0,2 0-1 0 0,1 4 67 0 0,1 0 0 0 0,-1 0 0 0 0,0 1 0 0 0,0-1 0 0 0,-1 1 0 0 0,0 0 0 0 0,0-1 0 0 0,2 9 0 0 0,0 4-86 0 0,1 27 0 0 0,-4-27-343 0 0,2 0 0 0 0,4 19 1 0 0,-6-33-88 0 0,1 0 1 0 0,0 0 0 0 0,0-1 0 0 0,4 8-1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2791 0 0,'0'0'351'0'0,"-1"-1"210"0"0,-1-2-209 0 0,0 1 0 0 0,0-1 0 0 0,-1 1 0 0 0,1 0 0 0 0,0-1 0 0 0,-1 1 0 0 0,0 0 0 0 0,1 1 0 0 0,-1-1 0 0 0,-5-2 0 0 0,6 3-202 0 0,1 1 0 0 0,-1-1 0 0 0,0 0-1 0 0,1 1 1 0 0,-1 0 0 0 0,0-1 0 0 0,0 1-1 0 0,1 0 1 0 0,-1 0 0 0 0,0 0 0 0 0,0 0-1 0 0,0 0 1 0 0,1 0 0 0 0,-1 1 0 0 0,0-1-1 0 0,1 0 1 0 0,-1 1 0 0 0,0-1 0 0 0,0 1-1 0 0,1 0 1 0 0,-3 1 0 0 0,2 0-63 0 0,0-1 0 0 0,0 1-1 0 0,0 0 1 0 0,0 0 0 0 0,0 0 0 0 0,1 0 0 0 0,-1 0-1 0 0,1 1 1 0 0,-1-1 0 0 0,1 0 0 0 0,0 1-1 0 0,-2 4 1 0 0,2-2-14 0 0,0 1-1 0 0,-1-1 1 0 0,2 1 0 0 0,-1-1-1 0 0,1 11 1 0 0,1 0-4 0 0,1 1 1 0 0,1 0-1 0 0,5 17 0 0 0,-6-26-23 0 0,1 0 0 0 0,0 0-1 0 0,0 0 1 0 0,0-1 0 0 0,1 1 0 0 0,7 10 1175 0 0,-3-26-1125 0 0,21-24 0 0 0,-22 24-5 0 0,-6 0-32 0 0,7-37 35 0 0,-2 6-66 0 0,-2 23-60 0 0,-3 12-5 0 0,0 1 1 0 0,0-1 0 0 0,0 1 0 0 0,0-1-1 0 0,-1 1 1 0 0,1-6 0 0 0,4 13-706 0 0,0 0 718 0 0,-1 0-1 0 0,1 1 1 0 0,-1 0 0 0 0,0 0-1 0 0,0 0 1 0 0,0 1-1 0 0,0-1 1 0 0,3 10-1 0 0,3 7 23 0 0,-2 0 1 0 0,0 0-1 0 0,-2 1 0 0 0,0 0 0 0 0,-2 0 0 0 0,0 0 0 0 0,0 25 0 0 0,-4-32 47 0 0,0-1-1 0 0,-1 0 0 0 0,-1 0 1 0 0,-1 0-1 0 0,0 0 0 0 0,0 0 1 0 0,-2 0-1 0 0,0-1 0 0 0,-1 0 1 0 0,0 0-1 0 0,-1 0 0 0 0,-8 12 1 0 0,7-14 116 0 0,-1 0 1 0 0,0 0-1 0 0,-1-1 0 0 0,0-1 1 0 0,0 1-1 0 0,-21 14 1 0 0,25-21-46 0 0,-1 0-1 0 0,0 0 1 0 0,0 0 0 0 0,0-1 0 0 0,0 0-1 0 0,-1 0 1 0 0,1-1 0 0 0,-1 0 0 0 0,0 0-1 0 0,1-1 1 0 0,-1 0 0 0 0,0 0 0 0 0,0-1-1 0 0,-9 0 1 0 0,8-1-39 0 0,0 0-1 0 0,0-1 0 0 0,0 1 1 0 0,0-2-1 0 0,-11-4 0 0 0,17 6-176 0 0,0 0-1 0 0,0-1 0 0 0,0 0 0 0 0,0 0 0 0 0,0 1 0 0 0,0-2 0 0 0,0 1 0 0 0,1 0 0 0 0,-1 0 0 0 0,1-1 0 0 0,0 0 0 0 0,0 1 0 0 0,0-1 0 0 0,0 0 0 0 0,0 0 0 0 0,0 0 1 0 0,-1-5-1 0 0,-1-5-1533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 0 0,'0'0'6872'0'0,"2"3"-6136"0"0,2 3-417 0 0,-1 0 0 0 0,0 1-1 0 0,0-1 1 0 0,0 1-1 0 0,-1-1 1 0 0,0 1-1 0 0,2 11 1 0 0,6 57 1060 0 0,-7-46-1140 0 0,-1 39-145 0 0,-3-43-587 0 0,1-25 448 0 0,0 0 0 0 0,0 0 0 0 0,0 1 0 0 0,0-1 0 0 0,0 0 0 0 0,0 1-1 0 0,0-1 1 0 0,0 0 0 0 0,0 0 0 0 0,0 1 0 0 0,0-1 0 0 0,0 0 0 0 0,0 0-1 0 0,0 1 1 0 0,0-1 0 0 0,0 0 0 0 0,0 1 0 0 0,-1-1 0 0 0,1 0 0 0 0,0 0 0 0 0,0 0-1 0 0,0 1 1 0 0,-1-1 0 0 0,1 0 0 0 0,0 0 0 0 0,0 0 0 0 0,0 1 0 0 0,-1-1 0 0 0,1 0-1 0 0,0 0 1 0 0,0 0 0 0 0,-1 0 0 0 0,-1 1-666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1807 0 0,'-16'3'-166'0'0,"-7"5"4902"0"0,22-7-4568 0 0,0-1 0 0 0,0 1 0 0 0,1-1 0 0 0,-1 1 0 0 0,0-1 0 0 0,0 1 0 0 0,1 0 0 0 0,-1-1-1 0 0,0 1 1 0 0,1 0 0 0 0,-1-1 0 0 0,1 1 0 0 0,-1 0 0 0 0,1 0 0 0 0,-1 0 0 0 0,1 0 0 0 0,-1 0 0 0 0,1-1 0 0 0,0 1 0 0 0,-1 0-1 0 0,1 0 1 0 0,0 0 0 0 0,0 0 0 0 0,0 0 0 0 0,0 0 0 0 0,0 0 0 0 0,0 0 0 0 0,0 0 0 0 0,0 0 0 0 0,0 0 0 0 0,0 0 0 0 0,1 0-1 0 0,-1 0 1 0 0,0-1 0 0 0,1 1 0 0 0,-1 0 0 0 0,1 0 0 0 0,0 1 0 0 0,-1-1 192 0 0,4 2-409 0 0,10 8-177 0 0,-10-8-563 0 0,1 0-2227 0 0,19 14-951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3079 0 0,'0'0'135'0'0,"2"2"-2"0"0,4 4 158 0 0,-1 1 0 0 0,-1 0 0 0 0,1 0 0 0 0,-1 0-1 0 0,0 0 1 0 0,-1 0 0 0 0,0 1 0 0 0,3 8 0 0 0,1 8 450 0 0,7 35 0 0 0,1 80 1523 0 0,-15-139-2147 0 0,2 7-63 0 0,-1-6 358 0 0,1-6 933 0 0,10-46-881 0 0,-2 13-328 0 0,-7 29-6 0 0,0-2-28 0 0,13-31-7 0 0,-12 31 80 0 0,2 2-101 0 0,19-27-2 0 0,-19 27 142 0 0,3 8-129 0 0,27-2-5 0 0,-35 2-76 0 0,-1 1 0 0 0,1 0 1 0 0,-1 0-1 0 0,0 0 0 0 0,1 0 0 0 0,-1 0 0 0 0,1 0 0 0 0,-1 0 1 0 0,0 0-1 0 0,1 0 0 0 0,-1 0 0 0 0,1 0 0 0 0,-1 0 1 0 0,1 0-1 0 0,-1 0 0 0 0,0 0 0 0 0,1 0 0 0 0,-1 0 1 0 0,1 0-1 0 0,-1 0 0 0 0,0 1 0 0 0,1-1 0 0 0,-1 0 1 0 0,0 0-1 0 0,1 1 0 0 0,-1-1 0 0 0,1 0 0 0 0,5 8 103 0 0,0 1-1 0 0,0-1 0 0 0,-1 1 1 0 0,-1 0-1 0 0,1 0 0 0 0,-1 0 1 0 0,-1 1-1 0 0,5 17 1 0 0,-6-18-170 0 0,0 0 1 0 0,0 0 0 0 0,-1 0-1 0 0,-1 0 1 0 0,1 1 0 0 0,-2-1-1 0 0,1 0 1 0 0,-1 0 0 0 0,0 0 0 0 0,-4 12-1 0 0,5-20 2 0 0,0 0-91 0 0,-1-1 0 0 0,1 1 0 0 0,0 0 0 0 0,0 0 0 0 0,0-1 0 0 0,-1 1 0 0 0,1 0 0 0 0,0-1 0 0 0,-1 1 0 0 0,1 0 0 0 0,-1-1 0 0 0,1 1 0 0 0,-1 0 0 0 0,1-1 0 0 0,-1 1 0 0 0,1-1 0 0 0,-1 1 0 0 0,0-1 0 0 0,0 1 0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273 105 775 0 0,'0'0'2715'0'0,"4"-8"-1884"0"0,9-22 30 0 0,-13 30-824 0 0,1 0 0 0 0,-1-1 0 0 0,0 1-1 0 0,0 0 1 0 0,1-1 0 0 0,-1 1 0 0 0,0 0 0 0 0,0-1-1 0 0,0 1 1 0 0,0 0 0 0 0,1-1 0 0 0,-1 1 0 0 0,0-1 0 0 0,0 1-1 0 0,0 0 1 0 0,0-1 0 0 0,0 1 0 0 0,0 0 0 0 0,0-1-1 0 0,0 1 1 0 0,0-1 0 0 0,0 1 0 0 0,0 0 0 0 0,0-1 0 0 0,-1 0-1 0 0,-1-3 379 0 0,0 0-1 0 0,-1 0 0 0 0,0 0 1 0 0,0 0-1 0 0,0 1 0 0 0,0-1 1 0 0,0 1-1 0 0,-1 0 1 0 0,1 0-1 0 0,-1 0 0 0 0,0 0 1 0 0,0 1-1 0 0,-7-4 0 0 0,8 5-248 0 0,0 0 0 0 0,0 0 0 0 0,0 0 0 0 0,0 0-1 0 0,0 1 1 0 0,0-1 0 0 0,0 1 0 0 0,-1 0 0 0 0,1 0 0 0 0,0 0-1 0 0,0 0 1 0 0,-1 0 0 0 0,1 1 0 0 0,0-1 0 0 0,0 1 0 0 0,0 0-1 0 0,0 0 1 0 0,0 0 0 0 0,0 1 0 0 0,0-1 0 0 0,-5 4 0 0 0,-2 3-21 0 0,-1 1 0 0 0,1 0 0 0 0,0 1 0 0 0,1 0 0 0 0,0 0 0 0 0,1 1 0 0 0,0 0 1 0 0,1 0-1 0 0,0 1 0 0 0,-10 25 0 0 0,4-5-145 0 0,2 2 1 0 0,1-1 0 0 0,-6 38-1 0 0,12-48-16 0 0,1 0 1 0 0,1 1-1 0 0,1-1 0 0 0,1 1 0 0 0,5 38 0 0 0,-4-49 12 0 0,2 0-1 0 0,0 0 1 0 0,0-1 0 0 0,2 1-1 0 0,-1-1 1 0 0,1 0-1 0 0,1 0 1 0 0,0-1-1 0 0,1 0 1 0 0,0 0 0 0 0,15 17-1 0 0,1-8-5 0 0,-14-14-8 0 0,0 0 0 0 0,14 5 0 0 0,-17-8 9 0 0,0-1 0 0 0,0 0 0 0 0,0 0 0 0 0,0-1 0 0 0,1 1-1 0 0,8-1 1 0 0,-2 0-4 0 0,1-1 0 0 0,0-1-1 0 0,19-3 1 0 0,32-13 14 0 0,-62 17 5 0 0,-1-1 0 0 0,1 0 0 0 0,0 0 0 0 0,-1 0 0 0 0,0 0 0 0 0,1 0 0 0 0,2-3 0 0 0,34-21 28 0 0,-29 19 67 0 0,-2-2-1 0 0,22-25-11 0 0,-23 24-2 0 0,-3 0-6 0 0,9-27-1 0 0,-9 21 0 0 0,-3 9-54 0 0,-1 3-13 0 0,1 0 1 0 0,-1 1-1 0 0,0-1 1 0 0,0 0-1 0 0,0 0 1 0 0,0 0-1 0 0,-2-5 1 0 0,2 2-5 0 0,0 3 0 0 0,0 1-1 0 0,0 0 0 0 0,0-1 1 0 0,0 1-1 0 0,-1 0 0 0 0,1 0 1 0 0,-1-1-1 0 0,0 1 0 0 0,0 0 1 0 0,-1-3-1 0 0,-2-5 56 0 0,0 0 0 0 0,-11-17 0 0 0,12 23-31 0 0,0 0-1 0 0,0-1 1 0 0,0 1 0 0 0,-1 1-1 0 0,0-1 1 0 0,0 0 0 0 0,0 1-1 0 0,0 0 1 0 0,-7-4 0 0 0,5 4 8 0 0,0 0 1 0 0,-1 1 0 0 0,1 0 0 0 0,0 0 0 0 0,-1 1 0 0 0,0 0 0 0 0,1 0-1 0 0,-1 1 1 0 0,1-1 0 0 0,-1 2 0 0 0,0-1 0 0 0,1 1 0 0 0,-14 2 0 0 0,14-2-59 0 0,0 1 1 0 0,0 0-1 0 0,1 0 1 0 0,-1 0 0 0 0,0 1-1 0 0,1 0 1 0 0,-1 0 0 0 0,1 0-1 0 0,0 1 1 0 0,0 0-1 0 0,0 0 1 0 0,1 0 0 0 0,0 0-1 0 0,-1 1 1 0 0,-2 5 0 0 0,6-9-303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1583 0 0,'-1'0'114'0'0,"-3"0"213"0"0,1 0-1 0 0,-1 1 1 0 0,0 0 0 0 0,0-1 0 0 0,0 1 0 0 0,1 0-1 0 0,-1 1 1 0 0,-6 2 0 0 0,-8 3 1306 0 0,-2-6 6903 0 0,62-18-8320 0 0,-31 13 242 0 0,7 1-145 0 0,21 1 306 0 0,-29 2-441 0 0,1-1-109 0 0,-3 0 109 0 0,1 1 0 0 0,0 0 0 0 0,9 1 1 0 0,-9 0-216 0 0,7 0 75 0 0,0 0-3283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5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21 775 0 0,'5'14'668'0'0,"-4"-11"-196"0"0,0 0 1 0 0,0-1 0 0 0,1 1 0 0 0,-1 0-1 0 0,1 0 1 0 0,-1-1 0 0 0,5 6 2566 0 0,-8-12-2407 0 0,0 1-299 0 0,0-1-1 0 0,-1 1 0 0 0,1-1 0 0 0,-1 1 0 0 0,0 0 1 0 0,0 0-1 0 0,-1 0 0 0 0,1 0 0 0 0,0 1 0 0 0,-1-1 1 0 0,0 1-1 0 0,-7-4 0 0 0,3 3-57 0 0,-1 0-1 0 0,0 1 1 0 0,1 0 0 0 0,-1 0-1 0 0,0 1 1 0 0,0 0 0 0 0,-1 0-1 0 0,1 1 1 0 0,0 0 0 0 0,-11 2 0 0 0,-6 2 30 0 0,1 1 0 0 0,-33 10 0 0 0,36-8-266 0 0,2 0-1 0 0,-1 1 1 0 0,1 1 0 0 0,1 1-1 0 0,-1 1 1 0 0,-27 21-1 0 0,39-25-45 0 0,0 0-1 0 0,0 0 0 0 0,0 0 1 0 0,1 1-1 0 0,1 0 0 0 0,-1 1 0 0 0,1 0 1 0 0,1 0-1 0 0,0 0 0 0 0,0 0 1 0 0,1 1-1 0 0,0 0 0 0 0,0 0 0 0 0,1 0 1 0 0,-3 20-1 0 0,4-17 8 0 0,1 1 1 0 0,0-1-1 0 0,1 0 0 0 0,1 1 1 0 0,0-1-1 0 0,1 0 1 0 0,0 0-1 0 0,1 0 0 0 0,6 15 1 0 0,-6-19 9 0 0,1-1-1 0 0,0 0 1 0 0,0 0 0 0 0,1 0 0 0 0,0 0 0 0 0,1-1 0 0 0,-1 0 0 0 0,1 0 0 0 0,1 0 0 0 0,-1-1-1 0 0,1 0 1 0 0,0 0 0 0 0,1-1 0 0 0,9 6 0 0 0,4-1 35 0 0,0-2 1 0 0,0 0-1 0 0,1-1 0 0 0,0-1 1 0 0,0-1-1 0 0,30 2 0 0 0,-39-5 13 0 0,-1-1 0 0 0,19 0 0 0 0,-16-1-21 0 0,10 0 80 0 0,-10 0-77 0 0,41-4 160 0 0,-43 3-161 0 0,35-5 121 0 0,-10 0-87 0 0,-29 5-1 0 0,1-1-12 0 0,31-5-37 0 0,-31 5-12 0 0,-5-8-1993 0 0,16-28 1450 0 0,-20 35 306 0 0,-1 3 208 0 0,1 0 0 0 0,-1-1 0 0 0,0 1 0 0 0,0-1 0 0 0,1 1 0 0 0,-1-1 0 0 0,0 1 0 0 0,0-1 1 0 0,0 1-1 0 0,0-1 0 0 0,0 1 0 0 0,0-1 0 0 0,1 1 0 0 0,-1-1 0 0 0,0 1 0 0 0,0-1 0 0 0,-1 1 0 0 0,1-1 0 0 0,0 1 0 0 0,0-1 0 0 0,0 1 0 0 0,0-1 0 0 0,-3-8-3157 0 0,-3-21-1327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0:1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269 231 3223 0 0,'0'-1'56'0'0,"0"1"0"0"0,0 0-1 0 0,0-1 1 0 0,0 1-1 0 0,0 0 1 0 0,0 0 0 0 0,0-1-1 0 0,-1 1 1 0 0,1 0-1 0 0,0 0 1 0 0,0-1 0 0 0,0 1-1 0 0,-1 0 1 0 0,1 0-1 0 0,0 0 1 0 0,0-1-1 0 0,0 1 1 0 0,-1 0 0 0 0,1 0-1 0 0,0 0 1 0 0,0 0-1 0 0,-1 0 1 0 0,1 0 0 0 0,0-1-1 0 0,-1 1 1 0 0,1 0-1 0 0,0 0 1 0 0,0 0 0 0 0,-1 0-1 0 0,1 0 1 0 0,0 0-1 0 0,-1 0 1 0 0,1 0-1 0 0,0 0 1 0 0,0 0 0 0 0,-1 0-1 0 0,1 0 1 0 0,0 1-1 0 0,-1-1 1 0 0,1 0 0 0 0,0 0-1 0 0,0 0 1 0 0,-1 0-1 0 0,1 0 1 0 0,-16 7 1713 0 0,13-6-1296 0 0,-25 11 1780 0 0,23-9-1909 0 0,1 0-1 0 0,-1-1 1 0 0,0 0-1 0 0,0 0 1 0 0,0-1 0 0 0,0 1-1 0 0,0-1 1 0 0,0 0 0 0 0,0-1-1 0 0,0 1 1 0 0,-1-1 0 0 0,-4 0-1 0 0,6-1-207 0 0,0 0 0 0 0,0 0 0 0 0,0 0 0 0 0,0-1 0 0 0,0 1 0 0 0,0-1 0 0 0,1 0 0 0 0,-1 0 0 0 0,0-1 0 0 0,1 1 0 0 0,0-1 0 0 0,0 1 0 0 0,0-1 0 0 0,0 0 0 0 0,0 0 0 0 0,0-1 0 0 0,1 1 0 0 0,0 0 0 0 0,-1-1 0 0 0,1 1 0 0 0,0-1 0 0 0,-1-4 0 0 0,1 4 3 0 0,0-1 0 0 0,1 1-1 0 0,0 0 1 0 0,-1 0 0 0 0,2-1-1 0 0,-1 1 1 0 0,0-1 0 0 0,1 1-1 0 0,0-1 1 0 0,0 1 0 0 0,0-1-1 0 0,0 1 1 0 0,1-1 0 0 0,0 1-1 0 0,0-1 1 0 0,0 1 0 0 0,0 0-1 0 0,1-1 1 0 0,0 1 0 0 0,2-5-1 0 0,-2 5-138 0 0,1 0 0 0 0,-1 1 0 0 0,1-1 0 0 0,0 1 0 0 0,0 0 0 0 0,0-1 0 0 0,0 1 0 0 0,0 1 0 0 0,1-1 0 0 0,-1 0 0 0 0,1 1 0 0 0,0 0 0 0 0,0 0 0 0 0,-1 0 0 0 0,2 0 0 0 0,-1 1 0 0 0,0-1 0 0 0,0 1 0 0 0,0 0 0 0 0,1 0 0 0 0,-1 1 0 0 0,0-1 0 0 0,1 1 0 0 0,-1 0 0 0 0,0 0 0 0 0,1 0 0 0 0,8 3 0 0 0,-7-2 7 0 0,1 1-1 0 0,0 0 1 0 0,-1 1-1 0 0,1-1 1 0 0,-1 1-1 0 0,0 1 1 0 0,0-1-1 0 0,0 1 1 0 0,0 0-1 0 0,-1 0 1 0 0,1 1 0 0 0,-1 0-1 0 0,0 0 1 0 0,-1 0-1 0 0,1 0 1 0 0,-1 1-1 0 0,0 0 1 0 0,6 12-1 0 0,-9-16 7 0 0,0 0 1 0 0,0 0-1 0 0,-1 0 0 0 0,1 0 0 0 0,-1 0 0 0 0,1 1 0 0 0,-1-1 1 0 0,0 0-1 0 0,0 0 0 0 0,0 1 0 0 0,0-1 0 0 0,0 0 0 0 0,0 0 1 0 0,-1 1-1 0 0,1-1 0 0 0,-1 0 0 0 0,-1 3 0 0 0,1-1 33 0 0,-1-1 0 0 0,0 1 0 0 0,0-1-1 0 0,-1 0 1 0 0,1 0 0 0 0,-1 0 0 0 0,1 0 0 0 0,-1-1-1 0 0,-5 5 1 0 0,0-2 89 0 0,0 1-1 0 0,-1-1 1 0 0,1-1 0 0 0,-1 0-1 0 0,-1 0 1 0 0,1 0 0 0 0,-13 2-1 0 0,15-5 38 0 0,0 0 0 0 0,0 0 0 0 0,0-1 0 0 0,1 1 0 0 0,-1-2 0 0 0,0 1 1 0 0,0-1-1 0 0,0 0 0 0 0,0 0 0 0 0,1-1 0 0 0,-1 0 0 0 0,-10-5 0 0 0,12 5-114 0 0,1 0 0 0 0,0 0-1 0 0,-1-1 1 0 0,1 0 0 0 0,0 0 0 0 0,1 0 0 0 0,-1 0 0 0 0,0-1 0 0 0,1 1-1 0 0,0-1 1 0 0,0 0 0 0 0,0 0 0 0 0,0 0 0 0 0,1-1 0 0 0,-1 1 0 0 0,1 0-1 0 0,0-1 1 0 0,-2-6 0 0 0,4 7-59 0 0,0 1 1 0 0,-1 0-1 0 0,1 0 0 0 0,0-1 0 0 0,1 1 1 0 0,-1 0-1 0 0,0 0 0 0 0,1-1 1 0 0,0 1-1 0 0,0 0 0 0 0,0 0 0 0 0,0 0 1 0 0,0 0-1 0 0,1 0 0 0 0,-1 0 0 0 0,1 0 1 0 0,0 1-1 0 0,0-1 0 0 0,0 0 1 0 0,0 1-1 0 0,4-5 0 0 0,0 2-4 0 0,0 0 0 0 0,0 0 0 0 0,1 0 0 0 0,-1 0 0 0 0,1 1 0 0 0,0 0 0 0 0,14-5 0 0 0,-13 6-1 0 0,-1 2 0 0 0,1-1 0 0 0,0 1 0 0 0,0 0 0 0 0,0 0-1 0 0,0 1 1 0 0,0 0 0 0 0,0 0 0 0 0,-1 1 0 0 0,1 0 0 0 0,0 1 0 0 0,0 0 0 0 0,-1 0-1 0 0,1 0 1 0 0,-1 1 0 0 0,14 7 0 0 0,-17-8 2 0 0,0 1 1 0 0,1-1-1 0 0,-1 1 0 0 0,0 0 1 0 0,-1 0-1 0 0,1 1 0 0 0,-1-1 0 0 0,1 1 1 0 0,-1 0-1 0 0,0 0 0 0 0,0 0 1 0 0,-1 0-1 0 0,1 0 0 0 0,-1 1 0 0 0,0-1 1 0 0,0 1-1 0 0,0-1 0 0 0,-1 1 1 0 0,0 0-1 0 0,0 0 0 0 0,0-1 0 0 0,0 1 1 0 0,-1 0-1 0 0,0 0 0 0 0,0 0 1 0 0,0 0-1 0 0,-2 9 0 0 0,1-10 6 0 0,0-1 0 0 0,0 1 1 0 0,0 0-1 0 0,-1-1 0 0 0,0 0 0 0 0,0 1 0 0 0,0-1 0 0 0,0 0 0 0 0,0 0 0 0 0,0 0 1 0 0,-4 3-1 0 0,1-1 6 0 0,-1 0 0 0 0,1-1 0 0 0,0 0 0 0 0,-1 0-1 0 0,-9 4 1 0 0,11-6 11 0 0,0-1-1 0 0,-1 1 0 0 0,1-1 1 0 0,-1 0-1 0 0,1 0 0 0 0,-1-1 1 0 0,1 1-1 0 0,-1-1 0 0 0,0 0 1 0 0,1-1-1 0 0,-1 1 0 0 0,1-1 1 0 0,-7-1-1 0 0,5 0 19 0 0,0 1 1 0 0,0-1-1 0 0,0 0 1 0 0,0-1-1 0 0,1 0 0 0 0,-1 0 1 0 0,1 0-1 0 0,0 0 1 0 0,-7-6-1 0 0,7 4-30 0 0,1 0 0 0 0,0 0-1 0 0,-1-1 1 0 0,2 1 0 0 0,-1-1 0 0 0,1 0 0 0 0,0 0-1 0 0,0 0 1 0 0,0-1 0 0 0,1 1 0 0 0,0-1 0 0 0,0 1-1 0 0,1-1 1 0 0,0 0 0 0 0,0 1 0 0 0,0-1 0 0 0,1 0 0 0 0,0 0-1 0 0,2-11 1 0 0,-1 14-15 0 0,1-1 0 0 0,0 1 1 0 0,0-1-1 0 0,0 1 0 0 0,1 0 0 0 0,-1 0 0 0 0,1 0 1 0 0,0 0-1 0 0,0 0 0 0 0,0 1 0 0 0,1 0 0 0 0,-1-1 1 0 0,1 1-1 0 0,0 0 0 0 0,0 1 0 0 0,0-1 0 0 0,0 1 1 0 0,1 0-1 0 0,6-3 0 0 0,-7 3 2 0 0,0 1-1 0 0,-1 0 1 0 0,1 0-1 0 0,0 0 1 0 0,0 0-1 0 0,0 1 1 0 0,0-1-1 0 0,0 1 1 0 0,0 0-1 0 0,0 0 1 0 0,0 0-1 0 0,1 1 1 0 0,-2 0-1 0 0,1 0 1 0 0,0 0-1 0 0,0 0 1 0 0,0 0-1 0 0,0 1 1 0 0,-1-1-1 0 0,1 1 1 0 0,0 0-1 0 0,-1 1 1 0 0,5 2-1 0 0,-4-1 17 0 0,-1 0 0 0 0,1 0 0 0 0,-1 0 0 0 0,0 0-1 0 0,0 0 1 0 0,0 1 0 0 0,0-1 0 0 0,-1 1 0 0 0,0 0 0 0 0,0 0 0 0 0,0 0-1 0 0,0 0 1 0 0,-1 0 0 0 0,0 0 0 0 0,0 0 0 0 0,0 0 0 0 0,-1 0 0 0 0,0 1-1 0 0,0-1 1 0 0,0 0 0 0 0,0 0 0 0 0,-1 1 0 0 0,0-1 0 0 0,0 0 0 0 0,-1 0-1 0 0,1 0 1 0 0,-1 0 0 0 0,0 0 0 0 0,0 0 0 0 0,-1-1 0 0 0,0 1 0 0 0,1-1-1 0 0,-1 1 1 0 0,-1-1 0 0 0,1 0 0 0 0,-1 0 0 0 0,-4 3 0 0 0,4-3 36 0 0,1-1 0 0 0,-1 0 1 0 0,0-1-1 0 0,-1 1 1 0 0,1 0-1 0 0,0-1 0 0 0,-1 0 1 0 0,1 0-1 0 0,-1-1 0 0 0,0 1 1 0 0,0-1-1 0 0,1 0 1 0 0,-1 0-1 0 0,-10 0 0 0 0,11-1 11 0 0,0 0 0 0 0,0-1 0 0 0,0 1 0 0 0,0-1 0 0 0,1 0-1 0 0,-1 0 1 0 0,0 0 0 0 0,0-1 0 0 0,1 1 0 0 0,-1-1 0 0 0,1 0 0 0 0,-1 0 0 0 0,1 0-1 0 0,0-1 1 0 0,0 1 0 0 0,0-1 0 0 0,0 1 0 0 0,-5-7 0 0 0,-10-13 7 0 0,4 6 47 0 0,2 0 1 0 0,-12-19-1 0 0,21 30-93 0 0,0-1-1 0 0,0 1 1 0 0,1-1 0 0 0,0 1-1 0 0,0-1 1 0 0,0 0-1 0 0,1 0 1 0 0,0 0-1 0 0,0 0 1 0 0,0 0-1 0 0,1-9 1 0 0,0 12-23 0 0,0 1 0 0 0,1-1 1 0 0,-1 1-1 0 0,1-1 0 0 0,-1 1 0 0 0,1-1 0 0 0,0 1 1 0 0,0-1-1 0 0,0 1 0 0 0,0 0 0 0 0,0-1 0 0 0,1 1 1 0 0,-1 0-1 0 0,1 0 0 0 0,0 0 0 0 0,3-4 0 0 0,-2 4-10 0 0,0 0 0 0 0,0 0 0 0 0,0 0 0 0 0,0 1 0 0 0,0-1 0 0 0,0 1 0 0 0,1 0 0 0 0,-1 0 0 0 0,0 0 0 0 0,1 0-1 0 0,4 0 1 0 0,0 1-12 0 0,1-1-1 0 0,-1 1 0 0 0,1 1 0 0 0,-1 0 0 0 0,1 0 0 0 0,-1 1 0 0 0,0 0 0 0 0,1 0 1 0 0,11 5-1 0 0,-13-3 24 0 0,0 0 0 0 0,0 0-1 0 0,0 0 1 0 0,-1 1 0 0 0,1 0 0 0 0,-1 0 0 0 0,-1 0 0 0 0,1 1 0 0 0,-1 0 0 0 0,9 11-1 0 0,-12-13 4 0 0,0 0 0 0 0,0-1-1 0 0,0 1 1 0 0,0 0 0 0 0,0 0-1 0 0,-1 0 1 0 0,0 0 0 0 0,0 0-1 0 0,0 0 1 0 0,0 0 0 0 0,-1 1-1 0 0,1-1 1 0 0,-1 0 0 0 0,0 0-1 0 0,0 0 1 0 0,-1 1 0 0 0,1-1-1 0 0,-1 0 1 0 0,0 0 0 0 0,0 0-1 0 0,-4 7 1 0 0,3-5 15 0 0,-2-1 1 0 0,1 0-1 0 0,-1 0 0 0 0,1-1 0 0 0,-1 1 0 0 0,-1-1 1 0 0,1 0-1 0 0,-1 0 0 0 0,1 0 0 0 0,-1 0 1 0 0,0-1-1 0 0,-8 4 0 0 0,9-5-3 0 0,0 0 1 0 0,0 0-1 0 0,0 0 0 0 0,0-1 0 0 0,-1 1 1 0 0,1-1-1 0 0,0 0 0 0 0,-1-1 1 0 0,1 1-1 0 0,-1-1 0 0 0,1 0 0 0 0,-1 0 1 0 0,1 0-1 0 0,-1 0 0 0 0,1-1 1 0 0,-1 0-1 0 0,-4-1 0 0 0,2-1 4 0 0,1-1 0 0 0,-1 1 0 0 0,1-1 0 0 0,0 0 0 0 0,1-1 0 0 0,-1 1 0 0 0,1-1 0 0 0,0 0 0 0 0,0-1 0 0 0,0 1 0 0 0,1-1 0 0 0,-5-7 0 0 0,6 9-4 0 0,0-1 0 0 0,1 0 0 0 0,-1 0 0 0 0,1-1 0 0 0,0 1 0 0 0,0-1 0 0 0,1 1 1 0 0,0-1-1 0 0,0 1 0 0 0,0-1 0 0 0,0 0 0 0 0,1 1 0 0 0,0-1 0 0 0,0 0 0 0 0,2-9 0 0 0,-1 11-18 0 0,0 0 1 0 0,1 1-1 0 0,-1 0 0 0 0,1-1 1 0 0,-1 1-1 0 0,1 0 0 0 0,0 0 0 0 0,0 0 1 0 0,1 0-1 0 0,-1 0 0 0 0,1 0 1 0 0,-1 0-1 0 0,1 1 0 0 0,0 0 1 0 0,0-1-1 0 0,0 1 0 0 0,0 0 0 0 0,0 0 1 0 0,0 1-1 0 0,1-1 0 0 0,-1 1 1 0 0,1-1-1 0 0,-1 1 0 0 0,1 0 0 0 0,-1 1 1 0 0,5-2-1 0 0,-1 1-8 0 0,1 1-1 0 0,-1-1 1 0 0,0 1 0 0 0,1 1 0 0 0,-1-1-1 0 0,0 1 1 0 0,1 0 0 0 0,-1 1-1 0 0,0 0 1 0 0,0 0 0 0 0,0 0-1 0 0,9 5 1 0 0,-10-4-1 0 0,-1 1-1 0 0,1-1 1 0 0,-1 1 0 0 0,1 0-1 0 0,-1 1 1 0 0,0-1 0 0 0,5 8-1 0 0,-7-9 13 0 0,-1 0 0 0 0,0 1 0 0 0,0-1 0 0 0,0 1 0 0 0,0-1 0 0 0,0 1 0 0 0,-1 0 0 0 0,0-1-1 0 0,0 1 1 0 0,0 0 0 0 0,0 0 0 0 0,0 0 0 0 0,-1 7 0 0 0,0-4 9 0 0,-1-1-1 0 0,0 1 1 0 0,0-1 0 0 0,0 1-1 0 0,-1-1 1 0 0,0 0 0 0 0,-1 0-1 0 0,1 0 1 0 0,-1 0 0 0 0,0 0-1 0 0,0 0 1 0 0,-1-1 0 0 0,-6 8 0 0 0,7-9 5 0 0,-1 0 1 0 0,1 0-1 0 0,-1 0 1 0 0,0-1-1 0 0,0 0 1 0 0,0 0 0 0 0,0 0-1 0 0,-1 0 1 0 0,1-1-1 0 0,-1 0 1 0 0,1 0 0 0 0,-1 0-1 0 0,0 0 1 0 0,0-1-1 0 0,0 0 1 0 0,0 0-1 0 0,-10 1 1 0 0,12-2 0 0 0,-1-1-1 0 0,1 1 1 0 0,0-1 0 0 0,0 0 0 0 0,-1 0-1 0 0,1 0 1 0 0,0-1 0 0 0,0 1-1 0 0,0-1 1 0 0,0 0 0 0 0,1 1-1 0 0,-1-1 1 0 0,0 0 0 0 0,1-1-1 0 0,-1 1 1 0 0,1 0 0 0 0,0-1 0 0 0,-3-3-1 0 0,-2-4 31 0 0,0 0-1 0 0,1-1 1 0 0,-9-18-1 0 0,14 26-39 0 0,-1 0-1 0 0,1-1 0 0 0,0 1 0 0 0,0 0 1 0 0,0-1-1 0 0,0 1 0 0 0,1-1 1 0 0,-1 1-1 0 0,1-1 0 0 0,0 1 0 0 0,0-1 1 0 0,0 1-1 0 0,1-1 0 0 0,-1 1 0 0 0,1-1 1 0 0,0 1-1 0 0,0-1 0 0 0,0 1 1 0 0,0 0-1 0 0,0 0 0 0 0,1-1 0 0 0,0 1 1 0 0,-1 0-1 0 0,1 0 0 0 0,0 0 0 0 0,4-3 1 0 0,-1 1-16 0 0,0 1-1 0 0,0 0 1 0 0,1 0 0 0 0,-1 0 0 0 0,1 1 0 0 0,-1-1-1 0 0,1 1 1 0 0,0 1 0 0 0,1-1 0 0 0,-1 1 0 0 0,0 0-1 0 0,1 1 1 0 0,7-2 0 0 0,-7 2 7 0 0,0 1 1 0 0,0-1-1 0 0,0 1 1 0 0,0 0-1 0 0,0 1 0 0 0,0-1 1 0 0,0 1-1 0 0,-1 1 0 0 0,1 0 1 0 0,10 3-1 0 0,-14-4 5 0 0,0 1 1 0 0,0 0-1 0 0,0 0 1 0 0,0 0-1 0 0,0 0 0 0 0,0 0 1 0 0,-1 0-1 0 0,1 1 1 0 0,-1-1-1 0 0,0 1 0 0 0,1 0 1 0 0,-1-1-1 0 0,0 1 1 0 0,-1 0-1 0 0,1 0 0 0 0,0 0 1 0 0,-1 1-1 0 0,0-1 1 0 0,0 0-1 0 0,0 1 0 0 0,0-1 1 0 0,0 6-1 0 0,0-4 11 0 0,-1-1-1 0 0,0 1 1 0 0,0-1 0 0 0,-1 1-1 0 0,0-1 1 0 0,1 1 0 0 0,-1-1-1 0 0,-1 0 1 0 0,1 1 0 0 0,-1-1-1 0 0,1 0 1 0 0,-1 0-1 0 0,0 0 1 0 0,-1 0 0 0 0,1-1-1 0 0,-1 1 1 0 0,0 0 0 0 0,-5 5-1 0 0,5-6 1 0 0,0-1-1 0 0,0 1 0 0 0,0 0 1 0 0,0-1-1 0 0,-1 0 0 0 0,1 0 1 0 0,-1 0-1 0 0,1 0 0 0 0,-1-1 1 0 0,0 1-1 0 0,1-1 0 0 0,-1 0 1 0 0,0 0-1 0 0,0-1 0 0 0,0 1 1 0 0,0-1-1 0 0,0 1 0 0 0,0-1 1 0 0,0-1-1 0 0,0 1 0 0 0,-7-2 1 0 0,6 1 8 0 0,0-1 0 0 0,0-1 0 0 0,0 1-1 0 0,0-1 1 0 0,0 0 0 0 0,1 0 0 0 0,-1 0 0 0 0,-7-8 0 0 0,0 0 80 0 0,-17-23 1 0 0,27 32-91 0 0,0 0 1 0 0,1-1-1 0 0,-1 1 1 0 0,1-1-1 0 0,-1 1 1 0 0,1-1-1 0 0,0 0 1 0 0,0 1-1 0 0,0-1 1 0 0,1 0-1 0 0,-1-4 1 0 0,0 5-15 0 0,1 0 0 0 0,1 1 0 0 0,-1-1-1 0 0,0 0 1 0 0,0 1 0 0 0,1-1 0 0 0,-1 0 0 0 0,1 1 0 0 0,-1-1 0 0 0,1 1 0 0 0,-1-1 0 0 0,1 1 0 0 0,0-1 0 0 0,0 1 0 0 0,0-1 0 0 0,0 1 0 0 0,0 0 0 0 0,0-1 0 0 0,0 1 0 0 0,1 0 0 0 0,1-1 0 0 0,2-1-9 0 0,0-1-1 0 0,0 2 1 0 0,0-1 0 0 0,1 1-1 0 0,0 0 1 0 0,-1 0 0 0 0,1 0-1 0 0,0 1 1 0 0,0 0 0 0 0,0 0-1 0 0,0 0 1 0 0,0 1 0 0 0,0 0-1 0 0,11 1 1 0 0,-11-1 1 0 0,1 1 1 0 0,-1 0-1 0 0,0 0 0 0 0,0 1 0 0 0,0 0 1 0 0,0 0-1 0 0,0 0 0 0 0,-1 1 0 0 0,1 0 1 0 0,0 0-1 0 0,-1 0 0 0 0,0 1 1 0 0,0-1-1 0 0,6 7 0 0 0,-8-7 16 0 0,-1 1 0 0 0,1 0 0 0 0,-1 0 0 0 0,0 0 0 0 0,0 0 0 0 0,0 1 0 0 0,-1-1 0 0 0,1 1 0 0 0,-1-1 0 0 0,0 1 0 0 0,0-1 0 0 0,-1 1 0 0 0,0-1 0 0 0,1 1 0 0 0,-1 0 0 0 0,-1-1 0 0 0,0 6 0 0 0,1-6 0 0 0,-1-1 0 0 0,1 1 0 0 0,-1-1 0 0 0,0 0 0 0 0,0 1 0 0 0,0-1 0 0 0,-1 1 0 0 0,1-1 0 0 0,-1 0 0 0 0,1 0 0 0 0,-1 0 0 0 0,0 0 0 0 0,-1 0 0 0 0,1-1 0 0 0,0 1 0 0 0,-1 0 0 0 0,1-1 0 0 0,-1 0 0 0 0,0 0 0 0 0,0 0 0 0 0,0 0 0 0 0,-5 3 0 0 0,5-5 7 0 0,1 1 1 0 0,-1-1-1 0 0,0 0 0 0 0,1 0 1 0 0,-1 0-1 0 0,0 0 0 0 0,0 0 1 0 0,1 0-1 0 0,-1-1 0 0 0,0 1 1 0 0,1-1-1 0 0,-1 0 0 0 0,1 0 1 0 0,-1 0-1 0 0,1 0 0 0 0,-1 0 1 0 0,1-1-1 0 0,0 1 0 0 0,0-1 1 0 0,-1 1-1 0 0,-1-4 0 0 0,-3-1 29 0 0,0 0-1 0 0,0-1 1 0 0,1 1-1 0 0,-10-16 1 0 0,11 14-26 0 0,0 1 1 0 0,1-1-1 0 0,0 0 1 0 0,0-1-1 0 0,-3-10 1 0 0,6 17-13 0 0,0 0-1 0 0,1 0 1 0 0,0-1-1 0 0,-1 1 1 0 0,1 0 0 0 0,0 0-1 0 0,0 0 1 0 0,0 0-1 0 0,1-1 1 0 0,-1 1-1 0 0,0 0 1 0 0,1 0 0 0 0,-1 0-1 0 0,1 0 1 0 0,0 0-1 0 0,0 0 1 0 0,-1 0 0 0 0,2 0-1 0 0,-1 0 1 0 0,0 0-1 0 0,0 1 1 0 0,0-1 0 0 0,1 0-1 0 0,-1 1 1 0 0,1-1-1 0 0,-1 1 1 0 0,1-1-1 0 0,2 0 1 0 0,0 0-15 0 0,0 0-1 0 0,0 0 1 0 0,0 0-1 0 0,0 1 1 0 0,0 0-1 0 0,0-1 1 0 0,1 2-1 0 0,-1-1 1 0 0,7 0-1 0 0,-4 0-13 0 0,0 1-1 0 0,0 1 1 0 0,1-1-1 0 0,13 3 1 0 0,-17-2 30 0 0,0 1-1 0 0,-1-1 1 0 0,1 1-1 0 0,0 0 1 0 0,0 0 0 0 0,-1 0-1 0 0,1 0 1 0 0,-1 1-1 0 0,0-1 1 0 0,0 1 0 0 0,0 0-1 0 0,0 0 1 0 0,0 0-1 0 0,-1 0 1 0 0,1 0-1 0 0,-1 1 1 0 0,0-1 0 0 0,0 1-1 0 0,0 0 1 0 0,0 0-1 0 0,-1-1 1 0 0,1 1 0 0 0,-1 0-1 0 0,0 0 1 0 0,0 0-1 0 0,-1 0 1 0 0,1 1 0 0 0,-1-1-1 0 0,0 0 1 0 0,0 0-1 0 0,0 0 1 0 0,-1 0-1 0 0,1 0 1 0 0,-1 0 0 0 0,0 0-1 0 0,0 0 1 0 0,-1 0-1 0 0,1 0 1 0 0,-1 0 0 0 0,0 0-1 0 0,0-1 1 0 0,0 1-1 0 0,0-1 1 0 0,-1 1 0 0 0,1-1-1 0 0,-1 0 1 0 0,0 0-1 0 0,0 0 1 0 0,0-1-1 0 0,-5 5 1 0 0,6-7 6 0 0,0 1 0 0 0,0 0 0 0 0,0 0 0 0 0,0-1 0 0 0,0 1 0 0 0,0-1-1 0 0,0 1 1 0 0,0-1 0 0 0,-1 0 0 0 0,1 0 0 0 0,0 0 0 0 0,0 0 0 0 0,0 0 0 0 0,0 0 0 0 0,0-1 0 0 0,0 1 0 0 0,-1-1-1 0 0,1 0 1 0 0,0 1 0 0 0,0-1 0 0 0,-2-1 0 0 0,0 0 6 0 0,0 0 0 0 0,1-1-1 0 0,-1 1 1 0 0,0 0 0 0 0,1-1 0 0 0,0 0 0 0 0,0 0-1 0 0,0 0 1 0 0,-5-6 0 0 0,7 8-15 0 0,0-1 0 0 0,0 1 0 0 0,0-1 0 0 0,0 0 0 0 0,0 0 0 0 0,1 0 0 0 0,-1 0 0 0 0,0 1 0 0 0,1-1 0 0 0,-1 0 0 0 0,1 0-1 0 0,0 0 1 0 0,0 0 0 0 0,0 0 0 0 0,0 0 0 0 0,0 0 0 0 0,0 0 0 0 0,0 0 0 0 0,1-3 0 0 0,0 2-4 0 0,1 1 1 0 0,-1-1-1 0 0,0 1 1 0 0,1-1-1 0 0,0 1 0 0 0,0-1 1 0 0,-1 1-1 0 0,1 0 1 0 0,1 0-1 0 0,-1 0 0 0 0,0 0 1 0 0,5-2-1 0 0,-4 1-8 0 0,1 1 1 0 0,-1-1-1 0 0,1 1 1 0 0,0 0-1 0 0,0 1 0 0 0,0-1 1 0 0,0 1-1 0 0,0-1 0 0 0,0 1 1 0 0,0 0-1 0 0,1 1 1 0 0,-1-1-1 0 0,0 1 0 0 0,0 0 1 0 0,1 0-1 0 0,-1 0 0 0 0,0 0 1 0 0,1 1-1 0 0,-1 0 1 0 0,0 0-1 0 0,0 0 0 0 0,0 0 1 0 0,0 1-1 0 0,5 2 0 0 0,-6-2 14 0 0,-1-1-1 0 0,1 1 0 0 0,-1 0 1 0 0,1 0-1 0 0,-1 0 0 0 0,0 0 1 0 0,0 0-1 0 0,0 0 0 0 0,0 1 1 0 0,-1-1-1 0 0,1 1 0 0 0,2 3 1 0 0,-4-4 1 0 0,1-1 0 0 0,-1 1 1 0 0,0-1-1 0 0,1 1 0 0 0,-1-1 0 0 0,0 1 1 0 0,0 0-1 0 0,0-1 0 0 0,0 1 1 0 0,0-1-1 0 0,0 1 0 0 0,0-1 0 0 0,-1 1 1 0 0,1-1-1 0 0,-1 1 0 0 0,1-1 1 0 0,-1 1-1 0 0,1-1 0 0 0,-1 1 0 0 0,0-1 1 0 0,0 1-1 0 0,0-1 0 0 0,0 0 0 0 0,1 0 1 0 0,-3 2-1 0 0,-3 3 10 0 0,2 0 40 0 0,-1 0 0 0 0,-1-1 0 0 0,1 0 0 0 0,-1 0 1 0 0,-9 7-1 0 0,13-11-39 0 0,0 0 0 0 0,1 0 1 0 0,-1-1-1 0 0,0 1 1 0 0,0-1-1 0 0,0 1 0 0 0,0-1 1 0 0,0 1-1 0 0,0-1 1 0 0,1 0-1 0 0,-1 0 0 0 0,0 0 1 0 0,0 0-1 0 0,0 0 0 0 0,0 0 1 0 0,0-1-1 0 0,0 1 1 0 0,0-1-1 0 0,0 1 0 0 0,0-1 1 0 0,1 0-1 0 0,-1 0 1 0 0,0 1-1 0 0,1-1 0 0 0,-1 0 1 0 0,-3-3-1 0 0,1 0 11 0 0,-1-1 0 0 0,0 1-1 0 0,1-1 1 0 0,0 0 0 0 0,0 0 0 0 0,0-1 0 0 0,1 1-1 0 0,0-1 1 0 0,-4-10 0 0 0,5 14-14 0 0,1-1 1 0 0,0 0-1 0 0,0 0 0 0 0,0 0 1 0 0,1 1-1 0 0,-1-1 0 0 0,1 0 0 0 0,-1 0 1 0 0,1 0-1 0 0,0 0 0 0 0,0 0 1 0 0,0 0-1 0 0,0 0 0 0 0,1 0 1 0 0,-1 0-1 0 0,1 0 0 0 0,0 0 1 0 0,0 0-1 0 0,0 0 0 0 0,0 1 0 0 0,1-1 1 0 0,2-4-1 0 0,-2 5-12 0 0,0 0-1 0 0,1 0 1 0 0,-1 0-1 0 0,1 1 1 0 0,-1-1-1 0 0,1 1 1 0 0,0 0-1 0 0,-1 0 1 0 0,1 0-1 0 0,0 0 1 0 0,0 0-1 0 0,0 1 1 0 0,0-1-1 0 0,0 1 1 0 0,0 0-1 0 0,0 0 1 0 0,0 0 0 0 0,4 0-1 0 0,1 1-9 0 0,-1 0 0 0 0,1 0 0 0 0,-1 1 1 0 0,0 0-1 0 0,1 0 0 0 0,7 4 0 0 0,-11-4 17 0 0,0 0-1 0 0,0 1 1 0 0,1-1-1 0 0,-2 1 1 0 0,1 0-1 0 0,0 1 1 0 0,0-1-1 0 0,-1 1 1 0 0,0-1 0 0 0,0 1-1 0 0,5 8 1 0 0,-7-10-1 0 0,0-1 0 0 0,0 1 0 0 0,0-1 0 0 0,-1 1 0 0 0,1 0 0 0 0,-1 0 0 0 0,1-1 0 0 0,-1 1 0 0 0,0 0 0 0 0,0 0 0 0 0,1 0 0 0 0,-1-1 0 0 0,0 1 0 0 0,-1 0 0 0 0,1 0 0 0 0,0 0 0 0 0,0 0 0 0 0,-1-1 0 0 0,1 1 0 0 0,-1 0 0 0 0,0 0 0 0 0,1-1-1 0 0,-1 1 1 0 0,0-1 0 0 0,0 1 0 0 0,0-1 0 0 0,0 1 0 0 0,0-1 0 0 0,-1 1 0 0 0,1-1 0 0 0,0 0 0 0 0,-1 1 0 0 0,1-1 0 0 0,-3 2 0 0 0,2-2 10 0 0,0 1 0 0 0,0-1 0 0 0,0 1 0 0 0,-1-1 0 0 0,1 0 0 0 0,0 0-1 0 0,-1 0 1 0 0,1 0 0 0 0,0 0 0 0 0,-1-1 0 0 0,1 1 0 0 0,-1-1 0 0 0,1 1 0 0 0,-1-1-1 0 0,0 0 1 0 0,1 0 0 0 0,-1 0 0 0 0,1 0 0 0 0,-1-1 0 0 0,1 1 0 0 0,-1-1 0 0 0,1 1-1 0 0,-1-1 1 0 0,1 0 0 0 0,-4-2 0 0 0,-9-7 15 0 0,1-1-1 0 0,-13-12 1 0 0,22 19-35 0 0,1 0 1 0 0,0-1-1 0 0,1 1 1 0 0,-1-1 0 0 0,1 1-1 0 0,0-1 1 0 0,0 0-1 0 0,0 0 1 0 0,0-1-1 0 0,-1-6 1 0 0,3 11-1 0 0,1 0 0 0 0,0 0 0 0 0,0 0 0 0 0,0 0 0 0 0,0 0 0 0 0,0 0 0 0 0,0 0 0 0 0,0 0 0 0 0,0-1 0 0 0,0 1 0 0 0,0 0 0 0 0,0 0 0 0 0,1 0 0 0 0,-1 0 0 0 0,1 0 0 0 0,-1 0 0 0 0,0 0-1 0 0,1 0 1 0 0,0 0 0 0 0,-1 0 0 0 0,2-1 0 0 0,-1 1-4 0 0,1-1 0 0 0,0 1-1 0 0,-1 0 1 0 0,1 0-1 0 0,0-1 1 0 0,0 1 0 0 0,0 1-1 0 0,-1-1 1 0 0,1 0-1 0 0,4-1 1 0 0,0 1-25 0 0,-1 0 0 0 0,1 0 1 0 0,0 1-1 0 0,0-1 0 0 0,0 1 1 0 0,-1 0-1 0 0,10 2 0 0 0,-10-1 9 0 0,-1 0 0 0 0,1 0 0 0 0,-1 1 0 0 0,1-1 0 0 0,-1 1 0 0 0,0 0 1 0 0,1 0-1 0 0,-1 1 0 0 0,4 3 0 0 0,-7-5 25 0 0,1 0 0 0 0,-1 0 1 0 0,0 0-1 0 0,0 1 0 0 0,0-1 1 0 0,0 1-1 0 0,0-1 0 0 0,0 1 1 0 0,0-1-1 0 0,0 1 0 0 0,-1-1 1 0 0,1 1-1 0 0,0 0 0 0 0,-1-1 1 0 0,0 1-1 0 0,1 0 0 0 0,-1-1 1 0 0,0 1-1 0 0,0 0 0 0 0,0 0 1 0 0,0-1-1 0 0,0 1 0 0 0,0 0 1 0 0,0 0-1 0 0,-1-1 0 0 0,1 1 1 0 0,-2 2-1 0 0,-3 11 3 0 0,0-1-1 0 0,-1 0 1 0 0,-10 16-1 0 0,13-25 8 0 0,0 0-1 0 0,0-1 1 0 0,0 0-1 0 0,-1 1 0 0 0,0-1 1 0 0,0-1-1 0 0,0 1 0 0 0,0 0 1 0 0,0-1-1 0 0,-1 0 0 0 0,1 0 1 0 0,-8 3-1 0 0,10-5 1 0 0,0 0 0 0 0,-1-1-1 0 0,1 1 1 0 0,0-1 0 0 0,0 1-1 0 0,-1-1 1 0 0,1 0 0 0 0,0 0 0 0 0,0 0-1 0 0,-1 0 1 0 0,1-1 0 0 0,0 1-1 0 0,0-1 1 0 0,0 1 0 0 0,-1-1 0 0 0,1 0-1 0 0,0 0 1 0 0,0 0 0 0 0,0 0-1 0 0,0 0 1 0 0,-2-2 0 0 0,-4-3-17 0 0,1 0 0 0 0,-1-1 1 0 0,-10-12-1 0 0,-1-1-264 0 0,-5-5-2756 0 0,18 20 1438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77 160 487 0 0,'-5'4'0'0'0,"0"-2"0"0"0,4-1 14 0 0,0-1 0 0 0,0 0-1 0 0,1 1 1 0 0,-1-1 0 0 0,0 0-1 0 0,0 0 1 0 0,0 1 0 0 0,1-1-1 0 0,-1 0 1 0 0,0 0-1 0 0,0 0 1 0 0,0 0 0 0 0,0 0-1 0 0,0 0 1 0 0,1-1 0 0 0,-1 1-1 0 0,0 0 1 0 0,0 0-1 0 0,0-1 1 0 0,1 1 0 0 0,-1 0-1 0 0,-1-1 1 0 0,0 0-9 0 0,1 0 33 0 0,-1 0-1 0 0,1 0 1 0 0,0 0-1 0 0,-1-1 1 0 0,1 1-1 0 0,0 0 0 0 0,0-1 1 0 0,0 1-1 0 0,0 0 1 0 0,0-1-1 0 0,0 1 1 0 0,0-1-1 0 0,0 0 1 0 0,1 1-1 0 0,-1-1 1 0 0,0 0-1 0 0,1 1 1 0 0,0-1-1 0 0,-1 0 1 0 0,1-2-1 0 0,-1 2-7 0 0,0-2 476 0 0,5-3-414 0 0,8-21-18 0 0,-9 21 69 0 0,6 9-78 0 0,27 4-1 0 0,-28-4-33 0 0,-6 0-8 0 0,-1 2-4 0 0,-1-1 0 0 0,0 0 0 0 0,0 1 0 0 0,0-1 0 0 0,0 1 0 0 0,0-1 1 0 0,-1 1-1 0 0,0-1 0 0 0,1 0 0 0 0,-1 1 0 0 0,-2 4 0 0 0,2-7 0 0 0,1 1-1 0 0,-1-1 0 0 0,0 1 1 0 0,0-1-1 0 0,0 1 1 0 0,0-1-1 0 0,0 1 1 0 0,0-1-1 0 0,0 0 1 0 0,0 0-1 0 0,-1 0 1 0 0,1 1-1 0 0,0-1 0 0 0,-1 0 1 0 0,1-1-1 0 0,-1 1 1 0 0,1 0-1 0 0,-1 0 1 0 0,0-1-1 0 0,1 1 1 0 0,-1 0-1 0 0,1-1 1 0 0,-4 1-1 0 0,3-1 8 0 0,0 0 1 0 0,0-1-1 0 0,-1 1 0 0 0,1 0 1 0 0,0-1-1 0 0,0 1 1 0 0,0-1-1 0 0,0 0 0 0 0,0 1 1 0 0,0-1-1 0 0,0 0 0 0 0,0 0 1 0 0,0-1-1 0 0,0 1 0 0 0,0 0 1 0 0,1-1-1 0 0,-4-2 0 0 0,3 3-2 0 0,-1-1-5 0 0,-4-10 70 0 0,0-8-77 0 0,7 16-12 0 0,-1 0 0 0 0,1-1 0 0 0,0 1 0 0 0,0 0 0 0 0,1-8 0 0 0,10-24-14 0 0,-9 28-58 0 0,5 2 4 0 0,19-20 42 0 0,-20 19-34 0 0,2 10 42 0 0,23 9 42 0 0,-31-12-22 0 0,1 0 0 0 0,-1 0 1 0 0,0 0-1 0 0,1 0 0 0 0,-1 0 0 0 0,0 0 1 0 0,1 0-1 0 0,-1 0 0 0 0,0 0 1 0 0,1 0-1 0 0,-1 0 0 0 0,0 1 0 0 0,1-1 1 0 0,-1 0-1 0 0,0 0 0 0 0,0 0 1 0 0,1 1-1 0 0,-1-1 0 0 0,0 0 0 0 0,0 0 1 0 0,1 1-1 0 0,-1-1 0 0 0,0 0 1 0 0,0 0-1 0 0,1 1 0 0 0,-1-1 0 0 0,0 1 1 0 0,1 2 28 0 0,-1-1 1 0 0,1 1-1 0 0,-1 0 1 0 0,0 0-1 0 0,0-1 1 0 0,0 1-1 0 0,0 0 1 0 0,0 0 0 0 0,0 0-1 0 0,-1-1 1 0 0,1 1-1 0 0,-1 0 1 0 0,0 0-1 0 0,0-1 1 0 0,0 1-1 0 0,0-1 1 0 0,-1 1-1 0 0,-1 2 1 0 0,1-1 53 0 0,-1 0 23 0 0,-12 14 284 0 0,9-14-318 0 0,0-3-58 0 0,2 0-38 0 0,4-1-90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38.1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216 1623 599 0 0,'-9'3'567'0'0,"-1"0"-1"0"0,0-1 1 0 0,-19 2-1 0 0,19-3-8 0 0,8 0-412 0 0,-1-1-1 0 0,0 1 0 0 0,0-1 0 0 0,0 0 0 0 0,0 0 1 0 0,0-1-1 0 0,0 1 0 0 0,0 0 0 0 0,0-1 0 0 0,1 0 0 0 0,-1 0 1 0 0,0 0-1 0 0,-2-1 0 0 0,0-1 167 0 0,0-1 0 0 0,0 0 0 0 0,0 0 1 0 0,-7-8-1 0 0,9 9-218 0 0,-2-2 61 0 0,1-1 1 0 0,-1 0-1 0 0,2 0 0 0 0,-1 0 0 0 0,1 0 0 0 0,0 0 0 0 0,0-1 0 0 0,0 1 0 0 0,1-1 0 0 0,-2-8 0 0 0,0-3 87 0 0,1-1 0 0 0,-1-30 0 0 0,-9-94 1178 0 0,6 78-816 0 0,6 56-523 0 0,1-1 0 0 0,1 0-1 0 0,0 0 1 0 0,0 1-1 0 0,0-1 1 0 0,2 0 0 0 0,-1 1-1 0 0,1 0 1 0 0,0-1-1 0 0,1 1 1 0 0,0 0 0 0 0,6-9-1 0 0,22-47 75 0 0,-31 64-83 0 0,4-7-8 0 0,1-1-52 0 0,16-28 67 0 0,-21 35 51 0 0,4-6-66 0 0,17-23 2 0 0,-11 16-8 0 0,11-14-34 0 0,6-5 40 0 0,-20 26-53 0 0,-2 1 61 0 0,1 0-4 0 0,21-20-40 0 0,-21 20 137 0 0,2 1-101 0 0,26-21-40 0 0,-16 14 24 0 0,31-17-36 0 0,-1-4-1 0 0,-40 26 42 0 0,0 2 1 0 0,25-19-32 0 0,-15 12 38 0 0,21-14 14 0 0,-30 21 2 0 0,2 0-20 0 0,45-24-46 0 0,10-4-10 0 0,-3-5 0 0 0,-16 7 11 0 0,-27 19 32 0 0,22-9-22 0 0,-21 11 22 0 0,23-9-22 0 0,-23 11 22 0 0,22-7-22 0 0,-21 7 22 0 0,35-13-33 0 0,-1-2 1 0 0,-45 19 42 0 0,1 1 1 0 0,38-12-33 0 0,-26 11 34 0 0,32-4 3 0 0,12-6-46 0 0,6-7-12 0 0,-2 1 0 0 0,-4 4 0 0 0,4 0 0 0 0,-4 2 0 0 0,-12 5 11 0 0,-33 8 42 0 0,23 0 11 0 0,-23 0-10 0 0,36-5-44 0 0,-3 0 1 0 0,-46 5 106 0 0,0 3-63 0 0,47 5-33 0 0,11 0 22 0 0,-10-3-22 0 0,-5-4 75 0 0,-41-1-75 0 0,-2 2 45 0 0,0 0 6 0 0,33 1 4 0 0,-20 0-20 0 0,38 0-46 0 0,11-1-10 0 0,0 1 0 0 0,-11-3 11 0 0,-13-2 43 0 0,-37 4-33 0 0,1-1 0 0 0,18 3 0 0 0,17 0 43 0 0,51 4 64 0 0,-43-3-64 0 0,-28-2-10 0 0,48 0-33 0 0,15-1 22 0 0,9 0 21 0 0,-33 2-54 0 0,19-2-10 0 0,2 1 0 0 0,-18-2 0 0 0,-3-1 0 0 0,2-2 11 0 0,3 0 32 0 0,18-3-33 0 0,-2 3-10 0 0,0 1 11 0 0,-2 0 32 0 0,-11-3-22 0 0,-45 3 22 0 0,44-8-33 0 0,10 1-10 0 0,-10 0 0 0 0,-4 3 0 0 0,6 5 0 0 0,6 2 0 0 0,-4-1 0 0 0,8 0 54 0 0,-29 0-44 0 0,9-1-10 0 0,4-3 0 0 0,-9 2 11 0 0,-37 1 32 0 0,24-1-22 0 0,-25 1 22 0 0,24-2-22 0 0,-24 1 22 0 0,36-8-33 0 0,7-5-10 0 0,-1 5 0 0 0,-2 3 0 0 0,4 2 0 0 0,-2 5 0 0 0,5-1 0 0 0,1-3 0 0 0,-2-1 0 0 0,2 5 11 0 0,-1 4 32 0 0,-7 3-33 0 0,2-3-10 0 0,6-6 0 0 0,-4-3 0 0 0,-47 4 0 0 0,28 3 0 0 0,-32 0 0 0 0,29 8 0 0 0,21 9 54 0 0,-17-5-44 0 0,16 1-10 0 0,-13-8 11 0 0,-42-5 42 0 0,0 3 11 0 0,27 9 0 0 0,-19-6-10 0 0,24 9-44 0 0,13-1-10 0 0,-4-7 14 0 0,-40-7 130 0 0,-1 1-88 0 0,31 8-35 0 0,-23-5 22 0 0,22 14-33 0 0,-23-9 1 0 0,-9-5 3 0 0,1-1 0 0 0,15 6 1 0 0,15 7-5 0 0,-1 5-10 0 0,-9 1 0 0 0,-23-18 0 0 0,-2-1 0 0 0,-1-1 0 0 0,0 1 0 0 0,0 0 0 0 0,0 0 0 0 0,0 0 0 0 0,3 7 0 0 0,16 28 0 0 0,-11-16 0 0 0,4 6 0 0 0,0 3-21 0 0,-1 1-1 0 0,-1 1 0 0 0,-1 0 0 0 0,-3 0 1 0 0,0 1-1 0 0,5 56 0 0 0,-1 11-15 0 0,2 13-42 0 0,-13-92 64 0 0,-2 0 1 0 0,-4 45-1 0 0,-11 76-49 0 0,11-118 51 0 0,-1 0 0 0 0,-2 0-1 0 0,-15 40 1 0 0,-33 62 66 0 0,44-112-17 0 0,0-1-1 0 0,-1 1 1 0 0,0-2-1 0 0,-2 0 1 0 0,1-1 0 0 0,-20 15-1 0 0,5-3 0 0 0,16-14-13 0 0,-1-1-1 0 0,0 0 0 0 0,-1-1 0 0 0,0 0 1 0 0,-21 9-1 0 0,23-13-7 0 0,0-1 0 0 0,-1 0 1 0 0,1-1-1 0 0,-1 0 0 0 0,1-1 0 0 0,-1 0 0 0 0,-20-1 1 0 0,-33-1 9 0 0,0 2 1 0 0,-67 12 0 0 0,-129 14 114 0 0,202-24-87 0 0,18 0-30 0 0,-1-1 0 0 0,-70-6-1 0 0,82 1 3 0 0,0 1-1 0 0,1 2 0 0 0,-1 1 1 0 0,1 1-1 0 0,-31 7 0 0 0,-93 8 41 0 0,110-14 7 0 0,-23-2-13 0 0,43-3-60 0 0,-35 5-1 0 0,5 3 107 0 0,-72-2 0 0 0,63-3-104 0 0,30-1 0 0 0,1-1 0 0 0,-45-5 0 0 0,-130-22 64 0 0,138 24-64 0 0,47 3 0 0 0,-36-5 0 0 0,38 3 9 0 0,1 1 1 0 0,-1 1-1 0 0,-32 3 0 0 0,28-1 5 0 0,-43-2-1 0 0,15-2 55 0 0,-93 9 0 0 0,97-2-68 0 0,28-2 0 0 0,-1-1 0 0 0,0-1 0 0 0,-26-1 0 0 0,27-1-1 0 0,0 1-1 0 0,-1 1 1 0 0,1 1-1 0 0,-33 7 1 0 0,35-5 0 0 0,-132 14 34 0 0,3-1-2 0 0,124-14-31 0 0,-28 0 0 0 0,-16 2 0 0 0,39-1 0 0 0,14-3 0 0 0,-1 1 0 0 0,1 0 0 0 0,0 1 0 0 0,-1 1 0 0 0,1 0 0 0 0,-22 11 0 0 0,20-7-7 0 0,-1 0 0 0 0,0-1 0 0 0,0-1 0 0 0,0 0 0 0 0,-1-1 0 0 0,0-2-1 0 0,0 1 1 0 0,-26 0 0 0 0,17-2 7 0 0,1 1 0 0 0,-1 1 0 0 0,1 1 0 0 0,-42 15 0 0 0,26-8 0 0 0,-1-1 0 0 0,-72 7 0 0 0,63-11 0 0 0,30-2-1 0 0,-25 8 0 0 0,-5 0 14 0 0,36-9-2 0 0,-72 12 31 0 0,49-9-24 0 0,0 2 0 0 0,-65 22 0 0 0,64-16-7 0 0,25-8-11 0 0,0-1 0 0 0,-1-1-1 0 0,0 0 1 0 0,-31 4 0 0 0,-155 14 0 0 0,183-21 0 0 0,0-1 0 0 0,0-1 0 0 0,0-1 0 0 0,-24-4 0 0 0,13 2 0 0 0,-204-16-128 0 0,142 15 128 0 0,48 3 0 0 0,-68-11 0 0 0,69 6-14 0 0,-44-1 1 0 0,52 6 0 0 0,-1-2 1 0 0,-48-11 0 0 0,1-2-28 0 0,24 7 16 0 0,5-5 1 0 0,32 7-3 0 0,-27-3-1 0 0,13 5-5 0 0,-9-1-97 0 0,-1-1 0 0 0,-72-23-1 0 0,31-2-62 0 0,59 23 100 0 0,1-1-1 0 0,-45-24 1 0 0,50 22 21 0 0,-27-19 1 0 0,42 25 54 0 0,0 1 0 0 0,1-1 1 0 0,-1-1-1 0 0,1 1 0 0 0,0-1 1 0 0,1 0-1 0 0,-6-9 0 0 0,2 2-21 0 0,2 0 0 0 0,0-1-1 0 0,0 0 1 0 0,1 0 0 0 0,-4-21-1 0 0,9 32 34 0 0,1-1 0 0 0,0 1 0 0 0,0-1 0 0 0,0 1 0 0 0,0-1 0 0 0,1 1 0 0 0,-1-1 0 0 0,1 1 0 0 0,3-7 0 0 0,17-41-63 0 0,-6 20 46 0 0,-12 23 21 0 0,13-24 0 0 0,-5 13-10 0 0,2 3-33 0 0,-7 9 34 0 0,-3 4 2 0 0,-1 0 0 0 0,1 1 1 0 0,0-1-1 0 0,0 1 0 0 0,1 0 0 0 0,-1 0 0 0 0,5-3 0 0 0,31-25-4 0 0,13-4 11 0 0,6 2 0 0 0,10-2 0 0 0,11-3 54 0 0,-39 20-33 0 0,-19 9 22 0 0,21-5-22 0 0,-18 7 22 0 0,28-4-22 0 0,-27 6 22 0 0,25-3-21 0 0,-24 3 26 0 0,43-8-36 0 0,3-2 2 0 0,-58 12 50 0 0,0-1-8 0 0,43-8-35 0 0,-28 6 22 0 0,45-5-33 0 0,0 3 1 0 0,-47 6 32 0 0,33 1-33 0 0,10 0-10 0 0,4 3 0 0 0,5 4 0 0 0,-1 5 0 0 0,-10 0 11 0 0,-42-5 32 0 0,32 11-33 0 0,6 4-10 0 0,4 0 0 0 0,-15-7 11 0 0,-34-7 32 0 0,23 16-33 0 0,9 5-10 0 0,-40-23 0 0 0,1 0 0 0 0,22 5 0 0 0,-14-6 0 0 0,24 3 0 0 0,26-3 0 0 0,2-5 0 0 0,3 0 0 0 0,-12 2 11 0 0,-37-2 32 0 0,37-6-33 0 0,10-7-10 0 0,-12-1 11 0 0,-38 10 32 0 0,24-5-22 0 0,-47 10-21 0 0,9-2 13 0 0,-1 0 0 0 0,1 1 0 0 0,14-1 1 0 0,16 0 40 0 0,17-3-44 0 0,2-2 1 0 0,-34 4 32 0 0,28-5-22 0 0,-39 5 32 0 0,1 3 1 0 0,52-4-44 0 0,-7 0 2 0 0,-36 0 36 0 0,23-7-25 0 0,-25 3 30 0 0,21-12 11 0 0,-32 16 354 0 0,-9 1-340 0 0,-1 3-76 0 0,0-1 1 0 0,1 1-1 0 0,-1 0 0 0 0,0-1 1 0 0,0 1-1 0 0,0 0 0 0 0,0-1 0 0 0,0 1 1 0 0,0-1-1 0 0,0 1 0 0 0,0 0 1 0 0,0-1-1 0 0,0 1 0 0 0,0 0 0 0 0,0-1 1 0 0,0 1-1 0 0,0-1 0 0 0,0 1 1 0 0,0 0-1 0 0,0-1 0 0 0,0 1 0 0 0,0 0 1 0 0,-1-1-1 0 0,1 1 0 0 0,0 0 0 0 0,0-1 1 0 0,0 1-1 0 0,-1 0 0 0 0,1 0 1 0 0,0-1-1 0 0,-1 1 0 0 0,-14-3 48 0 0,7 2-26 0 0,-133-11 14 0 0,-438-41 201 0 0,159 12-239 0 0,356 38 0 0 0,37 3 0 0 0,-45-7 0 0 0,71 7-6 0 0,-1 0 0 0 0,1 0 1 0 0,0-1-1 0 0,0 1 0 0 0,-1 0 0 0 0,1-1 0 0 0,0 1 0 0 0,0-1 0 0 0,0 1 0 0 0,0-1 0 0 0,0 0 0 0 0,-2 0 1 0 0,3 0 2 0 0,0 1 0 0 0,0-1 0 0 0,0 1 0 0 0,0-1 1 0 0,0 1-1 0 0,0 0 0 0 0,0-1 0 0 0,0 1 1 0 0,0-1-1 0 0,0 1 0 0 0,0-1 0 0 0,1 1 1 0 0,-1 0-1 0 0,0-1 0 0 0,0 1 0 0 0,0 0 1 0 0,1-1-1 0 0,-1 1 0 0 0,0-1 0 0 0,0 1 1 0 0,1 0-1 0 0,-1-1 0 0 0,0 1 0 0 0,1 0 1 0 0,-1 0-1 0 0,0-1 0 0 0,1 1 0 0 0,-1 0 0 0 0,0 0 1 0 0,1 0-1 0 0,-1-1 0 0 0,1 1 0 0 0,-1 0 1 0 0,1 0-1 0 0,13-5-161 0 0,40-13 68 0 0,-50 17 87 0 0,-1 0 1 0 0,1 0-1 0 0,0 0 1 0 0,-1 1-1 0 0,1-1 0 0 0,4 1 1 0 0,71-6-13 0 0,-3 5-22 0 0,-5 4 32 0 0,12 3 11 0 0,6-1 0 0 0,-2-2 0 0 0,2-3 0 0 0,1 0 0 0 0,3 0 0 0 0,-1-2 0 0 0,-6-3 0 0 0,-6-5 0 0 0,-2 1 0 0 0,-2 0 0 0 0,5 2 0 0 0,8 0 0 0 0,0 1 0 0 0,-4 1 0 0 0,-7-1 0 0 0,-7-3 0 0 0,-4-2 0 0 0,10-1 631 0 0,-34 6 62 0 0,-33 5 31 0 0,6-1-190 0 0,73-10-1458 0 0,-47 7 216 0 0,-32 3 80 0 0,5 1 410 0 0,57-5 194 0 0,7 1 24 0 0,-10 0 0 0 0,6 4 0 0 0,1-4 0 0 0,-1 0 0 0 0,1-1 0 0 0,3 0 0 0 0,-1 1 0 0 0,-1 2 0 0 0,-4 2 0 0 0,0 4 0 0 0,-5-2 0 0 0,1-3 0 0 0,3-5 0 0 0,4-2 0 0 0,-1 3 0 0 0,2 5 0 0 0,-1 4 0 0 0,-1-1 0 0 0,2-3 0 0 0,-3 0 0 0 0,-5-5 0 0 0,4 0 0 0 0,-13 5 11 0 0,-38 2 32 0 0,30 0-33 0 0,13-5-10 0 0,0 3 11 0 0,1 1 32 0 0,-4 3-33 0 0,0-2-10 0 0,0-1 0 0 0,-10 1 11 0 0,-42 0 44 0 0,1-1 3 0 0,40 1-46 0 0,6 6-12 0 0,-4 3 0 0 0,-9 0-13 0 0,-35-9-78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2.94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267 652 287 0 0,'-8'-6'4344'0'0,"-29"30"-2189"0"0,20-12-1190 0 0,15-11-781 0 0,1-1-147 0 0,0 0 1 0 0,0 1-1 0 0,1-1 0 0 0,-1 0 1 0 0,0 1-1 0 0,0-1 0 0 0,1 1 1 0 0,-1-1-1 0 0,0 1 0 0 0,1-1 1 0 0,-1 1-1 0 0,0 0 1 0 0,1-1-1 0 0,-1 1 0 0 0,1 0 1 0 0,-1 0-1 0 0,1 0 0 0 0,-1 0 0 0 0,1 0 0 0 0,-1 0 0 0 0,1 0 0 0 0,-1 0 0 0 0,1 0 0 0 0,-1-1 0 0 0,0 1 0 0 0,1 0 0 0 0,-1 0 1 0 0,0-1-1 0 0,0 1 0 0 0,1 0 0 0 0,-1-1 0 0 0,-1 2 0 0 0,0-2 10 0 0,1 1 1 0 0,0 0 0 0 0,0 0-1 0 0,0 0 1 0 0,0 0 0 0 0,0 0-1 0 0,0 0 1 0 0,0 0 0 0 0,-1 3-1 0 0,1-2-39 0 0,-1 16 144 0 0,1-10-92 0 0,2 0-1 0 0,-1 0 1 0 0,1 0-1 0 0,0 0 0 0 0,1 0 1 0 0,3 11-1 0 0,-3-15-37 0 0,-1 1-1 0 0,0 0 0 0 0,0 0 1 0 0,0 0-1 0 0,0 0 0 0 0,-1 0 1 0 0,0 0-1 0 0,-1 8 0 0 0,2 11 24 0 0,0-11-26 0 0,-1-12-4 0 0,0-1 0 0 0,0 0 0 0 0,0 1 1 0 0,0-1-1 0 0,0 0 0 0 0,0 1 0 0 0,0-1 0 0 0,0 0 0 0 0,0 1 0 0 0,0-1 0 0 0,0 0 0 0 0,0 1 0 0 0,0-1 0 0 0,0 0 0 0 0,0 1 0 0 0,0-1 0 0 0,0 0 0 0 0,-1 1 0 0 0,1-1 0 0 0,0 0 0 0 0,0 1 0 0 0,0-1 0 0 0,0 0 0 0 0,-1 0 0 0 0,1 1 0 0 0,0-1 0 0 0,0 0 1 0 0,-1 0-1 0 0,1 1 0 0 0,0-1 0 0 0,-1 0 0 0 0,1 0 0 0 0,0 0 0 0 0,0 1 0 0 0,-1-1 0 0 0,1 0 0 0 0,0 0 0 0 0,-1 0 0 0 0,0 0 0 0 0,-5 3 77 0 0,-14-10 118 0 0,18 5-207 0 0,0 0-1 0 0,0 1 0 0 0,0-1 1 0 0,0 0-1 0 0,0 0 0 0 0,1 0 1 0 0,-1 0-1 0 0,1 0 0 0 0,0-1 1 0 0,-1 1-1 0 0,1 0 0 0 0,0-1 1 0 0,0 1-1 0 0,1-1 1 0 0,-1 1-1 0 0,0-5 0 0 0,0 5-2 0 0,-1-5 15 0 0,-1 0 0 0 0,0 0 0 0 0,-1 0-1 0 0,1 0 1 0 0,-2 1 0 0 0,-4-7 0 0 0,1 1 5 0 0,7 10-10 0 0,0 0 1 0 0,0-1-1 0 0,1 1 0 0 0,-1 0 0 0 0,0 0 0 0 0,1 0 0 0 0,0-1 1 0 0,-1-2-1 0 0,1 3-10 0 0,0 0 0 0 0,0 1 1 0 0,0-1-1 0 0,-1 0 0 0 0,1 0 1 0 0,-1 0-1 0 0,1 0 1 0 0,-1 0-1 0 0,0 1 0 0 0,1-1 1 0 0,-1 0-1 0 0,-4-3 124 0 0,5 5-108 0 0,0 0 0 0 0,-1 0-1 0 0,1 0 1 0 0,-1 0 0 0 0,1 0-1 0 0,-1 0 1 0 0,1 0 0 0 0,0 0 0 0 0,-1 0-1 0 0,1 0 1 0 0,-1-1 0 0 0,1 1-1 0 0,0 0 1 0 0,-1 0 0 0 0,1 0-1 0 0,0-1 1 0 0,-1 1 0 0 0,1 0 0 0 0,0-1-1 0 0,-1 1 1 0 0,1 0 0 0 0,-1-1-1 0 0,1 1-8 0 0,0-1-1 0 0,0 1 1 0 0,0 0-1 0 0,-1-1 1 0 0,1 1-1 0 0,0 0 1 0 0,0 0-1 0 0,0-1 1 0 0,-1 1-1 0 0,1 0 1 0 0,0 0-1 0 0,0-1 1 0 0,-1 1-1 0 0,1 0 1 0 0,0 0-1 0 0,0 0 1 0 0,-1-1-1 0 0,1 1 1 0 0,0 0-1 0 0,-1 0 1 0 0,1 0-1 0 0,0 0 1 0 0,-1 0-1 0 0,1 0 1 0 0,0 0-1 0 0,-1 0 1 0 0,1 0-1 0 0,0 0 1 0 0,-1 0-1 0 0,1 0 1 0 0,0 0-1 0 0,-1 0 1 0 0,1 0-1 0 0,0 0 1 0 0,-1 0-1 0 0,1 0 1 0 0,0 0-1 0 0,-1 1 1 0 0,1-1-1 0 0,0 0 1 0 0,0 0-1 0 0,-1 0 1 0 0,1 1-1 0 0,0-1 1 0 0,0 0-1 0 0,-1 0 1 0 0,1 0-1 0 0,0 1 1 0 0,0-1-1 0 0,-1 0 1 0 0,1 1-1 0 0,0-1 1 0 0,0 1-1 0 0,-3 5 18 0 0,1 1-1 0 0,0-1 1 0 0,0 1-1 0 0,-1 11 1 0 0,-5 15-30 0 0,6-24 60 0 0,0-1 0 0 0,1 1-1 0 0,0 0 1 0 0,0 0 0 0 0,1-1 0 0 0,0 1-1 0 0,1 0 1 0 0,0 0 0 0 0,4 15 0 0 0,-4-15-80 0 0,1 4 26 0 0,-1-7 23 0 0,0 0 0 0 0,0-1 0 0 0,0 1 1 0 0,1 0-1 0 0,3 8 0 0 0,-3-10-4 0 0,0-1 0 0 0,0 1 0 0 0,0-1-1 0 0,0 0 1 0 0,1 0 0 0 0,0 1 0 0 0,0-2 0 0 0,0 1 0 0 0,0 0 0 0 0,0-1 0 0 0,0 1-1 0 0,5 2 1 0 0,21 12-19 0 0,-24-15 19 0 0,-1 1-1 0 0,0-1 0 0 0,0 1 0 0 0,0 0 1 0 0,-1 0-1 0 0,4 4 0 0 0,-6-6-15 0 0,2 1-13 0 0,6 2 135 0 0,26 17-61 0 0,-28-16-53 0 0,-2-1-1 0 0,0-1 0 0 0,0 0 0 0 0,1 0 1 0 0,-1 0-1 0 0,1-1 0 0 0,8 3 0 0 0,9 6 1166 0 0,-20-7-1122 0 0,8 10-44 0 0,-11-13-8 0 0,0-1-1 0 0,0 0 1 0 0,0 1-1 0 0,0-1 1 0 0,0 0-1 0 0,-1 1 0 0 0,1-1 1 0 0,0 0-1 0 0,0 0 1 0 0,0 1-1 0 0,0-1 1 0 0,0 0-1 0 0,-1 0 1 0 0,1 1-1 0 0,0-1 1 0 0,0 0-1 0 0,0 0 1 0 0,-1 0-1 0 0,1 1 0 0 0,0-1 1 0 0,0 0-1 0 0,-1 0 1 0 0,1 0-1 0 0,0 0 1 0 0,-1 1-1 0 0,1-1 1 0 0,0 0-1 0 0,0 0 1 0 0,-1 0-1 0 0,1 0 0 0 0,0 0 1 0 0,-1 0-1 0 0,1 0 1 0 0,0 0-1 0 0,-1 0 1 0 0,1 0-1 0 0,0 0 1 0 0,0 0-1 0 0,-1 0 1 0 0,-15 0 3 0 0,5-3 27 0 0,0-1-1 0 0,1 0 1 0 0,-1 0-1 0 0,-19-12 1 0 0,24 12-15 0 0,0-1 0 0 0,0 0-1 0 0,1 0 1 0 0,0 0 0 0 0,-1 0 0 0 0,2-1 0 0 0,-1 0 0 0 0,-6-11 0 0 0,-3-9 25 0 0,1-1 1 0 0,-10-30 0 0 0,-4-24 95 0 0,17 50-97 0 0,4 11 35 0 0,-8-36-1 0 0,2-34 53 0 0,10 52-47 0 0,3 30-50 0 0,-1 0-1 0 0,-1 1 0 0 0,-2-16 1 0 0,2 15-1 0 0,0 0 0 0 0,0 0 0 0 0,1 0 1 0 0,1-10-1 0 0,0-2 0 0 0,-1-1-30 0 0,7-33 0 0 0,-2 21 0 0 0,-4 26 0 0 0,1 0 0 0 0,0 0 0 0 0,0 0 0 0 0,1 1 0 0 0,-1-1 0 0 0,6-7 0 0 0,3-9 0 0 0,-1-5 21 0 0,-7 19-7 0 0,0 1 0 0 0,0-1 0 0 0,1 1-1 0 0,0 0 1 0 0,1 1 0 0 0,5-9 0 0 0,2 6-4 0 0,-2 3-10 0 0,31-21 0 0 0,-16 7 0 0 0,-24 21-9 0 0,-1 0 0 0 0,0 0 0 0 0,0 0-1 0 0,0 0 1 0 0,0 0 0 0 0,1-1 0 0 0,-1 1-1 0 0,0 0 1 0 0,0 0 0 0 0,1 0 0 0 0,-1 0 0 0 0,0 0-1 0 0,0 0 1 0 0,0 0 0 0 0,1 0 0 0 0,-1 0-1 0 0,0 0 1 0 0,0 0 0 0 0,1 0 0 0 0,-1 0-1 0 0,0 0 1 0 0,0 0 0 0 0,0 0 0 0 0,1 0 0 0 0,-1 0-1 0 0,0 0 1 0 0,0 0 0 0 0,1 0 0 0 0,-1 0-1 0 0,0 1 1 0 0,1-1 0 0 0,5 0-304 0 0,16-11-1043 0 0,-8 3 672 0 0,-2 3 684 0 0,7-4 0 0 0,-16 7 11 0 0,48-27 102 0 0,-47 27-82 0 0,-1 0 1 0 0,1 0-1 0 0,-1 0 0 0 0,0 0 0 0 0,0-1 0 0 0,9-8 450 0 0,-2 7-427 0 0,6-3-43 0 0,35-16 106 0 0,-29 15 85 0 0,-11 5-148 0 0,32-11-33 0 0,-32 11 224 0 0,1 0-191 0 0,54-11-44 0 0,-53 10 3 0 0,-5 2 12 0 0,0 0 1 0 0,0 0-1 0 0,0 1 0 0 0,12 0 0 0 0,-10 0 27 0 0,-7 1-53 0 0,0-1 0 0 0,0 1 0 0 0,0 1 0 0 0,0-1 0 0 0,-1 0-1 0 0,1 0 1 0 0,0 1 0 0 0,0 0 0 0 0,2 0 0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57.7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4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3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4 109 511 0 0,'-4'6'2546'0'0,"6"-11"-2173"0"0,-2-2-224 0 0,0 5-44 0 0,0 0 1 0 0,1 0-1 0 0,-1 0 1 0 0,0 0-1 0 0,1 0 1 0 0,0 0-1 0 0,-1 0 1 0 0,1 0-1 0 0,0 0 1 0 0,0 0-1 0 0,0 0 1 0 0,2-2-1 0 0,11-23 96 0 0,-10 20 271 0 0,2 0-405 0 0,19-20-42 0 0,-19 21 614 0 0,-2 10-503 0 0,-2-1-100 0 0,-1 0 1 0 0,1 0-1 0 0,0 0 1 0 0,-1 0-1 0 0,0 0 1 0 0,1 0-1 0 0,-1 0 0 0 0,0 1 1 0 0,-1-1-1 0 0,1 0 1 0 0,-1 0-1 0 0,1 7 0 0 0,-3 23 585 0 0,-8 52-1 0 0,4-50-1890 0 0,-1 59-1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4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04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208 223 431 0 0,'0'0'504'0'0,"-4"18"960"0"0,2-15-1352 0 0,0 1 0 0 0,0-1-1 0 0,0 0 1 0 0,-1 0-1 0 0,1-1 1 0 0,0 1-1 0 0,-1 0 1 0 0,0-1 0 0 0,0 0-1 0 0,0 1 1 0 0,0-1-1 0 0,0 0 1 0 0,0 0-1 0 0,0-1 1 0 0,-1 1-1 0 0,1-1 1 0 0,-1 0 0 0 0,1 0-1 0 0,-1 0 1 0 0,1 0-1 0 0,-1 0 1 0 0,0-1-1 0 0,1 0 1 0 0,-8 0 0 0 0,4 0-16 0 0,-1-1 0 0 0,1 0 0 0 0,0 0 0 0 0,0-1 1 0 0,0 0-1 0 0,0 0 0 0 0,0 0 0 0 0,0-1 1 0 0,1 0-1 0 0,-1-1 0 0 0,-7-5 0 0 0,8 4-16 0 0,-7-11-13 0 0,4-3-43 0 0,7 8 19 0 0,2-26-33 0 0,1 28-10 0 0,0 0 0 0 0,1 1 0 0 0,5-16 0 0 0,-4 17 0 0 0,0 0 0 0 0,0 0 0 0 0,1 0 0 0 0,8-12 0 0 0,-7 13 0 0 0,-1 1 0 0 0,1-1 0 0 0,1 1 0 0 0,-1 1 0 0 0,9-7 0 0 0,-6 6 0 0 0,-1 1 0 0 0,0 0 0 0 0,1 1 0 0 0,12-5 0 0 0,-10 5 0 0 0,0 1 0 0 0,0 0 0 0 0,13-1 0 0 0,-16 2 3 0 0,1 1-1 0 0,-1 0 0 0 0,1 1 0 0 0,10 1 0 0 0,-13-1 8 0 0,0 1 0 0 0,0-1-1 0 0,0 1 1 0 0,0 0 0 0 0,5 3 0 0 0,-7-3 6 0 0,-1 0-1 0 0,1 0 1 0 0,-1-1 0 0 0,0 1 0 0 0,0 1 0 0 0,1-1-1 0 0,-1 0 1 0 0,0 1 0 0 0,-1-1 0 0 0,1 1 0 0 0,0-1 0 0 0,-1 1-1 0 0,0 0 1 0 0,1-1 0 0 0,-1 1 0 0 0,0 0 0 0 0,0 0-1 0 0,-1 0 1 0 0,1 0 0 0 0,-1 0 0 0 0,1 5 0 0 0,-1 3-126 0 0,-1 1 1 0 0,0-1 0 0 0,-1 0 0 0 0,-1 1 0 0 0,1-1-1 0 0,-2 0 1 0 0,1-1 0 0 0,-2 1 0 0 0,1-1-1 0 0,-1 1 1 0 0,-1-1 0 0 0,0-1 0 0 0,-12 16-1 0 0,11-18-1303 0 0,-1-3-342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1151 0 0,'0'2'139'0'0,"-1"16"693"0"0,1 1 0 0 0,2-1 1 0 0,-1 0-1 0 0,6 21 0 0 0,-1 1 84 0 0,11 123 1286 0 0,-16-130-2142 0 0,-1 0 0 0 0,-8 62 0 0 0,8-93-267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1583 0 0,'-2'4'2834'0'0,"4"-4"-2719"0"0,1 1 0 0 0,0-1 0 0 0,-1 0 0 0 0,1 1 0 0 0,-1-1-1 0 0,1 1 1 0 0,0 0 0 0 0,2 1 0 0 0,2 1 76 0 0,0-2 1262 0 0,2-1-1037 0 0,35-3 99 0 0,-40 3-547 0 0,0-1 0 0 0,0 0 0 0 0,1 0 0 0 0,-1 0 0 0 0,7-4-1 0 0,-2 2-19 0 0,0 0-434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0 115 975 0 0,'0'2'74'0'0,"0"8"1196"0"0,3-7-764 0 0,11 12 1966 0 0,-11-15-2283 0 0,0 0 1 0 0,0 0-1 0 0,0 0 0 0 0,0 1 1 0 0,1 0-1 0 0,4 1 1 0 0,0 1 36 0 0,-1-2 1659 0 0,0-5-1426 0 0,25-9-62 0 0,-24 9 331 0 0,-3-3-559 0 0,14-20-75 0 0,-14 21 27 0 0,-3-2-181 0 0,5-22-48 0 0,-5 22-11 0 0,-3-27-665 0 0,0 34 731 0 0,1 0-1 0 0,-1 0 1 0 0,0 1-1 0 0,1-1 0 0 0,-1 0 1 0 0,0 0-1 0 0,0 0 1 0 0,1 1-1 0 0,-1-1 1 0 0,-1 0-1 0 0,1 1 26 0 0,0-1-1 0 0,1 1 1 0 0,-1 0 0 0 0,1 0-1 0 0,-1 0 1 0 0,1-1 0 0 0,-1 1 0 0 0,0 0-1 0 0,1 0 1 0 0,-1 0 0 0 0,1 0-1 0 0,-1 0 1 0 0,0 0 0 0 0,1 0-1 0 0,-1 1 1 0 0,1-1 0 0 0,-1 0-1 0 0,0 0 1 0 0,1 0 0 0 0,-1 0 0 0 0,1 1-1 0 0,-1-1 1 0 0,0 1 0 0 0,0-1-56 0 0,-4 2-16 0 0,1 0-1 0 0,-1 1 0 0 0,1-1 0 0 0,-1 1 0 0 0,1 0 0 0 0,0 0 1 0 0,0 1-1 0 0,0-1 0 0 0,0 1 0 0 0,1-1 0 0 0,-1 1 1 0 0,1 1-1 0 0,0-1 0 0 0,0 0 0 0 0,1 1 0 0 0,-4 6 0 0 0,3-5 134 0 0,1 0-1 0 0,0 0 1 0 0,0 0-1 0 0,0 0 1 0 0,1 0-1 0 0,0 0 1 0 0,0 0-1 0 0,1 0 1 0 0,0 1-1 0 0,0-1 0 0 0,0 0 1 0 0,2 12-1 0 0,-1-16 188 0 0,2 1 4 0 0,8 9 3 0 0,-8-9 258 0 0,2-1-237 0 0,17 7-14 0 0,-16-7 236 0 0,3-2-350 0 0,25 1-114 0 0,-26-1-97 0 0,0-1-465 0 0,1-1 412 0 0,-5 1-85 0 0,0 0 0 0 0,0 0 0 0 0,1 1 0 0 0,7-1 0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1 599 0 0,'-5'4'1216'0'0,"8"-1"-701"0"0,4 4 549 0 0,0 0-1 0 0,12 9 1 0 0,-10-10-393 0 0,11 5 118 0 0,4-1-199 0 0,-15-5-466 0 0,30 10 495 0 0,-30-11-465 0 0,30 8 715 0 0,-30-9-691 0 0,27 6 658 0 0,-2-4-670 0 0,0-2-180 0 0,-27-2-158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13 248 2271 0 0,'-1'0'54'0'0,"1"0"-41"0"0,0 0-1 0 0,0 0 0 0 0,-1 0 1 0 0,1 0-1 0 0,0 0 0 0 0,-1 0 1 0 0,1-1-1 0 0,0 1 0 0 0,0 0 1 0 0,-1 0-1 0 0,1 0 0 0 0,0 0 1 0 0,-1 0-1 0 0,1 0 0 0 0,0-1 1 0 0,0 1-1 0 0,0 0 0 0 0,-1 0 1 0 0,1 0-1 0 0,0-1 0 0 0,0 1 1 0 0,0 0-1 0 0,-1 0 0 0 0,1-1 1 0 0,0 1-1 0 0,0 0 0 0 0,0 0 1 0 0,0-1-1 0 0,0 1 0 0 0,0 0 1 0 0,0-1-1 0 0,-1 1 0 0 0,1 0 0 0 0,0 0 1 0 0,0-1-1 0 0,0 1 0 0 0,0 0 1 0 0,0-1-1 0 0,-4-25 677 0 0,6 16-299 0 0,9-31 158 0 0,-11 38-431 0 0,1-1 0 0 0,0 1-1 0 0,0-1 1 0 0,0 0 0 0 0,0 1 0 0 0,1-1 0 0 0,-1 1 0 0 0,5-6 0 0 0,-2 2 93 0 0,0 0 368 0 0,2-2-264 0 0,19-25-111 0 0,-19 25-19 0 0,1 3-81 0 0,22-17-315 0 0,-22 17-138 0 0,0 2-382 0 0,29-17-1412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17 431 0 0,'3'12'46'0'0,"-2"-10"183"0"0,0 4 27 0 0,0 0 0 0 0,0 0 0 0 0,1 0-1 0 0,3 9 1 0 0,-1-6-82 0 0,10 36 664 0 0,31 107 1744 0 0,-39-126-2200 0 0,-1-1 0 0 0,-1 1 0 0 0,-2 0 0 0 0,0 26 0 0 0,-2-47-339 0 0,0-1 0 0 0,0 0 0 0 0,-1 0 0 0 0,1 1 0 0 0,-1-1 0 0 0,0 0 0 0 0,0 0 0 0 0,0 0 0 0 0,-1 0 0 0 0,-3 8 0 0 0,5-12-36 0 0,-1 1 0 0 0,1-1 0 0 0,-1 1 0 0 0,1-1 0 0 0,-1 1 1 0 0,1-1-1 0 0,-1 0 0 0 0,1 1 0 0 0,-1-1 0 0 0,1 0 0 0 0,-1 1 0 0 0,1-1 0 0 0,-1 0 0 0 0,0 0 0 0 0,1 0 0 0 0,-1 1 0 0 0,0-1 0 0 0,1 0 1 0 0,-1 0-1 0 0,1 0 0 0 0,-1 0 0 0 0,0 0 0 0 0,1 0 0 0 0,-1 0 0 0 0,0 0 0 0 0,1-1 0 0 0,-1 1 0 0 0,-1 0 0 0 0,-7-9 47 0 0,4 5-51 0 0,3 2-7 0 0,1 1-1 0 0,0-1 1 0 0,-1 1-1 0 0,1-1 0 0 0,0 0 1 0 0,0 0-1 0 0,0 0 1 0 0,0 0-1 0 0,0 0 0 0 0,0 0 1 0 0,0 0-1 0 0,0-3 1 0 0,-7-18 14 0 0,0-1 1 0 0,2 0 0 0 0,0-1-1 0 0,-1-28 1 0 0,5 41-4 0 0,0 5-17 0 0,1-1-1 0 0,1 0 0 0 0,0 1 0 0 0,0-12 0 0 0,0 6 1 0 0,-1 2-19 0 0,2 0-1 0 0,1-19 1 0 0,-2 20 15 0 0,0 5 2 0 0,1 0 0 0 0,-1-1 0 0 0,1 1 0 0 0,0 0 0 0 0,0 0 0 0 0,2-6 0 0 0,5-21-20 0 0,-2 16-32 0 0,10-15 35 0 0,-15 30 25 0 0,-1 0 0 0 0,1 0 0 0 0,0 0 0 0 0,-1 0 0 0 0,1 0-1 0 0,0 0 1 0 0,0 0 0 0 0,0 0 0 0 0,0 0 0 0 0,-1 0 0 0 0,2 0 0 0 0,0 0 0 0 0,3-4 1 0 0,1 1 0 0 0,-1 0 1 0 0,1 0-1 0 0,10-4 0 0 0,-13 7 4 0 0,0 0 0 0 0,0 0 0 0 0,0 0 0 0 0,0 1 0 0 0,1-1 0 0 0,-1 1 0 0 0,0 0 0 0 0,0 0 0 0 0,0 0 0 0 0,0 0 0 0 0,5 2 0 0 0,-5-1 10 0 0,1-1 0 0 0,-1 2-1 0 0,0-1 1 0 0,0 0 0 0 0,5 3-1 0 0,-1 3 84 0 0,-4-3-66 0 0,-1 0 1 0 0,1 0-1 0 0,-1 0 0 0 0,1 0 1 0 0,-1 0-1 0 0,0 1 1 0 0,-1 0-1 0 0,1-1 0 0 0,-1 1 1 0 0,0 0-1 0 0,0-1 1 0 0,0 1-1 0 0,-1 0 1 0 0,0 0-1 0 0,0 8 0 0 0,-2-7-236 0 0,1 0-1 0 0,-1 0 1 0 0,-1-1 0 0 0,1 1-1 0 0,-1-1 1 0 0,0 1-1 0 0,0-1 1 0 0,0 0-1 0 0,-1 0 1 0 0,0-1 0 0 0,-7 8-1 0 0,-2 1-2338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201 124 287 0 0,'0'0'128'0'0,"3"11"518"0"0,-3-8-482 0 0,-1-1 1 0 0,0 1-1 0 0,0-1 1 0 0,-1 1 0 0 0,1-1-1 0 0,-1 1 1 0 0,1-1-1 0 0,-1 0 1 0 0,0 0-1 0 0,0 0 1 0 0,1 0-1 0 0,-1 0 1 0 0,-1 0 0 0 0,1 0-1 0 0,-3 1 1 0 0,0 1 114 0 0,-1-1 0 0 0,1 0 0 0 0,-1 0-1 0 0,0 0 1 0 0,-9 2 0 0 0,10-4-163 0 0,0 0 0 0 0,0-1 0 0 0,0 0-1 0 0,0 0 1 0 0,0 0 0 0 0,0-1 0 0 0,1 1 0 0 0,-1-1-1 0 0,0 0 1 0 0,0 0 0 0 0,1-1 0 0 0,-10-4-1 0 0,10 4-85 0 0,-1 0 1 0 0,1 0-1 0 0,-1-1 0 0 0,1 0 0 0 0,0 0 0 0 0,0 0 0 0 0,0 0 0 0 0,0 0 0 0 0,1-1 0 0 0,-1 0 0 0 0,1 0 0 0 0,-4-5 0 0 0,3-6-30 0 0,2-8-13 0 0,2 22 10 0 0,0 0 0 0 0,0 1 0 0 0,0-1 0 0 0,1 0-1 0 0,-1 0 1 0 0,0 0 0 0 0,0 1 0 0 0,0-1 0 0 0,0 0 0 0 0,1 0 0 0 0,-1 1-1 0 0,0-1 1 0 0,1 0 0 0 0,-1 1 0 0 0,1-1 0 0 0,0-1 0 0 0,17-31 0 0 0,-13 25 58 0 0,4 1 15 0 0,25-19 2 0 0,-25 20 72 0 0,1 5-72 0 0,29-3 0 0 0,-29 3 0 0 0,-2 3 0 0 0,25 5 0 0 0,-25-5 0 0 0,-1 1-1 0 0,23 12 0 0 0,-21-12-45 0 0,-7-1-9 0 0,1-1-1 0 0,-1 0 1 0 0,1 1 0 0 0,-1-1 0 0 0,0 1 0 0 0,4 3 0 0 0,-3-2-8 0 0,0-1 1 0 0,0 1-1 0 0,-1 0 1 0 0,1 0-1 0 0,-1 0 1 0 0,1 1-1 0 0,-1-1 1 0 0,0 1-1 0 0,0-1 1 0 0,-1 1-1 0 0,1 0 0 0 0,-1-1 1 0 0,0 1-1 0 0,0 0 1 0 0,0 0-1 0 0,0 0 1 0 0,0 8-1 0 0,-1-8-109 0 0,-1 0-1 0 0,0 1 1 0 0,0-1-1 0 0,0 0 0 0 0,0 0 1 0 0,0 0-1 0 0,-1 0 1 0 0,0 0-1 0 0,0 0 0 0 0,0-1 1 0 0,0 1-1 0 0,-1-1 1 0 0,1 1-1 0 0,-1-1 0 0 0,0 0 1 0 0,0 0-1 0 0,0 0 0 0 0,0 0 1 0 0,-1-1-1 0 0,1 1 1 0 0,-1-1-1 0 0,0 0 0 0 0,1 0 1 0 0,-1 0-1 0 0,0-1 1 0 0,0 1-1 0 0,0-1 0 0 0,0 0 1 0 0,0 0-1 0 0,-1 0 1 0 0,1 0-1 0 0,-8-1 0 0 0,3-1-571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64 172 143 0 0,'-6'-2'15'0'0,"5"2"154"0"0,-1-2-93 0 0,0 0 0 0 0,0 0 0 0 0,0 0 0 0 0,0 0 0 0 0,0-1 0 0 0,1 1 0 0 0,-3-5 0 0 0,2 4 148 0 0,1-2-4 0 0,-6-16-16 0 0,6 16 390 0 0,2-2-430 0 0,4-23-18 0 0,-4 22 420 0 0,8 9-492 0 0,25 1-42 0 0,-26-2 2 0 0,-7 2 11 0 0,-1 1-4 0 0,0 0 1 0 0,0 0-1 0 0,0 0 1 0 0,0-1-1 0 0,-1 1 0 0 0,1 0 1 0 0,-1 0-1 0 0,1-1 0 0 0,-1 1 1 0 0,0 0-1 0 0,0-1 1 0 0,-1 1-1 0 0,1-1 0 0 0,0 1 1 0 0,-1-1-1 0 0,-2 3 0 0 0,3-3 1 0 0,0-1-1 0 0,0 1 0 0 0,-1-1 0 0 0,1 0 0 0 0,0 0 1 0 0,-1 0-1 0 0,1 0 0 0 0,-1 0 0 0 0,0 0 0 0 0,1 0 1 0 0,-1 0-1 0 0,0 0 0 0 0,1-1 0 0 0,-1 1 0 0 0,0-1 1 0 0,0 1-1 0 0,1-1 0 0 0,-1 0 0 0 0,0 0 1 0 0,0 0-1 0 0,0 0 0 0 0,1 0 0 0 0,-1 0 0 0 0,0 0 1 0 0,-2-1-1 0 0,2 0-6 0 0,1 1 1 0 0,-1-1-1 0 0,1 0 0 0 0,0 0 1 0 0,-1 0-1 0 0,1 0 1 0 0,-1 0-1 0 0,1 0 1 0 0,0-1-1 0 0,0 1 0 0 0,0 0 1 0 0,0-1-1 0 0,-2-1 1 0 0,3 1-24 0 0,-2 0 80 0 0,1-2-18 0 0,-1-1-51 0 0,1 4-16 0 0,1 0 1 0 0,-1-1-1 0 0,1 1 0 0 0,-1-1 1 0 0,1 1-1 0 0,0-1 0 0 0,-1 1 0 0 0,1-1 1 0 0,0 0-1 0 0,0 1 0 0 0,0-1 1 0 0,0 1-1 0 0,1-1 0 0 0,-1-1 0 0 0,2-26-11 0 0,-1 21-70 0 0,2 1 15 0 0,11-24 32 0 0,-11 23-53 0 0,5 10-168 0 0,-3 0 238 0 0,0 0-1 0 0,0 0 0 0 0,0 0 1 0 0,5 4-1 0 0,-9-5 15 0 0,0 1 1 0 0,0-1-1 0 0,0 1 0 0 0,0-1 1 0 0,0 1-1 0 0,-1-1 0 0 0,1 1 1 0 0,0 0-1 0 0,-1-1 0 0 0,0 1 0 0 0,1 0 1 0 0,-1-1-1 0 0,0 1 0 0 0,0 0 1 0 0,0 0-1 0 0,0-1 0 0 0,0 1 1 0 0,0 0-1 0 0,0 0 0 0 0,-1 1 1 0 0,0 3 46 0 0,0-1 1 0 0,0 0 0 0 0,0 0 0 0 0,-1 0 0 0 0,-4 8-1 0 0,4-7 19 0 0,1-4-31 0 0,0 0 1 0 0,0 0-1 0 0,-1 0 0 0 0,1 0 1 0 0,0-1-1 0 0,-1 1 0 0 0,1 0 1 0 0,-1 0-1 0 0,1-1 0 0 0,-1 1 0 0 0,0-1 1 0 0,1 1-1 0 0,-5 1 0 0 0,3-2 28 0 0,2-1-93 0 0,0 0 0 0 0,0 1 0 0 0,1-1 1 0 0,-1 0-1 0 0,0 0 0 0 0,0 0 0 0 0,0 0 0 0 0,1 0 0 0 0,-1 0 0 0 0,0 0 1 0 0,0 0-1 0 0,0-1 0 0 0,1 1 0 0 0,-1 0 0 0 0,0 0 0 0 0,0-1 0 0 0,1 1 1 0 0,-1 0-1 0 0,-1-2 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1871 0 0,'3'14'283'0'0,"7"29"2248"0"0,8 72-1 0 0,-5 46-670 0 0,-11-130-1677 0 0,6 180-1578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1 287 0 0,'-2'4'0'0'0,"2"0"466"0"0,0-3-363 0 0,1 0 0 0 0,-1 0 0 0 0,1-1 0 0 0,-1 1 0 0 0,0 0 0 0 0,1 0 0 0 0,-1 0 0 0 0,1-1 0 0 0,0 1 0 0 0,-1 0 0 0 0,1-1 0 0 0,0 1 0 0 0,-1 0 0 0 0,1-1 0 0 0,0 1 0 0 0,0-1 0 0 0,-1 1 0 0 0,1-1 0 0 0,0 1 0 0 0,0-1 0 0 0,2 1 0 0 0,12 5 583 0 0,-11-5-110 0 0,16 5 395 0 0,-15-5-782 0 0,1 1 359 0 0,-1-1-18 0 0,2 1-328 0 0,21 2 1684 0 0,2-1-1655 0 0,-23-2-387 0 0,0-1-87 0 0,18 3-326 0 0,-19-2-1384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1151 0 0,'0'3'57'0'0,"0"0"0"0"0,0 0 0 0 0,0 0 0 0 0,0-1 0 0 0,0 1 0 0 0,0 0 0 0 0,1 0 0 0 0,0-1 0 0 0,-1 1 0 0 0,1 0-1 0 0,0-1 1 0 0,0 1 0 0 0,0-1 0 0 0,1 1 0 0 0,1 2 0 0 0,1 0 349 0 0,0 0 1 0 0,0 0-1 0 0,0-1 1 0 0,8 6-1 0 0,-9-7-178 0 0,-2-1-77 0 0,1-1 0 0 0,-1 0 1 0 0,1 0-1 0 0,0 0 0 0 0,-1 0 0 0 0,1 0 0 0 0,0 0 0 0 0,3 1 1 0 0,-1 0 91 0 0,1 1 1406 0 0,4-4-1173 0 0,1-1-340 0 0,25-1 904 0 0,-28-3-949 0 0,20-20-10 0 0,-21 19-30 0 0,-5 0-280 0 0,0-21 101 0 0,-1 27 110 0 0,0 0 0 0 0,0 0 0 0 0,0 0 0 0 0,0 0 0 0 0,0 1 0 0 0,-1-1 0 0 0,1 0 0 0 0,0 0-1 0 0,-1 0 1 0 0,1 0 0 0 0,0 1 0 0 0,-1-1 0 0 0,1 0 0 0 0,-1 0 0 0 0,1 1 0 0 0,-1-1 0 0 0,1 0 0 0 0,-1 1 0 0 0,0-1 0 0 0,1 1 0 0 0,-1-1 0 0 0,0 1 0 0 0,0-1 0 0 0,1 1 0 0 0,-1-1 0 0 0,0 1 0 0 0,0 0 0 0 0,1-1 0 0 0,-1 1 0 0 0,0 0 0 0 0,-1 0 0 0 0,-1-1-73 0 0,0 1-1 0 0,0-1 1 0 0,0 1-1 0 0,0 0 1 0 0,-6 1-1 0 0,3-1 16 0 0,0 2 0 0 0,0-1 0 0 0,0 1 0 0 0,0 0 0 0 0,1 0 0 0 0,-1 0-1 0 0,0 1 1 0 0,1 0 0 0 0,0 0 0 0 0,0 1 0 0 0,0-1 0 0 0,0 1 0 0 0,0 0-1 0 0,1 0 1 0 0,0 1 0 0 0,0-1 0 0 0,0 1 0 0 0,0 0 0 0 0,-4 8 0 0 0,6-9 111 0 0,0 0 0 0 0,0 0 0 0 0,1 0 0 0 0,-1 0 0 0 0,1 0 0 0 0,0 0 1 0 0,0 1-1 0 0,0-1 0 0 0,1 0 0 0 0,-1 1 0 0 0,1-1 0 0 0,0 0 0 0 0,1 1 0 0 0,-1-1 1 0 0,1 0-1 0 0,-1 1 0 0 0,1-1 0 0 0,1 0 0 0 0,-1 0 0 0 0,1 0 0 0 0,-1 0 0 0 0,1 0 1 0 0,0 0-1 0 0,1 0 0 0 0,-1 0 0 0 0,0-1 0 0 0,1 0 0 0 0,3 4 0 0 0,1 0 183 0 0,1-1 0 0 0,-1 0-1 0 0,17 10 1 0 0,-23-16-226 0 0,1 2 47 0 0,0-1-1 0 0,0 1 1 0 0,1-1-1 0 0,-1 0 1 0 0,0 0-1 0 0,1 0 1 0 0,4 1 0 0 0,-1-1 21 0 0,-1 1 108 0 0,2-1-68 0 0,20 3-32 0 0,-20-3 34 0 0,3-2-300 0 0,2-1 133 0 0,25-1-1199 0 0,-29-1 305 0 0,31-18-1537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1351 0 0,'0'0'423'0'0,"1"2"-92"0"0,12 10 493 0 0,0-1-1 0 0,1 0 1 0 0,0 0 0 0 0,0-1 0 0 0,25 12-1 0 0,-1-1 537 0 0,-4-3-537 0 0,-3-5-183 0 0,8 7-937 0 0,-38-20 229 0 0,-1 0 1 0 0,0 0 0 0 0,1 0-1 0 0,-1 0 1 0 0,0 0 0 0 0,0 0-1 0 0,1 0 1 0 0,-1 1 0 0 0,0-1-1 0 0,0 0 1 0 0,1 0 0 0 0,-1 0-1 0 0,0 0 1 0 0,0 0 0 0 0,0 0-1 0 0,1 1 1 0 0,-1-1 0 0 0,0 0-1 0 0,0 0 1 0 0,0 0 0 0 0,1 1-1 0 0,-1-1 1 0 0,0 0 0 0 0,0 0-1 0 0,0 1 1 0 0,0-1 0 0 0,0 0-1 0 0,1 0 1 0 0,-1 1 0 0 0,0-1-1 0 0,0 0 1 0 0,0 0 0 0 0,0 1-1 0 0,0-1 1 0 0,0 0 0 0 0,0 0-1 0 0,0 1 1 0 0,0-1 0 0 0,0 0-1 0 0,0 0 1 0 0,0 1 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9 312 4319 0 0,'0'0'198'0'0,"-2"-5"-17"0"0,-3-17-70 0 0,3 16 262 0 0,5-4 100 0 0,-1-1-311 0 0,-1 4 14 0 0,1-1 1 0 0,0 1-1 0 0,0 0 0 0 0,6-11 0 0 0,10-27 700 0 0,-9 24 137 0 0,13-18 31 0 0,-17 30-84 0 0,3-1-369 0 0,23-29-160 0 0,-23 29-30 0 0,0 4-85 0 0,21-19-327 0 0,-21 19-145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0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1583 0 0,'-1'5'273'0'0,"0"1"-1"0"0,0 0 1 0 0,0 0-1 0 0,1 0 0 0 0,0 1 1 0 0,0-1-1 0 0,0 0 1 0 0,1 0-1 0 0,2 11 0 0 0,8 38 1022 0 0,18 119 893 0 0,-26-148-1986 0 0,-1 1-1 0 0,-2 0 1 0 0,-1 0 0 0 0,-5 39-1 0 0,5-61-135 0 0,-1 0 0 0 0,1 0 0 0 0,-1-1 0 0 0,1 1 0 0 0,-5 6 0 0 0,6-11-52 0 0,0 1-1 0 0,0-1 0 0 0,-1 1 0 0 0,1-1 0 0 0,0 1 0 0 0,0 0 0 0 0,-1-1 0 0 0,1 0 0 0 0,-1 1 0 0 0,1-1 1 0 0,0 1-1 0 0,-1-1 0 0 0,1 1 0 0 0,-1-1 0 0 0,1 0 0 0 0,-1 1 0 0 0,1-1 0 0 0,-1 0 0 0 0,1 1 1 0 0,-1-1-1 0 0,0 0 0 0 0,1 0 0 0 0,-1 0 0 0 0,1 0 0 0 0,-1 1 0 0 0,1-1 0 0 0,-1 0 0 0 0,0 0 0 0 0,1 0 1 0 0,-1 0-1 0 0,1 0 0 0 0,-1 0 0 0 0,0 0 0 0 0,1-1 0 0 0,-1 1 0 0 0,1 0 0 0 0,-1 0 0 0 0,0 0 0 0 0,1-1 1 0 0,-1 1-1 0 0,1 0 0 0 0,-1-1 0 0 0,1 1 0 0 0,-1 0 0 0 0,1-1 0 0 0,-1 1 0 0 0,1 0 0 0 0,0-1 1 0 0,-1 1-1 0 0,1-1 0 0 0,-1 1 0 0 0,1-1 0 0 0,0 1 0 0 0,0-1 0 0 0,-1 1 0 0 0,1-2 0 0 0,-7-10 92 0 0,-1-10-5 0 0,-1-24-23 0 0,2-15-36 0 0,6 3-99 0 0,2 34-9 0 0,0 10 46 0 0,-1 5-10 0 0,1-1-1 0 0,0 1 1 0 0,4-18-1 0 0,3-14-55 0 0,-6 31 0 0 0,3-1-1 0 0,15-35-6 0 0,-15 35-1 0 0,2 3 0 0 0,22-26 0 0 0,-22 26-1 0 0,1 6-6 0 0,25-8-1 0 0,-32 10 100 0 0,0 0-1 0 0,0-1 1 0 0,-1 1-1 0 0,1 0 1 0 0,0 0-1 0 0,-1 0 0 0 0,1 0 1 0 0,0 0-1 0 0,0 0 1 0 0,-1-1-1 0 0,1 2 1 0 0,0-1-1 0 0,0 0 1 0 0,-1 0-1 0 0,1 0 0 0 0,0 0 1 0 0,-1 0-1 0 0,2 1 1 0 0,2 0-7 0 0,-1 0 17 0 0,0 0 0 0 0,0 0-1 0 0,-1 0 1 0 0,1 0 0 0 0,0 0-1 0 0,0 0 1 0 0,-1 1 0 0 0,1 0-1 0 0,-1-1 1 0 0,1 1 0 0 0,-1 0-1 0 0,0 0 1 0 0,0 0-1 0 0,0 1 1 0 0,4 4 0 0 0,-4-4 28 0 0,-1 1 0 0 0,1-1 0 0 0,-1 1 0 0 0,0 0 0 0 0,0 0 1 0 0,0 0-1 0 0,0 0 0 0 0,-1 0 0 0 0,0 0 0 0 0,0 0 0 0 0,0 0 0 0 0,0-1 1 0 0,-1 8-1 0 0,-1-5-24 0 0,1-1 0 0 0,-1 1 1 0 0,0 0-1 0 0,0-1 0 0 0,-1 0 1 0 0,0 1-1 0 0,0-1 1 0 0,-6 8-1 0 0,5-7-115 0 0,-1-1 0 0 0,0 1 0 0 0,0-1 0 0 0,-1 0 0 0 0,1-1 0 0 0,-1 1 0 0 0,0-1 0 0 0,0 0 0 0 0,-1 0 0 0 0,1-1 0 0 0,-1 0 1 0 0,0 0-1 0 0,1-1 0 0 0,-1 0 0 0 0,-10 2 0 0 0,0-3-811 0 0,1-3-1662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210 188 143 0 0,'0'0'107'0'0,"0"18"1226"0"0,-1-14-1079 0 0,0 0 0 0 0,-1 0 0 0 0,1 0 1 0 0,-1 0-1 0 0,0 0 0 0 0,0 0 0 0 0,-1 0 0 0 0,1-1 0 0 0,-1 1 0 0 0,0-1 0 0 0,0 0 0 0 0,-5 5 0 0 0,6-6-129 0 0,-1 0 1 0 0,1-1-1 0 0,0 1 1 0 0,-1-1 0 0 0,1 1-1 0 0,-1-1 1 0 0,0 0 0 0 0,1 0-1 0 0,-1 0 1 0 0,0 0-1 0 0,0 0 1 0 0,0-1 0 0 0,0 1-1 0 0,0-1 1 0 0,0 0 0 0 0,1 0-1 0 0,-1 0 1 0 0,0 0-1 0 0,-5-1 1 0 0,0-1 28 0 0,-1-1 0 0 0,1 0 0 0 0,0 0 0 0 0,0-1 0 0 0,0 0 0 0 0,1 0 0 0 0,-1-1 0 0 0,1 0 0 0 0,0 0 0 0 0,0-1-1 0 0,1 1 1 0 0,-11-14 0 0 0,16 18-138 0 0,0 0-1 0 0,1 0 1 0 0,-1 1-1 0 0,0-1 0 0 0,1-1 1 0 0,-1 1-1 0 0,1 0 1 0 0,-1 0-1 0 0,1 0 1 0 0,-1 0-1 0 0,1-2 0 0 0,-1 0 14 0 0,-1-1 45 0 0,2-2-2 0 0,4-29-26 0 0,-2 26-56 0 0,0 1 1 0 0,1 0 0 0 0,0 0-1 0 0,5-10 1 0 0,18-20-16 0 0,-25 36 22 0 0,0 1 0 0 0,0 0 0 0 0,0-1 0 0 0,0 1 0 0 0,1 0 0 0 0,-1 0 0 0 0,0 0 0 0 0,1 0 0 0 0,1-1 0 0 0,35-23 61 0 0,-37 24-50 0 0,0 1 0 0 0,1-1 0 0 0,-1 0 0 0 0,1 0 0 0 0,-1 0 0 0 0,1 1 0 0 0,-1-1 0 0 0,1 1 0 0 0,-1-1 0 0 0,4 0 0 0 0,34-7 86 0 0,-38 8-85 0 0,0-1-1 0 0,0 1 0 0 0,0 0 0 0 0,1 0 1 0 0,-1-1-1 0 0,0 1 0 0 0,1 0 0 0 0,-1 0 1 0 0,0 0-1 0 0,3 1 0 0 0,23 4 61 0 0,-26-5-65 0 0,0 0-1 0 0,0 0 1 0 0,1 0-1 0 0,-1 0 1 0 0,0 1-1 0 0,0-1 1 0 0,0 0 0 0 0,0 1-1 0 0,1-1 1 0 0,-1 1-1 0 0,0-1 1 0 0,0 1-1 0 0,0 0 1 0 0,0-1-1 0 0,0 1 1 0 0,0 0-1 0 0,-1 0 1 0 0,2 0-1 0 0,1 3 9 0 0,0-2-1 0 0,0 1 0 0 0,0 0 0 0 0,-1 0 0 0 0,1 0 0 0 0,-1 0 0 0 0,0 0-1 0 0,0 1 1 0 0,0-1 0 0 0,0 1 0 0 0,-1-1 0 0 0,1 1 0 0 0,-1 0 0 0 0,0-1 0 0 0,0 1 0 0 0,0 0 0 0 0,-1 0 0 0 0,1 0 0 0 0,-1 0 0 0 0,0 0 0 0 0,-1 5-1 0 0,0 3-104 0 0,0 0 0 0 0,-1 0 0 0 0,0-1 0 0 0,-1 1 0 0 0,-6 14 0 0 0,7-20-255 0 0,0 0-1 0 0,-1-1 1 0 0,1 1-1 0 0,-1 0 1 0 0,0-1-1 0 0,0 0 1 0 0,-1 0-1 0 0,0 0 1 0 0,0 0-1 0 0,0 0 1 0 0,0-1-1 0 0,-1 0 1 0 0,1 0-1 0 0,-7 4 1 0 0,1-3-1665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 0 0,'0'0'802'0'0,"3"4"-420"0"0,2 2-120 0 0,0 1 0 0 0,-1 0-1 0 0,0 1 1 0 0,0-1-1 0 0,0 1 1 0 0,-1-1-1 0 0,0 1 1 0 0,-1 0-1 0 0,1 0 1 0 0,0 11-1 0 0,10 92 1816 0 0,-13-100-1996 0 0,5 64 421 0 0,-7 107 0 0 0,0-176-482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2791 0 0,'-1'1'66'0'0,"1"0"-23"0"0,0-1-1 0 0,-1 0 1 0 0,1 1 0 0 0,0-1 0 0 0,0 1 0 0 0,0-1-1 0 0,0 1 1 0 0,-1-1 0 0 0,1 1 0 0 0,0 0 0 0 0,0-1-1 0 0,0 1 1 0 0,0-1 0 0 0,0 1 0 0 0,0-1 0 0 0,0 1-1 0 0,0-1 1 0 0,1 1 0 0 0,-1-1 0 0 0,0 1 0 0 0,0-1-1 0 0,0 1 1 0 0,1-1 0 0 0,-1 1 0 0 0,0-1 0 0 0,0 0-1 0 0,1 1 1 0 0,0 0 565 0 0,4 2-25 0 0,16 5 61 0 0,-16-6 27 0 0,23 1 441 0 0,-19-1-926 0 0,-2-1 184 0 0,1-1-108 0 0,2 1-183 0 0,29-2 272 0 0,-9 0-326 0 0,-22 0-121 0 0,0 0-419 0 0,27-6-89 0 0,-27 5-1326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99 975 0 0,'-1'3'74'0'0,"0"-2"76"0"0,0 1 0 0 0,1-1-1 0 0,-1 1 1 0 0,1-1 0 0 0,-1 1 0 0 0,1-1 0 0 0,-1 1 0 0 0,1 0 0 0 0,0-1 0 0 0,0 1-1 0 0,0 0 1 0 0,0-1 0 0 0,0 1 0 0 0,0-1 0 0 0,0 1 0 0 0,1 0 0 0 0,-1-1 0 0 0,1 1-1 0 0,-1-1 1 0 0,1 1 0 0 0,-1-1 0 0 0,1 1 0 0 0,0-1 0 0 0,0 1 0 0 0,0-1 0 0 0,2 3 1589 0 0,5-4-1342 0 0,23-3-49 0 0,-24 2 309 0 0,1-2-403 0 0,0-2-179 0 0,-5 3-22 0 0,0 0-1 0 0,0 0 1 0 0,0 1-1 0 0,1-1 0 0 0,-1 1 1 0 0,7-2 209 0 0,-3-2-81 0 0,21-18-12 0 0,-21 18 447 0 0,-4-4-480 0 0,13-25-9 0 0,-12 25-40 0 0,-6 4-31 0 0,-7-14-68 0 0,8 19 5 0 0,1-1 1 0 0,0 1 0 0 0,0-1-1 0 0,0 1 1 0 0,-1-1 0 0 0,1 1-1 0 0,0-1 1 0 0,0 1 0 0 0,-1-1-1 0 0,1 1 1 0 0,0-1 0 0 0,-1 1-1 0 0,1 0 1 0 0,0-1 0 0 0,-1 1-1 0 0,1 0 1 0 0,-1-1 0 0 0,1 1-1 0 0,-1 0 1 0 0,1 0 0 0 0,-1-1-1 0 0,1 1 1 0 0,-1 0 0 0 0,1 0-1 0 0,-1 0 1 0 0,1 0 0 0 0,-1 0-1 0 0,1 0 1 0 0,-1 0 0 0 0,0 0-20 0 0,-1-1 3 0 0,0 0-1 0 0,0 1 1 0 0,0 0 0 0 0,0-1 0 0 0,0 1 0 0 0,0 0 0 0 0,0 0 0 0 0,0 0 0 0 0,0 1-1 0 0,0-1 1 0 0,0 0 0 0 0,0 1 0 0 0,0-1 0 0 0,-2 2 0 0 0,-24 10-274 0 0,21-8 220 0 0,0 1 1 0 0,0 0 0 0 0,1 0-1 0 0,-1 0 1 0 0,1 1-1 0 0,0 0 1 0 0,1 0 0 0 0,-1 0-1 0 0,1 1 1 0 0,1 0 0 0 0,-1 0-1 0 0,-5 12 1 0 0,8-15 89 0 0,1-1 1 0 0,-1 1-1 0 0,1-1 1 0 0,0 1-1 0 0,0 0 1 0 0,0-1-1 0 0,1 1 1 0 0,-1 0-1 0 0,1 0 1 0 0,0-1-1 0 0,0 1 1 0 0,0 0-1 0 0,0 0 1 0 0,1 0-1 0 0,0-1 1 0 0,-1 1-1 0 0,1 0 1 0 0,1-1-1 0 0,-1 1 1 0 0,0-1-1 0 0,1 1 1 0 0,0-1-1 0 0,0 0 1 0 0,0 0-1 0 0,0 1 1 0 0,0-1-1 0 0,1-1 1 0 0,0 1-1 0 0,4 4 1 0 0,1-2 112 0 0,0 1 1 0 0,0-2-1 0 0,0 1 0 0 0,12 3 1 0 0,-20-7-129 0 0,6 1 113 0 0,12 4 78 0 0,-1-5-3 0 0,3 2-80 0 0,-15-2-2 0 0,2-1-17 0 0,22 0-91 0 0,-22 0-99 0 0,1-3-577 0 0,21-6 155 0 0,-21 7-502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8 119 487 0 0,'-8'3'5919'0'0,"12"-10"-5810"0"0,-2 4-28 0 0,0-1-1 0 0,0 1 1 0 0,-1-1-1 0 0,1 1 1 0 0,1-8 735 0 0,2 4-632 0 0,15-24-7 0 0,-14 23 263 0 0,-1 1-373 0 0,18-20-38 0 0,-17 21 1127 0 0,-3 22-889 0 0,-3-15-254 0 0,1 0 0 0 0,-1 0 0 0 0,0 1 0 0 0,1-1 0 0 0,-1 0 0 0 0,0 0 0 0 0,0 1 0 0 0,0-1 1 0 0,0 0-1 0 0,0 1 0 0 0,0-1 0 0 0,0 0 0 0 0,0 1 0 0 0,-1-1 0 0 0,0 2 0 0 0,-4 14 119 0 0,1-1 0 0 0,-3 27 1 0 0,-1 7-26 0 0,6-35-107 0 0,0-1 0 0 0,-1-1 0 0 0,2-4-24 0 0,-1-1-118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2791 0 0,'0'1'121'0'0,"1"1"-1"0"0,0 0 0 0 0,-1-1 0 0 0,1 1 0 0 0,0-1 1 0 0,0 1-1 0 0,0-1 0 0 0,0 0 0 0 0,0 1 0 0 0,0-1 0 0 0,1 0 1 0 0,-1 0-1 0 0,0 0 0 0 0,1 0 0 0 0,-1 0 0 0 0,1 0 1 0 0,-1 0-1 0 0,3 1 0 0 0,0 0-50 0 0,153 100 5648 0 0,-134-89-5662 0 0,-4-3-89 0 0,-1 1-392 0 0,-15-9 155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31 233 1807 0 0,'-1'0'148'0'0,"-1"0"-1"0"0,1 0 1 0 0,0 0-1 0 0,0-1 0 0 0,-1 1 1 0 0,1-1-1 0 0,0 1 0 0 0,-1-1 1 0 0,1 1-1 0 0,0-1 0 0 0,0 0 1 0 0,0 1-1 0 0,0-1 0 0 0,0 0 1 0 0,0 0-1 0 0,0 0 1 0 0,0 0-1 0 0,0 0 0 0 0,0 0 1 0 0,0 0-1 0 0,1 0 0 0 0,-1 0 1 0 0,0-1-1 0 0,1 1 0 0 0,-1 0 1 0 0,1 0-1 0 0,-1-1 0 0 0,1 1 1 0 0,0 0-1 0 0,-1 0 0 0 0,1-1 1 0 0,0 1-1 0 0,0 0 1 0 0,0-2-1 0 0,0 0-279 0 0,-1-2 1641 0 0,6-5-942 0 0,17-30-21 0 0,-16 30-47 0 0,1 2-191 0 0,23-24-85 0 0,-23 23-21 0 0,1 2-78 0 0,20-20-320 0 0,-20 20-144 0 0,-1 0-473 0 0,23-21 96 0 0,-23 21-125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57 2615 0 0,'-1'7'78'0'0,"1"0"0"0"0,0 0-1 0 0,0-1 1 0 0,2 11-1 0 0,30 94 3599 0 0,-13-53-2445 0 0,19 111 0 0 0,-35-150-1070 0 0,3 35 175 0 0,-6-49-312 0 0,0-1 1 0 0,0 0-1 0 0,0 0 1 0 0,-1 1-1 0 0,0-1 0 0 0,1 0 1 0 0,-2 0-1 0 0,1 0 1 0 0,-4 8-1 0 0,5-12-12 0 0,0 1 0 0 0,0 0 1 0 0,-1-1-1 0 0,1 1 0 0 0,0-1 0 0 0,-1 1 0 0 0,1 0 0 0 0,-1-1 1 0 0,1 1-1 0 0,-1-1 0 0 0,1 1 0 0 0,-1-1 0 0 0,1 0 1 0 0,-1 1-1 0 0,1-1 0 0 0,-1 1 0 0 0,1-1 0 0 0,-1 0 0 0 0,0 1 1 0 0,1-1-1 0 0,-1 0 0 0 0,0 0 0 0 0,1 0 0 0 0,-1 0 1 0 0,0 1-1 0 0,1-1 0 0 0,-1 0 0 0 0,0 0 0 0 0,1 0 1 0 0,-2 0-1 0 0,1-1 8 0 0,-1 0 1 0 0,1 1 0 0 0,0-1-1 0 0,-1 0 1 0 0,1 0-1 0 0,0 0 1 0 0,-1 0 0 0 0,1 0-1 0 0,0 0 1 0 0,0 0-1 0 0,0 0 1 0 0,-1-2 0 0 0,-3-4 44 0 0,0-1 1 0 0,1 1 0 0 0,-4-10-1 0 0,7 17-56 0 0,-4-15 85 0 0,-7-31-65 0 0,2-16 14 0 0,8-7-45 0 0,6-4-62 0 0,3 12-24 0 0,-3 38 14 0 0,9-18 8 0 0,-5 21 13 0 0,16-22 30 0 0,-24 40 16 0 0,1 0 0 0 0,0 1 0 0 0,0-1 0 0 0,0 0 0 0 0,1 1 0 0 0,-1-1 0 0 0,0 1-1 0 0,3-3 1 0 0,24-22-81 0 0,-21 20 12 0 0,2 3-69 0 0,27-10 66 0 0,-35 13 75 0 0,-1 0-1 0 0,1-1 1 0 0,0 1 0 0 0,-1 0-1 0 0,1 0 1 0 0,0-1-1 0 0,0 1 1 0 0,-1 0-1 0 0,1 0 1 0 0,0 0-1 0 0,-1 0 1 0 0,1 0 0 0 0,0 0-1 0 0,-1 0 1 0 0,1 0-1 0 0,0 0 1 0 0,0 1-1 0 0,3-1-2 0 0,-1 2-1 0 0,0-1 0 0 0,0 0 1 0 0,1 0-1 0 0,-1 1 1 0 0,0 0-1 0 0,-1 0 0 0 0,1 0 1 0 0,0 0-1 0 0,0 0 1 0 0,-1 0-1 0 0,1 1 0 0 0,-1-1 1 0 0,0 1-1 0 0,0-1 0 0 0,0 1 1 0 0,0 0-1 0 0,0 0 1 0 0,-1 0-1 0 0,2 5 0 0 0,-1-4-97 0 0,-1 1 0 0 0,0 1 1 0 0,0-1-1 0 0,-1 0 0 0 0,0 0 0 0 0,0 0 0 0 0,0 0 0 0 0,0 0 0 0 0,-1 0 0 0 0,0 0 0 0 0,0 0 0 0 0,0 0 0 0 0,-1 0 0 0 0,0 0 0 0 0,1 0 0 0 0,-2 0 0 0 0,1-1 0 0 0,-1 1 0 0 0,1-1 0 0 0,-1 0 0 0 0,0 0 1 0 0,-1 0-1 0 0,1 0 0 0 0,-1 0 0 0 0,1-1 0 0 0,-1 0 0 0 0,0 1 0 0 0,-1-1 0 0 0,1-1 0 0 0,0 1 0 0 0,-1-1 0 0 0,0 0 0 0 0,1 0 0 0 0,-1 0 0 0 0,0 0 0 0 0,0-1 0 0 0,-9 2 0 0 0,0-2-2451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9.93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45 168 199 0 0,'-1'-1'1'0'0,"-1"0"-1"0"0,1 0 0 0 0,0 0 0 0 0,0-1 0 0 0,-1 1 0 0 0,1 0 0 0 0,0 0 0 0 0,0-1 0 0 0,0 1 0 0 0,0-1 0 0 0,0 1 0 0 0,0-3 1 0 0,-2-1 11 0 0,0 1 22 0 0,2 2-24 0 0,-1 0 1 0 0,1 0-1 0 0,1 0 1 0 0,-1 0-1 0 0,0 0 1 0 0,0-1-1 0 0,1 1 1 0 0,-1 0-1 0 0,1-1 1 0 0,0-1-1 0 0,-3-11 83 0 0,2-3 5 0 0,2 14-86 0 0,-1 0 200 0 0,7-2-154 0 0,25-18-35 0 0,-32 24-22 0 0,0-1 1 0 0,0 1-1 0 0,1 0 0 0 0,-1-1 0 0 0,0 1 0 0 0,1 0 0 0 0,-1-1 1 0 0,1 1-1 0 0,-1 0 0 0 0,0 0 0 0 0,1-1 0 0 0,-1 1 1 0 0,1 0-1 0 0,-1 0 0 0 0,1 0 0 0 0,-1 0 0 0 0,0 0 0 0 0,1-1 1 0 0,-1 1-1 0 0,1 0 0 0 0,-1 0 0 0 0,1 0 0 0 0,-1 0 1 0 0,1 0-1 0 0,-1 0 0 0 0,1 1 0 0 0,-1-1 0 0 0,1 0 1 0 0,-1 0-1 0 0,1 0 0 0 0,-1 0 0 0 0,0 0 0 0 0,1 1 0 0 0,-1-1 1 0 0,1 1-1 0 0,31 12 21 0 0,-31-13-19 0 0,-1 0-1 0 0,1 0 1 0 0,-1 0-1 0 0,1 0 1 0 0,-1 1-1 0 0,0-1 1 0 0,1 0-1 0 0,-1 0 1 0 0,1 0-1 0 0,-1 0 0 0 0,0 1 1 0 0,1-1-1 0 0,-1 0 1 0 0,0 0-1 0 0,1 1 1 0 0,-1-1-1 0 0,0 0 1 0 0,1 1-1 0 0,-1-1 1 0 0,0 0-1 0 0,0 1 0 0 0,1-1 1 0 0,-1 0-1 0 0,0 2 1 0 0,1 0 11 0 0,-1 1 0 0 0,1-1 0 0 0,-1 1 0 0 0,0 0 0 0 0,0-1 1 0 0,0 1-1 0 0,0-1 0 0 0,-1 1 0 0 0,1 0 0 0 0,-1-1 0 0 0,1 1 0 0 0,-1-1 0 0 0,0 1 1 0 0,0-1-1 0 0,0 0 0 0 0,0 1 0 0 0,-1-1 0 0 0,1 0 0 0 0,-1 0 0 0 0,1 0 0 0 0,-3 2 0 0 0,2-1 27 0 0,-1 0 0 0 0,0 0-1 0 0,1-1 1 0 0,-1 0 0 0 0,0 1-1 0 0,-6 2 1 0 0,8-4-29 0 0,-1-1 1 0 0,1 1-1 0 0,0-1 0 0 0,0 1 1 0 0,0-1-1 0 0,-1 0 0 0 0,1 1 1 0 0,0-1-1 0 0,-1 0 0 0 0,1 0 1 0 0,0 0-1 0 0,0 0 0 0 0,-1 0 1 0 0,1 0-1 0 0,0 0 0 0 0,-1-1 1 0 0,1 1-1 0 0,0 0 0 0 0,0-1 0 0 0,-1 1 1 0 0,1-1-1 0 0,-1 0 0 0 0,-1-1 12 0 0,0 0-1 0 0,0 0 1 0 0,0 0-1 0 0,1 0 1 0 0,-1-1-1 0 0,1 1 1 0 0,0-1-1 0 0,0 0 1 0 0,-3-4-1 0 0,0-3 30 0 0,4-11 1 0 0,7-9-54 0 0,-6 29-3 0 0,0 1 0 0 0,0-1 0 0 0,1 0 0 0 0,-1 0 1 0 0,0 0-1 0 0,1 0 0 0 0,-1 0 0 0 0,1 0 0 0 0,-1 1 0 0 0,1-1 1 0 0,-1 0-1 0 0,1 0 0 0 0,-1 1 0 0 0,2-2 0 0 0,23-26-20 0 0,-25 28 22 0 0,1-1 0 0 0,-1 1 0 0 0,0-1-1 0 0,0 1 1 0 0,1 0 0 0 0,-1-1 0 0 0,0 1-1 0 0,1 0 1 0 0,-1-1 0 0 0,0 1 0 0 0,1 0-1 0 0,-1-1 1 0 0,1 1 0 0 0,-1 0 0 0 0,0 0-1 0 0,1 0 1 0 0,-1-1 0 0 0,1 1-1 0 0,-1 0 1 0 0,1 0 0 0 0,-1 0 0 0 0,1 0-1 0 0,-1 0 1 0 0,0 0 0 0 0,1 0 0 0 0,-1 0-1 0 0,1 0 1 0 0,-1 0 0 0 0,1 0 0 0 0,-1 0-1 0 0,1 0 1 0 0,-1 0 0 0 0,1 0 0 0 0,-1 0-1 0 0,0 1 1 0 0,1-1 0 0 0,0 0-1 0 0,38 12-10 0 0,-38-11 16 0 0,0 0 0 0 0,0-1 0 0 0,0 1 0 0 0,0-1 0 0 0,0 1 0 0 0,0 0 0 0 0,0 0 0 0 0,0 0 1 0 0,0 0-1 0 0,0 0 0 0 0,0 0 0 0 0,0 0 0 0 0,0 0 0 0 0,-1 0 0 0 0,1 0 0 0 0,0 0 0 0 0,-1 0 0 0 0,1 0 0 0 0,-1 1 0 0 0,1-1 0 0 0,-1 0 0 0 0,0 0 0 0 0,0 1 0 0 0,1-1 0 0 0,-1 0 0 0 0,0 1 0 0 0,0-1 0 0 0,0 0 0 0 0,0 0 0 0 0,0 1 0 0 0,-1-1 0 0 0,1 0 0 0 0,0 1 0 0 0,-1-1 0 0 0,1 0 0 0 0,-1 0 0 0 0,0 2 0 0 0,0-1 41 0 0,0 1 0 0 0,-1-1 1 0 0,1 1-1 0 0,-1-1 0 0 0,1 1 1 0 0,-1-1-1 0 0,0 0 0 0 0,0 0 1 0 0,0 0-1 0 0,0 0 0 0 0,0 0 0 0 0,-1-1 1 0 0,1 1-1 0 0,-4 1 0 0 0,2-1 27 0 0,1-1-1 0 0,-1 0 0 0 0,1-1 0 0 0,-1 1 1 0 0,0 0-1 0 0,0-1 0 0 0,1 0 0 0 0,-8 0 0 0 0,9-1-50 0 0,0 1 0 0 0,0 0-1 0 0,0-1 1 0 0,0 0 0 0 0,0 1 0 0 0,1-1-1 0 0,-1 0 1 0 0,0 0 0 0 0,0 0-1 0 0,0 0 1 0 0,1 0 0 0 0,-1 0-1 0 0,0-1 1 0 0,1 1 0 0 0,-1 0-1 0 0,1-1 1 0 0,0 0 0 0 0,-1 1-1 0 0,1-1 1 0 0,0 0 0 0 0,-1-2-1 0 0,-1-4 19 0 0,2 6-100 0 0,6-5-21 0 0,12-20 2 0 0,-12 21 0 0 0,5 4 3 0 0,31-4 10 0 0,-30 4 3 0 0,-7 7 54 0 0,13 16 31 0 0,-16-20-15 0 0,-1 0-1 0 0,0 0 0 0 0,1 0 1 0 0,-1 0-1 0 0,0 1 1 0 0,0-1-1 0 0,0 0 1 0 0,0 0-1 0 0,0 0 0 0 0,0 1 1 0 0,0-1-1 0 0,0 0 1 0 0,0 0-1 0 0,0 0 1 0 0,-1 0-1 0 0,1 1 0 0 0,-1-1 1 0 0,1 0-1 0 0,-1 0 1 0 0,1 0-1 0 0,-1 0 1 0 0,1 0-1 0 0,-1 0 0 0 0,0 0 1 0 0,0 0-1 0 0,1 0 1 0 0,-3 1-1 0 0,1 0 21 0 0,0 0 0 0 0,0 0 1 0 0,0 0-1 0 0,-1 0 0 0 0,1-1 0 0 0,-1 1 0 0 0,1-1 0 0 0,-1 1 0 0 0,-3 0 0 0 0,2 0 19 0 0,4-1-41 0 0,-1-1 0 0 0,0 0 1 0 0,0 1-1 0 0,0-1 0 0 0,1 0 0 0 0,-1 0 0 0 0,0 1 0 0 0,0-1 0 0 0,0 0 0 0 0,0 0 1 0 0,0 0-1 0 0,0 0 0 0 0,0 0 0 0 0,1 0 0 0 0,-1-1 0 0 0,0 1 0 0 0,0 0 1 0 0,0 0-1 0 0,0 0 0 0 0,0-1 0 0 0,1 1 0 0 0,-1-1 0 0 0,-1 0 0 0 0,-3-1-181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1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1033 1177 1151 0 0,'-15'9'905'0'0,"0"0"-1"0"0,-1-1 1 0 0,-21 8-1 0 0,17-9-80 0 0,-1-1-1 0 0,1-1 0 0 0,-1-1 1 0 0,-37 3-1 0 0,-15 2 213 0 0,-9 0-319 0 0,61-8-542 0 0,0 0-1 0 0,0-2 0 0 0,0-1 0 0 0,0-1 1 0 0,0 0-1 0 0,1-2 0 0 0,-1 0 0 0 0,1-1 1 0 0,-36-17-1 0 0,45 17-115 0 0,-104-55 632 0 0,98 50-558 0 0,-1-1-1 0 0,2-1 1 0 0,0 0 0 0 0,-17-18-1 0 0,5 4 28 0 0,18 18-82 0 0,1-1 0 0 0,0 0 0 0 0,0 0 1 0 0,-12-19-1 0 0,2-11 183 0 0,15 30-177 0 0,-11-25 26 0 0,13 30-91 0 0,-12-40 150 0 0,3 9-12 0 0,3 5 0 0 0,1 1 2 0 0,-1-3-14 0 0,4 11-73 0 0,3 17 4 0 0,0-1 16 0 0,-2-19 4 0 0,2 19 0 0 0,1-2-2 0 0,-1-24-12 0 0,1 24-2 0 0,0 0 0 0 0,3-29-2 0 0,-1 22-50 0 0,7-22 0 0 0,11-16-7 0 0,7 1 22 0 0,6-1-33 0 0,5 0-10 0 0,-24 37 0 0 0,20-18 0 0 0,9-1 11 0 0,-24 22 32 0 0,34-20-33 0 0,11-5-10 0 0,-46 27 8 0 0,-8 4 7 0 0,0 2 0 0 0,21-9 1 0 0,-20 8-8 0 0,-3 2 6 0 0,0 0 0 0 0,1 0 0 0 0,16-4 0 0 0,-13 4-6 0 0,-4 0 6 0 0,1 1 0 0 0,0 1 0 0 0,17-4 0 0 0,31-5-4 0 0,8 0-10 0 0,-10 3 11 0 0,-35 6 42 0 0,16-1 11 0 0,-18 1 0 0 0,30 0-10 0 0,13 0-44 0 0,6 1-10 0 0,-10 2 14 0 0,-31-1 46 0 0,-9 2-51 0 0,9 2 55 0 0,16 3-51 0 0,9 1-13 0 0,0 3 0 0 0,-2 5 0 0 0,-3 3 0 0 0,-7 2 0 0 0,-10-1 0 0 0,-5-1 0 0 0,0 1 0 0 0,1 2 0 0 0,-2 0 0 0 0,-4 0 0 0 0,-1 0 0 0 0,-2 1 0 0 0,20 33 0 0 0,2 4 0 0 0,-26-41-13 0 0,0 0-1 0 0,-2 1 0 0 0,0 0 1 0 0,8 28-1 0 0,-7-12-20 0 0,11 65 0 0 0,-18-79-1 0 0,0 0 0 0 0,-2 0-1 0 0,-1 0 1 0 0,-1 1 0 0 0,-1-1-1 0 0,-1 0 1 0 0,-6 29 0 0 0,6-39 28 0 0,-1-1 0 0 0,0 1 1 0 0,-1-1-1 0 0,0 0 0 0 0,-1 0 1 0 0,0 0-1 0 0,-12 17 0 0 0,2-8 29 0 0,0-2 0 0 0,-1 0-1 0 0,-1-1 1 0 0,-1-1-1 0 0,-1 0 1 0 0,0-2 0 0 0,-1 0-1 0 0,-36 19 1 0 0,23-17 36 0 0,0-3 0 0 0,-2 0 0 0 0,0-2 0 0 0,0-2-1 0 0,-1-1 1 0 0,-39 3 0 0 0,54-8-177 0 0,0 1-1 0 0,-36 13 1 0 0,-12 1-163 0 0,68-17 128 0 0,-1-1 1 0 0,1 0-1 0 0,-1 0 0 0 0,1 1 0 0 0,-1-1 0 0 0,1 0 0 0 0,-1-1 0 0 0,1 1 0 0 0,-1 0 1 0 0,0 0-1 0 0,1-1 0 0 0,0 1 0 0 0,-1 0 0 0 0,1-1 0 0 0,-1 0 0 0 0,1 1 1 0 0,-1-1-1 0 0,1 0 0 0 0,0 0 0 0 0,0 0 0 0 0,-1 0 0 0 0,1 0 0 0 0,0 0 1 0 0,-1-1-1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11 455 431 0 0,'0'5'0'0'0,"0"0"27"0"0,-3 31 720 0 0,1-22 4635 0 0,0-56-4402 0 0,1 7-16 0 0,-1-2-144 0 0,1-7-41 0 0,1-8-62 0 0,2-3-23 0 0,1-4-132 0 0,-1 1-40 0 0,-2 47-444 0 0,3-31 282 0 0,2 14-152 0 0,-4 21 216 0 0,1 0-328 0 0,6-23-1 0 0,-6 22 232 0 0,6 12-271 0 0,23 9-35 0 0,-20-6 22 0 0,10 13-33 0 0,1 3 25 0 0,-1 2-1 0 0,-1 1 1 0 0,-1 1 0 0 0,19 35-1 0 0,51 124 157 0 0,-75-154-149 0 0,12 31-468 0 0,-48-88-6630 0 0,16 16 6100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45 599 0 0,'-21'4'7149'0'0,"43"-14"-6835"0"0,-10 5 137 0 0,-2 1 1139 0 0,0 2-806 0 0,31-5-50 0 0,-31 5-213 0 0,0 1-89 0 0,30-3-16 0 0,-29 3-60 0 0,-1 0-229 0 0,34-3-138 0 0,-33 3-126 0 0,-3 1-544 0 0,0-1 432 0 0,14-2-1 0 0,-10 1-1 0 0,-2 1-588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0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1 287 0 0,'3'1'34'0'0,"0"0"0"0"0,-1 0-1 0 0,1 1 1 0 0,-1-1-1 0 0,1 1 1 0 0,-1 0 0 0 0,1 0-1 0 0,-1 0 1 0 0,0 0-1 0 0,3 4 1 0 0,3 2 46 0 0,17 16 245 0 0,34 45 1 0 0,-11-13-83 0 0,16 21 2 0 0,55 87-1 0 0,-14-17-301 0 0,-88-126-60 0 0,38 36 0 0 0,-52-55 17 0 0,2 1 10 0 0,14 11 0 0 0,-11-11-13 0 0,-6-3-8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3 287 0 0,'0'-1'4'0'0,"0"1"-1"0"0,0 0 0 0 0,0 0 0 0 0,0 0 0 0 0,0 0 0 0 0,0 0 0 0 0,0 0 0 0 0,0 0 0 0 0,0 0 0 0 0,0 0 0 0 0,0 0 1 0 0,0 0-1 0 0,0-1 0 0 0,0 1 0 0 0,0 0 0 0 0,0 0 0 0 0,0 0 0 0 0,0 0 0 0 0,0 0 0 0 0,1 0 0 0 0,-1 0 0 0 0,0 0 0 0 0,0 0 1 0 0,0 0-1 0 0,0 0 0 0 0,0 0 0 0 0,0 0 0 0 0,0 0 0 0 0,0 0 0 0 0,0 0 0 0 0,0 0 0 0 0,1 0 0 0 0,-1 0 0 0 0,0 0 1 0 0,0 0-1 0 0,0 0 0 0 0,0 0 0 0 0,0 0 0 0 0,0 0 0 0 0,0 0 0 0 0,0 0 0 0 0,0 0 0 0 0,0 0 0 0 0,1 0 0 0 0,-1 0 0 0 0,0 0 1 0 0,0 0-1 0 0,0 0 0 0 0,0 0 0 0 0,8 4 243 0 0,6 7 59 0 0,14 18 6 0 0,-1 1 1 0 0,41 63-1 0 0,-31-42-240 0 0,55 70-3 0 0,90 132 81 0 0,-99-113-169 0 0,70 107-100 0 0,-148-238 15 0 0,7 10-53 0 0,-11-18 132 0 0,-1 0 0 0 0,0-1-1 0 0,1 1 1 0 0,-1-1-1 0 0,0 1 1 0 0,1-1-1 0 0,-1 0 1 0 0,1 1-1 0 0,-1-1 1 0 0,1 1 0 0 0,-1-1-1 0 0,1 0 1 0 0,-1 1-1 0 0,1-1 1 0 0,0 0-1 0 0,-1 0 1 0 0,1 1 0 0 0,-1-1-1 0 0,1 0 1 0 0,0 0-1 0 0,-1 0 1 0 0,1 0-1 0 0,0 0 1 0 0,0 0-1 0 0,0-1-146 0 0,-2-4 138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0 143 0 0,'2'1'9'0'0,"0"0"-1"0"0,1 1 0 0 0,-1-1 0 0 0,-1 0 0 0 0,1 1 1 0 0,0-1-1 0 0,0 1 0 0 0,0-1 0 0 0,2 5 0 0 0,3 1 14 0 0,93 88 594 0 0,172 216 0 0 0,-164-176-462 0 0,77 100-372 0 0,-151-185 25 0 0,-24-33 70 0 0,1 0 1 0 0,1-1 0 0 0,1-1-1 0 0,0 0 1 0 0,15 14-1 0 0,-17-20-13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2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7 543 0 0,'3'-6'228'0'0,"-2"6"-214"0"0,-1 0 0 0 0,1 0 0 0 0,-1-1-1 0 0,1 1 1 0 0,0 0 0 0 0,-1 0 0 0 0,1 0-1 0 0,0 0 1 0 0,-1 0 0 0 0,1 0 0 0 0,-1 0-1 0 0,1 1 1 0 0,0-1 0 0 0,-1 0 0 0 0,1 0-1 0 0,0 0 1 0 0,-1 1 0 0 0,1-1 0 0 0,-1 0-1 0 0,1 0 1 0 0,-1 1 0 0 0,2 0-1 0 0,14 9 111 0 0,0 0 0 0 0,-1 1 0 0 0,21 20 0 0 0,50 55 352 0 0,146 189 0 0 0,-11 14-1046 0 0,-218-284 498 0 0,-1-3 3 0 0,0 0 1 0 0,-1 0-1 0 0,1 0 1 0 0,0 1-1 0 0,0-2 0 0 0,0 1 1 0 0,0 0-1 0 0,0 0 1 0 0,1-1-1 0 0,-1 1 1 0 0,4 1-1 0 0,-5-4-394 0 0,-3 2 231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73 599 0 0,'-1'1'17'0'0,"-4"1"82"0"0,4-3 521 0 0,4-5 747 0 0,13-19-1214 0 0,-12 19 647 0 0,1-1-638 0 0,14-17-28 0 0,-14 17 1530 0 0,0 12-1521 0 0,-5-5-139 0 0,2 2 26 0 0,0 0-1 0 0,0 0 1 0 0,0 0 0 0 0,0 0-1 0 0,-1 1 1 0 0,1-1-1 0 0,-1 0 1 0 0,1 1 0 0 0,-1-1-1 0 0,0 1 1 0 0,0-1 0 0 0,0 1-1 0 0,0 0 1 0 0,0 0 0 0 0,-1-1-1 0 0,1 1 1 0 0,-1 4-1 0 0,0 62 747 0 0,-12 83 0 0 0,11-142-708 0 0,1-5-516 0 0,-1 0 1 0 0,1 0-1 0 0,-1 0 0 0 0,-3 8 1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1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788 1285 143 0 0,'-1'2'90'0'0,"1"-1"0"0"0,-1 1 0 0 0,0-1 0 0 0,0 1 0 0 0,0-1 0 0 0,0 0 0 0 0,0 0 0 0 0,-1 0 0 0 0,1 1 0 0 0,0-1 0 0 0,-1 0 0 0 0,1 0 0 0 0,0-1 0 0 0,-3 2 0 0 0,0 1 199 0 0,-1 0 14 0 0,0 0 0 0 0,-1 0-1 0 0,1-1 1 0 0,-1 1 0 0 0,1-1-1 0 0,-1 0 1 0 0,0-1 0 0 0,1 0 0 0 0,-1 0-1 0 0,-8 1 1 0 0,-10 2 768 0 0,11-3-742 0 0,1 0-1 0 0,0 0 0 0 0,0-1 0 0 0,-1 0 0 0 0,1-1 0 0 0,0 0 1 0 0,0-1-1 0 0,0-1 0 0 0,0 0 0 0 0,0 0 0 0 0,1-2 0 0 0,-1 1 1 0 0,1-1-1 0 0,0-1 0 0 0,-20-13 0 0 0,-13-14 465 0 0,2-2 0 0 0,-58-61 1 0 0,81 77-577 0 0,-24-29 301 0 0,-58-83 0 0 0,90 116-442 0 0,0-1-36 0 0,1 0 0 0 0,1-1-1 0 0,0-1 1 0 0,2 1 0 0 0,-10-33-1 0 0,-16-96 170 0 0,31 137-208 0 0,1 5-1 0 0,0-1 0 0 0,0 0 0 0 0,1 1 0 0 0,0-1 0 0 0,0-8 0 0 0,0-1 0 0 0,-1 7 0 0 0,3-25 0 0 0,2 1 0 0 0,2-7 0 0 0,3-1 0 0 0,2-1 11 0 0,-5 24 32 0 0,12-25-33 0 0,11-10-10 0 0,-1 9 11 0 0,-17 26 32 0 0,10-14-22 0 0,-9 14 22 0 0,27-21-33 0 0,4 2 1 0 0,-22 22 32 0 0,38-15-33 0 0,2 5 1 0 0,-38 15 32 0 0,23-4-22 0 0,-24 7 22 0 0,20-1-22 0 0,-20 4 32 0 0,34 1 1 0 0,0 2-33 0 0,-33 0 22 0 0,33 3-33 0 0,5 4-10 0 0,2 3 0 0 0,-6 2 0 0 0,13 7 54 0 0,-25-7-44 0 0,5 2 1 0 0,-29-9 32 0 0,17 5-22 0 0,39 13 86 0 0,-28-10-97 0 0,-30-9-9 0 0,-7-2 20 0 0,-1 0 0 0 0,14 7 0 0 0,12 4 43 0 0,-18-7-17 0 0,2 3-30 0 0,6 4 47 0 0,10 6 0 0 0,-3 0-10 0 0,-2 3-44 0 0,1 0 1 0 0,0 0 42 0 0,1 1 1 0 0,-2-2-44 0 0,-4-2 1 0 0,-2-1 42 0 0,1 3 13 0 0,2 3 6 0 0,-5-3-5 0 0,0 1 0 0 0,-2 0 0 0 0,35 48 0 0 0,39 68 61 0 0,-89-129-125 0 0,48 80 5 0 0,-45-72-8 0 0,-2 0 0 0 0,0 1-1 0 0,7 24 1 0 0,-4-4 0 0 0,10 76 0 0 0,-20-95 0 0 0,1 0 0 0 0,-2 0 0 0 0,-1-1 0 0 0,0 1 0 0 0,-2 0 0 0 0,-4 19 0 0 0,4-33 0 0 0,1 1 0 0 0,-1-1 0 0 0,0 0 0 0 0,-7 11 0 0 0,1-4 0 0 0,3-5 0 0 0,0 0 0 0 0,-1 0 0 0 0,0-1 0 0 0,0 0 0 0 0,-1 0 0 0 0,0-1 0 0 0,0 0 0 0 0,-12 7 0 0 0,9-6 0 0 0,-5 1 26 0 0,1 0 0 0 0,-1-1 0 0 0,-1 0 1 0 0,0-1-1 0 0,-22 4 0 0 0,21-5 9 0 0,-23 6 29 0 0,-73 11 0 0 0,99-21-53 0 0,6 1 7 0 0,-1-1 0 0 0,-14-1-1 0 0,-132-13 47 0 0,122 12-33 0 0,0 2-1 0 0,-43 6 0 0 0,41-3 19 0 0,-63-1 1 0 0,67-6-1 0 0,1-2 1 0 0,0-1 0 0 0,-41-15 0 0 0,-37-7 33 0 0,68 21-83 0 0,0 2 0 0 0,-49 0 0 0 0,86 5-396 0 0,-24-2 1228 0 0,17-3-2451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17 471 1583 0 0,'0'0'40'0'0,"0"0"-1"0"0,0 0 0 0 0,0 1 0 0 0,0-1 0 0 0,0 0 0 0 0,0 0 0 0 0,0 0 0 0 0,0 1 0 0 0,0-1 0 0 0,0 0 0 0 0,0 0 0 0 0,-1 0 1 0 0,1 1-1 0 0,0-1 0 0 0,0 0 0 0 0,0 0 0 0 0,0 0 0 0 0,0 1 0 0 0,0-1 0 0 0,0 0 0 0 0,-1 0 0 0 0,1 0 0 0 0,0 0 0 0 0,0 1 0 0 0,0-1 1 0 0,0 0-1 0 0,-1 0 0 0 0,1 0 0 0 0,0 0 0 0 0,0 0 0 0 0,0 0 0 0 0,-1 1 0 0 0,1-1 0 0 0,0 0 0 0 0,0 0 0 0 0,0 0 0 0 0,-1 0 1 0 0,1 0-1 0 0,0 0 0 0 0,0 0 0 0 0,-1 0 0 0 0,1 0 0 0 0,0 0 0 0 0,0 0 0 0 0,0 0 0 0 0,-1 0 0 0 0,0-1 43 0 0,1 1-1 0 0,-1 0 1 0 0,1-1 0 0 0,0 1-1 0 0,-1 0 1 0 0,1-1 0 0 0,-1 1-1 0 0,1-1 1 0 0,-1 1-1 0 0,1 0 1 0 0,0-1 0 0 0,-1 1-1 0 0,1-1 1 0 0,0 1 0 0 0,0-1-1 0 0,-1 1 1 0 0,1-1-1 0 0,0 0 1 0 0,0 1 0 0 0,0-1-1 0 0,0 1 1 0 0,0-1 0 0 0,-1 1-1 0 0,1-2 1 0 0,-1-41 1560 0 0,1 20-892 0 0,1-9-61 0 0,2-19 187 0 0,0-6-63 0 0,10-86 1051 0 0,-9 103-1185 0 0,1 15-358 0 0,-4 19 295 0 0,0-2-421 0 0,2 0-144 0 0,-1 5-18 0 0,-1 0 1 0 0,0-1-1 0 0,0 1 1 0 0,-1 0-1 0 0,1-1 1 0 0,0-4 235 0 0,8 10-371 0 0,29 7-14 0 0,-34-7 96 0 0,0 0 1 0 0,0 0 0 0 0,-1 0 0 0 0,1 0 0 0 0,0 1 0 0 0,-1 0 0 0 0,0 0 0 0 0,0 0-1 0 0,0 0 1 0 0,0 0 0 0 0,0 0 0 0 0,0 1 0 0 0,2 4 0 0 0,1 1-19 0 0,36 50-119 0 0,-3 3-1 0 0,54 115 0 0 0,-83-155-281 0 0,-1 0 1 0 0,7 33-1 0 0,-17-47-1207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1583 0 0,'5'-3'9724'0'0,"35"-19"-9474"0"0,-28 16 887 0 0,1 3-968 0 0,36-9-10 0 0,-25 8-31 0 0,30 3-789 0 0,-51 1 614 0 0,-1 0 0 0 0,1 0 0 0 0,0 0 0 0 0,0 1 0 0 0,0-1 0 0 0,-1 1 0 0 0,1 0 0 0 0,3 1 0 0 0,-4-1-419 0 0,1 0 0 0 0,0-1 0 0 0,0 1-1 0 0,-1 0 1 0 0,1-1 0 0 0,0 0 0 0 0,0 0-1 0 0,3 0 1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0,'12'20'160'0'0,"0"0"0"0"0,1-2-1 0 0,27 30 1 0 0,-21-26-31 0 0,84 97 326 0 0,112 141 90 0 0,128 171-753 0 0,-337-424 144 0 0,15 17-96 0 0,-20-23 126 0 0,0 0-1 0 0,0 0 0 0 0,0 0 1 0 0,0 0-1 0 0,0 0 0 0 0,1 0 1 0 0,-1 0-1 0 0,0 0 0 0 0,1 0 1 0 0,-1-1-1 0 0,1 1 0 0 0,-1-1 1 0 0,1 1-1 0 0,1 0 0 0 0,-2-1-61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0 255 0 0,'2'6'0'0'0,"0"0"0"0"0,0-1 0 0 0,1 1 0 0 0,0-1-1 0 0,0 1 1 0 0,0-1 0 0 0,6 6 0 0 0,4 10 25 0 0,59 88 579 0 0,132 156 0 0 0,-167-223-447 0 0,167 210 516 0 0,-54-30-561 0 0,40 56-759 0 0,-173-257 396 0 0,-2-4-337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1 599 0 0,'0'0'5'0'0,"-1"1"0"0"0,1-1-1 0 0,0 1 1 0 0,0-1 0 0 0,0 1-1 0 0,0-1 1 0 0,-1 1-1 0 0,1 0 1 0 0,0-1 0 0 0,0 1-1 0 0,0-1 1 0 0,0 1 0 0 0,0-1-1 0 0,1 1 1 0 0,-1-1-1 0 0,0 1 1 0 0,0 0 0 0 0,0-1-1 0 0,0 1 1 0 0,0-1-1 0 0,1 1 1 0 0,-1 0 0 0 0,9 15 224 0 0,-7-12-213 0 0,37 61 764 0 0,76 98 0 0 0,-56-84-389 0 0,86 108 310 0 0,16 22-122 0 0,-58-53-397 0 0,69 92-939 0 0,-96-165-595 0 0,-69-76 1080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4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1 287 0 0,'0'4'28'0'0,"1"0"0"0"0,0 1 0 0 0,1-1 0 0 0,-1 0 0 0 0,1 0-1 0 0,0 0 1 0 0,0-1 0 0 0,0 1 0 0 0,0 0 0 0 0,1-1-1 0 0,3 5 1 0 0,3 5 38 0 0,462 622 2314 0 0,-449-609-2564 0 0,-2-4-36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1476 287 0 0,'-4'4'352'0'0,"1"0"-1"0"0,-2 0 1 0 0,1-1-1 0 0,0 1 1 0 0,0-1-1 0 0,-1 0 1 0 0,0-1-1 0 0,0 1 1 0 0,1-1-1 0 0,-1 0 0 0 0,-1 0 1 0 0,1 0-1 0 0,0-1 1 0 0,0 0-1 0 0,-1 0 1 0 0,-6 0-1 0 0,8-1-162 0 0,0 0-1 0 0,-1 0 1 0 0,1-1-1 0 0,0 1 1 0 0,0-1-1 0 0,0 0 1 0 0,-1 0-1 0 0,1-1 1 0 0,0 1-1 0 0,0-1 1 0 0,1 0-1 0 0,-1 0 1 0 0,0 0-1 0 0,1-1 1 0 0,-1 1 0 0 0,1-1-1 0 0,0 0 1 0 0,0 0-1 0 0,-4-4 1 0 0,-3-3 275 0 0,0 0 1 0 0,-1 1-1 0 0,-14-9 0 0 0,-11-11 477 0 0,20 15-729 0 0,1 0-1 0 0,0-2 1 0 0,1 0-1 0 0,1 0 1 0 0,1-1-1 0 0,0-1 1 0 0,2 0-1 0 0,-1 0 1 0 0,2-1-1 0 0,1-1 1 0 0,0 1-1 0 0,-7-35 1 0 0,-15-98 534 0 0,28 140-687 0 0,-3-35 202 0 0,4 12-85 0 0,1-5-80 0 0,0-3 12 0 0,2-3 40 0 0,0-4-16 0 0,1-6-40 0 0,-3 45-79 0 0,5-31 70 0 0,3-7 13 0 0,0 0 11 0 0,2 7-32 0 0,4-13 69 0 0,-12 45-136 0 0,12-28 58 0 0,1-2 1 0 0,-3 8 10 0 0,-3 12-65 0 0,2-3 43 0 0,14-24-42 0 0,1 6-2 0 0,-21 33 42 0 0,2 0 1 0 0,22-24-30 0 0,-22 24 42 0 0,2 2 1 0 0,26-21-43 0 0,-15 15 19 0 0,23-8-22 0 0,-22 12 22 0 0,30-6-33 0 0,16 1-10 0 0,7 4 0 0 0,-5 8 12 0 0,-8 5 47 0 0,-8 5-4 0 0,3 4 9 0 0,-15-1-54 0 0,1 5-10 0 0,-6 1 0 0 0,-6 1 0 0 0,-2 1 0 0 0,-12-5 12 0 0,-1 1-1 0 0,0 1 1 0 0,-1 0-1 0 0,-1 0 1 0 0,16 29 0 0 0,4 5-10 0 0,-19-30-5 0 0,-1 0 1 0 0,-1 2-1 0 0,-2-1 0 0 0,0 1 1 0 0,-1 1-1 0 0,11 47 0 0 0,-13-33-10 0 0,-1 0 0 0 0,-2 0-1 0 0,-2 71 1 0 0,-2-51-34 0 0,-3 32-42 0 0,0-56 40 0 0,-2 1-1 0 0,-2-1 0 0 0,-1 0 0 0 0,-2 0 1 0 0,-1-1-1 0 0,-16 33 0 0 0,12-38 38 0 0,-1 0-1 0 0,-2-1 0 0 0,0-1 1 0 0,-2 0-1 0 0,-44 44 0 0 0,31-37 13 0 0,-92 86 0 0 0,112-110 22 0 0,0 0-1 0 0,-1-1 0 0 0,0 0 1 0 0,0-1-1 0 0,0-1 0 0 0,-1 0 1 0 0,0-1-1 0 0,-24 5 0 0 0,-63 23-433 0 0,94-30 183 0 0,-15 2-922 0 0,22-5 998 0 0,0 0 0 0 0,0 0 0 0 0,0 0-1 0 0,0 0 1 0 0,0 0 0 0 0,0 0 0 0 0,0 0 0 0 0,0 0 0 0 0,0-1 0 0 0,0 1 0 0 0,0 0 0 0 0,0-1 0 0 0,0 1 0 0 0,1-1 0 0 0,-1 1 0 0 0,0-1 0 0 0,0 1 0 0 0,0-1 0 0 0,0 0 0 0 0,0 0 0 0 0,-4-6-1369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25 626 1583 0 0,'-6'11'673'0'0,"2"0"0"0"0,-1 0-1 0 0,-5 23 1 0 0,13-51 4111 0 0,0-2-4639 0 0,1-10 659 0 0,2-16 68 0 0,-1-10-29 0 0,-4 14-524 0 0,11-172 1599 0 0,-11 183-1460 0 0,5-3-204 0 0,-3 19-90 0 0,-1 2-100 0 0,9-34 236 0 0,2-4-46 0 0,-4 21-182 0 0,-3 13 14 0 0,10-19-11 0 0,-12 26 86 0 0,2 9-138 0 0,-1 0 0 0 0,1 1 0 0 0,-1-1 0 0 0,0 1 0 0 0,11 3-1 0 0,-11-3-9 0 0,-2 1-10 0 0,-1-1 1 0 0,1 0 0 0 0,0 1 0 0 0,0 0 0 0 0,-1 0 0 0 0,1 0 0 0 0,-1 0 0 0 0,1 0 0 0 0,-1 0-1 0 0,0 0 1 0 0,0 1 0 0 0,0-1 0 0 0,0 1 0 0 0,-1-1 0 0 0,1 1 0 0 0,1 3 0 0 0,5 7 4 0 0,7 8-58 0 0,16 32-1 0 0,-13-21 11 0 0,67 138-107 0 0,-22-39-70 0 0,-36-88-179 0 0,-26-41 263 0 0,0 0-25 0 0,3 6-2 0 0,-3-5-26 0 0,1 12-1237 0 0,-3-14 1223 0 0,1 0 0 0 0,-1 0 1 0 0,0 0-1 0 0,1 0 0 0 0,-1-1 0 0 0,0 1 1 0 0,0 0-1 0 0,0 0 0 0 0,1 0 0 0 0,-1 0 1 0 0,0-1-1 0 0,0 1 0 0 0,0 0 1 0 0,0-1-1 0 0,0 1 0 0 0,0-1 0 0 0,0 1 1 0 0,-1-1-1 0 0,1 0 0 0 0,0 1 0 0 0,0-1 1 0 0,0 0-1 0 0,0 0 0 0 0,-1 0 0 0 0,1 0 1 0 0,0 0-1 0 0,0 0 0 0 0,0 0 0 0 0,0 0 1 0 0,-1 0-1 0 0,0-1 0 0 0,-6 0-647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43 775 0 0,'7'-4'7944'0'0,"37"-4"-7110"0"0,-33 6-96 0 0,-1 0-39 0 0,51-7 1052 0 0,-18 3-1423 0 0,-32 4 248 0 0,1 0-462 0 0,2 0-102 0 0,-6 0 2 0 0,-1 1-1 0 0,1 0 0 0 0,16 0 1 0 0,12 3 22 0 0,-12 2-2799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61 113 287 0 0,'-5'3'23'0'0,"3"-2"61"0"0,-1 0 0 0 0,1-1 0 0 0,0 1 1 0 0,-1 0-1 0 0,0-1 0 0 0,1 0 0 0 0,-1 0 0 0 0,1 0 0 0 0,-1 0 0 0 0,1 0 0 0 0,-1 0 0 0 0,1 0 0 0 0,-4-2 0 0 0,5 2-40 0 0,0-1-1 0 0,0 1 0 0 0,0-1 1 0 0,1 1-1 0 0,-1-1 0 0 0,0 0 1 0 0,0 1-1 0 0,1-1 0 0 0,-1 0 1 0 0,1 0-1 0 0,-1 1 0 0 0,0-1 1 0 0,1 0-1 0 0,-1 0 0 0 0,1 0 0 0 0,0 0 1 0 0,-1 0-1 0 0,1 0 0 0 0,-1-1 1 0 0,-2-12 244 0 0,2 10 21 0 0,2-3-173 0 0,4-20-9 0 0,-3 20 158 0 0,3 0-201 0 0,16-20 4 0 0,-16 20 504 0 0,1 10-496 0 0,19 10 2 0 0,-25-12-87 0 0,1-1 0 0 0,-1 0 1 0 0,1 1-1 0 0,-1-1 0 0 0,1 1 1 0 0,-1-1-1 0 0,1 0 0 0 0,-1 1 1 0 0,0-1-1 0 0,1 1 0 0 0,-1-1 1 0 0,0 1-1 0 0,0 0 0 0 0,1-1 0 0 0,-1 1 1 0 0,0-1-1 0 0,0 1 0 0 0,0-1 1 0 0,1 1-1 0 0,-1 0 0 0 0,0-1 1 0 0,0 1-1 0 0,0 0 0 0 0,0-1 1 0 0,0 1-1 0 0,0-1 0 0 0,0 1 1 0 0,-1 0-1 0 0,1-1 0 0 0,0 1 0 0 0,0-1 1 0 0,0 1-1 0 0,-1-1 0 0 0,1 1 1 0 0,0 0-1 0 0,-11 16 454 0 0,9-16-402 0 0,1 0 0 0 0,-1 1 0 0 0,1-1 1 0 0,-1 0-1 0 0,0-1 0 0 0,1 1 0 0 0,-1 0 0 0 0,0 0 1 0 0,0-1-1 0 0,1 1 0 0 0,-1-1 0 0 0,0 0 0 0 0,0 1 1 0 0,0-1-1 0 0,0 0 0 0 0,1 0 0 0 0,-1 0 1 0 0,0 0-1 0 0,0 0 0 0 0,0-1 0 0 0,-3 0 0 0 0,3 1 49 0 0,-8-10 134 0 0,6 2-185 0 0,3 5-110 0 0,2-3-97 0 0,2-1 109 0 0,-2 5-12 0 0,0-1-1 0 0,0 1 1 0 0,0 0 0 0 0,0-1 0 0 0,-1 1 0 0 0,1-1 0 0 0,-1 1-1 0 0,0-1 1 0 0,0-2 0 0 0,10 4-10 0 0,-10 1 59 0 0,7-1-3 0 0,0 1 0 0 0,-1-1 0 0 0,12 2 0 0 0,-17-1 3 0 0,0 0 0 0 0,0 0 0 0 0,-1 1 0 0 0,1-1 0 0 0,0 0 0 0 0,-1 0 0 0 0,1 1 0 0 0,0-1 0 0 0,-1 0 0 0 0,1 1 0 0 0,-1-1 0 0 0,1 1 0 0 0,0-1 0 0 0,-1 1 0 0 0,1-1 0 0 0,-1 1 0 0 0,1-1 0 0 0,-1 1 0 0 0,0 0 0 0 0,1-1 0 0 0,-1 1 0 0 0,1-1 0 0 0,-1 1 0 0 0,0 0 0 0 0,0-1 0 0 0,1 1 0 0 0,-1 1 0 0 0,1 1 20 0 0,-1 0-1 0 0,1 0 1 0 0,-1 0-1 0 0,0-1 1 0 0,0 1-1 0 0,0 0 1 0 0,0 0-1 0 0,-1 0 1 0 0,1 0-1 0 0,-1 0 1 0 0,0-1-1 0 0,0 1 1 0 0,0 0-1 0 0,0-1 1 0 0,0 1-1 0 0,0 0 1 0 0,-1-1-1 0 0,1 0 1 0 0,-1 1-1 0 0,0-1 1 0 0,1 0-1 0 0,-1 0 1 0 0,0 0-1 0 0,0 0 1 0 0,-4 2-1 0 0,6-3-3 0 0,-1-1 0 0 0,0 1 1 0 0,1-1-1 0 0,-1 0 0 0 0,0 1 0 0 0,0-1 1 0 0,1 0-1 0 0,-1 0 0 0 0,0 0 0 0 0,0 0 0 0 0,0 1 1 0 0,1-1-1 0 0,-1 0 0 0 0,0 0 0 0 0,0 0 1 0 0,0-1-1 0 0,1 1 0 0 0,-1 0 0 0 0,0 0 0 0 0,0 0 1 0 0,0-1-1 0 0,1 1 0 0 0,-1 0 0 0 0,0-1 0 0 0,1 1 1 0 0,-1 0-1 0 0,0-1 0 0 0,1 1 0 0 0,-1-1 1 0 0,0 1-1 0 0,1-1 0 0 0,-1 0 0 0 0,1 1 0 0 0,-2-2 1 0 0,1 0 2 0 0,-1 0 1 0 0,1 0-1 0 0,-1 0 1 0 0,1 0-1 0 0,0 0 1 0 0,0 0-1 0 0,0 0 0 0 0,0 0 1 0 0,0-1-1 0 0,0 1 1 0 0,0-5-1 0 0,-1-14-23 0 0,1 16-70 0 0,10 3-466 0 0,28-9 468 0 0,-29 10 40 0 0,-6 3 9 0 0,4 12-4 0 0,-4-11-47 0 0,-7 14-2637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1 431 0 0,'-1'0'5'0'0,"1"0"0"0"0,0 0 0 0 0,0 0-1 0 0,0 0 1 0 0,-1 0 0 0 0,1 1 0 0 0,0-1-1 0 0,0 0 1 0 0,0 0 0 0 0,0 0 0 0 0,-1 0-1 0 0,1 1 1 0 0,0-1 0 0 0,0 0-1 0 0,0 0 1 0 0,0 0 0 0 0,0 0 0 0 0,0 1-1 0 0,0-1 1 0 0,-1 0 0 0 0,1 0 0 0 0,0 1-1 0 0,0-1 1 0 0,0 0 0 0 0,0 0 0 0 0,0 0-1 0 0,0 1 1 0 0,0-1 0 0 0,0 0-1 0 0,0 0 1 0 0,0 1 0 0 0,0-1 0 0 0,0 0-1 0 0,1 0 1 0 0,-1 0 0 0 0,0 1 0 0 0,0-1-1 0 0,0 0 1 0 0,0 0 0 0 0,0 1-1 0 0,5 10 266 0 0,1 2-173 0 0,1-1-1 0 0,1 1 1 0 0,0-2-1 0 0,1 1 0 0 0,12 12 1 0 0,55 48 231 0 0,-47-46-187 0 0,205 171 709 0 0,-71-63-758 0 0,-138-113-165 0 0,19 18-702 0 0,-38-33 9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0,'2'1'32'0'0,"0"0"-1"0"0,0 0 1 0 0,0 1-1 0 0,0-1 1 0 0,0 0-1 0 0,0 1 1 0 0,0-1-1 0 0,0 1 1 0 0,-1 0-1 0 0,1-1 1 0 0,2 4-1 0 0,5 5 58 0 0,517 510 2206 0 0,-509-500-2306 0 0,42 46-307 0 0,68 59 0 0 0,-111-111-302 0 0,-3-1-155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5 687 0 0,'-8'-4'182'0'0,"18"9"110"0"0,24 21 217 0 0,-2 1 1 0 0,39 44-1 0 0,-34-34-315 0 0,161 169 88 0 0,-56-56-152 0 0,-95-100-502 0 0,61 84 0 0 0,-87-107-21 0 0,-13-17 170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0 311 0 0,'2'0'0'0'0,"0"1"20"0"0,-1 0-1 0 0,1 0 0 0 0,-1 0 0 0 0,1 0 0 0 0,-1 0 0 0 0,1 1 0 0 0,-1-1 1 0 0,0 1-1 0 0,0-1 0 0 0,0 0 0 0 0,2 3 0 0 0,1 2 71 0 0,155 154 873 0 0,40 45-559 0 0,55 51-635 0 0,-235-239 39 0 0,0-4 0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25 796 143 0 0,'-5'7'540'0'0,"0"0"-1"0"0,1 1 1 0 0,-5 9-1 0 0,7-14 225 0 0,2-6-410 0 0,0 1-1 0 0,0 0 1 0 0,1-1 0 0 0,-1 1 0 0 0,1-1 0 0 0,-1 1-1 0 0,2-3 1 0 0,-1-1 161 0 0,17-138 4010 0 0,-5 24-3290 0 0,53-179 115 0 0,-26 132-116 0 0,-32 135-1022 0 0,-7 27-123 0 0,1-1-5 0 0,8-29 48 0 0,-10 34-4 0 0,9 6-74 0 0,29 17-44 0 0,-36-20-10 0 0,0-1 0 0 0,0 1 0 0 0,-1 0 0 0 0,1-1 0 0 0,0 1 0 0 0,-1 0 0 0 0,0 0 0 0 0,1 0 0 0 0,-1 0 0 0 0,0 0 0 0 0,0 1 0 0 0,0-1 0 0 0,0 0 0 0 0,1 4 0 0 0,1 2 0 0 0,60 150 34 0 0,29 68-4 0 0,-71-173-30 0 0,-3 0 0 0 0,16 81 0 0 0,-31-103-46 0 0,-3-29-22 0 0,0 0 0 0 0,0 0 0 0 0,0-1-1 0 0,0 1 1 0 0,-1 0 0 0 0,1 0 0 0 0,0-1 0 0 0,-1 1-1 0 0,0 0 1 0 0,1-1 0 0 0,-1 1 0 0 0,0-1 0 0 0,0 1-1 0 0,0-1 1 0 0,-1 2 0 0 0,2-3-33 0 0,0 0 1 0 0,-1 0 0 0 0,1 0-1 0 0,0 0 1 0 0,0 0-1 0 0,-1 0 1 0 0,1 0-1 0 0,0 0 1 0 0,0 0-1 0 0,0 0 1 0 0,-1 0-1 0 0,1-1 1 0 0,0 1 0 0 0,0 0-1 0 0,0 0 1 0 0,0 0-1 0 0,-1 0 1 0 0,1 0-1 0 0,0-1 1 0 0,0 1-1 0 0,0 0 1 0 0,0 0-1 0 0,0 0 1 0 0,-1-1 0 0 0,1 1-1 0 0,0 0 1 0 0,0 0-1 0 0,0 0 1 0 0,0-1-1 0 0,0 1 1 0 0,0 0-1 0 0,0 0 1 0 0,0 0-1 0 0,0-1 1 0 0,-5-11-1680 0 0,4 9 1268 0 0,-7-15-1472 0 0,5 8 969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42 1031 0 0,'-11'-1'594'0'0,"1"-1"-1"0"0,-1 0 0 0 0,1 0 0 0 0,-1-1 0 0 0,-10-5 0 0 0,20 7-17 0 0,16 1 4640 0 0,37 4-4561 0 0,-39-3-30 0 0,-2-1-8 0 0,32-2-27 0 0,-32 1-113 0 0,0 1-49 0 0,32-2-11 0 0,-32 1 182 0 0,2-1-455 0 0,61-8 247 0 0,-29 2-393 0 0,-34 7-63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1151 0 0,'0'0'407'0'0,"-1"-3"-68"0"0,-4-28 3755 0 0,5 33-3582 0 0,0 1 0 0 0,0-1 0 0 0,0 1 0 0 0,1 0 0 0 0,-1-1-1 0 0,2 5 1 0 0,-1-2-40 0 0,11 53 590 0 0,-6-32-820 0 0,4 38-1 0 0,-5 86-801 0 0,-5-149 216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22 975 0 0,'-4'-1'267'0'0,"0"0"0"0"0,0 0-1 0 0,1 0 1 0 0,-1-1 0 0 0,0 1-1 0 0,-4-4 1 0 0,-12-5 5638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209 113 4319 0 0,'0'0'198'0'0,"0"-1"-17"0"0,0-1-69 0 0,0 1-1 0 0,0 0 1 0 0,0-1 0 0 0,0 1 0 0 0,0 0-1 0 0,-1-1 1 0 0,1 1 0 0 0,0 0-1 0 0,-1-1 1 0 0,1 1 0 0 0,-1 0-1 0 0,1 0 1 0 0,-1 0 0 0 0,1-1-1 0 0,-1 1 1 0 0,0 0 0 0 0,0 0-1 0 0,0 0 1 0 0,-1-1 0 0 0,-1-2 307 0 0,-5-7 834 0 0,-1 0 0 0 0,-19-19 0 0 0,25 27-1074 0 0,0 0 0 0 0,-1 0 0 0 0,0 1 0 0 0,1-1 0 0 0,-1 1 0 0 0,0-1 0 0 0,-1 1 0 0 0,1 1 0 0 0,0-1 0 0 0,0 1-1 0 0,-1-1 1 0 0,1 1 0 0 0,-5 0 0 0 0,7 0-170 0 0,0 1 0 0 0,1 0 0 0 0,-1 1 0 0 0,0-1 0 0 0,1 0-1 0 0,-1 0 1 0 0,1 1 0 0 0,-1-1 0 0 0,1 1 0 0 0,-1-1 0 0 0,0 1 0 0 0,1-1-1 0 0,0 1 1 0 0,-1 0 0 0 0,1 0 0 0 0,-1 0 0 0 0,1 0 0 0 0,0 0 0 0 0,0 0-1 0 0,0 0 1 0 0,-1 0 0 0 0,1 1 0 0 0,0-1 0 0 0,0 0 0 0 0,1 1 0 0 0,-1-1-1 0 0,0 1 1 0 0,0-1 0 0 0,1 1 0 0 0,-2 2 0 0 0,2-2-54 0 0,-1 0 0 0 0,1 1-1 0 0,-1-1 1 0 0,1 1 0 0 0,0-1 0 0 0,0 1 0 0 0,0-1 0 0 0,0 1 0 0 0,0-1 0 0 0,0 1 0 0 0,1-1-1 0 0,-1 0 1 0 0,1 1 0 0 0,0-1 0 0 0,0 1 0 0 0,0-1 0 0 0,0 0 0 0 0,2 4 0 0 0,-2-5 879 0 0,4 3-292 0 0,16 14-157 0 0,-16-14-693 0 0,3 0-1573 0 0,25 12 1637 0 0,-24-12 150 0 0,-3 0 18 0 0,18 17 60 0 0,-22-20 29 0 0,-1 0 0 0 0,0 1-1 0 0,0-1 1 0 0,0 1-1 0 0,0 0 1 0 0,0-1-1 0 0,0 1 1 0 0,0 0 0 0 0,0 0-1 0 0,-1 0 1 0 0,1-1-1 0 0,-1 1 1 0 0,1 0 0 0 0,-1 0-1 0 0,0 0 1 0 0,1 0-1 0 0,-1 0 1 0 0,-1 3 0 0 0,1-1 27 0 0,0-1 0 0 0,-1 1 1 0 0,0-1-1 0 0,0 1 1 0 0,0-1-1 0 0,0 1 1 0 0,-3 5-1 0 0,2-6 12 0 0,0-1 0 0 0,0 1 0 0 0,0 0 0 0 0,0-1 0 0 0,0 1 0 0 0,-1-1 0 0 0,1 0 0 0 0,-1 1 0 0 0,1-1 0 0 0,-1 0 0 0 0,0-1 0 0 0,0 1 0 0 0,0-1 0 0 0,0 1 0 0 0,0-1 0 0 0,0 0 0 0 0,0 0 0 0 0,-1 0 0 0 0,1 0 0 0 0,0-1 1 0 0,-4 1-1 0 0,-6 0-24 0 0,0-1 1 0 0,0-1-1 0 0,0 0 1 0 0,-14-4 0 0 0,9 3-338 0 0,18 2 225 0 0,-1-1 0 0 0,0 1 1 0 0,1 0-1 0 0,-1 0 0 0 0,0 0 1 0 0,1 0-1 0 0,-1 0 1 0 0,1 0-1 0 0,-1 0 0 0 0,0 0 1 0 0,1 0-1 0 0,-1 1 0 0 0,0-1 1 0 0,1 0-1 0 0,-1 0 1 0 0,1 1-1 0 0,-2-1 0 0 0,2 3-880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56 287 0 0,'-1'-4'163'0'0,"-3"-14"10"0"0,3 14 571 0 0,0-1-318 0 0,-1 0-198 0 0,-2-5-130 0 0,3 0 2824 0 0,1 10-2900 0 0,0 0 0 0 0,1 1 0 0 0,-1-1 0 0 0,0 0 0 0 0,0 0-1 0 0,0 0 1 0 0,0 0 0 0 0,0 1 0 0 0,0-1 0 0 0,0 0 0 0 0,0 0 0 0 0,0 0 0 0 0,0 1 0 0 0,-1-1 0 0 0,1 0 0 0 0,0 0 0 0 0,0 0 0 0 0,0 0 0 0 0,0 1 0 0 0,0-1 0 0 0,0 0 0 0 0,0 0 0 0 0,0 0 0 0 0,0 0 0 0 0,0 0-1 0 0,-1 1 1 0 0,1-1 0 0 0,0 0 0 0 0,0 0 0 0 0,0 0 0 0 0,0 0 0 0 0,0 0 0 0 0,-1 0 0 0 0,1 0 0 0 0,0 0 0 0 0,0 0 0 0 0,0 1 0 0 0,-1-1 0 0 0,1 0 0 0 0,0 0 0 0 0,0 0 0 0 0,0 0 0 0 0,0 0 0 0 0,-1 0 0 0 0,1 0-1 0 0,0 0 1 0 0,0 0 0 0 0,0 0 0 0 0,0 0 0 0 0,-1 0 0 0 0,1 0 0 0 0,0-1 0 0 0,0 1 0 0 0,0 0 0 0 0,-1 0 0 0 0,1 0 0 0 0,0 0 0 0 0,0 0 0 0 0,0 0 0 0 0,0 0 0 0 0,0 0 0 0 0,-1-1 0 0 0,1 1 0 0 0,0 0 0 0 0,0 0-1 0 0,0 0 1 0 0,14 110 2157 0 0,1 15-974 0 0,-12-89 813 0 0,3-45-1940 0 0,17-25 2 0 0,-18 26 0 0 0,-2-1 2 0 0,6-28 4 0 0,-7 28 2 0 0,1 0 0 0 0,7-27 2 0 0,-7 27 6 0 0,0 1 6 0 0,8-23 2 0 0,-8 23 128 0 0,1 1-104 0 0,14-24 0 0 0,-14 23 608 0 0,43 8-544 0 0,-47 0-189 0 0,1-1 0 0 0,-1 1 0 0 0,1 0 0 0 0,-1 0 0 0 0,1 0 0 0 0,-1 0 0 0 0,1 0 0 0 0,-1 0 0 0 0,0 0 0 0 0,1 0 0 0 0,-1 0 0 0 0,1 0 0 0 0,-1 0 0 0 0,1 0 0 0 0,-1 1 0 0 0,1-1 0 0 0,-1 0 0 0 0,0 0 0 0 0,1 0 0 0 0,-1 1 0 0 0,1-1-1 0 0,-1 0 1 0 0,0 0 0 0 0,1 1 0 0 0,-1-1 0 0 0,1 1 0 0 0,2 2 9 0 0,-1-2-5 0 0,-1 0-1 0 0,0 1 0 0 0,0-1 1 0 0,0 1-1 0 0,0-1 1 0 0,0 1-1 0 0,0-1 0 0 0,2 4 1 0 0,5 12 3 0 0,0 6-10 0 0,-2-1 15 0 0,-1-1 60 0 0,-3-2 3 0 0,0-3-62 0 0,-1-14-28 0 0,-1 0 0 0 0,1 0 0 0 0,-1 0 0 0 0,0 1 0 0 0,0-1 0 0 0,0 0 0 0 0,0 0 0 0 0,0 0 0 0 0,0 0 0 0 0,-1 2 0 0 0,-1 3-72 0 0,1 25-2182 0 0,1-30 1636 0 0,1 7-398 0 0,-1-4-2138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1 132 143 0 0,'0'-1'3623'0'0,"2"-8"-3471"0"0,-1 3 118 0 0,1 1 1 0 0,0-1-1 0 0,0 1 1 0 0,5-10-1 0 0,9-17 75 0 0,-12 24 487 0 0,0 1-600 0 0,14-23-20 0 0,-14 22 664 0 0,0 12-788 0 0,-4-4-86 0 0,2 2 14 0 0,0-1 0 0 0,-1 0 0 0 0,1 1 0 0 0,-1 0 0 0 0,0-1 0 0 0,1 1 0 0 0,-1 0 0 0 0,0 0-1 0 0,0-1 1 0 0,0 1 0 0 0,0 0 0 0 0,0 0 0 0 0,-1 0 0 0 0,1 0 0 0 0,-1 0 0 0 0,1 0 0 0 0,-1 1 0 0 0,0-1-1 0 0,0 3 1 0 0,0 14 284 0 0,-5 27 0 0 0,1-24-375 0 0,1 33 0 0 0,3-53-119 0 0,1 1-262 0 0,2 6-109 0 0,-2-7-126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127 258 1151 0 0,'-1'2'3'0'0,"-5"6"74"0"0,4-7 59 0 0,1 0-1 0 0,-1 0 0 0 0,0 0 1 0 0,0 0-1 0 0,0 0 0 0 0,0 0 0 0 0,0 0 1 0 0,0-1-1 0 0,0 1 0 0 0,0-1 0 0 0,0 0 1 0 0,0 1-1 0 0,0-1 0 0 0,-1 0 0 0 0,1 0 1 0 0,0 0-1 0 0,0 0 0 0 0,0-1 1 0 0,0 1-1 0 0,0-1 0 0 0,-3 0 0 0 0,0-1 356 0 0,2 2-291 0 0,0-1-1 0 0,-1 0 1 0 0,1 0-1 0 0,1 0 1 0 0,-1 0-1 0 0,0-1 1 0 0,0 1-1 0 0,0-1 1 0 0,1 0-1 0 0,-1 1 1 0 0,1-1-1 0 0,-1-1 1 0 0,1 1-1 0 0,0 0 1 0 0,0 0-1 0 0,0-1 1 0 0,0 1-1 0 0,0-1 1 0 0,-2-4 0 0 0,1 1 22 0 0,1-1 1 0 0,0 0 0 0 0,0 1-1 0 0,0-1 1 0 0,1 0 0 0 0,0 0-1 0 0,0-11 1 0 0,1 12 70 0 0,2-2-34 0 0,6-26-10 0 0,-6 25-22 0 0,2 1-90 0 0,13-25-38 0 0,-13 24 82 0 0,3 1-71 0 0,21-24 8 0 0,-21 24 234 0 0,2 6-240 0 0,27-7 0 0 0,-27 6-8 0 0,-3 7-28 0 0,19 14 7 0 0,-22-15-74 0 0,-1 1 0 0 0,1-1 0 0 0,-1 1 0 0 0,0-1 0 0 0,0 1 0 0 0,0 0 0 0 0,0 0 0 0 0,-1 0 1 0 0,1 0-1 0 0,-1 0 0 0 0,0 0 0 0 0,0 0 0 0 0,-1 0 0 0 0,1 5 0 0 0,0 4-7 0 0,-1-1 1 0 0,-1 1-1 0 0,-2 17 0 0 0,1-17-207 0 0,-1 1-1 0 0,0-1 0 0 0,0 1 1 0 0,-2-1-1 0 0,0 0 0 0 0,0-1 1 0 0,-12 20-1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0,'0'0'3591'0'0,"1"4"-2410"0"0,7 31 1058 0 0,-2 0-1 0 0,3 62 0 0 0,-6 77-1206 0 0,-4-114-1000 0 0,0 6-1172 0 0,-2-25-2495 0 0,3-39 2571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99 287 0 0,'-9'-18'80'0'0,"7"14"2092"0"0,2-3-1126 0 0,1-3-601 0 0,0-3 58 0 0,0-2 3383 0 0,9 10-2779 0 0,32-16-10 0 0,-32 16-53 0 0,26 7 268 0 0,-25 0-1070 0 0,-2-1 464 0 0,-1 0-82 0 0,22 4-336 0 0,-23-4-33 0 0,1 1-167 0 0,23 5-91 0 0,-23-5-93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1807 0 0,'0'0'190'0'0,"-1"12"860"0"0,3-8-714 0 0,-1 0 0 0 0,1 0 0 0 0,0 0 0 0 0,1 0 0 0 0,-1 0 0 0 0,1 0 0 0 0,0-1 0 0 0,0 1 0 0 0,6 5 0 0 0,-9-9-329 0 0,4 4 720 0 0,1-2-21 0 0,19 10-2 0 0,-18-9 603 0 0,3-5-726 0 0,28-4-5 0 0,-28 4 452 0 0,29-34-168 0 0,-30 29-457 0 0,-4-1-90 0 0,13-26-38 0 0,-13 26-10 0 0,-2-1-14 0 0,8-27-58 0 0,-8 27-29 0 0,-2 2-4 0 0,-3-28-26 0 0,2 31-130 0 0,0 0 0 0 0,0 0 1 0 0,0 1-1 0 0,0-1 1 0 0,-4-7-1 0 0,4 10-19 0 0,0-1 0 0 0,0 1 0 0 0,0-1 0 0 0,-1 1 0 0 0,1 0 0 0 0,0-1 0 0 0,-1 1 0 0 0,1 0 0 0 0,-1 0 0 0 0,1 0 0 0 0,-1 0 0 0 0,0 0 0 0 0,1 0 0 0 0,-1 1-1 0 0,0-1 1 0 0,0 1 0 0 0,1-1 0 0 0,-1 1 0 0 0,0-1 0 0 0,0 1 0 0 0,0 0 0 0 0,0 0 0 0 0,1 0 0 0 0,-1 0 0 0 0,0 0 0 0 0,0 0 0 0 0,0 1 0 0 0,0-1 0 0 0,1 1 0 0 0,-1-1 0 0 0,-2 2 0 0 0,-2 0-97 0 0,-1 0 0 0 0,1 1 0 0 0,0 0 1 0 0,0 1-1 0 0,0-1 0 0 0,-11 10 0 0 0,10-6 76 0 0,-1 1-1 0 0,1 1 0 0 0,0-1 0 0 0,1 1 1 0 0,0 0-1 0 0,1 1 0 0 0,-1 0 0 0 0,2-1 1 0 0,0 2-1 0 0,0-1 0 0 0,0 0 0 0 0,2 1 1 0 0,-1-1-1 0 0,1 1 0 0 0,1 0 1 0 0,0 0-1 0 0,0 0 0 0 0,1 0 0 0 0,2 19 1 0 0,0-24 95 0 0,0 1 0 0 0,0-1 0 0 0,1 1 0 0 0,0-1 0 0 0,0 0 1 0 0,0 0-1 0 0,1 0 0 0 0,0 0 0 0 0,0-1 0 0 0,6 7 0 0 0,-7-9 108 0 0,3 0 22 0 0,17 8 3 0 0,-18-8 92 0 0,3-1-208 0 0,22 4-4 0 0,-23-4-26 0 0,3-4-553 0 0,26-3 16 0 0,-27 4-134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0 975 0 0,'0'1'74'0'0,"-3"1"26"0"0,2-2 342 0 0,1 3-91 0 0,0 0-1 0 0,1-1 0 0 0,-1 1 0 0 0,1-1 0 0 0,0 1 0 0 0,0-1 1 0 0,0 0-1 0 0,0 1 0 0 0,0-1 0 0 0,0 0 0 0 0,3 4 0 0 0,22 24 1453 0 0,-20-24-1394 0 0,-6-5-363 0 0,10 9 1004 0 0,0 0-1 0 0,13 10 0 0 0,-15-13-710 0 0,24 19 965 0 0,-24-20-1119 0 0,23 15 682 0 0,4 0-238 0 0,-12-8-547 0 0,19 11-192 0 0,-35-20-124 0 0,-1 0-20 0 0,15 11-40 0 0,-15-11-165 0 0,-2-1-76 0 0,14 11-10 0 0,-14-11-68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4 335 1583 0 0,'0'0'603'0'0,"-1"-6"-91"0"0,-1-15 21 0 0,2 15 74 0 0,2-5 298 0 0,9-32 137 0 0,-4 23 22 0 0,-4 10-714 0 0,-1 5-115 0 0,0 0 0 0 0,1 0 0 0 0,-1 0 0 0 0,1 0 0 0 0,0 0-1 0 0,5-6 1 0 0,-2 1 69 0 0,-1 2 196 0 0,1 0 0 0 0,11-14 0 0 0,7-7 322 0 0,-18 22-314 0 0,3-2-136 0 0,25-26-27 0 0,-26 26-101 0 0,1 2-721 0 0,26-19-367 0 0,-26 20-2047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1 775 0 0,'0'2'54'0'0,"0"6"47"0"0,0-6 368 0 0,-4 155 6063 0 0,4-59-4908 0 0,1 171 1950 0 0,0-250-3491 0 0,-1-1 0 0 0,0 1 1 0 0,-2 0-1 0 0,0-1 0 0 0,-7 25 1 0 0,9-43-89 0 0,0 1 1 0 0,0-1 0 0 0,0 0-1 0 0,0 1 1 0 0,0-1 0 0 0,0 0-1 0 0,0 1 1 0 0,0-1 0 0 0,0 0-1 0 0,-1 1 1 0 0,1-1 0 0 0,0 0-1 0 0,0 1 1 0 0,0-1 0 0 0,-1 0-1 0 0,1 0 1 0 0,0 1 0 0 0,0-1-1 0 0,-1 0 1 0 0,1 0 0 0 0,0 0 0 0 0,-1 1-1 0 0,1-1 1 0 0,0 0 0 0 0,-1 0-1 0 0,1 0 1 0 0,0 0 0 0 0,-1 0-1 0 0,1 1 1 0 0,0-1 0 0 0,-1 0-1 0 0,1 0 1 0 0,0 0 0 0 0,-1 0-1 0 0,1 0 1 0 0,0 0 0 0 0,-1 0-1 0 0,1 0 1 0 0,0 0 0 0 0,-1-1-1 0 0,1 1 1 0 0,0 0 0 0 0,-1 0-1 0 0,1 0 1 0 0,0 0 0 0 0,-1 0-1 0 0,1-1 1 0 0,0 1 0 0 0,-1 0-1 0 0,1 0 1 0 0,0 0 0 0 0,0-1 0 0 0,-1 1-1 0 0,1 0 1 0 0,0 0 0 0 0,0-1-1 0 0,0 1 1 0 0,-1 0 0 0 0,1-1-1 0 0,0 1 1 0 0,0 0 0 0 0,0-1-1 0 0,-1 1 1 0 0,0-2-74 0 0,-1 0 215 0 0,2 1-122 0 0,1 0-1 0 0,-1-1 1 0 0,-1 1-1 0 0,1-1 1 0 0,0 1-1 0 0,0 0 1 0 0,0-1-1 0 0,-1 1 1 0 0,1-1-1 0 0,-2-1 0 0 0,1 0 4 0 0,0 0-1 0 0,0 0 0 0 0,1 0 0 0 0,-1 1 0 0 0,1-1 0 0 0,-1 0 0 0 0,1 0 0 0 0,0-4 1 0 0,-2-41 71 0 0,1 38-73 0 0,-3-193 60 0 0,7 149-33 0 0,6-9-21 0 0,-4 38 26 0 0,7-20-22 0 0,-5 26 38 0 0,9-16 8 0 0,-6 19 18 0 0,16-17 5 0 0,-20 24 82 0 0,4 5-103 0 0,27-12-46 0 0,-28 11 38 0 0,1 8 1 0 0,27 6-38 0 0,-36-9-23 0 0,0 0 0 0 0,1 1 0 0 0,-1-1 0 0 0,0 0-1 0 0,0 1 1 0 0,0-1 0 0 0,0 1 0 0 0,0-1 0 0 0,0 1-1 0 0,2 1 1 0 0,16 11 26 0 0,-11-5 44 0 0,-4-2-48 0 0,0 0 0 0 0,-1 0 0 0 0,0 0 0 0 0,0 0 0 0 0,0 1 0 0 0,0-1 0 0 0,-1 1 0 0 0,0 0 0 0 0,-1 0 0 0 0,1-1 0 0 0,-1 1 0 0 0,-1 0 0 0 0,1 0 0 0 0,-1 8 0 0 0,-1-9-41 0 0,-1 0-1 0 0,1 1 0 0 0,-1-1 1 0 0,-1 0-1 0 0,1 0 0 0 0,-1 0 1 0 0,0 0-1 0 0,0-1 0 0 0,0 1 1 0 0,-1-1-1 0 0,0 0 1 0 0,0 0-1 0 0,0 0 0 0 0,-1-1 1 0 0,0 1-1 0 0,0-1 0 0 0,0 0 1 0 0,0 0-1 0 0,0-1 0 0 0,-1 0 1 0 0,0 0-1 0 0,0 0 1 0 0,0 0-1 0 0,0-1 0 0 0,-9 2 1 0 0,-8-4-1553 0 0,22 0 885 0 0,1-1 522 0 0,-1 1 0 0 0,1-1-1 0 0,0 0 1 0 0,-1 0 0 0 0,1 0 0 0 0,0 0 0 0 0,-1 0 0 0 0,1 0-1 0 0,-1 0 1 0 0,1 1 0 0 0,-1-1 0 0 0,-1-1 0 0 0,1 0-215 0 0,-1-1-1379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145 142 975 0 0,'0'0'4218'0'0,"0"-7"-3162"0"0,-1-21-52 0 0,1 28-970 0 0,0-1 1 0 0,0 1-1 0 0,0-1 1 0 0,0 1-1 0 0,0-1 1 0 0,0 1-1 0 0,0 0 1 0 0,0-1-1 0 0,0 1 1 0 0,0-1-1 0 0,-1 1 1 0 0,1-1-1 0 0,0 1 1 0 0,0-1-1 0 0,0 1 0 0 0,0 0 1 0 0,-1-1-1 0 0,1 1 1 0 0,0 0-1 0 0,0-1 1 0 0,-1 0-1 0 0,-28-27 1840 0 0,27 26-1755 0 0,-1-1 0 0 0,1 1 1 0 0,-1 0-1 0 0,0 0 0 0 0,0 1 1 0 0,1-1-1 0 0,-1 1 1 0 0,-1-1-1 0 0,1 1 0 0 0,0 0 1 0 0,-6-1-1 0 0,7 2-60 0 0,-1-1-1 0 0,1 1 1 0 0,0 0-1 0 0,-1 0 1 0 0,1 1-1 0 0,0-1 1 0 0,-1 0 0 0 0,1 1-1 0 0,0 0 1 0 0,0-1-1 0 0,0 1 1 0 0,-1 0 0 0 0,-2 2-1 0 0,2-1-40 0 0,0 0 0 0 0,0 0 0 0 0,1 1 1 0 0,0-1-1 0 0,-1 1 0 0 0,1-1 0 0 0,0 1 0 0 0,0 0 0 0 0,0-1 0 0 0,1 1 0 0 0,-1 0 0 0 0,1 0 0 0 0,-1 1 1 0 0,1-1-1 0 0,0 0 0 0 0,0 0 0 0 0,1 1 0 0 0,-1-1 0 0 0,0 0 0 0 0,1 1 0 0 0,0 3 0 0 0,-1-2-19 0 0,1-3 1 0 0,0-1-1 0 0,0 1 0 0 0,0-1 0 0 0,0 1 0 0 0,0-1 0 0 0,0 1 0 0 0,0-1 0 0 0,0 1 0 0 0,1-1 0 0 0,-1 0 0 0 0,1 1 0 0 0,-1-1 0 0 0,1 0 0 0 0,-1 1 0 0 0,2 1 0 0 0,-2-2-1 0 0,1-1 0 0 0,-1 1 0 0 0,0-1 0 0 0,1 1 0 0 0,-1-1 0 0 0,0 0-1 0 0,1 1 1 0 0,-1-1 0 0 0,1 1 0 0 0,-1-1 0 0 0,0 0 0 0 0,1 1 0 0 0,-1-1-1 0 0,1 0 1 0 0,-1 0 0 0 0,1 1 0 0 0,-1-1 0 0 0,1 0 0 0 0,-1 0 0 0 0,1 0 0 0 0,0 1-1 0 0,-1-1 1 0 0,1 0 0 0 0,-1 0 0 0 0,1 0 0 0 0,-1 0 0 0 0,1 0 0 0 0,-1 0-1 0 0,2-1 1 0 0,2 1 1 0 0,0-1-1 0 0,0 1 1 0 0,1-1-1 0 0,-1 0 0 0 0,0-1 1 0 0,-1 1-1 0 0,1-1 1 0 0,0 0-1 0 0,6-3 0 0 0,-6 2 8 0 0,-1 0 0 0 0,1 0-1 0 0,-1 0 1 0 0,1 0 0 0 0,4-6-1 0 0,11-12 48 0 0,-12 11 15 0 0,19-28-35 0 0,-20 28 470 0 0,0 3-362 0 0,19-19 3 0 0,-19 19 248 0 0,-4 9-272 0 0,0 2-52 0 0,0 0-1 0 0,0 0 0 0 0,0 0 0 0 0,-1 0 1 0 0,0 1-1 0 0,1-1 0 0 0,-2 0 0 0 0,1 1 1 0 0,0-1-1 0 0,-1 0 0 0 0,0 1 1 0 0,0-1-1 0 0,-1 5 0 0 0,-1 14 202 0 0,-8 29 0 0 0,3-12-311 0 0,6-38-58 0 0,1 1 0 0 0,0-1 0 0 0,0 0 0 0 0,0 1 0 0 0,0-1 1 0 0,0 0-1 0 0,0 1 0 0 0,1-1 0 0 0,-1 0 0 0 0,1 0 0 0 0,-1 1 1 0 0,1-1-1 0 0,0 0 0 0 0,0 0 0 0 0,1 3 0 0 0,-1-3-469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10 431 0 0,'0'0'803'0'0,"-1"12"902"0"0,-2 18 1409 0 0,1 51 0 0 0,1-27-267 0 0,2-48-2327 0 0,1-5-365 0 0,1-7 742 0 0,18-44-897 0 0,6-9-53 0 0,1 13 54 0 0,-28 45 3 0 0,0 0 0 0 0,1 0 0 0 0,-1 0 0 0 0,1 0 0 0 0,0 1 0 0 0,-1-1-1 0 0,1 0 1 0 0,-1 0 0 0 0,1 1 0 0 0,0-1 0 0 0,0 1 0 0 0,-1-1 0 0 0,1 0 0 0 0,0 1 0 0 0,0-1 0 0 0,0 1 0 0 0,0 0 0 0 0,1-1 0 0 0,33-15 90 0 0,-26 12 2 0 0,-5 7 11 0 0,-1-2-98 0 0,-1 1 40 0 0,1-1 0 0 0,-1 1 0 0 0,0 0 0 0 0,1-1 0 0 0,-1 1 0 0 0,0 0 0 0 0,0 0 0 0 0,0 0 1 0 0,0 1-1 0 0,0-1 0 0 0,-1 0 0 0 0,1 1 0 0 0,1 3 0 0 0,0 1-59 0 0,-1 0 0 0 0,0 1 0 0 0,0-1 0 0 0,0 0 0 0 0,-1 1 1 0 0,0-1-1 0 0,-1 1 0 0 0,0-1 0 0 0,0 1 0 0 0,-1-1 0 0 0,1 1 0 0 0,-2-1 0 0 0,-1 10 0 0 0,2-15-239 0 0,0 1-1 0 0,1-1 1 0 0,-1 0-1 0 0,1 1 1 0 0,-1-1-1 0 0,1 0 0 0 0,0 1 1 0 0,0 2-1 0 0,0 2-4064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173 387 1351 0 0,'0'0'175'0'0,"-3"-5"230"0"0,-8-16 106 0 0,10 20-450 0 0,1-1 0 0 0,-1 1 0 0 0,0 0 0 0 0,0-1 0 0 0,0 1 0 0 0,0 0 0 0 0,0-1 0 0 0,0 1 0 0 0,0 0 0 0 0,0 0 0 0 0,0 0 0 0 0,-1 0 0 0 0,1 0 0 0 0,-2-1 0 0 0,-2-1 136 0 0,2 0 15 0 0,0 1 0 0 0,-1 0 0 0 0,1 0 0 0 0,-1 0 0 0 0,1 0 0 0 0,-1 1 0 0 0,0-1 0 0 0,1 1 0 0 0,-1 0 0 0 0,0 0 0 0 0,0 0 0 0 0,0 0 0 0 0,0 1 0 0 0,0 0 0 0 0,0 0 0 0 0,-5 0-1 0 0,6 0-114 0 0,0 1-1 0 0,0 0 0 0 0,0-1 0 0 0,1 1 0 0 0,-1 0 0 0 0,1 0 0 0 0,-1 0 0 0 0,0 1 0 0 0,1-1 0 0 0,0 1 0 0 0,-1-1 0 0 0,1 1 0 0 0,0 0 0 0 0,0 0 0 0 0,0 0 0 0 0,0 0 0 0 0,0 0 0 0 0,0 0 0 0 0,1 1 0 0 0,-1-1 0 0 0,1 0 0 0 0,0 1 0 0 0,-2 3 0 0 0,0 3 45 0 0,0 1 0 0 0,0 1 0 0 0,1-1 0 0 0,0 0-1 0 0,1 0 1 0 0,0 1 0 0 0,1-1 0 0 0,0 0 0 0 0,1 1 0 0 0,0-1 0 0 0,0 0 0 0 0,1 1 0 0 0,1-1-1 0 0,6 18 1 0 0,-8-26-13 0 0,0-1-105 0 0,0-1 0 0 0,0 1 0 0 0,0 0-1 0 0,0-1 1 0 0,0 1 0 0 0,0 0 0 0 0,0 0 0 0 0,0 0-1 0 0,-1 0 1 0 0,2 1 0 0 0,1 1 316 0 0,4-11-283 0 0,23-21-30 0 0,-22 22 49 0 0,-4-2 2 0 0,13-29 29 0 0,-13 29 12 0 0,-1-3 2 0 0,18-56 54 0 0,-8 18-90 0 0,0-3-3 0 0,-11 42-71 0 0,1 3 9 0 0,-2-1 0 0 0,3-17 0 0 0,-2 14-11 0 0,1-32 54 0 0,-2-7 17 0 0,-1 22-44 0 0,0 22 69 0 0,0-1 9 0 0,-2-21-8 0 0,1 22 223 0 0,-1 3-216 0 0,-7-13 14 0 0,8 17-114 0 0,1 0 1 0 0,0 0-1 0 0,0 0 1 0 0,0 0 0 0 0,-1 0-1 0 0,1 0 1 0 0,0 0-1 0 0,0-1 1 0 0,0 1 0 0 0,-1 0-1 0 0,1 0 1 0 0,0 0-1 0 0,0 0 1 0 0,-1 0-1 0 0,1 0 1 0 0,0 0 0 0 0,0 0-1 0 0,-1 0 1 0 0,1 0-1 0 0,0 0 1 0 0,0 0 0 0 0,-1 0-1 0 0,1 0 1 0 0,0 1-1 0 0,0-1 1 0 0,0 0 0 0 0,-1 0-1 0 0,1 0 1 0 0,0 0-1 0 0,0 0 1 0 0,0 0 0 0 0,-1 1-1 0 0,1-1 1 0 0,0 0-1 0 0,0 0 1 0 0,0 0-1 0 0,0 1 1 0 0,-1-1 0 0 0,1 0-1 0 0,0 0 1 0 0,0 0-1 0 0,0 1 1 0 0,0-1 0 0 0,0 0-1 0 0,0 1 1 0 0,-7 8 227 0 0,7-9-237 0 0,-2 6 37 0 0,-1-1 0 0 0,1 1 0 0 0,0 0 0 0 0,1-1 0 0 0,0 1 0 0 0,0 0 0 0 0,0 0 0 0 0,0 6 0 0 0,3 51 390 0 0,0-31-344 0 0,-2-15-101 0 0,6 81-405 0 0,-5-83 338 0 0,2-1-1 0 0,-1 0 0 0 0,2 0 1 0 0,7 21-1 0 0,-5-26-263 0 0,-3 0-374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 80 431 0 0,'0'0'103'0'0,"-7"0"342"0"0,5-1-364 0 0,1 0-1 0 0,0 0 1 0 0,0 0-1 0 0,0 0 0 0 0,0 0 1 0 0,0 0-1 0 0,0 0 0 0 0,0-1 1 0 0,0 1-1 0 0,-3-5 1188 0 0,13 1-1192 0 0,26-13-44 0 0,-26 13 112 0 0,-2 8-80 0 0,18 8 0 0 0,-18-8 0 0 0,-7-3-59 0 0,0 1-1 0 0,0-1 0 0 0,0 1 0 0 0,0-1 0 0 0,0 0 0 0 0,0 1 0 0 0,0-1 0 0 0,0 0 0 0 0,0 1 0 0 0,0-1 0 0 0,0 0 1 0 0,1 1-1 0 0,-1-1 0 0 0,0 0 0 0 0,0 1 0 0 0,0-1 0 0 0,1 0 0 0 0,-1 1 0 0 0,0-1 0 0 0,0 0 0 0 0,1 0 0 0 0,-1 1 1 0 0,1-1 0 0 0,-1 1 0 0 0,1-1 0 0 0,-1 1 1 0 0,0-1-1 0 0,1 0 0 0 0,-1 1 1 0 0,0-1-1 0 0,0 1 0 0 0,1-1 1 0 0,-1 1-1 0 0,0-1 0 0 0,0 1 0 0 0,0-1 1 0 0,1 1-1 0 0,-1-1 0 0 0,0 1 1 0 0,0-1-1 0 0,0 1 0 0 0,0-1 1 0 0,0 1-1 0 0,0-1 0 0 0,0 2 0 0 0,-1 3 57 0 0,1-1 0 0 0,-1 1-1 0 0,0 0 1 0 0,0-1-1 0 0,0 1 1 0 0,0-1 0 0 0,-4 7-1 0 0,5-10-26 0 0,-1 1 0 0 0,0-1 0 0 0,1 1 0 0 0,-1-1 0 0 0,0 1 0 0 0,0-1 0 0 0,0 0 0 0 0,0 1 0 0 0,0-1 0 0 0,0 0 0 0 0,-1 0 0 0 0,1 0 0 0 0,0 0 0 0 0,-1 0 0 0 0,1 0 0 0 0,-1 0 0 0 0,1 0 0 0 0,-1-1 0 0 0,1 1 0 0 0,-1-1 0 0 0,1 1 0 0 0,-1-1 0 0 0,0 1 0 0 0,1-1 0 0 0,-1 0-1 0 0,0 0 1 0 0,-2 0 0 0 0,1 0 23 0 0,0 0 0 0 0,0-1-1 0 0,0 1 1 0 0,1-1 0 0 0,-1 0-1 0 0,0 0 1 0 0,1 0-1 0 0,-1 0 1 0 0,0-1 0 0 0,1 1-1 0 0,0-1 1 0 0,-1 1 0 0 0,1-1-1 0 0,0 0 1 0 0,0 0-1 0 0,0 0 1 0 0,-3-4 0 0 0,1 2-19 0 0,-5-6 81 0 0,-3-28 53 0 0,11 34-249 0 0,6-2-19 0 0,16-21 24 0 0,-21 26 70 0 0,0 1 0 0 0,0 0 0 0 0,0-1-1 0 0,1 1 1 0 0,-1 0 0 0 0,0-1-1 0 0,0 1 1 0 0,1 0 0 0 0,-1-1-1 0 0,0 1 1 0 0,0 0 0 0 0,1 0-1 0 0,-1-1 1 0 0,0 1 0 0 0,1 0 0 0 0,-1 0-1 0 0,0 0 1 0 0,1-1 0 0 0,-1 1-1 0 0,0 0 1 0 0,1 0 0 0 0,-1 0-1 0 0,0 0 1 0 0,1 0 0 0 0,-1 0 0 0 0,1 0-1 0 0,-1 0 1 0 0,0 0 0 0 0,1 0-1 0 0,-1 0 1 0 0,0 0 0 0 0,1 0-1 0 0,-1 0 1 0 0,1 0 0 0 0,-1 0 0 0 0,0 0-1 0 0,1 0 1 0 0,-1 0 0 0 0,0 1-1 0 0,1-1 1 0 0,6 2-2 0 0,-1 0 1 0 0,1 0-1 0 0,7 4 0 0 0,-12-5 4 0 0,-1-1 0 0 0,0 1 0 0 0,0 0 0 0 0,0 0 0 0 0,1 0 0 0 0,-1 0 0 0 0,0 0 0 0 0,0 0 0 0 0,0 1 0 0 0,0-1-1 0 0,-1 0 1 0 0,1 0 0 0 0,0 1 0 0 0,-1-1 0 0 0,2 2 0 0 0,0 14 76 0 0,-2-14-43 0 0,0-1-1 0 0,-1 0 0 0 0,0 0 1 0 0,1 0-1 0 0,-1 0 0 0 0,0 0 1 0 0,0 0-1 0 0,0 0 0 0 0,0-1 1 0 0,0 1-1 0 0,-1 0 0 0 0,1 0 1 0 0,-1-1-1 0 0,1 1 0 0 0,-1-1 1 0 0,1 1-1 0 0,-1-1 0 0 0,0 0 1 0 0,0 0-1 0 0,-2 2 0 0 0,3-3-18 0 0,0 0 0 0 0,0 0 0 0 0,1 0 0 0 0,-1 0 0 0 0,0 0 0 0 0,0 0 0 0 0,1 0-1 0 0,-1 0 1 0 0,0-1 0 0 0,0 1 0 0 0,1 0 0 0 0,-1 0 0 0 0,0-1 0 0 0,0 1 0 0 0,1-1-1 0 0,-1 1 1 0 0,1 0 0 0 0,-1-1 0 0 0,0 1 0 0 0,0-1 0 0 0,0-1 11 0 0,-1 1-1 0 0,1 0 1 0 0,0 0 0 0 0,-1-1 0 0 0,1 1 0 0 0,0-1 0 0 0,0 1-1 0 0,0-1 1 0 0,-1-2 0 0 0,-4-13-13 0 0,3-4-30 0 0,2 16-63 0 0,5-1 3 0 0,9-21-19 0 0,-9 20-2 0 0,3 10-174 0 0,23 8 244 0 0,-29-11 26 0 0,-1 0 0 0 0,0 0 0 0 0,1 0 0 0 0,-1 0 0 0 0,1 1 0 0 0,-1-1 0 0 0,1 0 0 0 0,-1 0 0 0 0,0 0 0 0 0,1 0 0 0 0,-1 1 0 0 0,1-1 0 0 0,-1 0 0 0 0,0 1 0 0 0,1-1 0 0 0,-1 0 0 0 0,0 0 0 0 0,1 1 0 0 0,-1-1 0 0 0,0 1 0 0 0,0-1 0 0 0,1 0 0 0 0,-1 1 0 0 0,6 13-23 0 0,-4-11-76 0 0,-2 0-153 0 0,3 7-34 0 0,-3-7 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1583 0 0,'0'0'563'0'0,"-1"2"-94"0"0,-1 15 725 0 0,0 0 0 0 0,1 0 0 0 0,1 0-1 0 0,3 21 1 0 0,-2-9-420 0 0,4 109-38 0 0,-5-137-1560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2271 0 0,'0'0'102'0'0,"-1"1"-1"0"0,-5 2 10 0 0,5-3 349 0 0,0 2 146 0 0,-1 0-123 0 0,1-1 0 0 0,-1 1 0 0 0,1 1 0 0 0,-1-1-1 0 0,1 0 1 0 0,0 0 0 0 0,0 0 0 0 0,-1 4 0 0 0,2-5-279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1583 0 0,'0'2'68'0'0,"1"7"2"0"0,0-1 26 0 0,-1 7 860 0 0,2 1 0 0 0,3 17 0 0 0,2 13 726 0 0,-1 4-221 0 0,-3-33-683 0 0,2 33-1 0 0,0-59-723 0 0,14-28-33 0 0,-14 28 38 0 0,0-1 15 0 0,15-31-42 0 0,-15 30 43 0 0,1 4-16 0 0,19-23-38 0 0,-19 22 762 0 0,2 5-510 0 0,27-9 30 0 0,-27 9 7 0 0,-6 6 4 0 0,1 2-183 0 0,0 0 1 0 0,-1 0-1 0 0,0 1 1 0 0,0-1 0 0 0,0 1-1 0 0,-1-1 1 0 0,0 1-1 0 0,0 0 1 0 0,0 6 0 0 0,0 8 206 0 0,-4 28 1 0 0,2-27-605 0 0,0 26 0 0 0,2-39-258 0 0,0 0 0 0 0,1-1 0 0 0,4 13 0 0 0,-6-19 433 0 0,1 0-1 0 0,-1 0 1 0 0,0 0 0 0 0,1-1-1 0 0,-1 1 1 0 0,1 0 0 0 0,-1 0 0 0 0,1-1-1 0 0,-1 1 1 0 0,1 0 0 0 0,0-1-1 0 0,-1 1 1 0 0,1-1 0 0 0,1 2-1 0 0,0 0-161 0 0,0 0-608 0 0,5-1-1240 0 0,29 3 999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80 775 0 0,'0'0'458'0'0,"3"-8"-26"0"0,0-2-283 0 0,-2 4 9 0 0,1 1 0 0 0,-1 0 0 0 0,1 0 0 0 0,3-6 643 0 0,-19-11 639 0 0,14 22-1400 0 0,0-1 0 0 0,-1 1-1 0 0,1-1 1 0 0,0 1 0 0 0,-1-1-1 0 0,1 1 1 0 0,0 0 0 0 0,-1-1-1 0 0,1 1 1 0 0,0 0 0 0 0,-1-1-1 0 0,1 1 1 0 0,-1 0 0 0 0,1-1-1 0 0,-1 1 1 0 0,1 0 0 0 0,-1 0-1 0 0,1-1 1 0 0,-1 1-1 0 0,1 0 1 0 0,-1 0 0 0 0,1 0-1 0 0,-1 0 1 0 0,1 0 0 0 0,-1 0-1 0 0,1 0 1 0 0,-1 0 0 0 0,1 0-1 0 0,-2 0 1 0 0,2 0 94 0 0,-3 0-35 0 0,1 0-1 0 0,0-1 0 0 0,0 1 1 0 0,0 0-1 0 0,0 0 0 0 0,0 1 1 0 0,0-1-1 0 0,0 0 0 0 0,-1 1 1 0 0,1-1-1 0 0,0 1 0 0 0,0 0 0 0 0,0 0 1 0 0,0 0-1 0 0,1 0 0 0 0,-1 0 1 0 0,0 0-1 0 0,0 0 0 0 0,1 0 1 0 0,-1 1-1 0 0,0-1 0 0 0,1 1 1 0 0,-1-1-1 0 0,1 1 0 0 0,0 0 1 0 0,0-1-1 0 0,-1 1 0 0 0,1 0 1 0 0,0 0-1 0 0,-1 4 0 0 0,-1 1 94 0 0,0 0 0 0 0,1 1 0 0 0,-1-1 0 0 0,2 1 0 0 0,-1-1 0 0 0,0 15 0 0 0,2-5 70 0 0,1 0 0 0 0,0 0 0 0 0,1 0 0 0 0,1 0 0 0 0,7 22 0 0 0,-4-31-87 0 0,-6-8-165 0 0,0 1-1 0 0,1-1 0 0 0,-1 0 1 0 0,0 0-1 0 0,0 0 1 0 0,0 0-1 0 0,0 1 0 0 0,1-1 1 0 0,-1 0-1 0 0,0 0 0 0 0,0 1 1 0 0,0-1-1 0 0,0 0 1 0 0,0 0-1 0 0,1 1 0 0 0,-1-1 1 0 0,0 0-1 0 0,0 0 0 0 0,0 1 1 0 0,0-1-1 0 0,0 0 1 0 0,0 0-1 0 0,0 1 0 0 0,0-1 1 0 0,8-2-46 0 0,25-6 12 0 0,-25 6-35 0 0,1-2-184 0 0,-9 4 243 0 0,5-3-12 0 0,1 0 0 0 0,0 1 0 0 0,0 0 0 0 0,10-3 0 0 0,-15 5 12 0 0,1 0-1 0 0,0 0 0 0 0,0 0 0 0 0,0 0 1 0 0,0 0-1 0 0,0 0 0 0 0,0 0 1 0 0,0 1-1 0 0,-1-1 0 0 0,1 1 1 0 0,0-1-1 0 0,0 1 0 0 0,-1 0 0 0 0,1 0 1 0 0,0 0-1 0 0,1 1 0 0 0,-1 0 10 0 0,0-1-1 0 0,0 1 0 0 0,-1 0 0 0 0,1 1 0 0 0,0-1 0 0 0,-1 0 1 0 0,0 0-1 0 0,1 1 0 0 0,-1-1 0 0 0,0 1 0 0 0,0-1 1 0 0,-1 1-1 0 0,1-1 0 0 0,0 1 0 0 0,-1-1 0 0 0,0 1 1 0 0,1 3-1 0 0,-1 5 109 0 0,0 1 0 0 0,-2 17 0 0 0,1-22-89 0 0,-1 6 72 0 0,0 1-1 0 0,-1 0 1 0 0,0-1-1 0 0,-1 0 1 0 0,0 0-1 0 0,-2 0 1 0 0,1 0 0 0 0,-1-1-1 0 0,-1 0 1 0 0,0 0-1 0 0,-1-1 1 0 0,-10 12-1 0 0,13-17-29 0 0,0-1 0 0 0,0 0 0 0 0,-1 0 0 0 0,1 0 0 0 0,-1 0 0 0 0,0-1 0 0 0,-1 0 0 0 0,1-1 0 0 0,-1 1 0 0 0,1-1 0 0 0,-1-1 0 0 0,0 1 0 0 0,0-1 0 0 0,-1 0 0 0 0,1-1 0 0 0,0 0 0 0 0,0 0 0 0 0,-1 0 0 0 0,1-1 0 0 0,-1 0 0 0 0,1 0 0 0 0,0-1 0 0 0,-1 0 0 0 0,-6-2 0 0 0,3 0-295 0 0,0-1 0 0 0,1 1 0 0 0,-1-2 0 0 0,1 1 0 0 0,0-1 1 0 0,0-1-1 0 0,1 0 0 0 0,-1 0 0 0 0,1-1 0 0 0,1 0 0 0 0,-13-13 0 0 0,6 1-4487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1 775 0 0,'0'0'5752'0'0,"-1"2"-5113"0"0,-1 6-307 0 0,1 0 0 0 0,0 1 0 0 0,1-1 0 0 0,-1 0-1 0 0,2 1 1 0 0,-1-1 0 0 0,3 11 0 0 0,0 23 264 0 0,-3-23-508 0 0,-3 76-1027 0 0,4-79 108 0 0,-1-13 663 0 0,1 1-374 0 0,-1-3-130 0 0,0 9-58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3999 0 0,'0'0'176'0'0,"-11"4"40"0"0,1 1 200 0 0,3 3 48 0 0,0-2 8 0 0,1 0 0 0 0,2 4 664 0 0,-3 4 32 0 0,6-2-1296 0 0,10 7-3600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2791 0 0,'-1'3'42'0'0,"1"14"266"0"0,2 18 1266 0 0,1 0 0 0 0,2 0 1 0 0,16 60-1 0 0,-12-75 583 0 0,0-25-2081 0 0,26-14-4 0 0,-26 14 80 0 0,-3-3-72 0 0,20-26 0 0 0,-19 26 64 0 0,0 0-80 0 0,21-25 0 0 0,-21 25 114 0 0,-1 1-60 0 0,21-19 2 0 0,-20 20 482 0 0,25 3-385 0 0,-21 2-172 0 0,-3 0 91 0 0,-5 5 7 0 0,1 5-50 0 0,-1-1 0 0 0,1 1 1 0 0,-1 0-1 0 0,-1 0 0 0 0,0 0 0 0 0,0 0 0 0 0,-1 0 0 0 0,1 15 1 0 0,-12 82-1916 0 0,10-104 1309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73 775 0 0,'0'0'3211'0'0,"3"-8"-2398"0"0,9-22 9 0 0,-9 23 876 0 0,-6 4-842 0 0,-6-10-40 0 0,8 12-706 0 0,0 0 0 0 0,0 0 0 0 0,0 0 0 0 0,-1 0 0 0 0,1 0 0 0 0,0 0 0 0 0,-1 1 0 0 0,1-1 0 0 0,0 0 0 0 0,-1 1 0 0 0,1-1-1 0 0,-1 1 1 0 0,1-1 0 0 0,0 1 0 0 0,-1 0 0 0 0,1 0 0 0 0,-1 0 0 0 0,-1-1 0 0 0,-26 4 823 0 0,23-1-836 0 0,0 0 0 0 0,0 0 0 0 0,0 0 0 0 0,1 1 0 0 0,-1 0 0 0 0,1 0 0 0 0,-1 1 0 0 0,1-1 0 0 0,0 1 0 0 0,0 0 0 0 0,1 1 0 0 0,-1-1 0 0 0,1 1 0 0 0,0 0 0 0 0,0 0 0 0 0,0 0 0 0 0,-4 10 0 0 0,-4 8 93 0 0,0 1 1 0 0,-13 45 0 0 0,24-68-189 0 0,-7 25 100 0 0,1 1 1 0 0,0 0 0 0 0,-3 47 0 0 0,9-55-21 0 0,0-1 0 0 0,1 1 0 0 0,1-1 0 0 0,1 1 0 0 0,1-1 0 0 0,8 28 0 0 0,-9-38-47 0 0,0 0 1 0 0,1-1-1 0 0,1 1 0 0 0,-1-1 0 0 0,1 0 1 0 0,0 0-1 0 0,0 0 0 0 0,1-1 1 0 0,0 1-1 0 0,0-1 0 0 0,1 0 0 0 0,0-1 1 0 0,0 1-1 0 0,9 5 0 0 0,12 8 45 0 0,-26-18-73 0 0,0-1 0 0 0,0 1-1 0 0,0 0 1 0 0,1 0 0 0 0,-1-1-1 0 0,0 1 1 0 0,1-1 0 0 0,-1 1-1 0 0,3 0 1 0 0,30 8 22 0 0,-15-7 35 0 0,24-2-32 0 0,-23-2 48 0 0,21-6 16 0 0,-21 2 0 0 0,22-9 0 0 0,-22 4 2 0 0,-7 4-64 0 0,34-23 146 0 0,-9 3-68 0 0,-20 13-2 0 0,12-15-13 0 0,-23 22-8 0 0,0-4-1 0 0,20-32-1 0 0,-21 33-6 0 0,-3 1-1 0 0,9-26 0 0 0,-9 26 2 0 0,-5 2 4 0 0,-2-20 2 0 0,4 27-83 0 0,0-1-1 0 0,0 1 1 0 0,0-1 0 0 0,0 1-1 0 0,0-1 1 0 0,0 1 0 0 0,0-1-1 0 0,0 1 1 0 0,-1-1 0 0 0,1 1-1 0 0,0-1 1 0 0,0 1-1 0 0,0-1 1 0 0,-1 1 0 0 0,1-1-1 0 0,0 1 1 0 0,-1-1 0 0 0,0 1-1 0 0,-1-4 26 0 0,1 3-15 0 0,0-1 0 0 0,0 1 0 0 0,0 0 0 0 0,0 0 0 0 0,0-1 0 0 0,0 1 0 0 0,0 0 0 0 0,0 0 0 0 0,-1 0 0 0 0,1 1 0 0 0,-2-2 0 0 0,-4-2 34 0 0,0 1 0 0 0,0 0 1 0 0,0 0-1 0 0,0 1 0 0 0,-1 0 1 0 0,1 0-1 0 0,0 1 0 0 0,-1 0 1 0 0,1 0-1 0 0,-1 1 0 0 0,-7 0 1 0 0,-1 1-3 0 0,1 0 1 0 0,0 1 0 0 0,-1 1 0 0 0,-26 8-1 0 0,32-7-303 0 0,0 0 0 0 0,-16 10 0 0 0,24-13-66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16 682 287 0 0,'-1'2'96'0'0,"-1"0"-1"0"0,1 0 0 0 0,0 0 0 0 0,0 0 0 0 0,0 0 0 0 0,0 0 0 0 0,0 0 0 0 0,-1 4 0 0 0,1 1 380 0 0,0 0 0 0 0,0 1 0 0 0,1-1 0 0 0,0 11-1 0 0,1-10 524 0 0,-1 1 0 0 0,-2 14 0 0 0,2-22-689 0 0,0 0-1 0 0,-1 0 1 0 0,1 1-1 0 0,0-1 1 0 0,1 0 0 0 0,-1 1-1 0 0,0-1 1 0 0,0 0-1 0 0,1 1 1 0 0,-1-1-1 0 0,1 2 1 0 0,3-1 2100 0 0,2-9-617 0 0,-3-2-1556 0 0,7-27-17 0 0,-7 27-10 0 0,-2-3-1 0 0,5-51 216 0 0,-1 10 8 0 0,4-17-24 0 0,26-133 360 0 0,-25 149-469 0 0,2 9-30 0 0,3-17 11 0 0,-1 10-34 0 0,-2 12-166 0 0,-2 1 10 0 0,5-9 70 0 0,-12 40-24 0 0,6 12-76 0 0,28 13-48 0 0,-34-15-12 0 0,0 0 0 0 0,0 1 0 0 0,-1-1 0 0 0,1 1 0 0 0,-1 0 0 0 0,1 0 0 0 0,-1 0 0 0 0,0 0 0 0 0,0 0 0 0 0,0 0 0 0 0,-1 0 0 0 0,1 0 0 0 0,1 5 0 0 0,5 9 0 0 0,35 56-120 0 0,-3 2 0 0 0,-4 2-1 0 0,-2 1 1 0 0,39 145 0 0 0,-71-216-64 0 0,-1 0 1 0 0,-1 0-1 0 0,1 10 0 0 0,-1-17-42 0 0,-11-11-2124 0 0,3 2 900 0 0,1-1 0 0 0,1-1 0 0 0,-6-10 0 0 0,5 7 162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34 2791 0 0,'-4'4'79'0'0,"3"-3"-50"0"0,0 1 0 0 0,0-1 0 0 0,1 0-1 0 0,-1 0 1 0 0,0 1 0 0 0,0-1 0 0 0,1 0 0 0 0,-1 1 0 0 0,1-1 0 0 0,-1 3 90 0 0,3-2 909 0 0,16-3 3524 0 0,27-8-3315 0 0,-33 6-46 0 0,-5 3-901 0 0,0-1 0 0 0,-1 0 1 0 0,1-1-1 0 0,8-2 0 0 0,37-10 1012 0 0,-12 6-490 0 0,-30 6-253 0 0,-1 2-379 0 0,0-1 1 0 0,0 1-1 0 0,14-4 1 0 0,-8 1-42 0 0,-2 1 243 0 0,-3 2-148 0 0,1-1-172 0 0,-1 1 74 0 0,0-1-1 0 0,17 2 0 0 0,9 1-45 0 0,-27-1-50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1 123 759 0 0,'0'14'3783'0'0,"4"-21"-3358"0"0,15-22-1 0 0,-15 22 308 0 0,0-1-441 0 0,11-25-7 0 0,-12 25 609 0 0,1 1-713 0 0,13-23-52 0 0,-13 22 503 0 0,-2 29-162 0 0,0 185 723 0 0,-2-203-1191 0 0,0 13 11 0 0,-1 1 0 0 0,-1-1-1 0 0,-6 28 1 0 0,6-39-157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47 975 0 0,'0'0'1803'0'0,"-1"-5"-1148"0"0,-5-17 17 0 0,5 17 26 0 0,-3-1 614 0 0,4 6-1127 0 0,0 0 0 0 0,0-1 0 0 0,0 1 0 0 0,-1-1 0 0 0,1 1 0 0 0,0-1 0 0 0,0 1 0 0 0,0-1 0 0 0,-1 1 1 0 0,1 0-1 0 0,0-1 0 0 0,-1 1 0 0 0,1 0 0 0 0,0-1 0 0 0,-1 1 0 0 0,1 0 0 0 0,-1-1 0 0 0,1 1 0 0 0,0 0 1 0 0,-1 0-1 0 0,1-1 0 0 0,-1 1 0 0 0,1 0 0 0 0,-1 0 0 0 0,0 0-26 0 0,0 1 1 0 0,0-1-1 0 0,0 1 0 0 0,0 0 1 0 0,1-1-1 0 0,-1 1 0 0 0,0 0 1 0 0,0 0-1 0 0,1-1 0 0 0,-1 1 1 0 0,1 0-1 0 0,-1 0 0 0 0,1 0 1 0 0,-1 0-1 0 0,1 0 0 0 0,0 0 1 0 0,-1 0-1 0 0,1 0 0 0 0,0 0 1 0 0,0 0-1 0 0,-1 0 0 0 0,1 0 1 0 0,0 1-1 0 0,-3 28 266 0 0,3 8-705 0 0,1 0 0 0 0,2 0 0 0 0,12 58 0 0 0,-12-91 200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1351 0 0,'-1'0'133'0'0,"0"-1"-1"0"0,1 1 0 0 0,-1 0 0 0 0,0 1 0 0 0,0-1 0 0 0,0 0 0 0 0,1 0 1 0 0,-1 0-1 0 0,0 0 0 0 0,0 1 0 0 0,1-1 0 0 0,-1 0 0 0 0,0 1 1 0 0,0-1-1 0 0,1 0 0 0 0,-1 1 0 0 0,0-1 0 0 0,1 1 0 0 0,-1-1 0 0 0,1 1 1 0 0,-1-1-1 0 0,1 1 0 0 0,-1 0 0 0 0,1-1 0 0 0,-1 1 0 0 0,1 0 0 0 0,-1-1 1 0 0,1 1-1 0 0,0 0 0 0 0,-1 0 0 0 0,1-1 0 0 0,0 1 0 0 0,0 0 0 0 0,0 0 1 0 0,-1 1-1 0 0,1-1 43 0 0,0 0 1 0 0,0 1 0 0 0,1-1-1 0 0,-1 1 1 0 0,0-1 0 0 0,0 0-1 0 0,1 1 1 0 0,-1-1 0 0 0,1 1-1 0 0,-1-1 1 0 0,1 0-1 0 0,-1 0 1 0 0,1 1 0 0 0,0-1-1 0 0,0 0 1 0 0,0 0 0 0 0,0 0-1 0 0,1 2 1 0 0,22 15 299 0 0,-13-10-1999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46 2527 0 0,'0'0'36'0'0,"0"0"-1"0"0,0 0 0 0 0,0 1 0 0 0,1-1 0 0 0,-1 0 1 0 0,0 0-1 0 0,0 0 0 0 0,0 0 0 0 0,0 1 0 0 0,0-1 1 0 0,0 0-1 0 0,0 0 0 0 0,0 0 0 0 0,0 1 0 0 0,0-1 1 0 0,0 0-1 0 0,0 0 0 0 0,0 0 0 0 0,0 1 0 0 0,0-1 1 0 0,0 0-1 0 0,0 0 0 0 0,-1 0 0 0 0,1 1 0 0 0,0-1 1 0 0,0 0-1 0 0,0 0 0 0 0,0 0 0 0 0,0 0 0 0 0,0 1 1 0 0,0-1-1 0 0,-1 0 0 0 0,1 0 0 0 0,0 0 0 0 0,0 0 1 0 0,-1 1-1 0 0,-7-4 1139 0 0,-18-14 853 0 0,17 10-1123 0 0,3 3-684 0 0,1 1 0 0 0,-1 0-1 0 0,0 0 1 0 0,0 1 0 0 0,0 0-1 0 0,-1 0 1 0 0,1 0 0 0 0,0 1-1 0 0,-1 0 1 0 0,1 0 0 0 0,-12 0-1 0 0,15 1-138 0 0,0 0 0 0 0,0 1 0 0 0,0-1 0 0 0,0 1 1 0 0,0 0-1 0 0,0-1 0 0 0,0 1 0 0 0,0 1 0 0 0,0-1 0 0 0,0 0 0 0 0,1 1 0 0 0,-1-1 0 0 0,1 1 0 0 0,-1 0 0 0 0,1 0 0 0 0,-1 0 0 0 0,1 0 0 0 0,0 0 0 0 0,0 1 0 0 0,0-1 0 0 0,0 1 0 0 0,1-1 0 0 0,-1 1 0 0 0,1 0 0 0 0,-1-1 0 0 0,-1 6 0 0 0,2-4-65 0 0,0-1 0 0 0,0 0 0 0 0,0 0-1 0 0,1 0 1 0 0,-1 0 0 0 0,1 0-1 0 0,0 1 1 0 0,0-1 0 0 0,0 0 0 0 0,0 0-1 0 0,0 1 1 0 0,1-1 0 0 0,0 0 0 0 0,-1 0-1 0 0,1 0 1 0 0,0 0 0 0 0,1 0 0 0 0,-1 0-1 0 0,3 5 1 0 0,-1-4 6 0 0,0 0 0 0 0,1-1 0 0 0,-1 1 0 0 0,1-1 0 0 0,-1 0 0 0 0,1 0 0 0 0,0 0 0 0 0,0 0 0 0 0,0-1 0 0 0,1 0 0 0 0,-1 1 0 0 0,1-2 1 0 0,-1 1-1 0 0,5 1 0 0 0,20 7-12 0 0,1 3 6 0 0,-28-12 22 0 0,1 0-1 0 0,-1 0 1 0 0,1 1-1 0 0,-1-1 1 0 0,0 1-1 0 0,0 0 1 0 0,0 0-1 0 0,0-1 1 0 0,0 1-1 0 0,0 1 1 0 0,0-1-1 0 0,-1 0 1 0 0,1 0-1 0 0,-1 1 1 0 0,0-1-1 0 0,0 1 1 0 0,1-1-1 0 0,-2 1 1 0 0,1-1-1 0 0,0 1 1 0 0,0 0-1 0 0,0 3 1 0 0,-1-3 42 0 0,0 1 1 0 0,-1-1-1 0 0,1 0 1 0 0,-1 0-1 0 0,1 0 1 0 0,-1 0-1 0 0,0 0 1 0 0,0 0-1 0 0,-1 0 1 0 0,1 0-1 0 0,0 0 1 0 0,-1 0-1 0 0,0-1 1 0 0,0 1-1 0 0,0 0 1 0 0,0-1-1 0 0,0 0 1 0 0,-4 4-1 0 0,0-1-36 0 0,-2 0-1 0 0,1 0 1 0 0,0-1 0 0 0,-1 1-1 0 0,0-2 1 0 0,0 1-1 0 0,0-1 1 0 0,0 0 0 0 0,-1-1-1 0 0,1 0 1 0 0,-1 0-1 0 0,1-1 1 0 0,-1 0 0 0 0,0-1-1 0 0,1 1 1 0 0,-1-2-1 0 0,0 1 1 0 0,0-1 0 0 0,-15-4-1 0 0,23 4-88 0 0,1 1-1 0 0,0 0 0 0 0,-1 0 1 0 0,1 0-1 0 0,-1 0 1 0 0,1 0-1 0 0,0-1 0 0 0,-1 1 1 0 0,1 0-1 0 0,0 0 0 0 0,-1-1 1 0 0,1 1-1 0 0,0 0 1 0 0,-1 0-1 0 0,1-1 0 0 0,0 1 1 0 0,0 0-1 0 0,-1-1 1 0 0,1 1-1 0 0,0 0 0 0 0,0-1 1 0 0,0 1-1 0 0,-1-1 0 0 0,1 1 1 0 0,0 0-1 0 0,0-1 1 0 0,0 1-1 0 0,0-1 0 0 0,-2-4-3173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271 280 975 0 0,'15'14'1768'0'0,"-12"-10"-1230"0"0,-1-3-278 0 0,-1 0 0 0 0,1 1 1 0 0,-1-1-1 0 0,0 1 0 0 0,1-1 0 0 0,-1 1 1 0 0,0 0-1 0 0,0 0 0 0 0,0-1 0 0 0,0 1 1 0 0,-1 0-1 0 0,1 0 0 0 0,0 0 0 0 0,-1 0 1 0 0,1 4-1 0 0,-1-5-86 0 0,0 0-1 0 0,-1 1 1 0 0,1-1 0 0 0,0 0 0 0 0,-1 1-1 0 0,0-1 1 0 0,1 0 0 0 0,-1 0 0 0 0,0 0 0 0 0,1 1-1 0 0,-1-1 1 0 0,0 0 0 0 0,0 0 0 0 0,0 0-1 0 0,0 0 1 0 0,0 0 0 0 0,0 0 0 0 0,0-1-1 0 0,0 1 1 0 0,0 0 0 0 0,-1-1 0 0 0,1 1 0 0 0,-2 1-1 0 0,-7 2-15 0 0,0-1 1 0 0,0 0-1 0 0,0 0 0 0 0,0 0 0 0 0,0-1 0 0 0,0-1 0 0 0,0 0 0 0 0,-1 0 1 0 0,1-1-1 0 0,-1-1 0 0 0,1 0 0 0 0,0 0 0 0 0,0 0 0 0 0,-1-2 0 0 0,1 1 1 0 0,1-1-1 0 0,-1-1 0 0 0,0 1 0 0 0,1-2 0 0 0,-1 1 0 0 0,1-2 0 0 0,-10-7 1 0 0,15 10-153 0 0,0 0 1 0 0,0-1-1 0 0,1 1 1 0 0,0-1-1 0 0,0 0 1 0 0,0 0 0 0 0,0-1-1 0 0,0 1 1 0 0,1 0-1 0 0,0-1 1 0 0,0 0 0 0 0,0 1-1 0 0,0-1 1 0 0,0-6-1 0 0,-1-9-6 0 0,2-15 0 0 0,5 1-16 0 0,1 16-48 0 0,10-24 62 0 0,-14 40 8 0 0,0 0-1 0 0,0 0 1 0 0,0 0 0 0 0,0 0 0 0 0,0 0 0 0 0,0 0 0 0 0,0 1 0 0 0,3-4 0 0 0,25-32 18 0 0,-28 35-20 0 0,0 1 1 0 0,0 0-1 0 0,0-1 1 0 0,0 1-1 0 0,0 0 1 0 0,0 0-1 0 0,1 0 0 0 0,-1 0 1 0 0,0 0-1 0 0,1 0 1 0 0,2-1-1 0 0,36-21 60 0 0,-38 22-59 0 0,-1 0 0 0 0,1 0 0 0 0,0 0 0 0 0,0 1 0 0 0,-1-1-1 0 0,1 0 1 0 0,0 1 0 0 0,0-1 0 0 0,0 1 0 0 0,1 0 0 0 0,41-8 16 0 0,-24 7 22 0 0,28 6-33 0 0,-40-3-10 0 0,1 0 0 0 0,0 1 0 0 0,10 4 0 0 0,-14-4-5 0 0,0 0 0 0 0,0-1 1 0 0,0 2-1 0 0,0-1 0 0 0,0 0 0 0 0,-1 1 0 0 0,0 0 0 0 0,0 0 0 0 0,0 0 0 0 0,0 1 0 0 0,0 0 1 0 0,-1-1-1 0 0,0 1 0 0 0,0 0 0 0 0,0 0 0 0 0,-1 1 0 0 0,0-1 0 0 0,0 0 0 0 0,3 11 0 0 0,-4-7-94 0 0,1 1 0 0 0,-1 0 0 0 0,-1-1 1 0 0,1 1-1 0 0,-2 0 0 0 0,1 0 0 0 0,-2-1 0 0 0,1 1 0 0 0,-1-1 0 0 0,-6 18 0 0 0,5-19-155 0 0,-1 1 1 0 0,0 0-1 0 0,0-1 1 0 0,-9 13-1 0 0,10-19 99 0 0,1 1-1 0 0,0 0 1 0 0,-1-1-1 0 0,1 1 1 0 0,-1-1-1 0 0,0 0 1 0 0,-2 2-1 0 0,3-3 34 0 0,1 0-1 0 0,0-1 1 0 0,-1 1-1 0 0,1-1 1 0 0,0 1-1 0 0,-1-1 1 0 0,1 1-1 0 0,-1-1 0 0 0,1 0 1 0 0,-1 0-1 0 0,1 0 1 0 0,-1 0-1 0 0,1 0 1 0 0,-1 0-1 0 0,1 0 0 0 0,-1 0 1 0 0,-1-1-1 0 0,1 0-80 0 0,1 0 0 0 0,-1 0 0 0 0,0 0 0 0 0,1 0 0 0 0,-1 0-1 0 0,0 0 1 0 0,-2-3 0 0 0,-5-4-796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5 743 0 0,'-1'-4'5286'0'0,"1"5"-5167"0"0,1 1 0 0 0,0-1 0 0 0,0 0 0 0 0,-1 1 0 0 0,1-1 0 0 0,-1 1 0 0 0,1 0 0 0 0,-1-1 0 0 0,0 1-1 0 0,1-1 1 0 0,-1 1 0 0 0,0 0 0 0 0,0 1 0 0 0,0-2-6 0 0,7 77 1225 0 0,14 193 400 0 0,-15 0-1654 0 0,-6-257-355 0 0,-1-1 0 0 0,0 1 0 0 0,-1-1 0 0 0,0 1 0 0 0,-1-1 0 0 0,-1 0 0 0 0,0 0-1 0 0,-7 14 1 0 0,8-27-962 0 0,1-2 562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42 599 0 0,'-6'0'549'0'0,"-25"-2"1247"0"0,30 2-1513 0 0,-1 0-1 0 0,1 0 0 0 0,0-1 0 0 0,-1 1 0 0 0,1-1 1 0 0,-1 1-1 0 0,1-1 0 0 0,0 0 0 0 0,0 1 1 0 0,-9-10 7645 0 0,20 6-7594 0 0,30-14-29 0 0,-30 14 267 0 0,-1 4-387 0 0,44 0 306 0 0,-20 1-420 0 0,-18 1 3 0 0,14 2-71 0 0,-22-3-72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2 116 775 0 0,'-1'3'1'0'0,"0"11"126"0"0,1-14 204 0 0,2 3 109 0 0,13 8 1279 0 0,24 14 1 0 0,-34-23-76 0 0,3-1-883 0 0,2 1-470 0 0,-5-1 439 0 0,0 0-1 0 0,1-1 1 0 0,9 1-1 0 0,-6-7-197 0 0,28-18-84 0 0,-28 18 746 0 0,-6-4-890 0 0,8-32-31 0 0,-8 32-8 0 0,-4 4-13 0 0,1-1-175 0 0,0 4-33 0 0,0 1 0 0 0,0-1 1 0 0,0 1-1 0 0,0 0 0 0 0,-1-1 1 0 0,1 1-1 0 0,-1-1 0 0 0,1 1 1 0 0,-1 0-1 0 0,-2-4 0 0 0,2 2-19 0 0,0 0 25 0 0,-1 1 0 0 0,1-1-1 0 0,-1 1 1 0 0,1 0 0 0 0,-4-4-1 0 0,4 6-40 0 0,1 0-1 0 0,-1 0 1 0 0,0 1-1 0 0,1-1 1 0 0,-1 0-1 0 0,0 1 1 0 0,0-1-1 0 0,0 1 1 0 0,0-1-1 0 0,1 0 0 0 0,-1 1 1 0 0,0 0-1 0 0,0-1 1 0 0,0 1-1 0 0,0 0 1 0 0,0-1-1 0 0,0 1 1 0 0,0 0-1 0 0,0 0 1 0 0,0 0-1 0 0,0 0 1 0 0,0 0-1 0 0,0 0 1 0 0,0 0-1 0 0,0 0 1 0 0,-2 1-1 0 0,-2 0-40 0 0,-1 1-1 0 0,0-1 0 0 0,1 1 0 0 0,0 1 1 0 0,-1-1-1 0 0,1 1 0 0 0,0 0 0 0 0,1 0 1 0 0,-1 0-1 0 0,0 1 0 0 0,1 0 1 0 0,0 0-1 0 0,0 0 0 0 0,0 0 0 0 0,0 1 1 0 0,0-1-1 0 0,1 1 0 0 0,0 0 0 0 0,0 0 1 0 0,1 0-1 0 0,-4 10 0 0 0,2-4 4 0 0,1 0-1 0 0,0 0 0 0 0,1 0 0 0 0,0 1 1 0 0,1-1-1 0 0,1 0 0 0 0,-1 1 1 0 0,2-1-1 0 0,2 16 0 0 0,-2-19 62 0 0,1 0-1 0 0,0 0 1 0 0,0 0-1 0 0,1-1 1 0 0,0 1-1 0 0,0-1 1 0 0,1 0-1 0 0,0 0 1 0 0,0 0-1 0 0,1-1 1 0 0,0 1-1 0 0,0-1 1 0 0,11 10-1 0 0,-14-14-12 0 0,-1-1-1 0 0,1 1 1 0 0,0-1-1 0 0,0 0 1 0 0,0 0-1 0 0,0 1 1 0 0,0-1-1 0 0,3 1 1 0 0,0 0 16 0 0,0 1 75 0 0,2-2 2 0 0,21 7-4 0 0,-21-7 64 0 0,1-1-92 0 0,25 0-32 0 0,-24 0-124 0 0,0-2-456 0 0,28-7 138 0 0,-28 6-20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2039 0 0,'0'0'63'0'0,"0"0"1"0"0,0 0-1 0 0,0 0 0 0 0,0-1 0 0 0,0 1 0 0 0,-1 1 0 0 0,1-1 0 0 0,0 0 0 0 0,0 0 0 0 0,0 0 0 0 0,0 0 0 0 0,0 0 0 0 0,-1 0 0 0 0,1 0 0 0 0,0 0 0 0 0,0 0 0 0 0,0 0 0 0 0,0 0 0 0 0,0 0 0 0 0,0 0 0 0 0,0 0 0 0 0,-1 0 0 0 0,1 1 0 0 0,0-1 0 0 0,0 0 0 0 0,0 0 0 0 0,0 0 0 0 0,0 0 0 0 0,0 0 0 0 0,0 0 0 0 0,0 0 0 0 0,0 1 0 0 0,0-1 0 0 0,0 0 0 0 0,-1 0 0 0 0,1 0 0 0 0,0 0 0 0 0,0 0 0 0 0,0 1 0 0 0,0-1 0 0 0,0 0 0 0 0,0 0 1 0 0,4 8 1559 0 0,2 2-442 0 0,4 0-458 0 0,1 1 0 0 0,0-2 0 0 0,0 1 0 0 0,1-1 0 0 0,14 8 0 0 0,7 6 340 0 0,87 70 1157 0 0,-98-76-2112 0 0,-10-6-576 0 0,-1 0 0 0 0,0 0 0 0 0,18 26 0 0 0,-24-25-1865 0 0,-5-12 2230 0 0,0 0 0 0 0,0 1-1 0 0,-1-1 1 0 0,1 0 0 0 0,0 1-1 0 0,0-1 1 0 0,0 0 0 0 0,0 0-1 0 0,0 1 1 0 0,0-1 0 0 0,-1 0 0 0 0,1 0-1 0 0,0 1 1 0 0,0-1 0 0 0,0 0-1 0 0,0 0 1 0 0,-1 1 0 0 0,1-1-1 0 0,0 0 1 0 0,0 0 0 0 0,-1 0-1 0 0,1 0 1 0 0,0 1 0 0 0,-1-1-1 0 0,1 0 1 0 0,0 0 0 0 0,0 0-1 0 0,-1 0 1 0 0,1 0 0 0 0,-1 0-1 0 0,-3 1-2916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3079 0 0,'-2'1'141'0'0,"0"-1"0"0"0,0 1 0 0 0,1-1-1 0 0,-1 0 1 0 0,0 1 0 0 0,0-1-1 0 0,0 0 1 0 0,1 0 0 0 0,-3-1 0 0 0,0 1 925 0 0,7-9-272 0 0,1-1-508 0 0,-2 6-33 0 0,-1-1 0 0 0,1 1 0 0 0,-1-1 0 0 0,0 1 0 0 0,1-8 0 0 0,5 3 675 0 0,23-30-20 0 0,-22 30-82 0 0,1 0-33 0 0,30-25-8 0 0,-30 25-78 0 0,0 3-324 0 0,25-19-139 0 0,-25 19 134 0 0,0 1-548 0 0,31-17 20 0 0,-30 17-78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2039 0 0,'1'22'1134'0'0,"2"0"0"0"0,0 0 0 0 0,8 28 0 0 0,-1-4 194 0 0,1 12 4 0 0,22 130 916 0 0,-29-153-2011 0 0,-2-1 0 0 0,-1 0 0 0 0,-6 52 0 0 0,3-71-31 0 0,-7 27-1 0 0,8-38-134 0 0,0 0 0 0 0,-1 0 0 0 0,0 1 0 0 0,0-1 0 0 0,0 0 0 0 0,0-1 0 0 0,0 1 0 0 0,-1 0 0 0 0,1-1 0 0 0,-6 6 0 0 0,8-9-46 0 0,-1 0 0 0 0,1 1 0 0 0,0-1-1 0 0,-1 0 1 0 0,1 0 0 0 0,0 0 0 0 0,-1 1-1 0 0,1-1 1 0 0,-1 0 0 0 0,1 0 0 0 0,0 0 0 0 0,-1 0-1 0 0,1 0 1 0 0,-1 0 0 0 0,1 0 0 0 0,0 0-1 0 0,-1 0 1 0 0,1 0 0 0 0,-1 0 0 0 0,1 0-1 0 0,-1 0 1 0 0,1 0 0 0 0,0 0 0 0 0,-1 0 0 0 0,1 0-1 0 0,0 0 1 0 0,-1-1 0 0 0,1 1 0 0 0,-1 0-1 0 0,1 0 1 0 0,0 0 0 0 0,-1-1 0 0 0,1 1-1 0 0,0 0 1 0 0,-1-1 0 0 0,1 1 0 0 0,0 0 0 0 0,0 0-1 0 0,-1-1 1 0 0,1 1 0 0 0,0-1 0 0 0,-1 0-1 0 0,-5-13 452 0 0,6 14-509 0 0,0-1 35 0 0,-1 0 18 0 0,0-1 0 0 0,0 0-1 0 0,0 0 1 0 0,0 1-1 0 0,1-1 1 0 0,-1 0 0 0 0,1 0-1 0 0,0 0 1 0 0,-1-3-1 0 0,-1-21 99 0 0,-4-24-51 0 0,0-17-43 0 0,3-9 19 0 0,4-9-33 0 0,4 5-10 0 0,6 12 0 0 0,-8 55 0 0 0,1 0 0 0 0,8-20 0 0 0,12-12-16 0 0,-23 44 13 0 0,-1 0 0 0 0,1 0 0 0 0,-1 0-1 0 0,1 0 1 0 0,0 0 0 0 0,-1 1 0 0 0,1-1 0 0 0,0 0-1 0 0,-1 0 1 0 0,1 1 0 0 0,0-1 0 0 0,0 0 0 0 0,0 1-1 0 0,-1-1 1 0 0,1 1 0 0 0,0-1 0 0 0,0 1 0 0 0,0 0-1 0 0,1-1 1 0 0,40-18-29 0 0,-32 15-48 0 0,-3 6 0 0 0,22 7 51 0 0,-19-4-24 0 0,-6 0 55 0 0,-1-1 0 0 0,1 0 0 0 0,-1 1 1 0 0,0-1-1 0 0,-1 1 0 0 0,1 0 1 0 0,-1 0-1 0 0,0 0 0 0 0,0 0 0 0 0,-1 0 1 0 0,1 0-1 0 0,-1 1 0 0 0,0-1 1 0 0,-1 0-1 0 0,1 1 0 0 0,-1-1 0 0 0,0 1 1 0 0,0-1-1 0 0,-1 1 0 0 0,-1 6 1 0 0,0-5 2 0 0,0 0 1 0 0,0-1-1 0 0,-1 1 1 0 0,0 0-1 0 0,-1-1 1 0 0,1 0 0 0 0,-1 1-1 0 0,0-1 1 0 0,-1-1-1 0 0,1 1 1 0 0,-1-1-1 0 0,-7 7 1 0 0,9-10-86 0 0,0 1-1 0 0,0-1 1 0 0,0 0 0 0 0,0 1 0 0 0,0-1-1 0 0,0-1 1 0 0,-1 1 0 0 0,1 0 0 0 0,-1-1-1 0 0,1 0 1 0 0,-1 1 0 0 0,0-2-1 0 0,1 1 1 0 0,-1 0 0 0 0,0-1 0 0 0,0 1-1 0 0,1-1 1 0 0,-1 0 0 0 0,0 0 0 0 0,0-1-1 0 0,0 1 1 0 0,1-1 0 0 0,-1 0-1 0 0,0 0 1 0 0,-3-2 0 0 0,4 2-431 0 0,1 0 0 0 0,0-1-1 0 0,0 1 1 0 0,-1-1 0 0 0,1 0 0 0 0,0 0 0 0 0,0 0-1 0 0,1 0 1 0 0,-4-4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0.87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9 132 2791 0 0,'-8'18'11263'0'0,"8"-18"-11154"0"0,6-3 260 0 0,0 1-1 0 0,0 0 0 0 0,0 0 1 0 0,0 0-1 0 0,0 1 1 0 0,0 0-1 0 0,1 0 0 0 0,-1 1 1 0 0,11-1-1 0 0,50 4 1513 0 0,93-10-1 0 0,-3-1-393 0 0,-139 8-1263 0 0,23-5 0 0 0,4 0 88 0 0,-18 3-96 0 0,-11 0 60 0 0,26 2 0 0 0,61-1 379 0 0,-39-1-438 0 0,50-5 24 0 0,0 1 42 0 0,-29 13-90 0 0,-27-1-94 0 0,40 1-46 0 0,-63-5-2 0 0,156 12 208 0 0,-136-6-169 0 0,50 5 84 0 0,-9-9 23 0 0,-73-2-142 0 0,1-2 0 0 0,42-4 0 0 0,-54 3-37 0 0,-1 1-1 0 0,1 1 0 0 0,18 2 0 0 0,12 2 34 0 0,92-8 120 0 0,-25 4-52 0 0,-72 1-45 0 0,43-3 0 0 0,10-2 33 0 0,-11 1-22 0 0,52-1 11 0 0,-75 3-16 0 0,81-10 0 0 0,-107 7-54 0 0,40 1 0 0 0,-22 1-14 0 0,98 0 41 0 0,49-4 22 0 0,-185 3-56 0 0,1 1-1 0 0,11-5 1 0 0,-16 4-11 0 0,1 0-1 0 0,0 1 1 0 0,-1 0 0 0 0,1 0-1 0 0,0 0 1 0 0,-1 1-1 0 0,11 1 1 0 0,-9-1-8 0 0,-1 1 0 0 0,1-2 0 0 0,-1 1 0 0 0,9-2 0 0 0,-7 1 0 0 0,0 0 0 0 0,13 1 0 0 0,204 1 64 0 0,-133-1-64 0 0,-69 2 0 0 0,1-2 0 0 0,-1-1 0 0 0,1 0 0 0 0,-1-2 0 0 0,36-9 0 0 0,-51 9 8 0 0,1 0 0 0 0,0 1 0 0 0,-1 0 0 0 0,1 0 0 0 0,0 1 0 0 0,0 0 0 0 0,15 1 0 0 0,219 5 149 0 0,-155-6-87 0 0,23-2-17 0 0,-104 2-48 0 0,0 1-1 0 0,1-2 1 0 0,14-3 0 0 0,-15 3 3 0 0,1 0 1 0 0,-1 1 0 0 0,16-2-1 0 0,50 9 28 0 0,-58-3-28 0 0,0-1 0 0 0,1-1-1 0 0,-1-1 1 0 0,29-2 0 0 0,-32 0 6 0 0,1 1 0 0 0,0 1 0 0 0,16 2-1 0 0,-18-1 0 0 0,-1 0-1 0 0,1-1 0 0 0,0-1 0 0 0,-1 1 0 0 0,17-5 0 0 0,9-6-19 0 0,-26 7 16 0 0,-1 1 0 0 0,1 0 0 0 0,0 0-1 0 0,0 1 1 0 0,0 1 0 0 0,0 0 0 0 0,16 0 0 0 0,-8 2 33 0 0,1-1 1 0 0,29-4-1 0 0,-6 1-1 0 0,-36 3-36 0 0,0 0-1 0 0,1 1 1 0 0,-1 0 0 0 0,0 0-1 0 0,11 4 1 0 0,-12-3-1 0 0,0 0-1 0 0,-1-1 1 0 0,1 1-1 0 0,0-1 1 0 0,0-1 0 0 0,0 1-1 0 0,0-1 1 0 0,0 0-1 0 0,6-1 1 0 0,2-3-4 0 0,1 2 0 0 0,-1 0 0 0 0,1 1 0 0 0,-1 0 0 0 0,1 2 0 0 0,0-1 0 0 0,16 4 0 0 0,-24-3 6 0 0,1-1 0 0 0,-1 0-1 0 0,1 0 1 0 0,-1-1 0 0 0,1 1 0 0 0,-1-2-1 0 0,11-2 1 0 0,19-3 12 0 0,105-5 46 0 0,9 0 0 0 0,-55 7-64 0 0,-92 5 0 0 0,0 0 0 0 0,0 1 0 0 0,0 0 0 0 0,0-1 0 0 0,0 2 0 0 0,-1-1 0 0 0,1 0 0 0 0,0 1 0 0 0,-1-1 0 0 0,5 4 0 0 0,-3-3 0 0 0,0 1 0 0 0,0-1 0 0 0,0 0 0 0 0,0-1 0 0 0,8 3 0 0 0,17-2 0 0 0,1-1 0 0 0,39-3 0 0 0,-46 1 0 0 0,42-3 20 0 0,53-1 88 0 0,-117 5-108 0 0,0-1-1 0 0,-1 1 1 0 0,1 0 0 0 0,0-1-1 0 0,-1 1 1 0 0,1-1 0 0 0,0 1 0 0 0,-1-1-1 0 0,1 0 1 0 0,2-1 0 0 0,-3 1 3 0 0,0 1 1 0 0,0-1-1 0 0,0 0 1 0 0,1 1-1 0 0,-1-1 1 0 0,0 1-1 0 0,0-1 1 0 0,1 1 0 0 0,-1 0-1 0 0,1-1 1 0 0,-1 1-1 0 0,0 0 1 0 0,1 0-1 0 0,-1 0 1 0 0,2 0-1 0 0,-1 1-2 0 0,0-1 0 0 0,-1-1-1 0 0,1 1 1 0 0,-1 0 0 0 0,1 0-1 0 0,0-1 1 0 0,-1 1 0 0 0,1-1-1 0 0,-1 1 1 0 0,4-2 0 0 0,13-4 55 0 0,3 6-52 0 0,1 0-1 0 0,26 4 0 0 0,-34-3-2 0 0,118 18 63 0 0,-99-17-40 0 0,-18-2 2 0 0,1 1 0 0 0,0 1 0 0 0,21 5 0 0 0,16 6 102 0 0,-41-8-82 0 0,0 1 0 0 0,0 0 0 0 0,-1 1 0 0 0,16 11 0 0 0,-7-4-12 0 0,-17-12-9 0 0,0 1 0 0 0,0 0 1 0 0,-1 0-1 0 0,1 0 0 0 0,0 0 0 0 0,-1 0 0 0 0,0 1 0 0 0,0-1 1 0 0,0 1-1 0 0,0-1 0 0 0,0 1 0 0 0,-1 0 0 0 0,0-1 0 0 0,2 7 1 0 0,0 6 90 0 0,0 0 0 0 0,0 18 0 0 0,-2-30-102 0 0,6 141 252 0 0,-4-57-205 0 0,-3-19 14 0 0,-9 77 0 0 0,0-22 73 0 0,-5 88-17 0 0,2-46-51 0 0,7-114 3 0 0,-13 56 0 0 0,9-61-57 0 0,-4 41 38 0 0,-3 172 0 0 0,15-235-34 0 0,-5 25 0 0 0,1 0-26 0 0,-12 342 60 0 0,16-334-13 0 0,-3 25 34 0 0,0-24-85 0 0,5 99 0 0 0,12-39 0 0 0,1-2 0 0 0,1 146 0 0 0,-10 98 0 0 0,2-282 0 0 0,1 18 0 0 0,-7-1 0 0 0,-1 59 0 0 0,6 8 0 0 0,0 18 0 0 0,-15 53 0 0 0,10-129 0 0 0,0 13 0 0 0,-3 29 0 0 0,2-92 0 0 0,-3 113 0 0 0,0-108-13 0 0,3-59-42 0 0,0-1 1 0 0,0 1-1 0 0,0-1 1 0 0,-1 1-1 0 0,1-1 1 0 0,0 0 0 0 0,0 1-1 0 0,-1-1 1 0 0,1 1-1 0 0,0-1 1 0 0,0 0-1 0 0,-1 1 1 0 0,1-1-1 0 0,-1 0 1 0 0,1 1 0 0 0,0-1-1 0 0,-1 0 1 0 0,1 1-1 0 0,-1-1 1 0 0,1 0-1 0 0,0 0 1 0 0,-1 1 0 0 0,1-1-1 0 0,-1 0 1 0 0,1 0-1 0 0,-1 0 1 0 0,1 0-1 0 0,-1 0 1 0 0,1 0-1 0 0,-1 0 1 0 0,1 0 0 0 0,-1 0-1 0 0,1 0 1 0 0,-1 0-1 0 0,1 0 1 0 0,-1 0-1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80 139 143 0 0,'-5'3'14'0'0,"3"-3"42"0"0,0 1-1 0 0,0 0 1 0 0,0-1 0 0 0,0 1-1 0 0,0-1 1 0 0,0 1 0 0 0,0-1-1 0 0,-1 0 1 0 0,1 0 0 0 0,-4 0 0 0 0,-1-1 125 0 0,6 1-127 0 0,-1 0 0 0 0,1-1 0 0 0,-1 1-1 0 0,0-1 1 0 0,1 0 0 0 0,0 1 0 0 0,-1-1-1 0 0,1 0 1 0 0,-1 0 0 0 0,1 0 0 0 0,0 0-1 0 0,-1 0 1 0 0,1 0 0 0 0,0 0 0 0 0,-1-2-1 0 0,1 2-33 0 0,-1-1 468 0 0,1-3-248 0 0,-6-14 0 0 0,6 14 707 0 0,4-3-842 0 0,8-22-29 0 0,-8 23 140 0 0,6 7-156 0 0,25 4-32 0 0,-34-5-24 0 0,1 1 0 0 0,-1 0 0 0 0,1 0 0 0 0,-1 0 0 0 0,1 0 0 0 0,0 0 0 0 0,-1 0 0 0 0,1 1 0 0 0,-1-1 0 0 0,1 0 0 0 0,-1 0 0 0 0,1 0 0 0 0,-1 0 0 0 0,1 1-1 0 0,-1-1 1 0 0,1 0 0 0 0,-1 0 0 0 0,1 1 0 0 0,-1-1 0 0 0,1 1 0 0 0,-1-1-1 0 0,18 22 215 0 0,-17-20-192 0 0,0 0 1 0 0,0-1-1 0 0,-1 1 1 0 0,1 0-1 0 0,0-1 1 0 0,-1 1-1 0 0,1 0 1 0 0,-1 0-1 0 0,0-1 1 0 0,1 1-1 0 0,-1 0 1 0 0,0 0-1 0 0,0 0 1 0 0,0-1-1 0 0,0 1 1 0 0,-1 0-1 0 0,1 0 1 0 0,-1 2-1 0 0,0-1 50 0 0,0 0 1 0 0,-1 0-1 0 0,1 0 0 0 0,-1 0 1 0 0,0-1-1 0 0,1 1 0 0 0,-1-1 1 0 0,0 1-1 0 0,-1-1 0 0 0,1 0 1 0 0,0 0-1 0 0,-1 0 0 0 0,1 0 1 0 0,-1 0-1 0 0,-3 2 0 0 0,5-4-50 0 0,0 0 1 0 0,0 1-1 0 0,0-1 0 0 0,0 0 0 0 0,0 0 0 0 0,0 1 0 0 0,0-1 0 0 0,0 0 0 0 0,0 0 0 0 0,-1 0 0 0 0,1-1 1 0 0,0 1-1 0 0,0 0 0 0 0,0 0 0 0 0,0-1 0 0 0,0 1 0 0 0,0 0 0 0 0,-1-1 0 0 0,0 0 25 0 0,0 0 0 0 0,0 0 1 0 0,0-1-1 0 0,0 1 0 0 0,0 0 0 0 0,0-1 0 0 0,0 1 0 0 0,-2-4 0 0 0,1 1 12 0 0,1 2-33 0 0,0 0 1 0 0,0 0-1 0 0,0-1 1 0 0,1 1-1 0 0,-1-1 1 0 0,1 1-1 0 0,0-1 1 0 0,0 1-1 0 0,0-1 0 0 0,0 0 1 0 0,-1-3-1 0 0,-1-23-18 0 0,8-4-26 0 0,-4 26-56 0 0,6 1-155 0 0,22-20 158 0 0,-29 25 66 0 0,0 1-1 0 0,1 0 1 0 0,-1-1-1 0 0,0 1 1 0 0,0 0-1 0 0,0 0 1 0 0,1-1-1 0 0,-1 1 1 0 0,0 0 0 0 0,0 0-1 0 0,0-1 1 0 0,1 1-1 0 0,-1 0 1 0 0,0 0-1 0 0,1 0 1 0 0,-1-1-1 0 0,0 1 1 0 0,1 0-1 0 0,-1 0 1 0 0,0 0-1 0 0,1 0 1 0 0,-1 0-1 0 0,0 0 1 0 0,1 0-1 0 0,-1-1 1 0 0,0 1-1 0 0,1 0 1 0 0,-1 0-1 0 0,0 0 1 0 0,1 1-1 0 0,-1-1 1 0 0,0 0-1 0 0,1 0 1 0 0,-1 0-1 0 0,0 0 1 0 0,1 0-1 0 0,-1 0 1 0 0,0 0-1 0 0,1 0 1 0 0,-1 1-1 0 0,0-1 1 0 0,1 0-1 0 0,21 13-40 0 0,-22-13 43 0 0,1 0 1 0 0,0 1 0 0 0,0-1-1 0 0,0 1 1 0 0,-1-1 0 0 0,1 1 0 0 0,0-1-1 0 0,0 1 1 0 0,-1-1 0 0 0,1 1-1 0 0,0 0 1 0 0,-1-1 0 0 0,1 1-1 0 0,-1 0 1 0 0,1-1 0 0 0,-1 1-1 0 0,1 0 1 0 0,-1 0 0 0 0,0 0-1 0 0,1-1 1 0 0,-1 3 0 0 0,1-1 18 0 0,2 3 49 0 0,-3-3-54 0 0,1 0 0 0 0,0-1 0 0 0,-1 1 0 0 0,1 0 0 0 0,-1 0 0 0 0,1-1 0 0 0,-1 1 0 0 0,0 0-1 0 0,0 0 1 0 0,0 0 0 0 0,0 0 0 0 0,0-1 0 0 0,0 1 0 0 0,0 0 0 0 0,-1 0 0 0 0,1 0 0 0 0,-1-1 0 0 0,1 1-1 0 0,-1 0 1 0 0,0-1 0 0 0,1 1 0 0 0,-1 0 0 0 0,0-1 0 0 0,0 1 0 0 0,0-1 0 0 0,0 1 0 0 0,-1-1-1 0 0,-1 2 1 0 0,-4 3 33 0 0,0 0-49 0 0,6-6-18 0 0,1 1 1 0 0,-1-1-1 0 0,0 1 0 0 0,1-1 0 0 0,-1 1 1 0 0,1-1-1 0 0,-1 0 0 0 0,0 1 0 0 0,1-1 1 0 0,-1 0-1 0 0,0 1 0 0 0,1-1 0 0 0,-1 0 1 0 0,0 0-1 0 0,0 0 0 0 0,1 0 1 0 0,-1 0-1 0 0,-1 0 0 0 0,-1 0-1216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206 114 599 0 0,'1'7'3016'0'0,"-2"-17"-1112"0"0,-1 4-1392 0 0,0-1 0 0 0,-1 1 0 0 0,1 0 0 0 0,-1 0 0 0 0,-1 1 0 0 0,1-1 0 0 0,-1 0 0 0 0,0 1 0 0 0,0 0 0 0 0,-1 0 0 0 0,-8-7 0 0 0,11 10-439 0 0,-1 0-1 0 0,1 0 0 0 0,-1 1 1 0 0,1-1-1 0 0,-1 1 1 0 0,0 0-1 0 0,0 0 0 0 0,0 0 1 0 0,0 0-1 0 0,1 0 0 0 0,-1 1 1 0 0,0-1-1 0 0,0 1 1 0 0,0 0-1 0 0,-1 0 0 0 0,1 0 1 0 0,0 0-1 0 0,0 0 1 0 0,0 1-1 0 0,0-1 0 0 0,0 1 1 0 0,1 0-1 0 0,-1 0 0 0 0,0 0 1 0 0,0 0-1 0 0,0 1 1 0 0,-4 2-1 0 0,2 0-75 0 0,0 0-1 0 0,0 0 1 0 0,0 1 0 0 0,0-1 0 0 0,1 1 0 0 0,0 0-1 0 0,0 1 1 0 0,0-1 0 0 0,1 1 0 0 0,-1 0-1 0 0,2-1 1 0 0,-1 1 0 0 0,-2 9 0 0 0,1-5-13 0 0,1 0 0 0 0,1 1 1 0 0,0-1-1 0 0,1 0 0 0 0,0 1 1 0 0,0 0-1 0 0,2 17 0 0 0,-1-27 20 0 0,0 1-1 0 0,1-1 1 0 0,-1 1 0 0 0,1-1-1 0 0,-1 0 1 0 0,1 0-1 0 0,-1 1 1 0 0,1-1 0 0 0,0 0-1 0 0,0 0 1 0 0,0 0-1 0 0,0 0 1 0 0,0 0-1 0 0,0 0 1 0 0,0 0 0 0 0,1 1-1 0 0,18 10 93 0 0,-17-11-79 0 0,2 2 52 0 0,3 0 20 0 0,24 7-14 0 0,-24-7 54 0 0,3-5-75 0 0,32-5-33 0 0,-42 7-19 0 0,0 0 0 0 0,0-1 0 0 0,0 1 0 0 0,0 0 0 0 0,0 0 0 0 0,0-1 0 0 0,0 1 0 0 0,0 0 0 0 0,0-1 0 0 0,-1 1 0 0 0,1-1 0 0 0,0 1 0 0 0,0-1 0 0 0,0 0 0 0 0,0 1 0 0 0,-1-1 0 0 0,1 0 1 0 0,0 1-1 0 0,0-1 0 0 0,0-1 0 0 0,34-36 22 0 0,-34 37-20 0 0,1 0 1 0 0,-1 0-1 0 0,0 0 0 0 0,0 0 1 0 0,0-1-1 0 0,0 1 1 0 0,0 0-1 0 0,-1-1 1 0 0,1 1-1 0 0,0-1 1 0 0,0-1-1 0 0,11-29 23 0 0,-10 29-14 0 0,-1 1 0 0 0,0-1 0 0 0,0 0 1 0 0,0 1-1 0 0,0-1 0 0 0,-1 0 0 0 0,1 0 1 0 0,-1 0-1 0 0,1-4 0 0 0,-1 0 19 0 0,3-20 126 0 0,-3 3-7 0 0,0 19-136 0 0,1-7 99 0 0,-1 1 1 0 0,-1-20 0 0 0,0 29-41 0 0,3-6 91 0 0,-2 11 144 0 0,-2 15 9 0 0,2 27-283 0 0,8 65 0 0 0,-7-105-301 0 0,-1 0 0 0 0,1 0 0 0 0,1 0 0 0 0,-1 0 0 0 0,1 0 0 0 0,0 0 0 0 0,0 0 1 0 0,0-1-1 0 0,0 1 0 0 0,1-1 0 0 0,5 7 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2271 0 0,'-5'-11'5458'0'0,"6"13"-4444"0"0,9 18-285 0 0,-2 0-1 0 0,-1 1 1 0 0,0-1-1 0 0,5 33 0 0 0,1 2-386 0 0,-12-51-233 0 0,2 7-156 0 0,-3-11 70 0 0,0 0 1 0 0,0 0-1 0 0,0 0 1 0 0,0 0-1 0 0,0 0 1 0 0,0 0 0 0 0,0 0-1 0 0,0 0 1 0 0,0 0-1 0 0,0 0 1 0 0,0 0-1 0 0,0 0 1 0 0,1 0-1 0 0,-1 0 1 0 0,0 0 0 0 0,0 0-1 0 0,0 0 1 0 0,0 0-1 0 0,0 0 1 0 0,0 0-1 0 0,0 0 1 0 0,0 0-1 0 0,0 0 1 0 0,0 0 0 0 0,1 0-1 0 0,-1 0 1 0 0,0 0-1 0 0,0 0 1 0 0,0 0-1 0 0,0 0 1 0 0,0 0-1 0 0,0 0 1 0 0,0 0 0 0 0,0 0-1 0 0,0 0 1 0 0,0 0-1 0 0,0 0 1 0 0,1 0-1 0 0,-1 0 1 0 0,0 0-1 0 0,0 0 1 0 0,0 0 0 0 0,0 1-1 0 0,0-1 1 0 0,0 0-1 0 0,0 0 1 0 0,0 0-1 0 0,0 0 1 0 0,0 0-1 0 0,0 0 1 0 0,0 0 0 0 0,0 0-1 0 0,0 0 1 0 0,10-33 8 0 0,-7 25 69 0 0,-1 0-1 0 0,8-24-11 0 0,-8 24-2 0 0,1 0-6 0 0,9-25-1 0 0,-8 24 88 0 0,0 1-48 0 0,14-24 10 0 0,-14 24 627 0 0,6 6-644 0 0,28-8-1 0 0,-29 8 106 0 0,-4 5-141 0 0,12 10-12 0 0,-14-11-52 0 0,0 0-1 0 0,-1 1 0 0 0,0-1 1 0 0,1 1-1 0 0,-1 0 0 0 0,0-1 1 0 0,0 1-1 0 0,-1 0 0 0 0,1 0 1 0 0,1 4-1 0 0,9 30-22 0 0,-12-36 12 0 0,10 55-61 0 0,-9-46-301 0 0,0 1 1 0 0,0-1-1 0 0,1 0 1 0 0,1 0-1 0 0,0 0 0 0 0,0 0 1 0 0,1-1-1 0 0,5 11 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165 395 1807 0 0,'-16'-17'2250'0'0,"13"14"-1876"0"0,-36-41 3582 0 0,36 41-3655 0 0,0 0-1 0 0,-1 0 1 0 0,1 0-1 0 0,-1 1 0 0 0,1-1 1 0 0,-1 1-1 0 0,0 0 1 0 0,0 0-1 0 0,0 0 1 0 0,0 1-1 0 0,-5-2 1 0 0,7 3-245 0 0,1-1 0 0 0,-1 1 1 0 0,0 0-1 0 0,0 0 0 0 0,1 0 1 0 0,-1 0-1 0 0,0 1 0 0 0,0-1 1 0 0,1 0-1 0 0,-1 1 0 0 0,0-1 0 0 0,1 1 1 0 0,-1 0-1 0 0,0-1 0 0 0,1 1 1 0 0,-1 0-1 0 0,1 0 0 0 0,-3 1 1 0 0,2 0-31 0 0,1 0 1 0 0,-1 0 0 0 0,0 1 0 0 0,0-1-1 0 0,1 0 1 0 0,-1 0 0 0 0,1 1 0 0 0,0-1-1 0 0,0 1 1 0 0,-2 4 0 0 0,2 0-52 0 0,-1-1 1 0 0,1 1-1 0 0,0 0 0 0 0,0 0 1 0 0,1 0-1 0 0,0 0 1 0 0,0 0-1 0 0,3 10 0 0 0,-2-11-2 0 0,0 0 0 0 0,1-1 0 0 0,0 1-1 0 0,0 0 1 0 0,1-1 0 0 0,-1 1-1 0 0,1-1 1 0 0,5 7 0 0 0,5 2 16 0 0,4 0 1 0 0,-16-13 7 0 0,-1-1 1 0 0,1 0-1 0 0,0 1 1 0 0,-1-1-1 0 0,1 1 1 0 0,0-1-1 0 0,-1 0 1 0 0,1 0-1 0 0,0 1 1 0 0,-1-1-1 0 0,1 0 1 0 0,0 0-1 0 0,0 0 1 0 0,-1 0-1 0 0,1 0 0 0 0,1 0 1 0 0,36 4 3 0 0,-29-3 63 0 0,-2-9 40 0 0,21-24 50 0 0,-27 32-143 0 0,0-1 0 0 0,-1 0-1 0 0,1 0 1 0 0,0 0 0 0 0,-1 0 0 0 0,1 0 0 0 0,0 0 0 0 0,-1 0 0 0 0,1 0 0 0 0,-1 0 0 0 0,1 0 0 0 0,-1 0 0 0 0,1-1 0 0 0,1-6 38 0 0,0 4-7 0 0,-1-1-1 0 0,1 1 1 0 0,-1 0-1 0 0,-1 0 1 0 0,2-9 0 0 0,4-38 364 0 0,0-7 22 0 0,-2-2-48 0 0,-1 6-22 0 0,0 0-124 0 0,-3 8-43 0 0,0 38-178 0 0,-1-21 51 0 0,-4-20 172 0 0,48 310-36 0 0,-39-232-390 0 0,-1-11-345 0 0,-1-1 1 0 0,2 1-1 0 0,0-1 0 0 0,13 32 0 0 0,-7-33-3327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1807 0 0,'0'0'6940'0'0,"2"3"-6302"0"0,4 6-487 0 0,-1 1 0 0 0,-1 0 1 0 0,0 0-1 0 0,0 0 0 0 0,2 14 1 0 0,10 60 916 0 0,-9-42-854 0 0,-6-39-245 0 0,-1 0 0 0 0,1 0 0 0 0,-1 0 0 0 0,0 0 0 0 0,0 0 0 0 0,0 0 0 0 0,-1 5 0 0 0,0-8-94 0 0,1 0 106 0 0,0 0 0 0 0,0 0 0 0 0,0 0-1 0 0,-1 0 1 0 0,1 0 0 0 0,0 0 0 0 0,0 0-1 0 0,0 0 1 0 0,0 0 0 0 0,0 0 0 0 0,-1-1-1 0 0,1 1 1 0 0,0 0 0 0 0,0 0 0 0 0,0 0-1 0 0,0 0 1 0 0,0 0 0 0 0,-1 0-1 0 0,1 0 1 0 0,0-1 0 0 0,0 1 0 0 0,0 0-1 0 0,0 0 1 0 0,0 0 0 0 0,0 0 0 0 0,0 0-1 0 0,0-1 1 0 0,0 1 0 0 0,0 0 0 0 0,0 0-1 0 0,0 0 1 0 0,-1 0 0 0 0,1-1 0 0 0,0 1-1 0 0,0 0 1 0 0,0 0 0 0 0,0 0-1 0 0,1 0 1 0 0,-1-1 0 0 0,0 1 0 0 0,-7-44-1775 0 0,7 39 734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3367 0 0,'-2'-1'217'0'0,"1"1"0"0"0,-1-1-1 0 0,1 0 1 0 0,-1 1 0 0 0,1 0-1 0 0,-1-1 1 0 0,1 1 0 0 0,-1 0-1 0 0,-2 0 1 0 0,-1 3 2323 0 0,5-3-2433 0 0,0 1 0 0 0,0-1 1 0 0,0 0-1 0 0,0 1 1 0 0,0-1-1 0 0,0 1 1 0 0,0-1-1 0 0,0 1 0 0 0,0-1 1 0 0,1 1-1 0 0,-1-1 1 0 0,0 1-1 0 0,0-1 0 0 0,1 0 1 0 0,-1 1-1 0 0,0-1 1 0 0,1 1-1 0 0,-1-1 1 0 0,1 1-1 0 0,14 18-2979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1807 0 0,'1'5'2274'0'0,"3"7"-826"0"0,0-1 1 0 0,4 17-1 0 0,3 51 469 0 0,-2-4-1535 0 0,-9-73 627 0 0,13-49-760 0 0,-10 38-5 0 0,-1 0-102 0 0,9-25 8 0 0,-9 25 540 0 0,5 2-492 0 0,18-22-3 0 0,-18 22 609 0 0,0 9-659 0 0,22 6-1 0 0,-28-8-136 0 0,-1 0 0 0 0,1 0 0 0 0,-1 1 1 0 0,1-1-1 0 0,-1 0 0 0 0,1 0 0 0 0,-1 0 0 0 0,1 0 0 0 0,-1 1 0 0 0,1-1 0 0 0,-1 0 0 0 0,1 0 0 0 0,-1 1 0 0 0,1-1 0 0 0,-1 0 0 0 0,0 1 1 0 0,2 0-1 0 0,1 4 67 0 0,1 0 0 0 0,-1 0 0 0 0,0 1 0 0 0,0-1 0 0 0,-1 1 0 0 0,0 0 0 0 0,0-1 0 0 0,2 9 0 0 0,0 4-86 0 0,1 27 0 0 0,-4-27-343 0 0,2 0 0 0 0,4 19 1 0 0,-6-33-88 0 0,1 0 1 0 0,0 0 0 0 0,0-1 0 0 0,4 8-1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2791 0 0,'0'0'351'0'0,"-1"-1"210"0"0,-1-2-209 0 0,0 1 0 0 0,0-1 0 0 0,-1 1 0 0 0,1 0 0 0 0,0-1 0 0 0,-1 1 0 0 0,0 0 0 0 0,1 1 0 0 0,-1-1 0 0 0,-5-2 0 0 0,6 3-202 0 0,1 1 0 0 0,-1-1 0 0 0,0 0-1 0 0,1 1 1 0 0,-1 0 0 0 0,0-1 0 0 0,0 1-1 0 0,1 0 1 0 0,-1 0 0 0 0,0 0 0 0 0,0 0-1 0 0,0 0 1 0 0,1 0 0 0 0,-1 1 0 0 0,0-1-1 0 0,1 0 1 0 0,-1 1 0 0 0,0-1 0 0 0,0 1-1 0 0,1 0 1 0 0,-3 1 0 0 0,2 0-63 0 0,0-1 0 0 0,0 1-1 0 0,0 0 1 0 0,0 0 0 0 0,0 0 0 0 0,1 0 0 0 0,-1 0-1 0 0,1 1 1 0 0,-1-1 0 0 0,1 0 0 0 0,0 1-1 0 0,-2 4 1 0 0,2-2-14 0 0,0 1-1 0 0,-1-1 1 0 0,2 1 0 0 0,-1-1-1 0 0,1 11 1 0 0,1 0-4 0 0,1 1 1 0 0,1 0-1 0 0,5 17 0 0 0,-6-26-23 0 0,1 0 0 0 0,0 0-1 0 0,0 0 1 0 0,0-1 0 0 0,1 1 0 0 0,7 10 1175 0 0,-3-26-1125 0 0,21-24 0 0 0,-22 24-5 0 0,-6 0-32 0 0,7-37 35 0 0,-2 6-66 0 0,-2 23-60 0 0,-3 12-5 0 0,0 1 1 0 0,0-1 0 0 0,0 1 0 0 0,0-1-1 0 0,-1 1 1 0 0,1-6 0 0 0,4 13-706 0 0,0 0 718 0 0,-1 0-1 0 0,1 1 1 0 0,-1 0 0 0 0,0 0-1 0 0,0 0 1 0 0,0 1-1 0 0,0-1 1 0 0,3 10-1 0 0,3 7 23 0 0,-2 0 1 0 0,0 0-1 0 0,-2 1 0 0 0,0 0 0 0 0,-2 0 0 0 0,0 0 0 0 0,0 25 0 0 0,-4-32 47 0 0,0-1-1 0 0,-1 0 0 0 0,-1 0 1 0 0,-1 0-1 0 0,0 0 0 0 0,0 0 1 0 0,-2 0-1 0 0,0-1 0 0 0,-1 0 1 0 0,0 0-1 0 0,-1 0 0 0 0,-8 12 1 0 0,7-14 116 0 0,-1 0 1 0 0,0 0-1 0 0,-1-1 0 0 0,0-1 1 0 0,0 1-1 0 0,-21 14 1 0 0,25-21-46 0 0,-1 0-1 0 0,0 0 1 0 0,0 0 0 0 0,0-1 0 0 0,0 0-1 0 0,-1 0 1 0 0,1-1 0 0 0,-1 0 0 0 0,0 0-1 0 0,1-1 1 0 0,-1 0 0 0 0,0 0 0 0 0,0-1-1 0 0,-9 0 1 0 0,8-1-39 0 0,0 0-1 0 0,0-1 0 0 0,0 1 1 0 0,0-2-1 0 0,-11-4 0 0 0,17 6-176 0 0,0 0-1 0 0,0-1 0 0 0,0 0 0 0 0,0 0 0 0 0,0 1 0 0 0,0-2 0 0 0,0 1 0 0 0,1 0 0 0 0,-1 0 0 0 0,1-1 0 0 0,0 0 0 0 0,0 1 0 0 0,0-1 0 0 0,0 0 0 0 0,0 0 0 0 0,0 0 1 0 0,-1-5-1 0 0,-1-5-1533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 0 0,'0'0'6872'0'0,"2"3"-6136"0"0,2 3-417 0 0,-1 0 0 0 0,0 1-1 0 0,0-1 1 0 0,0 1-1 0 0,-1-1 1 0 0,0 1-1 0 0,2 11 1 0 0,6 57 1060 0 0,-7-46-1140 0 0,-1 39-145 0 0,-3-43-587 0 0,1-25 448 0 0,0 0 0 0 0,0 0 0 0 0,0 1 0 0 0,0-1 0 0 0,0 0 0 0 0,0 1-1 0 0,0-1 1 0 0,0 0 0 0 0,0 0 0 0 0,0 1 0 0 0,0-1 0 0 0,0 0 0 0 0,0 0-1 0 0,0 1 1 0 0,0-1 0 0 0,0 0 0 0 0,0 1 0 0 0,-1-1 0 0 0,1 0 0 0 0,0 0 0 0 0,0 0-1 0 0,0 1 1 0 0,-1-1 0 0 0,1 0 0 0 0,0 0 0 0 0,0 0 0 0 0,0 1 0 0 0,-1-1 0 0 0,1 0-1 0 0,0 0 1 0 0,0 0 0 0 0,-1 0 0 0 0,-1 1-666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1807 0 0,'-16'3'-166'0'0,"-7"5"4902"0"0,22-7-4568 0 0,0-1 0 0 0,0 1 0 0 0,1-1 0 0 0,-1 1 0 0 0,0-1 0 0 0,0 1 0 0 0,1 0 0 0 0,-1-1-1 0 0,0 1 1 0 0,1 0 0 0 0,-1-1 0 0 0,1 1 0 0 0,-1 0 0 0 0,1 0 0 0 0,-1 0 0 0 0,1 0 0 0 0,-1 0 0 0 0,1-1 0 0 0,0 1 0 0 0,-1 0-1 0 0,1 0 1 0 0,0 0 0 0 0,0 0 0 0 0,0 0 0 0 0,0 0 0 0 0,0 0 0 0 0,0 0 0 0 0,0 0 0 0 0,0 0 0 0 0,0 0 0 0 0,0 0 0 0 0,1 0-1 0 0,-1 0 1 0 0,0-1 0 0 0,1 1 0 0 0,-1 0 0 0 0,1 0 0 0 0,0 1 0 0 0,-1-1 192 0 0,4 2-409 0 0,10 8-177 0 0,-10-8-563 0 0,1 0-2227 0 0,19 14-951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3079 0 0,'0'0'135'0'0,"2"2"-2"0"0,4 4 158 0 0,-1 1 0 0 0,-1 0 0 0 0,1 0 0 0 0,-1 0-1 0 0,0 0 1 0 0,-1 0 0 0 0,0 1 0 0 0,3 8 0 0 0,1 8 450 0 0,7 35 0 0 0,1 80 1523 0 0,-15-139-2147 0 0,2 7-63 0 0,-1-6 358 0 0,1-6 933 0 0,10-46-881 0 0,-2 13-328 0 0,-7 29-6 0 0,0-2-28 0 0,13-31-7 0 0,-12 31 80 0 0,2 2-101 0 0,19-27-2 0 0,-19 27 142 0 0,3 8-129 0 0,27-2-5 0 0,-35 2-76 0 0,-1 1 0 0 0,1 0 1 0 0,-1 0-1 0 0,0 0 0 0 0,1 0 0 0 0,-1 0 0 0 0,1 0 0 0 0,-1 0 1 0 0,0 0-1 0 0,1 0 0 0 0,-1 0 0 0 0,1 0 0 0 0,-1 0 1 0 0,1 0-1 0 0,-1 0 0 0 0,0 0 0 0 0,1 0 0 0 0,-1 0 1 0 0,1 0-1 0 0,-1 0 0 0 0,0 1 0 0 0,1-1 0 0 0,-1 0 1 0 0,0 0-1 0 0,1 1 0 0 0,-1-1 0 0 0,1 0 0 0 0,5 8 103 0 0,0 1-1 0 0,0-1 0 0 0,-1 1 1 0 0,-1 0-1 0 0,1 0 0 0 0,-1 0 1 0 0,-1 1-1 0 0,5 17 1 0 0,-6-18-170 0 0,0 0 1 0 0,0 0 0 0 0,-1 0-1 0 0,-1 0 1 0 0,1 1 0 0 0,-2-1-1 0 0,1 0 1 0 0,-1 0 0 0 0,0 0 0 0 0,-4 12-1 0 0,5-20 2 0 0,0 0-91 0 0,-1-1 0 0 0,1 1 0 0 0,0 0 0 0 0,0 0 0 0 0,0-1 0 0 0,-1 1 0 0 0,1 0 0 0 0,0-1 0 0 0,-1 1 0 0 0,1 0 0 0 0,-1-1 0 0 0,1 1 0 0 0,-1 0 0 0 0,1-1 0 0 0,-1 1 0 0 0,1-1 0 0 0,-1 1 0 0 0,0-1 0 0 0,0 1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0 142 1495 0 0,'0'0'2195'0'0,"3"-9"-1562"0"0,10-27 37 0 0,-10 26 8 0 0,0 3-31 0 0,8-22-139 0 0,-8 22 377 0 0,0 0-479 0 0,12-22-113 0 0,-11 22 2400 0 0,-1 11-2557 0 0,-1-1-119 0 0,-1-1 1 0 0,1 1-1 0 0,-1-1 0 0 0,0 1 0 0 0,1-1 0 0 0,-1 1 0 0 0,0 0 0 0 0,-1 0 0 0 0,1 0 1 0 0,0-1-1 0 0,-1 1 0 0 0,0 0 0 0 0,1 0 0 0 0,-1 0 0 0 0,0 0 0 0 0,-1 0 0 0 0,1 0 1 0 0,-1 3-1 0 0,-24 162 233 0 0,25-133-276 0 0,0-34-360 0 0,0 6 849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273 105 775 0 0,'0'0'2715'0'0,"4"-8"-1884"0"0,9-22 30 0 0,-13 30-824 0 0,1 0 0 0 0,-1-1 0 0 0,0 1-1 0 0,0 0 1 0 0,1-1 0 0 0,-1 1 0 0 0,0 0 0 0 0,0-1-1 0 0,0 1 1 0 0,0 0 0 0 0,1-1 0 0 0,-1 1 0 0 0,0-1 0 0 0,0 1-1 0 0,0 0 1 0 0,0-1 0 0 0,0 1 0 0 0,0 0 0 0 0,0-1-1 0 0,0 1 1 0 0,0-1 0 0 0,0 1 0 0 0,0 0 0 0 0,0-1 0 0 0,-1 0-1 0 0,-1-3 379 0 0,0 0-1 0 0,-1 0 0 0 0,0 0 1 0 0,0 0-1 0 0,0 1 0 0 0,0-1 1 0 0,0 1-1 0 0,-1 0 1 0 0,1 0-1 0 0,-1 0 0 0 0,0 0 1 0 0,0 1-1 0 0,-7-4 0 0 0,8 5-248 0 0,0 0 0 0 0,0 0 0 0 0,0 0 0 0 0,0 0-1 0 0,0 1 1 0 0,0-1 0 0 0,0 1 0 0 0,-1 0 0 0 0,1 0 0 0 0,0 0-1 0 0,0 0 1 0 0,-1 0 0 0 0,1 1 0 0 0,0-1 0 0 0,0 1 0 0 0,0 0-1 0 0,0 0 1 0 0,0 0 0 0 0,0 1 0 0 0,0-1 0 0 0,-5 4 0 0 0,-2 3-21 0 0,-1 1 0 0 0,1 0 0 0 0,0 1 0 0 0,1 0 0 0 0,0 0 0 0 0,1 1 0 0 0,0 0 1 0 0,1 0-1 0 0,0 1 0 0 0,-10 25 0 0 0,4-5-145 0 0,2 2 1 0 0,1-1 0 0 0,-6 38-1 0 0,12-48-16 0 0,1 0 1 0 0,1 1-1 0 0,1-1 0 0 0,1 1 0 0 0,5 38 0 0 0,-4-49 12 0 0,2 0-1 0 0,0 0 1 0 0,0-1 0 0 0,2 1-1 0 0,-1-1 1 0 0,1 0-1 0 0,1 0 1 0 0,0-1-1 0 0,1 0 1 0 0,0 0 0 0 0,15 17-1 0 0,1-8-5 0 0,-14-14-8 0 0,0 0 0 0 0,14 5 0 0 0,-17-8 9 0 0,0-1 0 0 0,0 0 0 0 0,0 0 0 0 0,0-1 0 0 0,1 1-1 0 0,8-1 1 0 0,-2 0-4 0 0,1-1 0 0 0,0-1-1 0 0,19-3 1 0 0,32-13 14 0 0,-62 17 5 0 0,-1-1 0 0 0,1 0 0 0 0,0 0 0 0 0,-1 0 0 0 0,0 0 0 0 0,1 0 0 0 0,2-3 0 0 0,34-21 28 0 0,-29 19 67 0 0,-2-2-1 0 0,22-25-11 0 0,-23 24-2 0 0,-3 0-6 0 0,9-27-1 0 0,-9 21 0 0 0,-3 9-54 0 0,-1 3-13 0 0,1 0 1 0 0,-1 1-1 0 0,0-1 1 0 0,0 0-1 0 0,0 0 1 0 0,0 0-1 0 0,-2-5 1 0 0,2 2-5 0 0,0 3 0 0 0,0 1-1 0 0,0 0 0 0 0,0-1 1 0 0,0 1-1 0 0,-1 0 0 0 0,1 0 1 0 0,-1-1-1 0 0,0 1 0 0 0,0 0 1 0 0,-1-3-1 0 0,-2-5 56 0 0,0 0 0 0 0,-11-17 0 0 0,12 23-31 0 0,0 0-1 0 0,0-1 1 0 0,0 1 0 0 0,-1 1-1 0 0,0-1 1 0 0,0 0 0 0 0,0 1-1 0 0,0 0 1 0 0,-7-4 0 0 0,5 4 8 0 0,0 0 1 0 0,-1 1 0 0 0,1 0 0 0 0,0 0 0 0 0,-1 1 0 0 0,0 0 0 0 0,1 0-1 0 0,-1 1 1 0 0,1-1 0 0 0,-1 2 0 0 0,0-1 0 0 0,1 1 0 0 0,-14 2 0 0 0,14-2-59 0 0,0 1 1 0 0,0 0-1 0 0,1 0 1 0 0,-1 0 0 0 0,0 1-1 0 0,1 0 1 0 0,-1 0 0 0 0,1 0-1 0 0,0 1 1 0 0,0 0-1 0 0,0 0 1 0 0,1 0 0 0 0,0 0-1 0 0,-1 1 1 0 0,-2 5 0 0 0,6-9-303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1583 0 0,'-1'0'114'0'0,"-3"0"213"0"0,1 0-1 0 0,-1 1 1 0 0,0 0 0 0 0,0-1 0 0 0,0 1 0 0 0,1 0-1 0 0,-1 1 1 0 0,-6 2 0 0 0,-8 3 1306 0 0,-2-6 6903 0 0,62-18-8320 0 0,-31 13 242 0 0,7 1-145 0 0,21 1 306 0 0,-29 2-441 0 0,1-1-109 0 0,-3 0 109 0 0,1 1 0 0 0,0 0 0 0 0,9 1 1 0 0,-9 0-216 0 0,7 0 75 0 0,0 0-3283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5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21 775 0 0,'5'14'668'0'0,"-4"-11"-196"0"0,0 0 1 0 0,0-1 0 0 0,1 1 0 0 0,-1 0-1 0 0,1 0 1 0 0,-1-1 0 0 0,5 6 2566 0 0,-8-12-2407 0 0,0 1-299 0 0,0-1-1 0 0,-1 1 0 0 0,1-1 0 0 0,-1 1 0 0 0,0 0 1 0 0,0 0-1 0 0,-1 0 0 0 0,1 0 0 0 0,0 1 0 0 0,-1-1 1 0 0,0 1-1 0 0,-7-4 0 0 0,3 3-57 0 0,-1 0-1 0 0,0 1 1 0 0,1 0 0 0 0,-1 0-1 0 0,0 1 1 0 0,0 0 0 0 0,-1 0-1 0 0,1 1 1 0 0,0 0 0 0 0,-11 2 0 0 0,-6 2 30 0 0,1 1 0 0 0,-33 10 0 0 0,36-8-266 0 0,2 0-1 0 0,-1 1 1 0 0,1 1 0 0 0,1 1-1 0 0,-1 1 1 0 0,-27 21-1 0 0,39-25-45 0 0,0 0-1 0 0,0 0 0 0 0,0 0 1 0 0,1 1-1 0 0,1 0 0 0 0,-1 1 0 0 0,1 0 1 0 0,1 0-1 0 0,0 0 0 0 0,0 0 1 0 0,1 1-1 0 0,0 0 0 0 0,0 0 0 0 0,1 0 1 0 0,-3 20-1 0 0,4-17 8 0 0,1 1 1 0 0,0-1-1 0 0,1 0 0 0 0,1 1 1 0 0,0-1-1 0 0,1 0 1 0 0,0 0-1 0 0,1 0 0 0 0,6 15 1 0 0,-6-19 9 0 0,1-1-1 0 0,0 0 1 0 0,0 0 0 0 0,1 0 0 0 0,0 0 0 0 0,1-1 0 0 0,-1 0 0 0 0,1 0 0 0 0,1 0 0 0 0,-1-1-1 0 0,1 0 1 0 0,0 0 0 0 0,1-1 0 0 0,9 6 0 0 0,4-1 35 0 0,0-2 1 0 0,0 0-1 0 0,1-1 0 0 0,0-1 1 0 0,0-1-1 0 0,30 2 0 0 0,-39-5 13 0 0,-1-1 0 0 0,19 0 0 0 0,-16-1-21 0 0,10 0 80 0 0,-10 0-77 0 0,41-4 160 0 0,-43 3-161 0 0,35-5 121 0 0,-10 0-87 0 0,-29 5-1 0 0,1-1-12 0 0,31-5-37 0 0,-31 5-12 0 0,-5-8-1993 0 0,16-28 1450 0 0,-20 35 306 0 0,-1 3 208 0 0,1 0 0 0 0,-1-1 0 0 0,0 1 0 0 0,0-1 0 0 0,1 1 0 0 0,-1-1 0 0 0,0 1 0 0 0,0-1 1 0 0,0 1-1 0 0,0-1 0 0 0,0 1 0 0 0,0-1 0 0 0,1 1 0 0 0,-1-1 0 0 0,0 1 0 0 0,0-1 0 0 0,-1 1 0 0 0,1-1 0 0 0,0 1 0 0 0,0-1 0 0 0,0 1 0 0 0,0-1 0 0 0,-3-8-3157 0 0,-3-21-1327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38.1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216 1623 599 0 0,'-9'3'567'0'0,"-1"0"-1"0"0,0-1 1 0 0,-19 2-1 0 0,19-3-8 0 0,8 0-412 0 0,-1-1-1 0 0,0 1 0 0 0,0-1 0 0 0,0 0 0 0 0,0 0 1 0 0,0-1-1 0 0,0 1 0 0 0,0 0 0 0 0,0-1 0 0 0,1 0 0 0 0,-1 0 1 0 0,0 0-1 0 0,-2-1 0 0 0,0-1 167 0 0,0-1 0 0 0,0 0 0 0 0,0 0 1 0 0,-7-8-1 0 0,9 9-218 0 0,-2-2 61 0 0,1-1 1 0 0,-1 0-1 0 0,2 0 0 0 0,-1 0 0 0 0,1 0 0 0 0,0 0 0 0 0,0-1 0 0 0,0 1 0 0 0,1-1 0 0 0,-2-8 0 0 0,0-3 87 0 0,1-1 0 0 0,-1-30 0 0 0,-9-94 1178 0 0,6 78-816 0 0,6 56-523 0 0,1-1 0 0 0,1 0-1 0 0,0 0 1 0 0,0 1-1 0 0,0-1 1 0 0,2 0 0 0 0,-1 1-1 0 0,1 0 1 0 0,0-1-1 0 0,1 1 1 0 0,0 0 0 0 0,6-9-1 0 0,22-47 75 0 0,-31 64-83 0 0,4-7-8 0 0,1-1-52 0 0,16-28 67 0 0,-21 35 51 0 0,4-6-66 0 0,17-23 2 0 0,-11 16-8 0 0,11-14-34 0 0,6-5 40 0 0,-20 26-53 0 0,-2 1 61 0 0,1 0-4 0 0,21-20-40 0 0,-21 20 137 0 0,2 1-101 0 0,26-21-40 0 0,-16 14 24 0 0,31-17-36 0 0,-1-4-1 0 0,-40 26 42 0 0,0 2 1 0 0,25-19-32 0 0,-15 12 38 0 0,21-14 14 0 0,-30 21 2 0 0,2 0-20 0 0,45-24-46 0 0,10-4-10 0 0,-3-5 0 0 0,-16 7 11 0 0,-27 19 32 0 0,22-9-22 0 0,-21 11 22 0 0,23-9-22 0 0,-23 11 22 0 0,22-7-22 0 0,-21 7 22 0 0,35-13-33 0 0,-1-2 1 0 0,-45 19 42 0 0,1 1 1 0 0,38-12-33 0 0,-26 11 34 0 0,32-4 3 0 0,12-6-46 0 0,6-7-12 0 0,-2 1 0 0 0,-4 4 0 0 0,4 0 0 0 0,-4 2 0 0 0,-12 5 11 0 0,-33 8 42 0 0,23 0 11 0 0,-23 0-10 0 0,36-5-44 0 0,-3 0 1 0 0,-46 5 106 0 0,0 3-63 0 0,47 5-33 0 0,11 0 22 0 0,-10-3-22 0 0,-5-4 75 0 0,-41-1-75 0 0,-2 2 45 0 0,0 0 6 0 0,33 1 4 0 0,-20 0-20 0 0,38 0-46 0 0,11-1-10 0 0,0 1 0 0 0,-11-3 11 0 0,-13-2 43 0 0,-37 4-33 0 0,1-1 0 0 0,18 3 0 0 0,17 0 43 0 0,51 4 64 0 0,-43-3-64 0 0,-28-2-10 0 0,48 0-33 0 0,15-1 22 0 0,9 0 21 0 0,-33 2-54 0 0,19-2-10 0 0,2 1 0 0 0,-18-2 0 0 0,-3-1 0 0 0,2-2 11 0 0,3 0 32 0 0,18-3-33 0 0,-2 3-10 0 0,0 1 11 0 0,-2 0 32 0 0,-11-3-22 0 0,-45 3 22 0 0,44-8-33 0 0,10 1-10 0 0,-10 0 0 0 0,-4 3 0 0 0,6 5 0 0 0,6 2 0 0 0,-4-1 0 0 0,8 0 54 0 0,-29 0-44 0 0,9-1-10 0 0,4-3 0 0 0,-9 2 11 0 0,-37 1 32 0 0,24-1-22 0 0,-25 1 22 0 0,24-2-22 0 0,-24 1 22 0 0,36-8-33 0 0,7-5-10 0 0,-1 5 0 0 0,-2 3 0 0 0,4 2 0 0 0,-2 5 0 0 0,5-1 0 0 0,1-3 0 0 0,-2-1 0 0 0,2 5 11 0 0,-1 4 32 0 0,-7 3-33 0 0,2-3-10 0 0,6-6 0 0 0,-4-3 0 0 0,-47 4 0 0 0,28 3 0 0 0,-32 0 0 0 0,29 8 0 0 0,21 9 54 0 0,-17-5-44 0 0,16 1-10 0 0,-13-8 11 0 0,-42-5 42 0 0,0 3 11 0 0,27 9 0 0 0,-19-6-10 0 0,24 9-44 0 0,13-1-10 0 0,-4-7 14 0 0,-40-7 130 0 0,-1 1-88 0 0,31 8-35 0 0,-23-5 22 0 0,22 14-33 0 0,-23-9 1 0 0,-9-5 3 0 0,1-1 0 0 0,15 6 1 0 0,15 7-5 0 0,-1 5-10 0 0,-9 1 0 0 0,-23-18 0 0 0,-2-1 0 0 0,-1-1 0 0 0,0 1 0 0 0,0 0 0 0 0,0 0 0 0 0,0 0 0 0 0,3 7 0 0 0,16 28 0 0 0,-11-16 0 0 0,4 6 0 0 0,0 3-21 0 0,-1 1-1 0 0,-1 1 0 0 0,-1 0 0 0 0,-3 0 1 0 0,0 1-1 0 0,5 56 0 0 0,-1 11-15 0 0,2 13-42 0 0,-13-92 64 0 0,-2 0 1 0 0,-4 45-1 0 0,-11 76-49 0 0,11-118 51 0 0,-1 0 0 0 0,-2 0-1 0 0,-15 40 1 0 0,-33 62 66 0 0,44-112-17 0 0,0-1-1 0 0,-1 1 1 0 0,0-2-1 0 0,-2 0 1 0 0,1-1 0 0 0,-20 15-1 0 0,5-3 0 0 0,16-14-13 0 0,-1-1-1 0 0,0 0 0 0 0,-1-1 0 0 0,0 0 1 0 0,-21 9-1 0 0,23-13-7 0 0,0-1 0 0 0,-1 0 1 0 0,1-1-1 0 0,-1 0 0 0 0,1-1 0 0 0,-1 0 0 0 0,-20-1 1 0 0,-33-1 9 0 0,0 2 1 0 0,-67 12 0 0 0,-129 14 114 0 0,202-24-87 0 0,18 0-30 0 0,-1-1 0 0 0,-70-6-1 0 0,82 1 3 0 0,0 1-1 0 0,1 2 0 0 0,-1 1 1 0 0,1 1-1 0 0,-31 7 0 0 0,-93 8 41 0 0,110-14 7 0 0,-23-2-13 0 0,43-3-60 0 0,-35 5-1 0 0,5 3 107 0 0,-72-2 0 0 0,63-3-104 0 0,30-1 0 0 0,1-1 0 0 0,-45-5 0 0 0,-130-22 64 0 0,138 24-64 0 0,47 3 0 0 0,-36-5 0 0 0,38 3 9 0 0,1 1 1 0 0,-1 1-1 0 0,-32 3 0 0 0,28-1 5 0 0,-43-2-1 0 0,15-2 55 0 0,-93 9 0 0 0,97-2-68 0 0,28-2 0 0 0,-1-1 0 0 0,0-1 0 0 0,-26-1 0 0 0,27-1-1 0 0,0 1-1 0 0,-1 1 1 0 0,1 1-1 0 0,-33 7 1 0 0,35-5 0 0 0,-132 14 34 0 0,3-1-2 0 0,124-14-31 0 0,-28 0 0 0 0,-16 2 0 0 0,39-1 0 0 0,14-3 0 0 0,-1 1 0 0 0,1 0 0 0 0,0 1 0 0 0,-1 1 0 0 0,1 0 0 0 0,-22 11 0 0 0,20-7-7 0 0,-1 0 0 0 0,0-1 0 0 0,0-1 0 0 0,0 0 0 0 0,-1-1 0 0 0,0-2-1 0 0,0 1 1 0 0,-26 0 0 0 0,17-2 7 0 0,1 1 0 0 0,-1 1 0 0 0,1 1 0 0 0,-42 15 0 0 0,26-8 0 0 0,-1-1 0 0 0,-72 7 0 0 0,63-11 0 0 0,30-2-1 0 0,-25 8 0 0 0,-5 0 14 0 0,36-9-2 0 0,-72 12 31 0 0,49-9-24 0 0,0 2 0 0 0,-65 22 0 0 0,64-16-7 0 0,25-8-11 0 0,0-1 0 0 0,-1-1-1 0 0,0 0 1 0 0,-31 4 0 0 0,-155 14 0 0 0,183-21 0 0 0,0-1 0 0 0,0-1 0 0 0,0-1 0 0 0,-24-4 0 0 0,13 2 0 0 0,-204-16-128 0 0,142 15 128 0 0,48 3 0 0 0,-68-11 0 0 0,69 6-14 0 0,-44-1 1 0 0,52 6 0 0 0,-1-2 1 0 0,-48-11 0 0 0,1-2-28 0 0,24 7 16 0 0,5-5 1 0 0,32 7-3 0 0,-27-3-1 0 0,13 5-5 0 0,-9-1-97 0 0,-1-1 0 0 0,-72-23-1 0 0,31-2-62 0 0,59 23 100 0 0,1-1-1 0 0,-45-24 1 0 0,50 22 21 0 0,-27-19 1 0 0,42 25 54 0 0,0 1 0 0 0,1-1 1 0 0,-1-1-1 0 0,1 1 0 0 0,0-1 1 0 0,1 0-1 0 0,-6-9 0 0 0,2 2-21 0 0,2 0 0 0 0,0-1-1 0 0,0 0 1 0 0,1 0 0 0 0,-4-21-1 0 0,9 32 34 0 0,1-1 0 0 0,0 1 0 0 0,0-1 0 0 0,0 1 0 0 0,0-1 0 0 0,1 1 0 0 0,-1-1 0 0 0,1 1 0 0 0,3-7 0 0 0,17-41-63 0 0,-6 20 46 0 0,-12 23 21 0 0,13-24 0 0 0,-5 13-10 0 0,2 3-33 0 0,-7 9 34 0 0,-3 4 2 0 0,-1 0 0 0 0,1 1 1 0 0,0-1-1 0 0,0 1 0 0 0,1 0 0 0 0,-1 0 0 0 0,5-3 0 0 0,31-25-4 0 0,13-4 11 0 0,6 2 0 0 0,10-2 0 0 0,11-3 54 0 0,-39 20-33 0 0,-19 9 22 0 0,21-5-22 0 0,-18 7 22 0 0,28-4-22 0 0,-27 6 22 0 0,25-3-21 0 0,-24 3 26 0 0,43-8-36 0 0,3-2 2 0 0,-58 12 50 0 0,0-1-8 0 0,43-8-35 0 0,-28 6 22 0 0,45-5-33 0 0,0 3 1 0 0,-47 6 32 0 0,33 1-33 0 0,10 0-10 0 0,4 3 0 0 0,5 4 0 0 0,-1 5 0 0 0,-10 0 11 0 0,-42-5 32 0 0,32 11-33 0 0,6 4-10 0 0,4 0 0 0 0,-15-7 11 0 0,-34-7 32 0 0,23 16-33 0 0,9 5-10 0 0,-40-23 0 0 0,1 0 0 0 0,22 5 0 0 0,-14-6 0 0 0,24 3 0 0 0,26-3 0 0 0,2-5 0 0 0,3 0 0 0 0,-12 2 11 0 0,-37-2 32 0 0,37-6-33 0 0,10-7-10 0 0,-12-1 11 0 0,-38 10 32 0 0,24-5-22 0 0,-47 10-21 0 0,9-2 13 0 0,-1 0 0 0 0,1 1 0 0 0,14-1 1 0 0,16 0 40 0 0,17-3-44 0 0,2-2 1 0 0,-34 4 32 0 0,28-5-22 0 0,-39 5 32 0 0,1 3 1 0 0,52-4-44 0 0,-7 0 2 0 0,-36 0 36 0 0,23-7-25 0 0,-25 3 30 0 0,21-12 11 0 0,-32 16 354 0 0,-9 1-340 0 0,-1 3-76 0 0,0-1 1 0 0,1 1-1 0 0,-1 0 0 0 0,0-1 1 0 0,0 1-1 0 0,0 0 0 0 0,0-1 0 0 0,0 1 1 0 0,0-1-1 0 0,0 1 0 0 0,0 0 1 0 0,0-1-1 0 0,0 1 0 0 0,0 0 0 0 0,0-1 1 0 0,0 1-1 0 0,0-1 0 0 0,0 1 1 0 0,0 0-1 0 0,0-1 0 0 0,0 1 0 0 0,0 0 1 0 0,-1-1-1 0 0,1 1 0 0 0,0 0 0 0 0,0-1 1 0 0,0 1-1 0 0,-1 0 0 0 0,1 0 1 0 0,0-1-1 0 0,-1 1 0 0 0,-14-3 48 0 0,7 2-26 0 0,-133-11 14 0 0,-438-41 201 0 0,159 12-239 0 0,356 38 0 0 0,37 3 0 0 0,-45-7 0 0 0,71 7-6 0 0,-1 0 0 0 0,1 0 1 0 0,0-1-1 0 0,0 1 0 0 0,-1 0 0 0 0,1-1 0 0 0,0 1 0 0 0,0-1 0 0 0,0 1 0 0 0,0-1 0 0 0,0 0 0 0 0,-2 0 1 0 0,3 0 2 0 0,0 1 0 0 0,0-1 0 0 0,0 1 0 0 0,0-1 1 0 0,0 1-1 0 0,0 0 0 0 0,0-1 0 0 0,0 1 1 0 0,0-1-1 0 0,0 1 0 0 0,0-1 0 0 0,1 1 1 0 0,-1 0-1 0 0,0-1 0 0 0,0 1 0 0 0,0 0 1 0 0,1-1-1 0 0,-1 1 0 0 0,0-1 0 0 0,0 1 1 0 0,1 0-1 0 0,-1-1 0 0 0,0 1 0 0 0,1 0 1 0 0,-1 0-1 0 0,0-1 0 0 0,1 1 0 0 0,-1 0 0 0 0,0 0 1 0 0,1 0-1 0 0,-1-1 0 0 0,1 1 0 0 0,-1 0 1 0 0,1 0-1 0 0,13-5-161 0 0,40-13 68 0 0,-50 17 87 0 0,-1 0 1 0 0,1 0-1 0 0,0 0 1 0 0,-1 1-1 0 0,1-1 0 0 0,4 1 1 0 0,71-6-13 0 0,-3 5-22 0 0,-5 4 32 0 0,12 3 11 0 0,6-1 0 0 0,-2-2 0 0 0,2-3 0 0 0,1 0 0 0 0,3 0 0 0 0,-1-2 0 0 0,-6-3 0 0 0,-6-5 0 0 0,-2 1 0 0 0,-2 0 0 0 0,5 2 0 0 0,8 0 0 0 0,0 1 0 0 0,-4 1 0 0 0,-7-1 0 0 0,-7-3 0 0 0,-4-2 0 0 0,10-1 631 0 0,-34 6 62 0 0,-33 5 31 0 0,6-1-190 0 0,73-10-1458 0 0,-47 7 216 0 0,-32 3 80 0 0,5 1 410 0 0,57-5 194 0 0,7 1 24 0 0,-10 0 0 0 0,6 4 0 0 0,1-4 0 0 0,-1 0 0 0 0,1-1 0 0 0,3 0 0 0 0,-1 1 0 0 0,-1 2 0 0 0,-4 2 0 0 0,0 4 0 0 0,-5-2 0 0 0,1-3 0 0 0,3-5 0 0 0,4-2 0 0 0,-1 3 0 0 0,2 5 0 0 0,-1 4 0 0 0,-1-1 0 0 0,2-3 0 0 0,-3 0 0 0 0,-5-5 0 0 0,4 0 0 0 0,-13 5 11 0 0,-38 2 32 0 0,30 0-33 0 0,13-5-10 0 0,0 3 11 0 0,1 1 32 0 0,-4 3-33 0 0,0-2-10 0 0,0-1 0 0 0,-10 1 11 0 0,-42 0 44 0 0,1-1 3 0 0,40 1-46 0 0,6 6-12 0 0,-4 3 0 0 0,-9 0-13 0 0,-35-9-78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2.94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267 652 287 0 0,'-8'-6'4344'0'0,"-29"30"-2189"0"0,20-12-1190 0 0,15-11-781 0 0,1-1-147 0 0,0 0 1 0 0,0 1-1 0 0,1-1 0 0 0,-1 0 1 0 0,0 1-1 0 0,0-1 0 0 0,1 1 1 0 0,-1-1-1 0 0,0 1 0 0 0,1-1 1 0 0,-1 1-1 0 0,0 0 1 0 0,1-1-1 0 0,-1 1 0 0 0,1 0 1 0 0,-1 0-1 0 0,1 0 0 0 0,-1 0 0 0 0,1 0 0 0 0,-1 0 0 0 0,1 0 0 0 0,-1 0 0 0 0,1 0 0 0 0,-1-1 0 0 0,0 1 0 0 0,1 0 0 0 0,-1 0 1 0 0,0-1-1 0 0,0 1 0 0 0,1 0 0 0 0,-1-1 0 0 0,-1 2 0 0 0,0-2 10 0 0,1 1 1 0 0,0 0 0 0 0,0 0-1 0 0,0 0 1 0 0,0 0 0 0 0,0 0-1 0 0,0 0 1 0 0,0 0 0 0 0,-1 3-1 0 0,1-2-39 0 0,-1 16 144 0 0,1-10-92 0 0,2 0-1 0 0,-1 0 1 0 0,1 0-1 0 0,0 0 0 0 0,1 0 1 0 0,3 11-1 0 0,-3-15-37 0 0,-1 1-1 0 0,0 0 0 0 0,0 0 1 0 0,0 0-1 0 0,0 0 0 0 0,-1 0 1 0 0,0 0-1 0 0,-1 8 0 0 0,2 11 24 0 0,0-11-26 0 0,-1-12-4 0 0,0-1 0 0 0,0 0 0 0 0,0 1 1 0 0,0-1-1 0 0,0 0 0 0 0,0 1 0 0 0,0-1 0 0 0,0 0 0 0 0,0 1 0 0 0,0-1 0 0 0,0 0 0 0 0,0 1 0 0 0,0-1 0 0 0,0 0 0 0 0,0 1 0 0 0,0-1 0 0 0,0 0 0 0 0,-1 1 0 0 0,1-1 0 0 0,0 0 0 0 0,0 1 0 0 0,0-1 0 0 0,0 0 0 0 0,-1 0 0 0 0,1 1 0 0 0,0-1 0 0 0,0 0 1 0 0,-1 0-1 0 0,1 1 0 0 0,0-1 0 0 0,-1 0 0 0 0,1 0 0 0 0,0 0 0 0 0,0 1 0 0 0,-1-1 0 0 0,1 0 0 0 0,0 0 0 0 0,-1 0 0 0 0,0 0 0 0 0,-5 3 77 0 0,-14-10 118 0 0,18 5-207 0 0,0 0-1 0 0,0 1 0 0 0,0-1 1 0 0,0 0-1 0 0,0 0 0 0 0,1 0 1 0 0,-1 0-1 0 0,1 0 0 0 0,0-1 1 0 0,-1 1-1 0 0,1 0 0 0 0,0-1 1 0 0,0 1-1 0 0,1-1 1 0 0,-1 1-1 0 0,0-5 0 0 0,0 5-2 0 0,-1-5 15 0 0,-1 0 0 0 0,0 0 0 0 0,-1 0-1 0 0,1 0 1 0 0,-2 1 0 0 0,-4-7 0 0 0,1 1 5 0 0,7 10-10 0 0,0 0 1 0 0,0-1-1 0 0,1 1 0 0 0,-1 0 0 0 0,0 0 0 0 0,1 0 0 0 0,0-1 1 0 0,-1-2-1 0 0,1 3-10 0 0,0 0 0 0 0,0 1 1 0 0,0-1-1 0 0,-1 0 0 0 0,1 0 1 0 0,-1 0-1 0 0,1 0 1 0 0,-1 0-1 0 0,0 1 0 0 0,1-1 1 0 0,-1 0-1 0 0,-4-3 124 0 0,5 5-108 0 0,0 0 0 0 0,-1 0-1 0 0,1 0 1 0 0,-1 0 0 0 0,1 0-1 0 0,-1 0 1 0 0,1 0 0 0 0,0 0 0 0 0,-1 0-1 0 0,1 0 1 0 0,-1-1 0 0 0,1 1-1 0 0,0 0 1 0 0,-1 0 0 0 0,1 0-1 0 0,0-1 1 0 0,-1 1 0 0 0,1 0 0 0 0,0-1-1 0 0,-1 1 1 0 0,1 0 0 0 0,-1-1-1 0 0,1 1-8 0 0,0-1-1 0 0,0 1 1 0 0,0 0-1 0 0,-1-1 1 0 0,1 1-1 0 0,0 0 1 0 0,0 0-1 0 0,0-1 1 0 0,-1 1-1 0 0,1 0 1 0 0,0 0-1 0 0,0-1 1 0 0,-1 1-1 0 0,1 0 1 0 0,0 0-1 0 0,0 0 1 0 0,-1-1-1 0 0,1 1 1 0 0,0 0-1 0 0,-1 0 1 0 0,1 0-1 0 0,0 0 1 0 0,-1 0-1 0 0,1 0 1 0 0,0 0-1 0 0,-1 0 1 0 0,1 0-1 0 0,0 0 1 0 0,-1 0-1 0 0,1 0 1 0 0,0 0-1 0 0,-1 0 1 0 0,1 0-1 0 0,0 0 1 0 0,-1 0-1 0 0,1 0 1 0 0,0 0-1 0 0,-1 1 1 0 0,1-1-1 0 0,0 0 1 0 0,0 0-1 0 0,-1 0 1 0 0,1 1-1 0 0,0-1 1 0 0,0 0-1 0 0,-1 0 1 0 0,1 0-1 0 0,0 1 1 0 0,0-1-1 0 0,-1 0 1 0 0,1 1-1 0 0,0-1 1 0 0,0 1-1 0 0,-3 5 18 0 0,1 1-1 0 0,0-1 1 0 0,0 1-1 0 0,-1 11 1 0 0,-5 15-30 0 0,6-24 60 0 0,0-1 0 0 0,1 1-1 0 0,0 0 1 0 0,0 0 0 0 0,1-1 0 0 0,0 1-1 0 0,1 0 1 0 0,0 0 0 0 0,4 15 0 0 0,-4-15-80 0 0,1 4 26 0 0,-1-7 23 0 0,0 0 0 0 0,0-1 0 0 0,0 1 1 0 0,1 0-1 0 0,3 8 0 0 0,-3-10-4 0 0,0-1 0 0 0,0 1 0 0 0,0-1-1 0 0,0 0 1 0 0,1 0 0 0 0,0 1 0 0 0,0-2 0 0 0,0 1 0 0 0,0 0 0 0 0,0-1 0 0 0,0 1-1 0 0,5 2 1 0 0,21 12-19 0 0,-24-15 19 0 0,-1 1-1 0 0,0-1 0 0 0,0 1 0 0 0,0 0 1 0 0,-1 0-1 0 0,4 4 0 0 0,-6-6-15 0 0,2 1-13 0 0,6 2 135 0 0,26 17-61 0 0,-28-16-53 0 0,-2-1-1 0 0,0-1 0 0 0,0 0 0 0 0,1 0 1 0 0,-1 0-1 0 0,1-1 0 0 0,8 3 0 0 0,9 6 1166 0 0,-20-7-1122 0 0,8 10-44 0 0,-11-13-8 0 0,0-1-1 0 0,0 0 1 0 0,0 1-1 0 0,0-1 1 0 0,0 0-1 0 0,-1 1 0 0 0,1-1 1 0 0,0 0-1 0 0,0 0 1 0 0,0 1-1 0 0,0-1 1 0 0,0 0-1 0 0,-1 0 1 0 0,1 1-1 0 0,0-1 1 0 0,0 0-1 0 0,0 0 1 0 0,-1 0-1 0 0,1 1 0 0 0,0-1 1 0 0,0 0-1 0 0,-1 0 1 0 0,1 0-1 0 0,0 0 1 0 0,-1 1-1 0 0,1-1 1 0 0,0 0-1 0 0,0 0 1 0 0,-1 0-1 0 0,1 0 0 0 0,0 0 1 0 0,-1 0-1 0 0,1 0 1 0 0,0 0-1 0 0,-1 0 1 0 0,1 0-1 0 0,0 0 1 0 0,0 0-1 0 0,-1 0 1 0 0,-15 0 3 0 0,5-3 27 0 0,0-1-1 0 0,1 0 1 0 0,-1 0-1 0 0,-19-12 1 0 0,24 12-15 0 0,0-1 0 0 0,0 0-1 0 0,1 0 1 0 0,0 0 0 0 0,-1 0 0 0 0,2-1 0 0 0,-1 0 0 0 0,-6-11 0 0 0,-3-9 25 0 0,1-1 1 0 0,-10-30 0 0 0,-4-24 95 0 0,17 50-97 0 0,4 11 35 0 0,-8-36-1 0 0,2-34 53 0 0,10 52-47 0 0,3 30-50 0 0,-1 0-1 0 0,-1 1 0 0 0,-2-16 1 0 0,2 15-1 0 0,0 0 0 0 0,0 0 0 0 0,1 0 1 0 0,1-10-1 0 0,0-2 0 0 0,-1-1-30 0 0,7-33 0 0 0,-2 21 0 0 0,-4 26 0 0 0,1 0 0 0 0,0 0 0 0 0,0 0 0 0 0,1 1 0 0 0,-1-1 0 0 0,6-7 0 0 0,3-9 0 0 0,-1-5 21 0 0,-7 19-7 0 0,0 1 0 0 0,0-1 0 0 0,1 1-1 0 0,0 0 1 0 0,1 1 0 0 0,5-9 0 0 0,2 6-4 0 0,-2 3-10 0 0,31-21 0 0 0,-16 7 0 0 0,-24 21-9 0 0,-1 0 0 0 0,0 0 0 0 0,0 0-1 0 0,0 0 1 0 0,0 0 0 0 0,1-1 0 0 0,-1 1-1 0 0,0 0 1 0 0,0 0 0 0 0,1 0 0 0 0,-1 0 0 0 0,0 0-1 0 0,0 0 1 0 0,0 0 0 0 0,1 0 0 0 0,-1 0-1 0 0,0 0 1 0 0,0 0 0 0 0,1 0 0 0 0,-1 0-1 0 0,0 0 1 0 0,0 0 0 0 0,0 0 0 0 0,1 0 0 0 0,-1 0-1 0 0,0 0 1 0 0,0 0 0 0 0,1 0 0 0 0,-1 0-1 0 0,0 1 1 0 0,1-1 0 0 0,5 0-304 0 0,16-11-1043 0 0,-8 3 672 0 0,-2 3 684 0 0,7-4 0 0 0,-16 7 11 0 0,48-27 102 0 0,-47 27-82 0 0,-1 0 1 0 0,1 0-1 0 0,-1 0 0 0 0,0 0 0 0 0,0-1 0 0 0,9-8 450 0 0,-2 7-427 0 0,6-3-43 0 0,35-16 106 0 0,-29 15 85 0 0,-11 5-148 0 0,32-11-33 0 0,-32 11 224 0 0,1 0-191 0 0,54-11-44 0 0,-53 10 3 0 0,-5 2 12 0 0,0 0 1 0 0,0 0-1 0 0,0 1 0 0 0,12 0 0 0 0,-10 0 27 0 0,-7 1-53 0 0,0-1 0 0 0,0 1 0 0 0,0 1 0 0 0,0-1 0 0 0,-1 0-1 0 0,1 0 1 0 0,0 1 0 0 0,0 0 0 0 0,2 0 0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57.7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50 77 431 0 0,'-11'3'271'0'0,"10"-2"-172"0"0,-1 0-1 0 0,0-1 1 0 0,1 1-1 0 0,-1-1 1 0 0,0 1 0 0 0,1-1-1 0 0,-1 0 1 0 0,0 0-1 0 0,1 0 1 0 0,-1 0 0 0 0,0 0-1 0 0,0 0 1 0 0,1 0-1 0 0,-1 0 1 0 0,0-1 0 0 0,1 1-1 0 0,-1-1 1 0 0,-3-1 939 0 0,4-3-820 0 0,-1-21 470 0 0,7 18-614 0 0,16-23-47 0 0,-16 23 28 0 0,3 10 3 0 0,27 4-35 0 0,-35-6-21 0 0,0 0 0 0 0,1 0-1 0 0,-1 0 1 0 0,1 0 0 0 0,-1 0-1 0 0,1 0 1 0 0,-1 0 0 0 0,0 0-1 0 0,1 0 1 0 0,-1 1 0 0 0,1-1 0 0 0,-1 0-1 0 0,1 0 1 0 0,-1 0 0 0 0,0 0-1 0 0,1 1 1 0 0,-1-1 0 0 0,0 0 0 0 0,1 0-1 0 0,-1 1 1 0 0,0-1 0 0 0,1 0-1 0 0,-1 1 1 0 0,1-1 0 0 0,1 3 29 0 0,0 0-1 0 0,0 0 1 0 0,0 0 0 0 0,-1 1 0 0 0,1-1 0 0 0,-1 0-1 0 0,0 1 1 0 0,0-1 0 0 0,0 1 0 0 0,0-1 0 0 0,-1 1 0 0 0,1-1-1 0 0,-1 1 1 0 0,0-1 0 0 0,0 1 0 0 0,0 0 0 0 0,-1 5-1 0 0,0-8-1 0 0,1 0 0 0 0,-1 0 0 0 0,1 0 0 0 0,-1 0 1 0 0,1 0-1 0 0,-1 0 0 0 0,0 0 0 0 0,1 0 0 0 0,-1 0 0 0 0,0-1 0 0 0,0 1 0 0 0,0 0 0 0 0,1-1 0 0 0,-1 1 0 0 0,0-1 0 0 0,0 1 0 0 0,0-1 0 0 0,0 1 0 0 0,0-1 0 0 0,0 1 0 0 0,0-1 0 0 0,0 0 0 0 0,0 0 0 0 0,0 1 0 0 0,-2-1 0 0 0,1 0 36 0 0,0 0 0 0 0,0 0 0 0 0,0 0 0 0 0,0 0 0 0 0,0 0-1 0 0,0 0 1 0 0,0-1 0 0 0,1 1 0 0 0,-1-1 0 0 0,0 1 0 0 0,0-1 0 0 0,-3-1 0 0 0,2 0-14 0 0,0 1 5 0 0,1-1 1 0 0,-1 0-1 0 0,0 1 0 0 0,1-1 0 0 0,-1 0 0 0 0,1-1 0 0 0,-1 1 1 0 0,1 0-1 0 0,0-1 0 0 0,0 1 0 0 0,-3-6 0 0 0,-1-8-61 0 0,4 12-80 0 0,9-2-478 0 0,20-21 484 0 0,-21 20 2 0 0,0 11 21 0 0,15 13 56 0 0,-20-16 5 0 0,0 0 0 0 0,0 1 1 0 0,0-1-1 0 0,0 0 0 0 0,0 1 0 0 0,0-1 1 0 0,0 0-1 0 0,-1 1 0 0 0,1-1 0 0 0,0 3 0 0 0,2 12 122 0 0,-4-12-103 0 0,0-2 5 0 0,1 4 109 0 0,-1-3-115 0 0,-6 10 207 0 0,-10 15-347 0 0,14-23-277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4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3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4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04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208 223 431 0 0,'0'0'504'0'0,"-4"18"960"0"0,2-15-1352 0 0,0 1 0 0 0,0-1-1 0 0,0 0 1 0 0,-1 0-1 0 0,1-1 1 0 0,0 1-1 0 0,-1 0 1 0 0,0-1 0 0 0,0 0-1 0 0,0 1 1 0 0,0-1-1 0 0,0 0 1 0 0,0 0-1 0 0,0-1 1 0 0,-1 1-1 0 0,1-1 1 0 0,-1 0 0 0 0,1 0-1 0 0,-1 0 1 0 0,1 0-1 0 0,-1 0 1 0 0,0-1-1 0 0,1 0 1 0 0,-8 0 0 0 0,4 0-16 0 0,-1-1 0 0 0,1 0 0 0 0,0 0 0 0 0,0-1 1 0 0,0 0-1 0 0,0 0 0 0 0,0 0 0 0 0,0-1 1 0 0,1 0-1 0 0,-1-1 0 0 0,-7-5 0 0 0,8 4-16 0 0,-7-11-13 0 0,4-3-43 0 0,7 8 19 0 0,2-26-33 0 0,1 28-10 0 0,0 0 0 0 0,1 1 0 0 0,5-16 0 0 0,-4 17 0 0 0,0 0 0 0 0,0 0 0 0 0,1 0 0 0 0,8-12 0 0 0,-7 13 0 0 0,-1 1 0 0 0,1-1 0 0 0,1 1 0 0 0,-1 1 0 0 0,9-7 0 0 0,-6 6 0 0 0,-1 1 0 0 0,0 0 0 0 0,1 1 0 0 0,12-5 0 0 0,-10 5 0 0 0,0 1 0 0 0,0 0 0 0 0,13-1 0 0 0,-16 2 3 0 0,1 1-1 0 0,-1 0 0 0 0,1 1 0 0 0,10 1 0 0 0,-13-1 8 0 0,0 1 0 0 0,0-1-1 0 0,0 1 1 0 0,0 0 0 0 0,5 3 0 0 0,-7-3 6 0 0,-1 0-1 0 0,1 0 1 0 0,-1-1 0 0 0,0 1 0 0 0,0 1 0 0 0,1-1-1 0 0,-1 0 1 0 0,0 1 0 0 0,-1-1 0 0 0,1 1 0 0 0,0-1 0 0 0,-1 1-1 0 0,0 0 1 0 0,1-1 0 0 0,-1 1 0 0 0,0 0 0 0 0,0 0-1 0 0,-1 0 1 0 0,1 0 0 0 0,-1 0 0 0 0,1 5 0 0 0,-1 3-126 0 0,-1 1 1 0 0,0-1 0 0 0,-1 0 0 0 0,-1 1 0 0 0,1-1-1 0 0,-2 0 1 0 0,1-1 0 0 0,-2 1 0 0 0,1-1-1 0 0,-1 1 1 0 0,-1-1 0 0 0,0-1 0 0 0,-12 16-1 0 0,11-18-1303 0 0,-1-3-342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1151 0 0,'0'2'139'0'0,"-1"16"693"0"0,1 1 0 0 0,2-1 1 0 0,-1 0-1 0 0,6 21 0 0 0,-1 1 84 0 0,11 123 1286 0 0,-16-130-2142 0 0,-1 0 0 0 0,-8 62 0 0 0,8-93-267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1583 0 0,'-2'4'2834'0'0,"4"-4"-2719"0"0,1 1 0 0 0,0-1 0 0 0,-1 0 0 0 0,1 1 0 0 0,-1-1-1 0 0,1 1 1 0 0,0 0 0 0 0,2 1 0 0 0,2 1 76 0 0,0-2 1262 0 0,2-1-1037 0 0,35-3 99 0 0,-40 3-547 0 0,0-1 0 0 0,0 0 0 0 0,1 0 0 0 0,-1 0 0 0 0,7-4-1 0 0,-2 2-19 0 0,0 0-434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0 115 975 0 0,'0'2'74'0'0,"0"8"1196"0"0,3-7-764 0 0,11 12 1966 0 0,-11-15-2283 0 0,0 0 1 0 0,0 0-1 0 0,0 0 0 0 0,0 1 1 0 0,1 0-1 0 0,4 1 1 0 0,0 1 36 0 0,-1-2 1659 0 0,0-5-1426 0 0,25-9-62 0 0,-24 9 331 0 0,-3-3-559 0 0,14-20-75 0 0,-14 21 27 0 0,-3-2-181 0 0,5-22-48 0 0,-5 22-11 0 0,-3-27-665 0 0,0 34 731 0 0,1 0-1 0 0,-1 0 1 0 0,0 1-1 0 0,1-1 0 0 0,-1 0 1 0 0,0 0-1 0 0,0 0 1 0 0,1 1-1 0 0,-1-1 1 0 0,-1 0-1 0 0,1 1 26 0 0,0-1-1 0 0,1 1 1 0 0,-1 0 0 0 0,1 0-1 0 0,-1 0 1 0 0,1-1 0 0 0,-1 1 0 0 0,0 0-1 0 0,1 0 1 0 0,-1 0 0 0 0,1 0-1 0 0,-1 0 1 0 0,0 0 0 0 0,1 0-1 0 0,-1 1 1 0 0,1-1 0 0 0,-1 0-1 0 0,0 0 1 0 0,1 0 0 0 0,-1 0 0 0 0,1 1-1 0 0,-1-1 1 0 0,0 1 0 0 0,0-1-56 0 0,-4 2-16 0 0,1 0-1 0 0,-1 1 0 0 0,1-1 0 0 0,-1 1 0 0 0,1 0 0 0 0,0 0 1 0 0,0 1-1 0 0,0-1 0 0 0,0 1 0 0 0,1-1 0 0 0,-1 1 1 0 0,1 1-1 0 0,0-1 0 0 0,0 0 0 0 0,1 1 0 0 0,-4 6 0 0 0,3-5 134 0 0,1 0-1 0 0,0 0 1 0 0,0 0-1 0 0,0 0 1 0 0,1 0-1 0 0,0 0 1 0 0,0 0-1 0 0,1 0 1 0 0,0 1-1 0 0,0-1 0 0 0,0 0 1 0 0,2 12-1 0 0,-1-16 188 0 0,2 1 4 0 0,8 9 3 0 0,-8-9 258 0 0,2-1-237 0 0,17 7-14 0 0,-16-7 236 0 0,3-2-350 0 0,25 1-114 0 0,-26-1-97 0 0,0-1-465 0 0,1-1 412 0 0,-5 1-85 0 0,0 0 0 0 0,0 0 0 0 0,1 1 0 0 0,7-1 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1 599 0 0,'-5'4'1216'0'0,"8"-1"-701"0"0,4 4 549 0 0,0 0-1 0 0,12 9 1 0 0,-10-10-393 0 0,11 5 118 0 0,4-1-199 0 0,-15-5-466 0 0,30 10 495 0 0,-30-11-465 0 0,30 8 715 0 0,-30-9-691 0 0,27 6 658 0 0,-2-4-670 0 0,0-2-180 0 0,-27-2-158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1 165 1463 0 0,'3'-4'4658'0'0,"18"-21"-4482"0"0,-14 17 494 0 0,-2 1-355 0 0,16-21-90 0 0,-16 21 139 0 0,0 0-196 0 0,17-22-34 0 0,-17 22 299 0 0,1 0-344 0 0,18-21-1 0 0,-18 21 424 0 0,-3 11-421 0 0,8 11 12 0 0,-10-14-93 0 0,0 0-1 0 0,-1 0 1 0 0,1-1 0 0 0,-1 1 0 0 0,1 0 0 0 0,-1 0 0 0 0,1 0 0 0 0,-1 0 0 0 0,1 0-1 0 0,-1 0 1 0 0,0 0 0 0 0,0 0 0 0 0,0 0 0 0 0,1 0 0 0 0,-1 0 0 0 0,0 0 0 0 0,0 0 0 0 0,-1 2-1 0 0,1 1 26 0 0,5 38 329 0 0,-2-1-1 0 0,-1 1 0 0 0,-3-1 0 0 0,-9 74 0 0 0,3-89-190 0 0,5-18-90 0 0,0 0 0 0 0,0-1 0 0 0,1 1 0 0 0,0 0 0 0 0,0 10 0 0 0,1-17 20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13 248 2271 0 0,'-1'0'54'0'0,"1"0"-41"0"0,0 0-1 0 0,0 0 0 0 0,-1 0 1 0 0,1 0-1 0 0,0 0 0 0 0,-1 0 1 0 0,1-1-1 0 0,0 1 0 0 0,0 0 1 0 0,-1 0-1 0 0,1 0 0 0 0,0 0 1 0 0,-1 0-1 0 0,1 0 0 0 0,0-1 1 0 0,0 1-1 0 0,0 0 0 0 0,-1 0 1 0 0,1 0-1 0 0,0-1 0 0 0,0 1 1 0 0,0 0-1 0 0,-1 0 0 0 0,1-1 1 0 0,0 1-1 0 0,0 0 0 0 0,0 0 1 0 0,0-1-1 0 0,0 1 0 0 0,0 0 1 0 0,0-1-1 0 0,-1 1 0 0 0,1 0 0 0 0,0 0 1 0 0,0-1-1 0 0,0 1 0 0 0,0 0 1 0 0,0-1-1 0 0,-4-25 677 0 0,6 16-299 0 0,9-31 158 0 0,-11 38-431 0 0,1-1 0 0 0,0 1-1 0 0,0-1 1 0 0,0 0 0 0 0,0 1 0 0 0,1-1 0 0 0,-1 1 0 0 0,5-6 0 0 0,-2 2 93 0 0,0 0 368 0 0,2-2-264 0 0,19-25-111 0 0,-19 25-19 0 0,1 3-81 0 0,22-17-315 0 0,-22 17-138 0 0,0 2-382 0 0,29-17-1412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17 431 0 0,'3'12'46'0'0,"-2"-10"183"0"0,0 4 27 0 0,0 0 0 0 0,0 0 0 0 0,1 0-1 0 0,3 9 1 0 0,-1-6-82 0 0,10 36 664 0 0,31 107 1744 0 0,-39-126-2200 0 0,-1-1 0 0 0,-1 1 0 0 0,-2 0 0 0 0,0 26 0 0 0,-2-47-339 0 0,0-1 0 0 0,0 0 0 0 0,-1 0 0 0 0,1 1 0 0 0,-1-1 0 0 0,0 0 0 0 0,0 0 0 0 0,0 0 0 0 0,-1 0 0 0 0,-3 8 0 0 0,5-12-36 0 0,-1 1 0 0 0,1-1 0 0 0,-1 1 0 0 0,1-1 0 0 0,-1 1 1 0 0,1-1-1 0 0,-1 0 0 0 0,1 1 0 0 0,-1-1 0 0 0,1 0 0 0 0,-1 1 0 0 0,1-1 0 0 0,-1 0 0 0 0,0 0 0 0 0,1 0 0 0 0,-1 1 0 0 0,0-1 0 0 0,1 0 1 0 0,-1 0-1 0 0,1 0 0 0 0,-1 0 0 0 0,0 0 0 0 0,1 0 0 0 0,-1 0 0 0 0,0 0 0 0 0,1-1 0 0 0,-1 1 0 0 0,-1 0 0 0 0,-7-9 47 0 0,4 5-51 0 0,3 2-7 0 0,1 1-1 0 0,0-1 1 0 0,-1 1-1 0 0,1-1 0 0 0,0 0 1 0 0,0 0-1 0 0,0 0 1 0 0,0 0-1 0 0,0 0 0 0 0,0 0 1 0 0,0 0-1 0 0,0-3 1 0 0,-7-18 14 0 0,0-1 1 0 0,2 0 0 0 0,0-1-1 0 0,-1-28 1 0 0,5 41-4 0 0,0 5-17 0 0,1-1-1 0 0,1 0 0 0 0,0 1 0 0 0,0-12 0 0 0,0 6 1 0 0,-1 2-19 0 0,2 0-1 0 0,1-19 1 0 0,-2 20 15 0 0,0 5 2 0 0,1 0 0 0 0,-1-1 0 0 0,1 1 0 0 0,0 0 0 0 0,0 0 0 0 0,2-6 0 0 0,5-21-20 0 0,-2 16-32 0 0,10-15 35 0 0,-15 30 25 0 0,-1 0 0 0 0,1 0 0 0 0,0 0 0 0 0,-1 0 0 0 0,1 0-1 0 0,0 0 1 0 0,0 0 0 0 0,0 0 0 0 0,0 0 0 0 0,-1 0 0 0 0,2 0 0 0 0,0 0 0 0 0,3-4 1 0 0,1 1 0 0 0,-1 0 1 0 0,1 0-1 0 0,10-4 0 0 0,-13 7 4 0 0,0 0 0 0 0,0 0 0 0 0,0 0 0 0 0,0 1 0 0 0,1-1 0 0 0,-1 1 0 0 0,0 0 0 0 0,0 0 0 0 0,0 0 0 0 0,0 0 0 0 0,5 2 0 0 0,-5-1 10 0 0,1-1 0 0 0,-1 2-1 0 0,0-1 1 0 0,0 0 0 0 0,5 3-1 0 0,-1 3 84 0 0,-4-3-66 0 0,-1 0 1 0 0,1 0-1 0 0,-1 0 0 0 0,1 0 1 0 0,-1 0-1 0 0,0 1 1 0 0,-1 0-1 0 0,1-1 0 0 0,-1 1 1 0 0,0 0-1 0 0,0-1 1 0 0,0 1-1 0 0,-1 0 1 0 0,0 0-1 0 0,0 8 0 0 0,-2-7-236 0 0,1 0-1 0 0,-1 0 1 0 0,-1-1 0 0 0,1 1-1 0 0,-1-1 1 0 0,0 1-1 0 0,0-1 1 0 0,0 0-1 0 0,-1 0 1 0 0,0-1 0 0 0,-7 8-1 0 0,-2 1-2338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201 124 287 0 0,'0'0'128'0'0,"3"11"518"0"0,-3-8-482 0 0,-1-1 1 0 0,0 1-1 0 0,0-1 1 0 0,-1 1 0 0 0,1-1-1 0 0,-1 1 1 0 0,1-1-1 0 0,-1 0 1 0 0,0 0-1 0 0,0 0 1 0 0,1 0-1 0 0,-1 0 1 0 0,-1 0 0 0 0,1 0-1 0 0,-3 1 1 0 0,0 1 114 0 0,-1-1 0 0 0,1 0 0 0 0,-1 0-1 0 0,0 0 1 0 0,-9 2 0 0 0,10-4-163 0 0,0 0 0 0 0,0-1 0 0 0,0 0-1 0 0,0 0 1 0 0,0 0 0 0 0,0-1 0 0 0,1 1 0 0 0,-1-1-1 0 0,0 0 1 0 0,0 0 0 0 0,1-1 0 0 0,-10-4-1 0 0,10 4-85 0 0,-1 0 1 0 0,1 0-1 0 0,-1-1 0 0 0,1 0 0 0 0,0 0 0 0 0,0 0 0 0 0,0 0 0 0 0,0 0 0 0 0,1-1 0 0 0,-1 0 0 0 0,1 0 0 0 0,-4-5 0 0 0,3-6-30 0 0,2-8-13 0 0,2 22 10 0 0,0 0 0 0 0,0 1 0 0 0,0-1 0 0 0,1 0-1 0 0,-1 0 1 0 0,0 0 0 0 0,0 1 0 0 0,0-1 0 0 0,0 0 0 0 0,1 0 0 0 0,-1 1-1 0 0,0-1 1 0 0,1 0 0 0 0,-1 1 0 0 0,1-1 0 0 0,0-1 0 0 0,17-31 0 0 0,-13 25 58 0 0,4 1 15 0 0,25-19 2 0 0,-25 20 72 0 0,1 5-72 0 0,29-3 0 0 0,-29 3 0 0 0,-2 3 0 0 0,25 5 0 0 0,-25-5 0 0 0,-1 1-1 0 0,23 12 0 0 0,-21-12-45 0 0,-7-1-9 0 0,1-1-1 0 0,-1 0 1 0 0,1 1 0 0 0,-1-1 0 0 0,0 1 0 0 0,4 3 0 0 0,-3-2-8 0 0,0-1 1 0 0,0 1-1 0 0,-1 0 1 0 0,1 0-1 0 0,-1 0 1 0 0,1 1-1 0 0,-1-1 1 0 0,0 1-1 0 0,0-1 1 0 0,-1 1-1 0 0,1 0 0 0 0,-1-1 1 0 0,0 1-1 0 0,0 0 1 0 0,0 0-1 0 0,0 0 1 0 0,0 8-1 0 0,-1-8-109 0 0,-1 0-1 0 0,0 1 1 0 0,0-1-1 0 0,0 0 0 0 0,0 0 1 0 0,0 0-1 0 0,-1 0 1 0 0,0 0-1 0 0,0 0 0 0 0,0-1 1 0 0,0 1-1 0 0,-1-1 1 0 0,1 1-1 0 0,-1-1 0 0 0,0 0 1 0 0,0 0-1 0 0,0 0 0 0 0,0 0 1 0 0,-1-1-1 0 0,1 1 1 0 0,-1-1-1 0 0,0 0 0 0 0,1 0 1 0 0,-1 0-1 0 0,0-1 1 0 0,0 1-1 0 0,0-1 0 0 0,0 0 1 0 0,0 0-1 0 0,-1 0 1 0 0,1 0-1 0 0,-8-1 0 0 0,3-1-571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1871 0 0,'3'14'283'0'0,"7"29"2248"0"0,8 72-1 0 0,-5 46-670 0 0,-11-130-1677 0 0,6 180-1578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1 287 0 0,'-2'4'0'0'0,"2"0"466"0"0,0-3-363 0 0,1 0 0 0 0,-1 0 0 0 0,1-1 0 0 0,-1 1 0 0 0,0 0 0 0 0,1 0 0 0 0,-1 0 0 0 0,1-1 0 0 0,0 1 0 0 0,-1 0 0 0 0,1-1 0 0 0,0 1 0 0 0,-1 0 0 0 0,1-1 0 0 0,0 1 0 0 0,0-1 0 0 0,-1 1 0 0 0,1-1 0 0 0,0 1 0 0 0,0-1 0 0 0,2 1 0 0 0,12 5 583 0 0,-11-5-110 0 0,16 5 395 0 0,-15-5-782 0 0,1 1 359 0 0,-1-1-18 0 0,2 1-328 0 0,21 2 1684 0 0,2-1-1655 0 0,-23-2-387 0 0,0-1-87 0 0,18 3-326 0 0,-19-2-1384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1151 0 0,'0'3'57'0'0,"0"0"0"0"0,0 0 0 0 0,0 0 0 0 0,0-1 0 0 0,0 1 0 0 0,0 0 0 0 0,1 0 0 0 0,0-1 0 0 0,-1 1 0 0 0,1 0-1 0 0,0-1 1 0 0,0 1 0 0 0,0-1 0 0 0,1 1 0 0 0,1 2 0 0 0,1 0 349 0 0,0 0 1 0 0,0 0-1 0 0,0-1 1 0 0,8 6-1 0 0,-9-7-178 0 0,-2-1-77 0 0,1-1 0 0 0,-1 0 1 0 0,1 0-1 0 0,0 0 0 0 0,-1 0 0 0 0,1 0 0 0 0,0 0 0 0 0,3 1 1 0 0,-1 0 91 0 0,1 1 1406 0 0,4-4-1173 0 0,1-1-340 0 0,25-1 904 0 0,-28-3-949 0 0,20-20-10 0 0,-21 19-30 0 0,-5 0-280 0 0,0-21 101 0 0,-1 27 110 0 0,0 0 0 0 0,0 0 0 0 0,0 0 0 0 0,0 0 0 0 0,0 1 0 0 0,-1-1 0 0 0,1 0 0 0 0,0 0-1 0 0,-1 0 1 0 0,1 0 0 0 0,0 1 0 0 0,-1-1 0 0 0,1 0 0 0 0,-1 0 0 0 0,1 1 0 0 0,-1-1 0 0 0,1 0 0 0 0,-1 1 0 0 0,0-1 0 0 0,1 1 0 0 0,-1-1 0 0 0,0 1 0 0 0,0-1 0 0 0,1 1 0 0 0,-1-1 0 0 0,0 1 0 0 0,0 0 0 0 0,1-1 0 0 0,-1 1 0 0 0,0 0 0 0 0,-1 0 0 0 0,-1-1-73 0 0,0 1-1 0 0,0-1 1 0 0,0 1-1 0 0,0 0 1 0 0,-6 1-1 0 0,3-1 16 0 0,0 2 0 0 0,0-1 0 0 0,0 1 0 0 0,0 0 0 0 0,1 0 0 0 0,-1 0-1 0 0,0 1 1 0 0,1 0 0 0 0,0 0 0 0 0,0 1 0 0 0,0-1 0 0 0,0 1 0 0 0,0 0-1 0 0,1 0 1 0 0,0 1 0 0 0,0-1 0 0 0,0 1 0 0 0,0 0 0 0 0,-4 8 0 0 0,6-9 111 0 0,0 0 0 0 0,0 0 0 0 0,1 0 0 0 0,-1 0 0 0 0,1 0 0 0 0,0 0 1 0 0,0 1-1 0 0,0-1 0 0 0,1 0 0 0 0,-1 1 0 0 0,1-1 0 0 0,0 0 0 0 0,1 1 0 0 0,-1-1 1 0 0,1 0-1 0 0,-1 1 0 0 0,1-1 0 0 0,1 0 0 0 0,-1 0 0 0 0,1 0 0 0 0,-1 0 0 0 0,1 0 1 0 0,0 0-1 0 0,1 0 0 0 0,-1 0 0 0 0,0-1 0 0 0,1 0 0 0 0,3 4 0 0 0,1 0 183 0 0,1-1 0 0 0,-1 0-1 0 0,17 10 1 0 0,-23-16-226 0 0,1 2 47 0 0,0-1-1 0 0,0 1 1 0 0,1-1-1 0 0,-1 0 1 0 0,0 0-1 0 0,1 0 1 0 0,4 1 0 0 0,-1-1 21 0 0,-1 1 108 0 0,2-1-68 0 0,20 3-32 0 0,-20-3 34 0 0,3-2-300 0 0,2-1 133 0 0,25-1-1199 0 0,-29-1 305 0 0,31-18-1537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1351 0 0,'0'0'423'0'0,"1"2"-92"0"0,12 10 493 0 0,0-1-1 0 0,1 0 1 0 0,0 0 0 0 0,0-1 0 0 0,25 12-1 0 0,-1-1 537 0 0,-4-3-537 0 0,-3-5-183 0 0,8 7-937 0 0,-38-20 229 0 0,-1 0 1 0 0,0 0 0 0 0,1 0-1 0 0,-1 0 1 0 0,0 0 0 0 0,0 0-1 0 0,1 0 1 0 0,-1 1 0 0 0,0-1-1 0 0,0 0 1 0 0,1 0 0 0 0,-1 0-1 0 0,0 0 1 0 0,0 0 0 0 0,0 0-1 0 0,1 1 1 0 0,-1-1 0 0 0,0 0-1 0 0,0 0 1 0 0,0 0 0 0 0,1 1-1 0 0,-1-1 1 0 0,0 0 0 0 0,0 0-1 0 0,0 1 1 0 0,0-1 0 0 0,0 0-1 0 0,1 0 1 0 0,-1 1 0 0 0,0-1-1 0 0,0 0 1 0 0,0 0 0 0 0,0 1-1 0 0,0-1 1 0 0,0 0 0 0 0,0 0-1 0 0,0 1 1 0 0,0-1 0 0 0,0 0-1 0 0,0 0 1 0 0,0 1 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9 312 4319 0 0,'0'0'198'0'0,"-2"-5"-17"0"0,-3-17-70 0 0,3 16 262 0 0,5-4 100 0 0,-1-1-311 0 0,-1 4 14 0 0,1-1 1 0 0,0 1-1 0 0,0 0 0 0 0,6-11 0 0 0,10-27 700 0 0,-9 24 137 0 0,13-18 31 0 0,-17 30-84 0 0,3-1-369 0 0,23-29-160 0 0,-23 29-30 0 0,0 4-85 0 0,21-19-327 0 0,-21 19-145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0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1583 0 0,'-1'5'273'0'0,"0"1"-1"0"0,0 0 1 0 0,0 0-1 0 0,1 0 0 0 0,0 1 1 0 0,0-1-1 0 0,0 0 1 0 0,1 0-1 0 0,2 11 0 0 0,8 38 1022 0 0,18 119 893 0 0,-26-148-1986 0 0,-1 1-1 0 0,-2 0 1 0 0,-1 0 0 0 0,-5 39-1 0 0,5-61-135 0 0,-1 0 0 0 0,1 0 0 0 0,-1-1 0 0 0,1 1 0 0 0,-5 6 0 0 0,6-11-52 0 0,0 1-1 0 0,0-1 0 0 0,-1 1 0 0 0,1-1 0 0 0,0 1 0 0 0,0 0 0 0 0,-1-1 0 0 0,1 0 0 0 0,-1 1 0 0 0,1-1 1 0 0,0 1-1 0 0,-1-1 0 0 0,1 1 0 0 0,-1-1 0 0 0,1 0 0 0 0,-1 1 0 0 0,1-1 0 0 0,-1 0 0 0 0,1 1 1 0 0,-1-1-1 0 0,0 0 0 0 0,1 0 0 0 0,-1 0 0 0 0,1 0 0 0 0,-1 1 0 0 0,1-1 0 0 0,-1 0 0 0 0,0 0 0 0 0,1 0 1 0 0,-1 0-1 0 0,1 0 0 0 0,-1 0 0 0 0,0 0 0 0 0,1-1 0 0 0,-1 1 0 0 0,1 0 0 0 0,-1 0 0 0 0,0 0 0 0 0,1-1 1 0 0,-1 1-1 0 0,1 0 0 0 0,-1-1 0 0 0,1 1 0 0 0,-1 0 0 0 0,1-1 0 0 0,-1 1 0 0 0,1 0 0 0 0,0-1 1 0 0,-1 1-1 0 0,1-1 0 0 0,-1 1 0 0 0,1-1 0 0 0,0 1 0 0 0,0-1 0 0 0,-1 1 0 0 0,1-2 0 0 0,-7-10 92 0 0,-1-10-5 0 0,-1-24-23 0 0,2-15-36 0 0,6 3-99 0 0,2 34-9 0 0,0 10 46 0 0,-1 5-10 0 0,1-1-1 0 0,0 1 1 0 0,4-18-1 0 0,3-14-55 0 0,-6 31 0 0 0,3-1-1 0 0,15-35-6 0 0,-15 35-1 0 0,2 3 0 0 0,22-26 0 0 0,-22 26-1 0 0,1 6-6 0 0,25-8-1 0 0,-32 10 100 0 0,0 0-1 0 0,0-1 1 0 0,-1 1-1 0 0,1 0 1 0 0,0 0-1 0 0,-1 0 0 0 0,1 0 1 0 0,0 0-1 0 0,0 0 1 0 0,-1-1-1 0 0,1 2 1 0 0,0-1-1 0 0,0 0 1 0 0,-1 0-1 0 0,1 0 0 0 0,0 0 1 0 0,-1 0-1 0 0,2 1 1 0 0,2 0-7 0 0,-1 0 17 0 0,0 0 0 0 0,0 0-1 0 0,-1 0 1 0 0,1 0 0 0 0,0 0-1 0 0,0 0 1 0 0,-1 1 0 0 0,1 0-1 0 0,-1-1 1 0 0,1 1 0 0 0,-1 0-1 0 0,0 0 1 0 0,0 0-1 0 0,0 1 1 0 0,4 4 0 0 0,-4-4 28 0 0,-1 1 0 0 0,1-1 0 0 0,-1 1 0 0 0,0 0 0 0 0,0 0 1 0 0,0 0-1 0 0,0 0 0 0 0,-1 0 0 0 0,0 0 0 0 0,0 0 0 0 0,0 0 0 0 0,0-1 1 0 0,-1 8-1 0 0,-1-5-24 0 0,1-1 0 0 0,-1 1 1 0 0,0 0-1 0 0,0-1 0 0 0,-1 0 1 0 0,0 1-1 0 0,0-1 1 0 0,-6 8-1 0 0,5-7-115 0 0,-1-1 0 0 0,0 1 0 0 0,0-1 0 0 0,-1 0 0 0 0,1-1 0 0 0,-1 1 0 0 0,0-1 0 0 0,0 0 0 0 0,-1 0 0 0 0,1-1 0 0 0,-1 0 1 0 0,0 0-1 0 0,1-1 0 0 0,-1 0 0 0 0,-10 2 0 0 0,0-3-811 0 0,1-3-1662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210 188 143 0 0,'0'0'107'0'0,"0"18"1226"0"0,-1-14-1079 0 0,0 0 0 0 0,-1 0 0 0 0,1 0 1 0 0,-1 0-1 0 0,0 0 0 0 0,0 0 0 0 0,-1 0 0 0 0,1-1 0 0 0,-1 1 0 0 0,0-1 0 0 0,0 0 0 0 0,-5 5 0 0 0,6-6-129 0 0,-1 0 1 0 0,1-1-1 0 0,0 1 1 0 0,-1-1 0 0 0,1 1-1 0 0,-1-1 1 0 0,0 0 0 0 0,1 0-1 0 0,-1 0 1 0 0,0 0-1 0 0,0 0 1 0 0,0-1 0 0 0,0 1-1 0 0,0-1 1 0 0,0 0 0 0 0,1 0-1 0 0,-1 0 1 0 0,0 0-1 0 0,-5-1 1 0 0,0-1 28 0 0,-1-1 0 0 0,1 0 0 0 0,0 0 0 0 0,0-1 0 0 0,0 0 0 0 0,1 0 0 0 0,-1-1 0 0 0,1 0 0 0 0,0 0 0 0 0,0-1-1 0 0,1 1 1 0 0,-11-14 0 0 0,16 18-138 0 0,0 0-1 0 0,1 0 1 0 0,-1 1-1 0 0,0-1 0 0 0,1-1 1 0 0,-1 1-1 0 0,1 0 1 0 0,-1 0-1 0 0,1 0 1 0 0,-1 0-1 0 0,1-2 0 0 0,-1 0 14 0 0,-1-1 45 0 0,2-2-2 0 0,4-29-26 0 0,-2 26-56 0 0,0 1 1 0 0,1 0 0 0 0,0 0-1 0 0,5-10 1 0 0,18-20-16 0 0,-25 36 22 0 0,0 1 0 0 0,0 0 0 0 0,0-1 0 0 0,0 1 0 0 0,1 0 0 0 0,-1 0 0 0 0,0 0 0 0 0,1 0 0 0 0,1-1 0 0 0,35-23 61 0 0,-37 24-50 0 0,0 1 0 0 0,1-1 0 0 0,-1 0 0 0 0,1 0 0 0 0,-1 0 0 0 0,1 1 0 0 0,-1-1 0 0 0,1 1 0 0 0,-1-1 0 0 0,4 0 0 0 0,34-7 86 0 0,-38 8-85 0 0,0-1-1 0 0,0 1 0 0 0,0 0 0 0 0,1 0 1 0 0,-1-1-1 0 0,0 1 0 0 0,1 0 0 0 0,-1 0 1 0 0,0 0-1 0 0,3 1 0 0 0,23 4 61 0 0,-26-5-65 0 0,0 0-1 0 0,0 0 1 0 0,1 0-1 0 0,-1 0 1 0 0,0 1-1 0 0,0-1 1 0 0,0 0 0 0 0,0 1-1 0 0,1-1 1 0 0,-1 1-1 0 0,0-1 1 0 0,0 1-1 0 0,0 0 1 0 0,0-1-1 0 0,0 1 1 0 0,0 0-1 0 0,-1 0 1 0 0,2 0-1 0 0,1 3 9 0 0,0-2-1 0 0,0 1 0 0 0,0 0 0 0 0,-1 0 0 0 0,1 0 0 0 0,-1 0 0 0 0,0 0-1 0 0,0 1 1 0 0,0-1 0 0 0,0 1 0 0 0,-1-1 0 0 0,1 1 0 0 0,-1 0 0 0 0,0-1 0 0 0,0 1 0 0 0,0 0 0 0 0,-1 0 0 0 0,1 0 0 0 0,-1 0 0 0 0,0 0 0 0 0,-1 5-1 0 0,0 3-104 0 0,0 0 0 0 0,-1 0 0 0 0,0-1 0 0 0,-1 1 0 0 0,-6 14 0 0 0,7-20-255 0 0,0 0-1 0 0,-1-1 1 0 0,1 1-1 0 0,-1 0 1 0 0,0-1-1 0 0,0 0 1 0 0,-1 0-1 0 0,0 0 1 0 0,0 0-1 0 0,0 0 1 0 0,0-1-1 0 0,-1 0 1 0 0,1 0-1 0 0,-7 4 1 0 0,1-3-1665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415 37 143 0 0,'0'0'802'0'0,"-2"-2"-572"0"0,0-1-45 0 0,0 0-1 0 0,0 1 1 0 0,0-1-1 0 0,-1 1 1 0 0,1 0-1 0 0,-1 0 1 0 0,1 0-1 0 0,-1 0 0 0 0,0 0 1 0 0,0 1-1 0 0,0-1 1 0 0,0 1-1 0 0,0 0 1 0 0,-3-1-1 0 0,-5 0 93 0 0,-1 1 0 0 0,0 0-1 0 0,1 1 1 0 0,-1 0 0 0 0,0 1 0 0 0,1 0 0 0 0,-1 1-1 0 0,1 1 1 0 0,0 0 0 0 0,0 0 0 0 0,-21 10 0 0 0,22-9-239 0 0,2 1 0 0 0,-1 0 0 0 0,0 0 0 0 0,1 1 1 0 0,0 0-1 0 0,0 1 0 0 0,1 0 0 0 0,0 0 0 0 0,0 0 1 0 0,1 1-1 0 0,0 0 0 0 0,0 0 0 0 0,0 1 1 0 0,-4 10-1 0 0,10-18-37 0 0,-1 0-1 0 0,1 0-1 0 0,-1 0 1 0 0,1 0-1 0 0,0 1 1 0 0,-1-1-1 0 0,1 0 1 0 0,0 0-1 0 0,0 1 1 0 0,0-1-1 0 0,0 0 1 0 0,0 0-1 0 0,0 1 1 0 0,0-1 0 0 0,0 0-1 0 0,0 0 1 0 0,1 0-1 0 0,-1 1 1 0 0,0-1-1 0 0,2 2 1 0 0,2 1-87 0 0,13 9 8 0 0,-13-10 7 0 0,4-1-72 0 0,25 6 71 0 0,-1-2-7 0 0,-27-5 67 0 0,0 0-1 0 0,0 0 0 0 0,0 0 0 0 0,0 1 0 0 0,6 3 0 0 0,2-2-16 0 0,-5-1-1 0 0,0 1 0 0 0,0 0 1 0 0,13 7-1 0 0,13 7 20 0 0,3 6 11 0 0,-8 2 0 0 0,-6-1 0 0 0,-21-21 12 0 0,1-1 0 0 0,-1 1 0 0 0,0 0 0 0 0,-1 0 0 0 0,1 0 0 0 0,-1 0 0 0 0,1 0 0 0 0,-1 0 0 0 0,0 0-1 0 0,0 0 1 0 0,0 1 0 0 0,0-1 0 0 0,-1 0 0 0 0,1 1 0 0 0,-1-1 0 0 0,0 0 0 0 0,-1 6 0 0 0,1-5 71 0 0,-2 0 0 0 0,1 0-1 0 0,0 1 1 0 0,-1-1 0 0 0,0 0 0 0 0,0 0 0 0 0,0-1 0 0 0,0 1 0 0 0,0 0 0 0 0,-1-1 0 0 0,0 1-1 0 0,-6 5 1 0 0,5-5 34 0 0,0-1 0 0 0,0 1-1 0 0,0-1 1 0 0,0 0-1 0 0,0-1 1 0 0,-1 1 0 0 0,0-1-1 0 0,1 1 1 0 0,-1-1 0 0 0,0-1-1 0 0,-9 3 1 0 0,7-3 6 0 0,-1 0 1 0 0,1-1 0 0 0,0 1-1 0 0,-1-2 1 0 0,1 1-1 0 0,0-1 1 0 0,-12-2 0 0 0,-5-5 96 0 0,0 0 0 0 0,0-2 0 0 0,-41-22 1 0 0,33 15-207 0 0,27 14-45 0 0,-18-8-1031 0 0,-41-27-1 0 0,62 35 245 0 0,-5-6-136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 0 0,'0'0'802'0'0,"3"4"-420"0"0,2 2-120 0 0,0 1 0 0 0,-1 0-1 0 0,0 1 1 0 0,0-1-1 0 0,0 1 1 0 0,-1-1-1 0 0,0 1 1 0 0,-1 0-1 0 0,1 0 1 0 0,0 11-1 0 0,10 92 1816 0 0,-13-100-1996 0 0,5 64 421 0 0,-7 107 0 0 0,0-176-482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2791 0 0,'-1'1'66'0'0,"1"0"-23"0"0,0-1-1 0 0,-1 0 1 0 0,1 1 0 0 0,0-1 0 0 0,0 1 0 0 0,0-1-1 0 0,0 1 1 0 0,-1-1 0 0 0,1 1 0 0 0,0 0 0 0 0,0-1-1 0 0,0 1 1 0 0,0-1 0 0 0,0 1 0 0 0,0-1 0 0 0,0 1-1 0 0,0-1 1 0 0,1 1 0 0 0,-1-1 0 0 0,0 1 0 0 0,0-1-1 0 0,0 1 1 0 0,1-1 0 0 0,-1 1 0 0 0,0-1 0 0 0,0 0-1 0 0,1 1 1 0 0,0 0 565 0 0,4 2-25 0 0,16 5 61 0 0,-16-6 27 0 0,23 1 441 0 0,-19-1-926 0 0,-2-1 184 0 0,1-1-108 0 0,2 1-183 0 0,29-2 272 0 0,-9 0-326 0 0,-22 0-121 0 0,0 0-419 0 0,27-6-89 0 0,-27 5-1326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99 975 0 0,'-1'3'74'0'0,"0"-2"76"0"0,0 1 0 0 0,1-1-1 0 0,-1 1 1 0 0,1-1 0 0 0,-1 1 0 0 0,1-1 0 0 0,-1 1 0 0 0,1 0 0 0 0,0-1 0 0 0,0 1-1 0 0,0 0 1 0 0,0-1 0 0 0,0 1 0 0 0,0-1 0 0 0,0 1 0 0 0,1 0 0 0 0,-1-1 0 0 0,1 1-1 0 0,-1-1 1 0 0,1 1 0 0 0,-1-1 0 0 0,1 1 0 0 0,0-1 0 0 0,0 1 0 0 0,0-1 0 0 0,2 3 1589 0 0,5-4-1342 0 0,23-3-49 0 0,-24 2 309 0 0,1-2-403 0 0,0-2-179 0 0,-5 3-22 0 0,0 0-1 0 0,0 0 1 0 0,0 1-1 0 0,1-1 0 0 0,-1 1 1 0 0,7-2 209 0 0,-3-2-81 0 0,21-18-12 0 0,-21 18 447 0 0,-4-4-480 0 0,13-25-9 0 0,-12 25-40 0 0,-6 4-31 0 0,-7-14-68 0 0,8 19 5 0 0,1-1 1 0 0,0 1 0 0 0,0-1-1 0 0,0 1 1 0 0,-1-1 0 0 0,1 1-1 0 0,0-1 1 0 0,0 1 0 0 0,-1-1-1 0 0,1 1 1 0 0,0-1 0 0 0,-1 1-1 0 0,1 0 1 0 0,0-1 0 0 0,-1 1-1 0 0,1 0 1 0 0,-1-1 0 0 0,1 1-1 0 0,-1 0 1 0 0,1 0 0 0 0,-1-1-1 0 0,1 1 1 0 0,-1 0 0 0 0,1 0-1 0 0,-1 0 1 0 0,1 0 0 0 0,-1 0-1 0 0,1 0 1 0 0,-1 0 0 0 0,0 0-20 0 0,-1-1 3 0 0,0 0-1 0 0,0 1 1 0 0,0 0 0 0 0,0-1 0 0 0,0 1 0 0 0,0 0 0 0 0,0 0 0 0 0,0 0 0 0 0,0 1-1 0 0,0-1 1 0 0,0 0 0 0 0,0 1 0 0 0,0-1 0 0 0,-2 2 0 0 0,-24 10-274 0 0,21-8 220 0 0,0 1 1 0 0,0 0 0 0 0,1 0-1 0 0,-1 0 1 0 0,1 1-1 0 0,0 0 1 0 0,1 0 0 0 0,-1 0-1 0 0,1 1 1 0 0,1 0 0 0 0,-1 0-1 0 0,-5 12 1 0 0,8-15 89 0 0,1-1 1 0 0,-1 1-1 0 0,1-1 1 0 0,0 1-1 0 0,0 0 1 0 0,0-1-1 0 0,1 1 1 0 0,-1 0-1 0 0,1 0 1 0 0,0-1-1 0 0,0 1 1 0 0,0 0-1 0 0,0 0 1 0 0,1 0-1 0 0,0-1 1 0 0,-1 1-1 0 0,1 0 1 0 0,1-1-1 0 0,-1 1 1 0 0,0-1-1 0 0,1 1 1 0 0,0-1-1 0 0,0 0 1 0 0,0 0-1 0 0,0 1 1 0 0,0-1-1 0 0,1-1 1 0 0,0 1-1 0 0,4 4 1 0 0,1-2 112 0 0,0 1 1 0 0,0-2-1 0 0,0 1 0 0 0,12 3 1 0 0,-20-7-129 0 0,6 1 113 0 0,12 4 78 0 0,-1-5-3 0 0,3 2-80 0 0,-15-2-2 0 0,2-1-17 0 0,22 0-91 0 0,-22 0-99 0 0,1-3-577 0 0,21-6 155 0 0,-21 7-502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2791 0 0,'0'1'121'0'0,"1"1"-1"0"0,0 0 0 0 0,-1-1 0 0 0,1 1 0 0 0,0-1 1 0 0,0 1-1 0 0,0-1 0 0 0,0 0 0 0 0,0 1 0 0 0,0-1 0 0 0,1 0 1 0 0,-1 0-1 0 0,0 0 0 0 0,1 0 0 0 0,-1 0 0 0 0,1 0 1 0 0,-1 0-1 0 0,3 1 0 0 0,0 0-50 0 0,153 100 5648 0 0,-134-89-5662 0 0,-4-3-89 0 0,-1 1-392 0 0,-15-9 155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31 233 1807 0 0,'-1'0'148'0'0,"-1"0"-1"0"0,1 0 1 0 0,0 0-1 0 0,0-1 0 0 0,-1 1 1 0 0,1-1-1 0 0,0 1 0 0 0,-1-1 1 0 0,1 1-1 0 0,0-1 0 0 0,0 0 1 0 0,0 1-1 0 0,0-1 0 0 0,0 0 1 0 0,0 0-1 0 0,0 0 1 0 0,0 0-1 0 0,0 0 0 0 0,0 0 1 0 0,0 0-1 0 0,1 0 0 0 0,-1 0 1 0 0,0-1-1 0 0,1 1 0 0 0,-1 0 1 0 0,1 0-1 0 0,-1-1 0 0 0,1 1 1 0 0,0 0-1 0 0,-1 0 0 0 0,1-1 1 0 0,0 1-1 0 0,0 0 1 0 0,0-2-1 0 0,0 0-279 0 0,-1-2 1641 0 0,6-5-942 0 0,17-30-21 0 0,-16 30-47 0 0,1 2-191 0 0,23-24-85 0 0,-23 23-21 0 0,1 2-78 0 0,20-20-320 0 0,-20 20-144 0 0,-1 0-473 0 0,23-21 96 0 0,-23 21-125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57 2615 0 0,'-1'7'78'0'0,"1"0"0"0"0,0 0-1 0 0,0-1 1 0 0,2 11-1 0 0,30 94 3599 0 0,-13-53-2445 0 0,19 111 0 0 0,-35-150-1070 0 0,3 35 175 0 0,-6-49-312 0 0,0-1 1 0 0,0 0-1 0 0,0 0 1 0 0,-1 1-1 0 0,0-1 0 0 0,1 0 1 0 0,-2 0-1 0 0,1 0 1 0 0,-4 8-1 0 0,5-12-12 0 0,0 1 0 0 0,0 0 1 0 0,-1-1-1 0 0,1 1 0 0 0,0-1 0 0 0,-1 1 0 0 0,1 0 0 0 0,-1-1 1 0 0,1 1-1 0 0,-1-1 0 0 0,1 1 0 0 0,-1-1 0 0 0,1 0 1 0 0,-1 1-1 0 0,1-1 0 0 0,-1 1 0 0 0,1-1 0 0 0,-1 0 0 0 0,0 1 1 0 0,1-1-1 0 0,-1 0 0 0 0,0 0 0 0 0,1 0 0 0 0,-1 0 1 0 0,0 1-1 0 0,1-1 0 0 0,-1 0 0 0 0,0 0 0 0 0,1 0 1 0 0,-2 0-1 0 0,1-1 8 0 0,-1 0 1 0 0,1 1 0 0 0,0-1-1 0 0,-1 0 1 0 0,1 0-1 0 0,0 0 1 0 0,-1 0 0 0 0,1 0-1 0 0,0 0 1 0 0,0 0-1 0 0,0 0 1 0 0,-1-2 0 0 0,-3-4 44 0 0,0-1 1 0 0,1 1 0 0 0,-4-10-1 0 0,7 17-56 0 0,-4-15 85 0 0,-7-31-65 0 0,2-16 14 0 0,8-7-45 0 0,6-4-62 0 0,3 12-24 0 0,-3 38 14 0 0,9-18 8 0 0,-5 21 13 0 0,16-22 30 0 0,-24 40 16 0 0,1 0 0 0 0,0 1 0 0 0,0-1 0 0 0,0 0 0 0 0,1 1 0 0 0,-1-1 0 0 0,0 1-1 0 0,3-3 1 0 0,24-22-81 0 0,-21 20 12 0 0,2 3-69 0 0,27-10 66 0 0,-35 13 75 0 0,-1 0-1 0 0,1-1 1 0 0,0 1 0 0 0,-1 0-1 0 0,1 0 1 0 0,0-1-1 0 0,0 1 1 0 0,-1 0-1 0 0,1 0 1 0 0,0 0-1 0 0,-1 0 1 0 0,1 0 0 0 0,0 0-1 0 0,-1 0 1 0 0,1 0-1 0 0,0 0 1 0 0,0 1-1 0 0,3-1-2 0 0,-1 2-1 0 0,0-1 0 0 0,0 0 1 0 0,1 0-1 0 0,-1 1 1 0 0,0 0-1 0 0,-1 0 0 0 0,1 0 1 0 0,0 0-1 0 0,0 0 1 0 0,-1 0-1 0 0,1 1 0 0 0,-1-1 1 0 0,0 1-1 0 0,0-1 0 0 0,0 1 1 0 0,0 0-1 0 0,0 0 1 0 0,-1 0-1 0 0,2 5 0 0 0,-1-4-97 0 0,-1 1 0 0 0,0 1 1 0 0,0-1-1 0 0,-1 0 0 0 0,0 0 0 0 0,0 0 0 0 0,0 0 0 0 0,0 0 0 0 0,-1 0 0 0 0,0 0 0 0 0,0 0 0 0 0,0 0 0 0 0,-1 0 0 0 0,0 0 0 0 0,1 0 0 0 0,-2 0 0 0 0,1-1 0 0 0,-1 1 0 0 0,1-1 0 0 0,-1 0 0 0 0,0 0 1 0 0,-1 0-1 0 0,1 0 0 0 0,-1 0 0 0 0,1-1 0 0 0,-1 0 0 0 0,0 1 0 0 0,-1-1 0 0 0,1-1 0 0 0,0 1 0 0 0,-1-1 0 0 0,0 0 0 0 0,1 0 0 0 0,-1 0 0 0 0,0 0 0 0 0,0-1 0 0 0,-9 2 0 0 0,0-2-2451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5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155 194 775 0 0,'-3'6'312'0'0,"-1"0"-1"0"0,1-1 0 0 0,-1 1 0 0 0,0-1 0 0 0,0 0 0 0 0,0 0 0 0 0,-1-1 0 0 0,0 1 1 0 0,0-1-1 0 0,-8 6 0 0 0,11-9-169 0 0,0 0 0 0 0,0 0 0 0 0,0 0 0 0 0,0 0 0 0 0,0 0 0 0 0,0 0 0 0 0,-1-1 0 0 0,1 1 0 0 0,0-1 0 0 0,0 0 0 0 0,0 1 0 0 0,-1-1 0 0 0,1 0 0 0 0,0 0 0 0 0,0-1 1 0 0,-1 1-1 0 0,1 0 0 0 0,0-1 0 0 0,0 1 0 0 0,0-1 0 0 0,-1 0 0 0 0,1 0 0 0 0,0 0 0 0 0,0 0 0 0 0,0 0 0 0 0,0 0 0 0 0,1 0 0 0 0,-1-1 0 0 0,0 1 0 0 0,0-1 0 0 0,1 1 0 0 0,-1-1 0 0 0,-1-3 0 0 0,-1 2 70 0 0,1-1-1 0 0,0 0 1 0 0,1-1-1 0 0,-1 1 1 0 0,1 0 0 0 0,0-1-1 0 0,0 1 1 0 0,0-1-1 0 0,0 0 1 0 0,1 0-1 0 0,0 1 1 0 0,0-1-1 0 0,0 0 1 0 0,1 0-1 0 0,-1 0 1 0 0,2-10-1 0 0,2-12 77 0 0,-3 21 187 0 0,4-3-310 0 0,9-26-5 0 0,-10 26 208 0 0,3 1-272 0 0,19-22-5 0 0,-19 22 48 0 0,4 4-53 0 0,27-11-11 0 0,-37 15-72 0 0,1 0 0 0 0,0-1 0 0 0,0 1-1 0 0,-1 0 1 0 0,1-1 0 0 0,0 1 0 0 0,0 0 0 0 0,0 0 0 0 0,-1-1 0 0 0,1 1 0 0 0,0 0-1 0 0,0 0 1 0 0,0 0 0 0 0,-1 0 0 0 0,1 0 0 0 0,0 0 0 0 0,0 1 0 0 0,1-1 0 0 0,28 9 7 0 0,-26-8-2 0 0,-1 1-1 0 0,1 0 1 0 0,-1 0-1 0 0,0 0 1 0 0,1 1-1 0 0,-1-1 1 0 0,0 1-1 0 0,0 0 1 0 0,-1 0-1 0 0,1 0 1 0 0,0 0 0 0 0,-1 0-1 0 0,0 0 1 0 0,0 1-1 0 0,0-1 1 0 0,0 1-1 0 0,-1-1 1 0 0,1 1-1 0 0,-1 0 1 0 0,0 0-1 0 0,0 0 1 0 0,0 0-1 0 0,0 0 1 0 0,-1 7-1 0 0,1-6 21 0 0,-1 1-1 0 0,0-1 0 0 0,0 1 0 0 0,-1-1 1 0 0,0 1-1 0 0,0-1 0 0 0,0 0 0 0 0,0 0 1 0 0,-1 1-1 0 0,0-1 0 0 0,0 0 1 0 0,0 0-1 0 0,-1-1 0 0 0,-6 10 0 0 0,7-11 8 0 0,0-1 1 0 0,0 0-1 0 0,0 1 0 0 0,-1-1 0 0 0,1 0 0 0 0,-1 0 0 0 0,0 0 0 0 0,1-1 0 0 0,-1 1 0 0 0,0 0 0 0 0,0-1 0 0 0,0 0 0 0 0,0 0 0 0 0,0 0 0 0 0,0 0 0 0 0,-1 0 1 0 0,1-1-1 0 0,0 1 0 0 0,0-1 0 0 0,-1 0 0 0 0,1 0 0 0 0,0 0 0 0 0,0-1 0 0 0,0 1 0 0 0,-1-1 0 0 0,-2 0 0 0 0,-1-2 54 0 0,1 1 0 0 0,-1-1 0 0 0,1 0 1 0 0,0 0-1 0 0,-1-1 0 0 0,2 0 0 0 0,-1 0 0 0 0,0 0 0 0 0,1-1 0 0 0,0 0 0 0 0,0 0 0 0 0,0 0 0 0 0,1 0 0 0 0,-6-9 0 0 0,8 9 47 0 0,-3-10-12 0 0,5 4-58 0 0,0 7-65 0 0,1 0 0 0 0,-1 0 1 0 0,1 0-1 0 0,0 0 0 0 0,1 0 1 0 0,-1 0-1 0 0,2-4 0 0 0,1 3-3 0 0,0-1-1 0 0,0 0 0 0 0,1 1 1 0 0,6-7-1 0 0,-4 6-65 0 0,3 5-4 0 0,32-1 47 0 0,-25 4-34 0 0,12 7-32 0 0,-25-8 81 0 0,-1 1 0 0 0,0-1 0 0 0,0 1 0 0 0,0 0 0 0 0,0 0 0 0 0,0 0 0 0 0,-1 0 0 0 0,1 0 0 0 0,-1 0 0 0 0,1 1 0 0 0,-1 0 0 0 0,0-1 0 0 0,0 1-1 0 0,0 0 1 0 0,0 0 0 0 0,0 0 0 0 0,-1 0 0 0 0,2 3 0 0 0,-2-1 8 0 0,1-1-1 0 0,-1 0 1 0 0,-1 1-1 0 0,1-1 1 0 0,-1 1-1 0 0,0-1 1 0 0,0 1-1 0 0,0-1 1 0 0,0 0-1 0 0,-1 1 1 0 0,1-1-1 0 0,-3 8 1 0 0,1-8 11 0 0,1 1 1 0 0,-1-1 0 0 0,0 0 0 0 0,0 0-1 0 0,0 0 1 0 0,-1 0 0 0 0,0 0 0 0 0,1-1-1 0 0,-1 1 1 0 0,0-1 0 0 0,0 0 0 0 0,-6 4-1 0 0,7-5 6 0 0,-1 0 1 0 0,0 0-1 0 0,0-1 0 0 0,0 1 0 0 0,0-1 0 0 0,0 0 0 0 0,0 0 0 0 0,0 0 1 0 0,0 0-1 0 0,0-1 0 0 0,-1 1 0 0 0,1-1 0 0 0,0 0 0 0 0,0 0 0 0 0,-1 0 1 0 0,1 0-1 0 0,0 0 0 0 0,-5-2 0 0 0,3 1 17 0 0,0-1 0 0 0,-1 0 1 0 0,1 1-1 0 0,0-2 0 0 0,0 1 0 0 0,0-1 1 0 0,0 0-1 0 0,1 0 0 0 0,-1 0 1 0 0,1 0-1 0 0,0-1 0 0 0,0 0 0 0 0,0 0 1 0 0,0 0-1 0 0,1 0 0 0 0,0-1 0 0 0,-1 1 1 0 0,2-1-1 0 0,-5-8 0 0 0,1-1-8 0 0,5 4 24 0 0,0-15-49 0 0,1 25-3 0 0,0-1 1 0 0,0 0-1 0 0,0 0 0 0 0,0 0 1 0 0,0 1-1 0 0,0-1 0 0 0,0 0 1 0 0,0 0-1 0 0,1 1 1 0 0,-1-1-1 0 0,0 0 0 0 0,0 0 1 0 0,1 1-1 0 0,-1-1 0 0 0,1 0 1 0 0,-1 1-1 0 0,1-2 1 0 0,17-28-71 0 0,-14 22 1 0 0,6 6 8 0 0,28-6 37 0 0,-29 6-47 0 0,-2 5-4 0 0,19 10 49 0 0,-24-12 22 0 0,0 1 0 0 0,1-1 0 0 0,-1 1 0 0 0,0-1 0 0 0,0 1 0 0 0,0 0 0 0 0,0 0 0 0 0,0 0 0 0 0,0 0 0 0 0,-1 0 0 0 0,1 0 0 0 0,-1 1 0 0 0,1-1 1 0 0,-1 0-1 0 0,0 1 0 0 0,0-1 0 0 0,0 1 0 0 0,1 4 0 0 0,-1-3 8 0 0,0 1-1 0 0,-1-1 1 0 0,0 1 0 0 0,1-1-1 0 0,-1 1 1 0 0,-1-1 0 0 0,1 1 0 0 0,-3 7-1 0 0,3-9 7 0 0,-2 0 0 0 0,1 0-1 0 0,0 0 1 0 0,-1 0 0 0 0,1-1-1 0 0,-1 1 1 0 0,0 0 0 0 0,0-1-1 0 0,0 1 1 0 0,0-1 0 0 0,0 1-1 0 0,-1-1 1 0 0,1 0 0 0 0,-1 0-1 0 0,1 0 1 0 0,-1-1 0 0 0,0 1-1 0 0,0-1 1 0 0,1 1 0 0 0,-1-1-1 0 0,0 0 1 0 0,-1 0 0 0 0,-4 1-1 0 0,5-1 12 0 0,0-1-1 0 0,0 1 1 0 0,0-1-1 0 0,0 0 1 0 0,0 0-1 0 0,0 0 1 0 0,0 0 0 0 0,0-1-1 0 0,0 1 1 0 0,-1-1-1 0 0,1 0 1 0 0,0 0-1 0 0,1 0 1 0 0,-1 0-1 0 0,0 0 1 0 0,0-1-1 0 0,0 1 1 0 0,1-1-1 0 0,-1 0 1 0 0,1 1-1 0 0,-1-1 1 0 0,1-1-1 0 0,0 1 1 0 0,-4-4 0 0 0,1-3 36 0 0,4 7-52 0 0,0 0 1 0 0,1 0-1 0 0,-1 1 1 0 0,1-1-1 0 0,-1 0 1 0 0,1 0-1 0 0,0 0 1 0 0,0-3-1 0 0,2-28-14 0 0,-2 32 9 0 0,0 0 1 0 0,0 0-1 0 0,0 0 1 0 0,0 0-1 0 0,0 0 1 0 0,1 0-1 0 0,-1 0 0 0 0,0 0 1 0 0,1 1-1 0 0,-1-1 1 0 0,1 0-1 0 0,-1 0 1 0 0,1 0-1 0 0,0-1 1 0 0,18-27-21 0 0,-15 21-32 0 0,6 5-8 0 0,28-11 37 0 0,-29 10-42 0 0,-2 8-25 0 0,21 10 14 0 0,-25-12 72 0 0,-1 0-1 0 0,0-1 1 0 0,1 1-1 0 0,-1 0 0 0 0,0 1 1 0 0,0-1-1 0 0,0 0 1 0 0,-1 1-1 0 0,1-1 1 0 0,0 1-1 0 0,-1-1 1 0 0,0 1-1 0 0,1 0 1 0 0,-1-1-1 0 0,1 6 0 0 0,-1-2 4 0 0,0 0-1 0 0,0-1 1 0 0,0 1-1 0 0,-1 0 0 0 0,0 0 1 0 0,-1 6-1 0 0,1-6 6 0 0,-2-1 0 0 0,1 1 0 0 0,0-1 0 0 0,-1 1 0 0 0,0-1 0 0 0,-1 0 0 0 0,1 0 0 0 0,-1 0 0 0 0,-3 5 0 0 0,5-8 6 0 0,0 0 1 0 0,-1 0-1 0 0,1-1 1 0 0,-1 1-1 0 0,1 0 1 0 0,-1 0-1 0 0,0-1 1 0 0,0 1-1 0 0,0-1 1 0 0,0 0-1 0 0,0 1 1 0 0,0-1 0 0 0,0 0-1 0 0,0 0 1 0 0,0 0-1 0 0,0-1 1 0 0,0 1-1 0 0,-1 0 1 0 0,1-1-1 0 0,0 0 1 0 0,-1 1-1 0 0,1-1 1 0 0,0 0-1 0 0,-3 0 1 0 0,2-1 6 0 0,0 0 0 0 0,0-1 0 0 0,1 1 0 0 0,-1-1 0 0 0,1 1 0 0 0,-1-1 0 0 0,1 0 0 0 0,0 0 0 0 0,0 0 0 0 0,0 0 0 0 0,0 0 0 0 0,0 0 0 0 0,0-1 0 0 0,0 1 0 0 0,1-1 0 0 0,-2-2 0 0 0,-3-9 51 0 0,1-8-48 0 0,4 19-16 0 0,1-1 0 0 0,0 0 0 0 0,-1 0 0 0 0,2-7 0 0 0,5-20-10 0 0,-4 24-49 0 0,2 7-46 0 0,0 0 90 0 0,1 0 1 0 0,-1-1-1 0 0,1 0 0 0 0,-1 0 1 0 0,5-1-1 0 0,1-1-4 0 0,-1 2-104 0 0,-6 4-7 0 0,20 23-65 0 0,-21-24-40 0 0,-1 0 1 0 0,0 0 0 0 0,1 0-1 0 0,-1 0 1 0 0,0 0-1 0 0,0 0 1 0 0,-1 0 0 0 0,1 1-1 0 0,0-1 1 0 0,-1 0-1 0 0,1 0 1 0 0,-1 1 0 0 0,0-1-1 0 0,1 0 1 0 0,-2 4-1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7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215 233 1151 0 0,'-1'1'114'0'0,"0"0"-1"0"0,0 0 0 0 0,0 0 0 0 0,-1 0 0 0 0,1 0 0 0 0,0 0 0 0 0,-1 0 0 0 0,1 0 0 0 0,0 0 0 0 0,-1 0 0 0 0,1-1 0 0 0,-1 1 0 0 0,1-1 0 0 0,-1 1 0 0 0,0-1 1 0 0,-2 1-1 0 0,-27 2 1767 0 0,27-3-1614 0 0,-1-1 0 0 0,1 0 0 0 0,0 0 0 0 0,0 0 0 0 0,0 0 0 0 0,-1 0 0 0 0,1-1 0 0 0,0 0-1 0 0,1 0 1 0 0,-1 0 0 0 0,0-1 0 0 0,1 1 0 0 0,-1-1 0 0 0,1 1 0 0 0,-1-1 0 0 0,1-1 0 0 0,0 1 0 0 0,1 0 0 0 0,-1-1 0 0 0,-2-4 0 0 0,-2-1 167 0 0,2-1 1 0 0,-1 0-1 0 0,2 0 1 0 0,-1-1 0 0 0,1 1-1 0 0,-3-17 1 0 0,6 24-344 0 0,0 0 0 0 0,0 0 0 0 0,1 0 0 0 0,-1 0 0 0 0,1 0 0 0 0,0-4 0 0 0,0-3 315 0 0,6-28 529 0 0,-1 31-862 0 0,19-20-1 0 0,-24 26-69 0 0,0 1 0 0 0,0 0 0 0 0,1-1 0 0 0,-1 1 0 0 0,0-1 1 0 0,1 1-1 0 0,-1 0 0 0 0,0-1 0 0 0,1 1 0 0 0,-1 0 0 0 0,1-1 0 0 0,-1 1 0 0 0,0 0 0 0 0,1-1 1 0 0,-1 1-1 0 0,1 0 0 0 0,-1 0 0 0 0,1 0 0 0 0,-1 0 0 0 0,1-1 0 0 0,-1 1 0 0 0,1 0 0 0 0,-1 0 1 0 0,1 0-1 0 0,-1 0 0 0 0,1 0 0 0 0,-1 0 0 0 0,1 0 0 0 0,-1 0 0 0 0,2 1 0 0 0,38 4 52 0 0,-31-3-51 0 0,0 1 1 0 0,15 8-1 0 0,3 5-3 0 0,-23-14-4 0 0,-1 1 0 0 0,0 0-1 0 0,0 0 1 0 0,0 1 0 0 0,0-1 0 0 0,-1 1-1 0 0,1-1 1 0 0,-1 1 0 0 0,0 0-1 0 0,0 0 1 0 0,0 0 0 0 0,-1 0 0 0 0,1 0-1 0 0,-1 0 1 0 0,0 0 0 0 0,0 1-1 0 0,0-1 1 0 0,-1 0 0 0 0,0 6 0 0 0,0-7 27 0 0,0 0 0 0 0,0 1 1 0 0,-1-1-1 0 0,0 0 0 0 0,0 0 1 0 0,0 0-1 0 0,0 0 0 0 0,0 1 0 0 0,0-1 1 0 0,-1-1-1 0 0,1 1 0 0 0,-1 0 1 0 0,0 0-1 0 0,0-1 0 0 0,0 1 1 0 0,0-1-1 0 0,-1 1 0 0 0,1-1 1 0 0,-1 0-1 0 0,1 0 0 0 0,-1 0 1 0 0,0 0-1 0 0,0-1 0 0 0,0 1 1 0 0,0-1-1 0 0,-3 2 0 0 0,1-2 47 0 0,1 1-1 0 0,-1-1 1 0 0,0 0 0 0 0,0 0-1 0 0,0 0 1 0 0,0-1-1 0 0,0 0 1 0 0,0 0-1 0 0,0 0 1 0 0,0-1 0 0 0,0 1-1 0 0,0-1 1 0 0,0 0-1 0 0,0-1 1 0 0,-8-2-1 0 0,7 1-17 0 0,0 0 0 0 0,0-1 0 0 0,0 1 0 0 0,0-1 0 0 0,1 0 0 0 0,-1-1 0 0 0,1 1 1 0 0,0-1-1 0 0,1 0 0 0 0,-9-11 0 0 0,11 14-41 0 0,-1-1-10 0 0,1-14-3 0 0,1 14 2 0 0,1 0 0 0 0,0 1 0 0 0,0-1 0 0 0,0 1 0 0 0,1-1 0 0 0,-1 1 0 0 0,1-1 0 0 0,-1 1 0 0 0,2-3 0 0 0,16-32-14 0 0,-13 29-56 0 0,4 4 0 0 0,29-12-8 0 0,-37 16 74 0 0,0-1 0 0 0,0 1 0 0 0,0 0 1 0 0,0-1-1 0 0,-1 1 0 0 0,1 0 0 0 0,0-1 0 0 0,0 1 0 0 0,0 0 0 0 0,0 0 0 0 0,0 0 0 0 0,0 0 0 0 0,0 0 0 0 0,0 0 0 0 0,0 0 0 0 0,1 0 1 0 0,33 9-11 0 0,-33-8 14 0 0,1 0 0 0 0,0 1 0 0 0,0-1 0 0 0,-1 1 0 0 0,1 0 0 0 0,0 0 0 0 0,-1 0 0 0 0,0 0 0 0 0,0 0 0 0 0,1 0 0 0 0,-1 1 0 0 0,-1-1 0 0 0,1 1 0 0 0,0-1 0 0 0,0 1 0 0 0,-1 0 0 0 0,2 3 0 0 0,-2-1 0 0 0,1 0 0 0 0,-1 0 0 0 0,0-1 0 0 0,0 1 0 0 0,0 0 0 0 0,-1 0 0 0 0,0 0 0 0 0,0 0 0 0 0,0 0 0 0 0,-1 6 0 0 0,0-6 8 0 0,0 0 1 0 0,-1 0-1 0 0,1 0 0 0 0,-1 0 0 0 0,0-1 1 0 0,0 1-1 0 0,0 0 0 0 0,-1-1 0 0 0,0 0 1 0 0,0 0-1 0 0,0 0 0 0 0,0 0 0 0 0,0 0 0 0 0,-1 0 1 0 0,-7 5-1 0 0,8-7-1 0 0,0 0 1 0 0,0 0-1 0 0,0-1 1 0 0,0 1-1 0 0,-1-1 0 0 0,1 1 1 0 0,0-1-1 0 0,-1 0 1 0 0,1-1-1 0 0,-1 1 0 0 0,1 0 1 0 0,-1-1-1 0 0,1 0 1 0 0,-1 0-1 0 0,0 0 0 0 0,1 0 1 0 0,-1-1-1 0 0,1 1 1 0 0,-1-1-1 0 0,1 0 0 0 0,0 0 1 0 0,-1 0-1 0 0,-3-2 1 0 0,3 1 14 0 0,0 0 1 0 0,0 0 0 0 0,0-1 0 0 0,0 1 0 0 0,1-1 0 0 0,-5-3 0 0 0,7 4-11 0 0,-1 0 0 0 0,1 1-1 0 0,0-1 1 0 0,-1 0 0 0 0,1 0 0 0 0,0 0 0 0 0,0 0 0 0 0,0 0-1 0 0,1 0 1 0 0,-1 0 0 0 0,0 0 0 0 0,1 0 0 0 0,-1 0 0 0 0,1 0-1 0 0,0-1 1 0 0,-1 1 0 0 0,1-3 0 0 0,1-17 1 0 0,-1 22-13 0 0,0-1 0 0 0,0 0 0 0 0,1 0 0 0 0,-1 0 0 0 0,0 0 0 0 0,0 0 0 0 0,0 0 0 0 0,1 0 0 0 0,-1 0 0 0 0,1 0 0 0 0,-1 0 0 0 0,0 0 0 0 0,1 0 0 0 0,0 0 0 0 0,0-1 0 0 0,23-31-12 0 0,-24 32 10 0 0,0 1 0 0 0,1-1-1 0 0,0 0 1 0 0,-1 1 0 0 0,1-1 0 0 0,-1 0-1 0 0,1 1 1 0 0,0-1 0 0 0,-1 0-1 0 0,1 1 1 0 0,0-1 0 0 0,-1 1 0 0 0,1 0-1 0 0,0-1 1 0 0,0 1 0 0 0,0-1-1 0 0,0 1 1 0 0,-1 0 0 0 0,1 0 0 0 0,2-1-1 0 0,37-11-19 0 0,-39 12 19 0 0,1-1 0 0 0,-1 1 0 0 0,0 0 0 0 0,0-1 0 0 0,0 1 0 0 0,0 0 1 0 0,1 0-1 0 0,-1 0 0 0 0,0 0 0 0 0,0 0 0 0 0,0 0 0 0 0,0 0 1 0 0,1 0-1 0 0,1 1 0 0 0,34 7-22 0 0,-24-4-34 0 0,-9-2 51 0 0,-1 1 0 0 0,0-1-1 0 0,0 0 1 0 0,0 1 0 0 0,0 0 0 0 0,-1 0 0 0 0,1 0 0 0 0,-1 0 0 0 0,1 0-1 0 0,-1 0 1 0 0,0 1 0 0 0,-1-1 0 0 0,1 1 0 0 0,0-1 0 0 0,-1 1 0 0 0,0 0 0 0 0,0 0-1 0 0,1 6 1 0 0,-2-4 12 0 0,0 1 0 0 0,0-1-1 0 0,-1 1 1 0 0,0-1 0 0 0,0 1 0 0 0,0-1-1 0 0,-1 1 1 0 0,0-1 0 0 0,-1 0 0 0 0,1 0-1 0 0,-1 0 1 0 0,0 0 0 0 0,0 0 0 0 0,-1-1 0 0 0,0 0-1 0 0,0 1 1 0 0,0-1 0 0 0,-1 0 0 0 0,-5 4-1 0 0,7-6 12 0 0,0-1 0 0 0,0 1-1 0 0,0-1 1 0 0,-1 0 0 0 0,1 0-1 0 0,-1 0 1 0 0,0 0 0 0 0,1-1 0 0 0,-1 1-1 0 0,0-1 1 0 0,0 0 0 0 0,0 0-1 0 0,0-1 1 0 0,0 1 0 0 0,0-1-1 0 0,0 0 1 0 0,0 0 0 0 0,0 0 0 0 0,0 0-1 0 0,0-1 1 0 0,0 1 0 0 0,0-1-1 0 0,0 0 1 0 0,0-1 0 0 0,0 1-1 0 0,0-1 1 0 0,1 1 0 0 0,-1-1-1 0 0,1 0 1 0 0,-1 0 0 0 0,-5-5 0 0 0,6 3-5 0 0,-1 1 1 0 0,1-1 0 0 0,0 1-1 0 0,0-1 1 0 0,0 0 0 0 0,1 0-1 0 0,-1 0 1 0 0,1-1 0 0 0,0 1-1 0 0,0 0 1 0 0,0-1 0 0 0,1 1-1 0 0,0-1 1 0 0,0 0 0 0 0,-1-5-1 0 0,1-10-10 0 0,6-12 0 0 0,6-2-12 0 0,-11 33 10 0 0,1 0-1 0 0,-1 0 1 0 0,0 1-1 0 0,1-1 1 0 0,-1 0-1 0 0,1 0 1 0 0,-1 1-1 0 0,1-1 0 0 0,-1 0 1 0 0,1 1-1 0 0,-1-1 1 0 0,1 0-1 0 0,0 1 1 0 0,-1-1-1 0 0,1 1 1 0 0,0-1-1 0 0,-1 1 1 0 0,2-1-1 0 0,32-22-22 0 0,-26 17-39 0 0,1 6 8 0 0,27-1 35 0 0,-34 1 16 0 0,-1-1 1 0 0,1 1 0 0 0,-1 0-1 0 0,1 1 1 0 0,-1-1 0 0 0,1 0 0 0 0,-1 0-1 0 0,1 1 1 0 0,1 0 0 0 0,29 11-20 0 0,-31-11 21 0 0,1 0 1 0 0,0 0-1 0 0,0 1 1 0 0,0-1-1 0 0,0 1 1 0 0,-1-1-1 0 0,1 1 1 0 0,-1 0-1 0 0,1 0 1 0 0,-1-1-1 0 0,0 1 0 0 0,0 0 1 0 0,0 0-1 0 0,0 0 1 0 0,0 1-1 0 0,0-1 1 0 0,0 0-1 0 0,-1 0 1 0 0,1 0-1 0 0,-1 1 1 0 0,0-1-1 0 0,1 0 1 0 0,-1 0-1 0 0,0 1 1 0 0,0-1-1 0 0,-1 0 0 0 0,1 1 1 0 0,-1 2-1 0 0,-1 3 6 0 0,0 1 0 0 0,0-1 0 0 0,-1 0 0 0 0,0 0 0 0 0,-8 14 0 0 0,9-18 2 0 0,0 0 0 0 0,-1 0 1 0 0,0-1-1 0 0,0 1 0 0 0,0-1 1 0 0,0 1-1 0 0,0-1 0 0 0,-1 0 0 0 0,0 0 1 0 0,-6 4-1 0 0,8-6-5 0 0,0 0-1 0 0,-1 0 1 0 0,1 0 0 0 0,-1 0 0 0 0,1 0 0 0 0,-1-1-1 0 0,1 1 1 0 0,-1-1 0 0 0,0 1 0 0 0,1-1-1 0 0,-1 0 1 0 0,1 0 0 0 0,-1 0 0 0 0,0 0 0 0 0,1-1-1 0 0,-1 1 1 0 0,1-1 0 0 0,-1 0 0 0 0,1 0-1 0 0,-4-1 1 0 0,2 0-14 0 0,1 0-1 0 0,0 0 1 0 0,-1 0-1 0 0,1 0 1 0 0,0 0-1 0 0,0-1 1 0 0,0 0-1 0 0,1 1 1 0 0,-1-1-1 0 0,1 0 1 0 0,-1-1-1 0 0,1 1 1 0 0,0 0-1 0 0,0-1 1 0 0,-1-3-1 0 0,2 6-91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8.6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127 144 599 0 0,'0'3'210'0'0,"-1"0"-1"0"0,1 0 1 0 0,-1 0-1 0 0,0-1 0 0 0,0 1 1 0 0,0 0-1 0 0,0 0 0 0 0,-1-1 1 0 0,-1 4-1 0 0,-17 21 2067 0 0,18-25-2034 0 0,0 0 0 0 0,1 0 0 0 0,-1 0 0 0 0,0 0 0 0 0,0-1 0 0 0,0 1 0 0 0,0-1 0 0 0,0 0 0 0 0,0 1 0 0 0,-1-1 0 0 0,1 0 0 0 0,0 0 0 0 0,-1 0 0 0 0,1-1 0 0 0,-1 1 0 0 0,1-1 0 0 0,-1 1 0 0 0,1-1 0 0 0,-5 0 0 0 0,5 0-93 0 0,0 0 0 0 0,0-1 0 0 0,0 1 0 0 0,0-1 0 0 0,0 0 0 0 0,0 0 0 0 0,0 0 1 0 0,0 1-1 0 0,0-2 0 0 0,0 1 0 0 0,1 0 0 0 0,-1 0 0 0 0,1-1 0 0 0,-1 1 0 0 0,1 0 0 0 0,-1-1 1 0 0,1 0-1 0 0,0 1 0 0 0,-1-1 0 0 0,1 0 0 0 0,0 0 0 0 0,0 1 0 0 0,-1-5 0 0 0,1 4-51 0 0,0-1 0 0 0,0 1 0 0 0,0-1 0 0 0,0 1 0 0 0,1-1 0 0 0,-1 1-1 0 0,1-1 1 0 0,0 0 0 0 0,0-3 0 0 0,0-2-5 0 0,-1 2 62 0 0,1-2-10 0 0,2-22-2 0 0,-1 22 130 0 0,2 0-137 0 0,10-26-12 0 0,-10 26-46 0 0,5 1-20 0 0,-1 2-55 0 0,-1 0 0 0 0,1 1 0 0 0,14-8 0 0 0,-18 11-4 0 0,0 0 0 0 0,1 0 0 0 0,-1 0-1 0 0,1 0 1 0 0,-1 1 0 0 0,1-1 0 0 0,-1 1 0 0 0,1 0-1 0 0,-1 0 1 0 0,7 1 0 0 0,-6 0-8 0 0,-1-1 1 0 0,1 1-1 0 0,-1 1 0 0 0,1-1 1 0 0,-1 0-1 0 0,0 1 0 0 0,5 2 1 0 0,-5-2 0 0 0,0 1 0 0 0,0-1 1 0 0,-1 1-1 0 0,1 0 0 0 0,0 0 1 0 0,-1 0-1 0 0,0 0 1 0 0,0 0-1 0 0,0 1 0 0 0,0-1 1 0 0,0 1-1 0 0,0-1 1 0 0,-1 1-1 0 0,0 0 0 0 0,0-1 1 0 0,0 1-1 0 0,0 0 0 0 0,-1 0 1 0 0,1 0-1 0 0,-1 0 1 0 0,0-1-1 0 0,0 1 0 0 0,-1 5 1 0 0,1-3 30 0 0,-1 0 0 0 0,0 1 0 0 0,-1-1 0 0 0,1 0 0 0 0,-1 0-1 0 0,0 0 1 0 0,-1 0 0 0 0,1 0 0 0 0,-1-1 0 0 0,0 1 0 0 0,-1-1 0 0 0,1 1 0 0 0,-7 5 0 0 0,9-9-5 0 0,-1-1 1 0 0,1 0-1 0 0,-1 0 0 0 0,1 1 0 0 0,-1-1 1 0 0,0-1-1 0 0,1 1 0 0 0,-1 0 0 0 0,0 0 1 0 0,0 0-1 0 0,0-1 0 0 0,1 1 0 0 0,-1-1 0 0 0,0 0 1 0 0,0 0-1 0 0,0 1 0 0 0,0-1 0 0 0,0 0 1 0 0,0 0-1 0 0,0-1 0 0 0,0 1 0 0 0,0 0 0 0 0,1-1 1 0 0,-1 1-1 0 0,0-1 0 0 0,0 0 0 0 0,0 1 1 0 0,1-1-1 0 0,-1 0 0 0 0,0 0 0 0 0,1 0 0 0 0,-3-1 1 0 0,0-2 28 0 0,-1 1 1 0 0,1-1-1 0 0,0 0 0 0 0,0 0 1 0 0,0 0-1 0 0,0-1 1 0 0,1 1-1 0 0,0-1 1 0 0,-5-9-1 0 0,2-1 12 0 0,2-14-4 0 0,3 22-53 0 0,1 1 1 0 0,0 0 0 0 0,1-11-1 0 0,7-22-16 0 0,-6 30-56 0 0,7 5 2 0 0,27-15 4 0 0,-35 19 61 0 0,-1-1 1 0 0,1 1-1 0 0,0-1 0 0 0,0 1 0 0 0,-1 0 0 0 0,1-1 1 0 0,0 1-1 0 0,0 0 0 0 0,-1 0 0 0 0,1-1 0 0 0,0 1 1 0 0,0 0-1 0 0,0 0 0 0 0,-1 0 0 0 0,1 0 0 0 0,0 0 1 0 0,0 0-1 0 0,1 1 0 0 0,26 2-18 0 0,-17 0-22 0 0,10 7 32 0 0,-17-7 11 0 0,-1 0 0 0 0,1 0-1 0 0,0 1 1 0 0,-1-1 0 0 0,0 1-1 0 0,1 0 1 0 0,-1 0 0 0 0,-1 0-1 0 0,1 0 1 0 0,-1 1 0 0 0,0-1-1 0 0,0 1 1 0 0,0-1-1 0 0,0 1 1 0 0,-1 0 0 0 0,0 0-1 0 0,0 0 1 0 0,0-1 0 0 0,0 1-1 0 0,-1 8 1 0 0,0-8 7 0 0,0-1 0 0 0,0 1 0 0 0,-1-1 0 0 0,1 1 0 0 0,-1-1 0 0 0,0 1 0 0 0,-1-1 0 0 0,1 0 0 0 0,-1 0 0 0 0,-2 6 0 0 0,2-7 9 0 0,0-1 0 0 0,1 1 0 0 0,-1-1 0 0 0,0 0 1 0 0,0 0-1 0 0,0 0 0 0 0,-1 0 0 0 0,1 0 0 0 0,0 0 0 0 0,-1 0 0 0 0,1-1 0 0 0,-1 1 0 0 0,0-1 0 0 0,1 1 0 0 0,-1-1 0 0 0,-4 1 0 0 0,3-2 10 0 0,0 1 0 0 0,1-1 1 0 0,-1 0-1 0 0,0 0 0 0 0,0 0 1 0 0,1 0-1 0 0,-1-1 0 0 0,0 0 0 0 0,0 0 1 0 0,1 0-1 0 0,-1 0 0 0 0,1 0 0 0 0,-1-1 1 0 0,1 1-1 0 0,0-1 0 0 0,-1 0 1 0 0,1 0-1 0 0,-3-3 0 0 0,0 0-2 0 0,0 0 0 0 0,0 0-1 0 0,0-1 1 0 0,1 1 0 0 0,0-1 0 0 0,0-1-1 0 0,-7-12 1 0 0,6 4-24 0 0,5 12 0 0 0,0-1 0 0 0,1 1 0 0 0,-1-1 0 0 0,1 1 0 0 0,0-1 0 0 0,0-4 0 0 0,7-30-12 0 0,-7 38 11 0 0,0-1-1 0 0,0 0 0 0 0,0 1 0 0 0,0-1 1 0 0,0 1-1 0 0,1-1 0 0 0,-1 1 1 0 0,0-1-1 0 0,0 0 0 0 0,1 1 0 0 0,-1-1 1 0 0,0 1-1 0 0,1-1 0 0 0,-1 1 1 0 0,0-1-1 0 0,1 1 0 0 0,-1-1 0 0 0,1 1 1 0 0,-1 0-1 0 0,1-1 0 0 0,-1 1 1 0 0,1 0-1 0 0,-1-1 0 0 0,1 1 0 0 0,-1 0 1 0 0,1 0-1 0 0,0-1 0 0 0,33-18-20 0 0,-33 18 19 0 0,0 0 0 0 0,0 1 1 0 0,0-1-1 0 0,0 1 0 0 0,0-1 1 0 0,0 1-1 0 0,0 0 0 0 0,0-1 1 0 0,0 1-1 0 0,0 0 0 0 0,0 0 1 0 0,0 0-1 0 0,0 0 0 0 0,0 0 1 0 0,2 0-1 0 0,33 0-18 0 0,-22 2-22 0 0,8 7 32 0 0,-18-7 9 0 0,0 0-1 0 0,0 1 1 0 0,-1-1-1 0 0,0 1 1 0 0,1-1-1 0 0,-1 1 1 0 0,0 0-1 0 0,0 0 1 0 0,0 0-1 0 0,-1 1 1 0 0,1-1-1 0 0,-1 1 1 0 0,0 0-1 0 0,0-1 1 0 0,3 8-1 0 0,-4-8 2 0 0,0-1-1 0 0,-1 1 0 0 0,1 0 0 0 0,-1 1 1 0 0,1-1-1 0 0,-1 0 0 0 0,0 0 0 0 0,0 0 1 0 0,0 0-1 0 0,-1 0 0 0 0,1 0 0 0 0,-1 0 1 0 0,1 0-1 0 0,-1 0 0 0 0,0 0 0 0 0,0 0 1 0 0,-1 0-1 0 0,1-1 0 0 0,0 1 0 0 0,-1 0 1 0 0,0-1-1 0 0,-2 4 0 0 0,1-3-48 0 0,1 0 1 0 0,-1-1-1 0 0,0 1 0 0 0,0-1 1 0 0,0 0-1 0 0,0 0 0 0 0,-1 0 0 0 0,1 0 1 0 0,0 0-1 0 0,-1-1 0 0 0,0 1 0 0 0,-4 0 1 0 0,6-1-26 0 0,1-1 0 0 0,-1 0 0 0 0,1 1 0 0 0,-1-1 1 0 0,1 0-1 0 0,-1 0 0 0 0,0 0 0 0 0,1 0 0 0 0,-1 0 1 0 0,1-1-1 0 0,-1 1 0 0 0,1 0 0 0 0,-1-1 0 0 0,1 1 1 0 0,-1-1-1 0 0,1 1 0 0 0,-1-1 0 0 0,1 0 0 0 0,0 0 1 0 0,-1 1-1 0 0,1-1 0 0 0,0 0 0 0 0,0 0 1 0 0,0-1-1 0 0,-1 1 0 0 0,1 0 0 0 0,0 0 0 0 0,0 0 1 0 0,1-1-1 0 0,-2-1 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0.2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194 252 1351 0 0,'-3'2'216'0'0,"0"1"-1"0"0,0-1 0 0 0,-1 0 0 0 0,1 0 0 0 0,0-1 0 0 0,-1 1 0 0 0,1-1 0 0 0,-1 0 1 0 0,1 0-1 0 0,-5 1 0 0 0,0 0 444 0 0,0-1-1 0 0,0 0 1 0 0,-15 0 0 0 0,19-2-411 0 0,0 1 1 0 0,0-1 0 0 0,1 0-1 0 0,-1 0 1 0 0,0 0 0 0 0,0 0-1 0 0,0-1 1 0 0,1 1-1 0 0,-1-1 1 0 0,1 0 0 0 0,0 0-1 0 0,-1-1 1 0 0,1 1 0 0 0,0 0-1 0 0,0-1 1 0 0,0 0 0 0 0,1 0-1 0 0,-1 0 1 0 0,1 0-1 0 0,-1 0 1 0 0,1 0 0 0 0,-3-7-1 0 0,4 9 170 0 0,1-5-130 0 0,-3-14-58 0 0,2 15 188 0 0,4-3-313 0 0,-1 4-95 0 0,0 0-1 0 0,0 0 1 0 0,0 0 0 0 0,0 0-1 0 0,1 0 1 0 0,-1 1 0 0 0,7-6-1 0 0,-3 4-8 0 0,0 0 0 0 0,0 1 0 0 0,1 0-1 0 0,12-6 1 0 0,-19 10-1 0 0,0 0-2 0 0,1-1-1 0 0,0 1 1 0 0,0-1-1 0 0,0 1 1 0 0,0-1-1 0 0,0 1 1 0 0,0 0-1 0 0,-1 0 1 0 0,1-1-1 0 0,0 1 1 0 0,0 0-1 0 0,0 0 0 0 0,0 0 1 0 0,0 0-1 0 0,0 0 1 0 0,0 0-1 0 0,0 0 1 0 0,1 1-1 0 0,36 5-21 0 0,-33-5 15 0 0,0 1-1 0 0,-1-1 0 0 0,1 1 1 0 0,7 4-1 0 0,-6-3 0 0 0,0 1 0 0 0,0 0-1 0 0,-1 0 1 0 0,1 1-1 0 0,-1 0 1 0 0,0 0 0 0 0,7 9-1 0 0,-9-11 8 0 0,-1 1-1 0 0,0-1 1 0 0,0 1-1 0 0,0 0 1 0 0,0 0-1 0 0,0-1 1 0 0,-1 1-1 0 0,0 0 0 0 0,0 1 1 0 0,0-1-1 0 0,0 0 1 0 0,-1 0-1 0 0,1 0 1 0 0,-1 8-1 0 0,-1-7 50 0 0,1 0-1 0 0,-1 1 1 0 0,0-1-1 0 0,-1 0 1 0 0,1 1-1 0 0,-1-1 1 0 0,0 0-1 0 0,-1 0 1 0 0,1 0-1 0 0,-1-1 1 0 0,0 1-1 0 0,0 0 1 0 0,-4 4-1 0 0,4-6 11 0 0,1-1 0 0 0,-1 0-1 0 0,0 0 1 0 0,1 0-1 0 0,-1 0 1 0 0,0 0 0 0 0,0 0-1 0 0,0-1 1 0 0,-1 1-1 0 0,1-1 1 0 0,0 0 0 0 0,0 0-1 0 0,-1 0 1 0 0,1-1-1 0 0,0 1 1 0 0,-1-1 0 0 0,1 0-1 0 0,-1 0 1 0 0,1 0-1 0 0,-1 0 1 0 0,1-1 0 0 0,-4 0-1 0 0,1 0 32 0 0,0-1 0 0 0,1 0-1 0 0,-1 0 1 0 0,1 0 0 0 0,0-1 0 0 0,0 0-1 0 0,0 0 1 0 0,0 0 0 0 0,0 0 0 0 0,-8-9-1 0 0,7 6-11 0 0,0-1 0 0 0,0 0 0 0 0,1 0-1 0 0,-1-1 1 0 0,2 0 0 0 0,-6-10 0 0 0,4 1-57 0 0,2-13-18 0 0,4 2-13 0 0,0 27 10 0 0,0 0-1 0 0,0 1 1 0 0,0-1-1 0 0,1 0 1 0 0,-1 0 0 0 0,0 1-1 0 0,0-1 1 0 0,0 0 0 0 0,1 0-1 0 0,-1 1 1 0 0,1-1-1 0 0,-1 0 1 0 0,0 0 0 0 0,1 1-1 0 0,-1-1 1 0 0,1 1 0 0 0,0-1-1 0 0,0 0 1 0 0,25-33-64 0 0,-26 32 63 0 0,1 1 0 0 0,0 0 0 0 0,0 0 0 0 0,0 0 0 0 0,0 0 0 0 0,0 0 0 0 0,0 0-1 0 0,0 0 1 0 0,0 1 0 0 0,0-1 0 0 0,0 0 0 0 0,2 0 0 0 0,30-17-23 0 0,-32 17 19 0 0,1 0 0 0 0,-1 1 0 0 0,1-1 0 0 0,-1 0 0 0 0,1 1 0 0 0,-1-1 0 0 0,1 1 0 0 0,0-1 0 0 0,1 1 0 0 0,8-3-23 0 0,-7 2 7 0 0,0 0 0 0 0,1 0 0 0 0,0 0-1 0 0,-1 0 1 0 0,10 1 0 0 0,-6 0-56 0 0,24 1 0 0 0,-16 2-2 0 0,15 6-12 0 0,-20-4 14 0 0,8 10 64 0 0,-18-13 20 0 0,1 1 0 0 0,0-1 0 0 0,-1 1 0 0 0,0-1 1 0 0,1 1-1 0 0,-1-1 0 0 0,0 1 0 0 0,0 0 0 0 0,-1-1 0 0 0,1 1 0 0 0,0 0 0 0 0,-1 0 0 0 0,0 0 0 0 0,1 0 0 0 0,-1-1 0 0 0,-1 1 0 0 0,1 0 0 0 0,0 0 0 0 0,-1 0 0 0 0,1 0 0 0 0,-1-1 1 0 0,-1 5-1 0 0,-1 1 22 0 0,0 0 1 0 0,0 0 0 0 0,-1 0-1 0 0,0 0 1 0 0,-1-1 0 0 0,-5 8-1 0 0,6-10 8 0 0,-1 1-1 0 0,0-1 1 0 0,0-1-1 0 0,0 1 0 0 0,-1-1 1 0 0,1 1-1 0 0,-1-2 1 0 0,0 1-1 0 0,0-1 1 0 0,-1 0-1 0 0,-11 5 0 0 0,12-7 3 0 0,1 1 0 0 0,0-1 0 0 0,-1 0 0 0 0,0 0 0 0 0,1-1 0 0 0,-1 0 0 0 0,1 0 0 0 0,-1 0 0 0 0,1 0 0 0 0,-1-1 0 0 0,0 0 0 0 0,1 0-1 0 0,0-1 1 0 0,-1 1 0 0 0,-6-4 0 0 0,8 3-22 0 0,1 0 0 0 0,-1-1-1 0 0,0 1 1 0 0,1-1 0 0 0,0 0-1 0 0,-1 0 1 0 0,1 0 0 0 0,0 0-1 0 0,1 0 1 0 0,-1-1 0 0 0,0 1-1 0 0,1-1 1 0 0,0 0 0 0 0,0 0-1 0 0,-2-4 1 0 0,-1-10 29 0 0,1-5-47 0 0,5 10-55 0 0,7-19 31 0 0,-7 23-39 0 0,5 0 1 0 0,19-28 42 0 0,-25 36 21 0 0,1 0 0 0 0,-1 0 0 0 0,1 0 0 0 0,0 0 0 0 0,0 0 1 0 0,-1 0-1 0 0,1 0 0 0 0,0 0 0 0 0,0 0 0 0 0,0 0 0 0 0,0 1 0 0 0,0-1 1 0 0,0 0-1 0 0,2 0 0 0 0,31-19-24 0 0,-33 20 22 0 0,0-1-1 0 0,0 1 0 0 0,0-1 0 0 0,0 1 1 0 0,0-1-1 0 0,0 1 0 0 0,1-1 1 0 0,-1 1-1 0 0,0 0 0 0 0,0-1 0 0 0,0 1 1 0 0,0 0-1 0 0,3 0 0 0 0,5-1-26 0 0,-5 0 8 0 0,1 0 0 0 0,-1 1 0 0 0,0 0 0 0 0,0 0 0 0 0,1 0 0 0 0,-1 0 0 0 0,7 2 0 0 0,19 1-40 0 0,-23-2 0 0 0,-1 2-64 0 0,19 9 64 0 0,-24-11 61 0 0,0-1 0 0 0,-1 0-1 0 0,1 0 1 0 0,-1 1 0 0 0,1-1-1 0 0,-1 0 1 0 0,1 1 0 0 0,-1-1-1 0 0,1 0 1 0 0,-1 1 0 0 0,1-1-1 0 0,-1 1 1 0 0,1-1 0 0 0,-1 1-1 0 0,1 0 1 0 0,1 2-3 0 0,0 0 0 0 0,0 0 0 0 0,0 0 0 0 0,0 0 0 0 0,-1 1 0 0 0,1-1 0 0 0,-1 0 0 0 0,0 1 0 0 0,0-1 0 0 0,0 1 0 0 0,-1 0 0 0 0,1-1 0 0 0,-1 1 0 0 0,0-1-1 0 0,0 1 1 0 0,0 0 0 0 0,0-1 0 0 0,-1 1 0 0 0,1-1 0 0 0,-1 1 0 0 0,0-1 0 0 0,-1 4 0 0 0,-1-1 24 0 0,-1 0-1 0 0,1 0 1 0 0,-1 0 0 0 0,0-1-1 0 0,0 0 1 0 0,0 0-1 0 0,-1 0 1 0 0,0-1 0 0 0,0 1-1 0 0,0-1 1 0 0,-1 0-1 0 0,1 0 1 0 0,-1-1 0 0 0,0 0-1 0 0,0 0 1 0 0,-7 2-1 0 0,8-3 23 0 0,0 0 1 0 0,0-1-1 0 0,-1 0 0 0 0,1 0 0 0 0,-1-1 0 0 0,1 1 0 0 0,0-1 0 0 0,-1 0 0 0 0,1-1 0 0 0,-1 1 1 0 0,1-1-1 0 0,0 0 0 0 0,-1 0 0 0 0,1-1 0 0 0,0 0 0 0 0,0 0 0 0 0,0 0 0 0 0,0 0 0 0 0,0-1 0 0 0,-4-3 1 0 0,4 2-22 0 0,0 1 1 0 0,0-2-1 0 0,1 1 0 0 0,-1-1 1 0 0,1 1-1 0 0,0-1 1 0 0,1 0-1 0 0,-1 0 1 0 0,-4-10-1 0 0,1-2-8 0 0,6 13-6 0 0,0 1-1 0 0,0-1 1 0 0,1 0 0 0 0,-1 0-1 0 0,1-4 1 0 0,0 2-13 0 0,1 0 0 0 0,-1-1 0 0 0,1 1 0 0 0,1 0 0 0 0,1-7 0 0 0,1 4-1 0 0,0 1 1 0 0,7-13 0 0 0,-11 21 8 0 0,4-8-59 0 0,5 3-16 0 0,28-16 43 0 0,-28 16-44 0 0,0 4 0 0 0,28-2 4 0 0,-28 2 0 0 0,-1 3-1 0 0,25 7-6 0 0,-20-4-1 0 0,-7-2 54 0 0,-3-2 11 0 0,0 0 0 0 0,-1 1 0 0 0,1-1 0 0 0,0 1 0 0 0,-1 0 0 0 0,0 0 0 0 0,4 3 0 0 0,0 0-6 0 0,-1 0 1 0 0,0 0-1 0 0,0 1 1 0 0,7 11-1 0 0,-9-13 13 0 0,-1 0-1 0 0,0 0 0 0 0,0 0 1 0 0,-1 0-1 0 0,1 0 1 0 0,-1 0-1 0 0,0 0 1 0 0,0 0-1 0 0,0 1 0 0 0,-1-1 1 0 0,1 8-1 0 0,-2-6 14 0 0,0 0 0 0 0,-1 0 0 0 0,0 0 0 0 0,1 0 0 0 0,-2 0 0 0 0,1-1 0 0 0,-1 1-1 0 0,0-1 1 0 0,0 0 0 0 0,0 1 0 0 0,-1-1 0 0 0,1-1 0 0 0,-1 1 0 0 0,-1 0 0 0 0,1-1 0 0 0,-1 0 0 0 0,1 0-1 0 0,-7 3 1 0 0,4-2 32 0 0,0 0 0 0 0,-1 0 0 0 0,0-1 0 0 0,0 0-1 0 0,0 0 1 0 0,0-1 0 0 0,-1 0 0 0 0,1-1 0 0 0,-1 0-1 0 0,0 0 1 0 0,-16 1 0 0 0,18-3-5 0 0,0-1 1 0 0,0 1-1 0 0,0-2 1 0 0,1 1-1 0 0,-1-1 1 0 0,0 0-1 0 0,-8-3 1 0 0,11 3-22 0 0,0 0 0 0 0,0 0 1 0 0,0-1-1 0 0,0 1 0 0 0,1-1 0 0 0,-1 1 1 0 0,1-1-1 0 0,0 0 0 0 0,0 0 1 0 0,0-1-1 0 0,0 1 0 0 0,-3-6 1 0 0,1-2-2 0 0,3-7-24 0 0,1 13-57 0 0,5-3-76 0 0,10-28 75 0 0,-11 27-4 0 0,5 2 0 0 0,25-21 44 0 0,-25 20-52 0 0,2 5-160 0 0,30-10 116 0 0,-30 10 7 0 0,0 5 28 0 0,32 4 11 0 0,-26-2 2 0 0,9 9 3 0 0,-22-11 76 0 0,0 0-1 0 0,0 0 1 0 0,0 0 0 0 0,0 0 0 0 0,0 1-1 0 0,-1 0 1 0 0,1-1 0 0 0,-1 1 0 0 0,0 0 0 0 0,0 0-1 0 0,0 0 1 0 0,0 1 0 0 0,-1-1 0 0 0,1 0-1 0 0,-1 1 1 0 0,0-1 0 0 0,0 1 0 0 0,0-1-1 0 0,0 1 1 0 0,0-1 0 0 0,-1 1 0 0 0,0 0-1 0 0,0-1 1 0 0,0 1 0 0 0,0 0 0 0 0,0-1-1 0 0,-1 1 1 0 0,1 0 0 0 0,-1-1 0 0 0,0 1 0 0 0,-1-1-1 0 0,1 1 1 0 0,0-1 0 0 0,-1 0 0 0 0,0 1-1 0 0,0-1 1 0 0,0 0 0 0 0,0 0 0 0 0,0 0-1 0 0,0-1 1 0 0,-6 5 0 0 0,3-1 7 0 0,-1-1 1 0 0,0-1-1 0 0,0 1 1 0 0,-1-1-1 0 0,1-1 1 0 0,-1 1-1 0 0,-9 3 1 0 0,12-5-85 0 0,-1-1 0 0 0,0 1 0 0 0,0-1 0 0 0,0 0 1 0 0,0 0-1 0 0,0 0 0 0 0,0-1 0 0 0,0 0 0 0 0,0 0 0 0 0,0 0 1 0 0,0-1-1 0 0,-5 0 0 0 0,3-2-169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258 106 143 0 0,'0'0'194'0'0,"-1"-3"-92"0"0,-2-4 77 0 0,0 0-1 0 0,0 0 0 0 0,0 0 1 0 0,-1 0-1 0 0,0 0 0 0 0,0 1 0 0 0,-1 0 1 0 0,1 0-1 0 0,-2 0 0 0 0,-5-5 0 0 0,8 8-55 0 0,0 0 0 0 0,-1 1 0 0 0,1 0-1 0 0,-1-1 1 0 0,0 1 0 0 0,1 1 0 0 0,-1-1-1 0 0,0 0 1 0 0,0 1 0 0 0,0 0 0 0 0,0 0-1 0 0,0 0 1 0 0,-1 1 0 0 0,1-1 0 0 0,0 1-1 0 0,0 0 1 0 0,0 0 0 0 0,-1 0 0 0 0,1 1-1 0 0,-7 1 1 0 0,3 1-51 0 0,1-1-1 0 0,0 1 0 0 0,0 1 1 0 0,1-1-1 0 0,-1 1 1 0 0,1 0-1 0 0,-1 1 1 0 0,1 0-1 0 0,1 0 0 0 0,-1 0 1 0 0,1 0-1 0 0,0 1 1 0 0,0 0-1 0 0,0 0 1 0 0,1 1-1 0 0,0-1 1 0 0,0 1-1 0 0,-4 10 0 0 0,4-6-71 0 0,3 5 0 0 0,1-15 0 0 0,0 1 0 0 0,0-1 0 0 0,0 0 0 0 0,1 0 0 0 0,-1 0 0 0 0,0 1 0 0 0,1-1 0 0 0,-1 0 0 0 0,1 0 0 0 0,-1 0 0 0 0,1 0 0 0 0,-1 0 0 0 0,1 0 0 0 0,0 0 0 0 0,0 1 0 0 0,3 2-3 0 0,0 0 0 0 0,1-1 0 0 0,-1 1 0 0 0,10 4-1 0 0,19 9-76 0 0,35 10-76 0 0,-58-24 147 0 0,-3 0-7 0 0,0-1 1 0 0,0 1-1 0 0,11 7 0 0 0,-8-6 7 0 0,-4-1-4 0 0,-1-1 1 0 0,1 1-1 0 0,-1 0 1 0 0,9 8-1 0 0,17 12 1 0 0,-9 0 12 0 0,-8-1 0 0 0,-13-20 47 0 0,1 1-1 0 0,-1 0 1 0 0,0 0-1 0 0,0 0 0 0 0,-1 1 1 0 0,1-1-1 0 0,0 0 1 0 0,-1 0-1 0 0,0 0 0 0 0,0 0 1 0 0,0 1-1 0 0,0-1 1 0 0,0 0-1 0 0,-1 0 0 0 0,0 0 1 0 0,1 0-1 0 0,-1 1 1 0 0,0-1-1 0 0,0 0 0 0 0,-1-1 1 0 0,1 1-1 0 0,-1 0 1 0 0,1 0-1 0 0,-1 0 0 0 0,0-1 1 0 0,0 1-1 0 0,0-1 1 0 0,0 0-1 0 0,-3 3 0 0 0,0 0 61 0 0,0-1-1 0 0,-1 0 0 0 0,1-1 1 0 0,-1 1-1 0 0,0-1 0 0 0,0 0 0 0 0,0 0 1 0 0,0-1-1 0 0,0 0 0 0 0,0 0 1 0 0,-1 0-1 0 0,1-1 0 0 0,-9 1 0 0 0,0-2 66 0 0,-1-1-1 0 0,1-1 1 0 0,0 0-1 0 0,0-1 0 0 0,0 0 1 0 0,-15-6-1 0 0,8 0 4 0 0,11 5-2886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1.6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93 775 0 0,'-4'4'417'0'0,"1"0"-1"0"0,-1-1 0 0 0,0 0 0 0 0,0 1 0 0 0,-1-1 0 0 0,1-1 0 0 0,-1 1 0 0 0,1-1 0 0 0,-1 0 0 0 0,0 0 0 0 0,0 0 1 0 0,0 0-1 0 0,-9 1 0 0 0,13-4-325 0 0,1 1 1 0 0,-1 0-1 0 0,1 0 0 0 0,-1 0 1 0 0,0-1-1 0 0,1 1 0 0 0,-1 0 1 0 0,1 0-1 0 0,-1-1 1 0 0,1 1-1 0 0,-1 0 0 0 0,1-1 1 0 0,-1 1-1 0 0,1-1 1 0 0,0 1-1 0 0,-1-1 0 0 0,1 1 1 0 0,0-1-1 0 0,-1 1 1 0 0,1-1-1 0 0,0 1 0 0 0,-1-1 1 0 0,1 1-1 0 0,0-1 1 0 0,0 0-1 0 0,0 1 0 0 0,0-1 1 0 0,0 1-1 0 0,0-1 1 0 0,-1 0-1 0 0,1 1 0 0 0,1-1 1 0 0,-1 1-1 0 0,0-1 1 0 0,0 0-1 0 0,2-21 423 0 0,-2 21-577 0 0,1-5 354 0 0,7 1-223 0 0,-2 1-68 0 0,1 1 0 0 0,-1-1 0 0 0,13-3 0 0 0,-18 6-2 0 0,0 1 0 0 0,0-1 0 0 0,1 1 0 0 0,-1 0 0 0 0,0 0 0 0 0,0 0 0 0 0,1 0 0 0 0,-1 0 0 0 0,0 0 0 0 0,0 0 0 0 0,1 0 0 0 0,-1 0 0 0 0,0 1 0 0 0,0-1 0 0 0,0 0 0 0 0,1 1 1 0 0,-1-1-1 0 0,0 1 0 0 0,0 0 0 0 0,0-1 0 0 0,0 1 0 0 0,0 0 0 0 0,0-1 0 0 0,0 1 0 0 0,0 0 0 0 0,0 0 0 0 0,0 0 0 0 0,-1 0 0 0 0,1 0 0 0 0,0 0 0 0 0,0 0 0 0 0,-1 0 0 0 0,1 0 0 0 0,0 2 0 0 0,-1-1 15 0 0,1 0-1 0 0,0 0 0 0 0,-1 0 1 0 0,0 0-1 0 0,1 0 0 0 0,-1 0 1 0 0,0 0-1 0 0,0 0 0 0 0,0 0 1 0 0,-1 0-1 0 0,1 0 0 0 0,0 0 1 0 0,-1 0-1 0 0,1-1 0 0 0,-1 1 1 0 0,1 0-1 0 0,-1 0 0 0 0,0 0 1 0 0,0 0-1 0 0,-1 1 0 0 0,0 0 38 0 0,0-1-1 0 0,0 0 1 0 0,0 0-1 0 0,0 0 0 0 0,-1 0 1 0 0,1 0-1 0 0,0-1 1 0 0,-1 1-1 0 0,0-1 0 0 0,1 1 1 0 0,-1-1-1 0 0,0 0 1 0 0,1 0-1 0 0,-1 0 0 0 0,0 0 1 0 0,0-1-1 0 0,0 1 1 0 0,-5 0-1 0 0,6-1 15 0 0,-1-1 0 0 0,1 1 0 0 0,-1 0 0 0 0,1-1 0 0 0,0 1 1 0 0,0-1-1 0 0,-1 1 0 0 0,1-1 0 0 0,0 0 0 0 0,0 0 0 0 0,0 0 0 0 0,0-1 0 0 0,0 1 0 0 0,0 0 1 0 0,0-1-1 0 0,0 1 0 0 0,0-1 0 0 0,1 0 0 0 0,-1 1 0 0 0,1-1 0 0 0,-1 0 0 0 0,1 0 0 0 0,-1 0 1 0 0,0-3-1 0 0,0 3 17 0 0,2 1-63 0 0,-1 1 1 0 0,1-1-1 0 0,0 1 1 0 0,-1-1-1 0 0,1 1 0 0 0,0-1 1 0 0,-1 0-1 0 0,1 1 1 0 0,0-1-1 0 0,0 0 0 0 0,0 1 1 0 0,-1-1-1 0 0,1 0 1 0 0,0 1-1 0 0,0-1 0 0 0,0 0 1 0 0,0 0-1 0 0,0 1 1 0 0,0-1-1 0 0,1 0 0 0 0,-1 1 1 0 0,0-1-1 0 0,0 0 1 0 0,1-1-1 0 0,5-26 61 0 0,-6 27-78 0 0,0 1 1 0 0,0-1 0 0 0,1 1 0 0 0,-1-1 0 0 0,0 1 0 0 0,0-1 0 0 0,0 1 0 0 0,0-1-1 0 0,1 1 1 0 0,-1-1 0 0 0,0 1 0 0 0,0-1 0 0 0,1 1 0 0 0,-1 0 0 0 0,0-1-1 0 0,1 1 1 0 0,-1-1 0 0 0,1 1 0 0 0,-1 0 0 0 0,0-1 0 0 0,1 1 0 0 0,-1 0 0 0 0,1 0-1 0 0,-1-1 1 0 0,1 1 0 0 0,-1 0 0 0 0,1 0 0 0 0,-1 0 0 0 0,1-1 0 0 0,5-2 0 0 0,0 1 0 0 0,0-1 0 0 0,0 1 0 0 0,12-2 0 0 0,-14 3-2 0 0,0 1 0 0 0,-1 0 0 0 0,1 1 0 0 0,0-1 0 0 0,-1 0 0 0 0,1 1 0 0 0,0 0 0 0 0,6 2 0 0 0,-8-2 0 0 0,1 0 0 0 0,-1 0 0 0 0,0 1 0 0 0,1-1 0 0 0,-1 0 0 0 0,0 1 0 0 0,0 0 0 0 0,0-1 0 0 0,0 1 0 0 0,-1 0 0 0 0,1 0 0 0 0,0 0 0 0 0,-1 0 0 0 0,1 0 0 0 0,-1 0 0 0 0,0 1 0 0 0,1-1 0 0 0,-1 0 0 0 0,0 1 0 0 0,-1-1 0 0 0,1 1 0 0 0,0-1 0 0 0,-1 1 0 0 0,1 0 0 0 0,-1-1 0 0 0,0 1 0 0 0,0 3 0 0 0,0-5 15 0 0,0 1 0 0 0,0-1 0 0 0,0 0 0 0 0,0 0 0 0 0,0 0 0 0 0,0 0 0 0 0,-1 0 0 0 0,1 0 0 0 0,0 0 0 0 0,-1 0 0 0 0,1 0 0 0 0,-1 0 0 0 0,1 0 0 0 0,-1 0 0 0 0,1 0 0 0 0,-1 0 0 0 0,0 0 0 0 0,1 0 0 0 0,-1 0 0 0 0,0-1 0 0 0,0 1 0 0 0,0 0 0 0 0,0-1 0 0 0,1 1 0 0 0,-1 0 0 0 0,0-1 0 0 0,0 1 0 0 0,0-1 0 0 0,0 1 0 0 0,0-1 0 0 0,-1 0 0 0 0,1 1 0 0 0,0-1 0 0 0,0 0 0 0 0,0 0 0 0 0,0 0 0 0 0,0 0 0 0 0,0 0 0 0 0,0 0 0 0 0,0 0 0 0 0,-2-1 0 0 0,0 1 35 0 0,0-1-1 0 0,0 0 0 0 0,0 0 0 0 0,0 0 1 0 0,0-1-1 0 0,1 1 0 0 0,-1-1 1 0 0,1 1-1 0 0,-1-1 0 0 0,1 0 0 0 0,-1 0 1 0 0,1 0-1 0 0,-4-5 0 0 0,2 1 9 0 0,1 0-1 0 0,-1 0 1 0 0,1-1-1 0 0,0 1 1 0 0,1-1-1 0 0,-3-11 1 0 0,4 17-56 0 0,1 1 1 0 0,0-1-1 0 0,0 0 0 0 0,0 1 1 0 0,0-1-1 0 0,0 1 1 0 0,0-1-1 0 0,1 0 0 0 0,-1 1 1 0 0,0-1-1 0 0,0 1 0 0 0,0-1 1 0 0,1 0-1 0 0,-1 1 0 0 0,0-1 1 0 0,0 1-1 0 0,1-1 1 0 0,12-30-9 0 0,-10 23-70 0 0,7 8 2 0 0,27-4 6 0 0,-37 4 64 0 0,1-1 0 0 0,0 1 1 0 0,0 0-1 0 0,0 0 1 0 0,-1 0-1 0 0,1 0 1 0 0,0 0-1 0 0,0 0 1 0 0,-1 0-1 0 0,1 0 0 0 0,0 0 1 0 0,0 1-1 0 0,-1-1 1 0 0,1 0-1 0 0,0 0 1 0 0,0 1-1 0 0,0-1 1 0 0,5 3-11 0 0,-1 1 0 0 0,1-1 0 0 0,-1 1 0 0 0,0 0 0 0 0,7 6 0 0 0,-11-9 17 0 0,1 0-1 0 0,-1 1 1 0 0,0-1 0 0 0,1 1 0 0 0,-1-1 0 0 0,0 1 0 0 0,0-1 0 0 0,0 1-1 0 0,0 0 1 0 0,-1 0 0 0 0,1-1 0 0 0,0 1 0 0 0,-1 0 0 0 0,1 0-1 0 0,-1 0 1 0 0,0 0 0 0 0,0-1 0 0 0,1 1 0 0 0,-1 0 0 0 0,0 0 0 0 0,-1 0-1 0 0,1 0 1 0 0,0 0 0 0 0,0 0 0 0 0,-1 0 0 0 0,1-1 0 0 0,-1 1-1 0 0,-1 2 1 0 0,0-1-17 0 0,0 0 0 0 0,-1 0-1 0 0,1 0 1 0 0,-1 0 0 0 0,0-1 0 0 0,1 1-1 0 0,-2-1 1 0 0,1 0 0 0 0,0 1 0 0 0,0-2-1 0 0,-1 1 1 0 0,1 0 0 0 0,-1-1 0 0 0,1 1-1 0 0,-1-1 1 0 0,1 0 0 0 0,-1 0-1 0 0,0-1 1 0 0,0 1 0 0 0,0-1 0 0 0,1 1-1 0 0,-1-1 1 0 0,0-1 0 0 0,0 1 0 0 0,0 0-1 0 0,1-1 1 0 0,-1 0 0 0 0,0 0 0 0 0,-5-2-1 0 0,3-3-1125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3.0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83 599 0 0,'-5'5'607'0'0,"0"0"0"0"0,0-1-1 0 0,0 0 1 0 0,-12 6 0 0 0,14-9-329 0 0,1 1 0 0 0,0-1 1 0 0,-1 0-1 0 0,1 0 0 0 0,-1-1 1 0 0,1 1-1 0 0,-1-1 0 0 0,0 1 1 0 0,1-1-1 0 0,-1 0 0 0 0,0 1 1 0 0,1-2-1 0 0,-1 1 0 0 0,0 0 1 0 0,-3-1-1 0 0,5 1-107 0 0,0-1 0 0 0,0 0 1 0 0,0 1-1 0 0,0-1 0 0 0,1 0 0 0 0,-1 0 0 0 0,0 1 0 0 0,0-1 0 0 0,0 0 1 0 0,1 0-1 0 0,-1 0 0 0 0,0 0 0 0 0,1 0 0 0 0,-1 0 0 0 0,-1-3 1373 0 0,6-4-1406 0 0,-3 5-124 0 0,1-1 1 0 0,0 1-1 0 0,0-1 0 0 0,1 1 0 0 0,-1 0 0 0 0,1-1 0 0 0,4-3 1 0 0,-2 3-14 0 0,-1 1 1 0 0,1 1-1 0 0,0-1 1 0 0,0 1-1 0 0,10-4 1 0 0,-14 6-4 0 0,-1 0-1 0 0,1-1 1 0 0,-1 1 0 0 0,1 0-1 0 0,0 0 1 0 0,0 0 0 0 0,-1-1-1 0 0,1 1 1 0 0,0 0 0 0 0,-1 0-1 0 0,1 0 1 0 0,0 0 0 0 0,-1 0 0 0 0,1 0-1 0 0,0 0 1 0 0,0 0 0 0 0,-1 1-1 0 0,1-1 1 0 0,0 0 0 0 0,-1 0-1 0 0,1 1 1 0 0,0-1 0 0 0,29 11-25 0 0,-19-4-26 0 0,5 9 39 0 0,-15-13 24 0 0,1-1 0 0 0,-1 0 0 0 0,0 1 0 0 0,0-1 0 0 0,0 1 0 0 0,0-1 0 0 0,0 1 0 0 0,0 0 0 0 0,-1-1 0 0 0,1 1 0 0 0,-1 0 0 0 0,0-1 0 0 0,0 1 0 0 0,0 0 0 0 0,0-1 0 0 0,0 1 0 0 0,-1 0 0 0 0,1-1 0 0 0,-1 1 0 0 0,0 0 0 0 0,1-1 0 0 0,-1 1 0 0 0,-1-1 0 0 0,1 1 0 0 0,0-1 0 0 0,-2 3 0 0 0,1-3 46 0 0,1 1 0 0 0,-1-1 0 0 0,0 0-1 0 0,1 0 1 0 0,-1 0 0 0 0,0 0 0 0 0,0 0 0 0 0,-1 0 0 0 0,1-1 0 0 0,0 1 0 0 0,0-1-1 0 0,-1 1 1 0 0,1-1 0 0 0,-1 0 0 0 0,1 0 0 0 0,-1 0 0 0 0,0 0 0 0 0,1-1 0 0 0,-1 1 0 0 0,0-1-1 0 0,0 1 1 0 0,1-1 0 0 0,-1 0 0 0 0,-5 0 0 0 0,4-1 33 0 0,-1-1-1 0 0,0 1 1 0 0,1-1 0 0 0,-1 0 0 0 0,1 0-1 0 0,-1 0 1 0 0,1-1 0 0 0,0 0-1 0 0,0 1 1 0 0,0-1 0 0 0,1-1 0 0 0,-7-5-1 0 0,6 4-10 0 0,0 0 0 0 0,0 0 0 0 0,0-1-1 0 0,1 1 1 0 0,-1-1 0 0 0,1 0 0 0 0,1 0-1 0 0,-5-11 1 0 0,5 2 20 0 0,2 12-92 0 0,0 1 0 0 0,0-1 0 0 0,0 0 0 0 0,1 1 0 0 0,-1-1 0 0 0,1 0 0 0 0,0 1 0 0 0,0-1 0 0 0,1-3 0 0 0,2 0-8 0 0,0 0 1 0 0,0 0 0 0 0,7-7-1 0 0,-6 6-78 0 0,5 7-16 0 0,28 0-5 0 0,-38 0 95 0 0,1 0 0 0 0,0 0-1 0 0,-1 0 1 0 0,1 0 0 0 0,0 0 0 0 0,0 0 0 0 0,-1 0 0 0 0,1 0-1 0 0,0 0 1 0 0,-1 0 0 0 0,1 1 0 0 0,0-1 0 0 0,-1 0-1 0 0,1 0 1 0 0,0 1 0 0 0,-1-1 0 0 0,1 0 0 0 0,0 1 0 0 0,15 10-94 0 0,-11-5 10 0 0,8 18-40 0 0,-11-16 117 0 0,-3-1-6 0 0,1-3 32 0 0,-1-1 0 0 0,1 1 0 0 0,-1 0 0 0 0,0-1 0 0 0,0 1 0 0 0,0-1 0 0 0,0 1 0 0 0,-1-1 0 0 0,0 0 0 0 0,1 1 0 0 0,-1-1 0 0 0,0 0 0 0 0,-1 0 0 0 0,1 0 0 0 0,0 0 0 0 0,-1-1 0 0 0,0 1 0 0 0,0-1 0 0 0,-3 3 1 0 0,4-4 8 0 0,0 1 0 0 0,1-1 0 0 0,-1 0 0 0 0,0 0 0 0 0,0-1 0 0 0,0 1 0 0 0,0 0 1 0 0,0-1-1 0 0,0 1 0 0 0,0-1 0 0 0,0 1 0 0 0,0-1 0 0 0,0 0 0 0 0,0 0 1 0 0,0 0-1 0 0,0 0 0 0 0,0 0 0 0 0,0-1 0 0 0,0 1 0 0 0,0-1 0 0 0,0 1 1 0 0,0-1-1 0 0,0 0 0 0 0,1 1 0 0 0,-1-1 0 0 0,0 0 0 0 0,0 0 0 0 0,0-1 1 0 0,1 1-1 0 0,-1 0 0 0 0,1 0 0 0 0,-1-1 0 0 0,1 1 0 0 0,-1-1 0 0 0,1 1 0 0 0,-2-3 1 0 0,2 2-21 0 0,1 1 3 0 0,-1 0-1 0 0,0-1 1 0 0,0 1 0 0 0,0-1-1 0 0,1 1 1 0 0,-1-1 0 0 0,1 1-1 0 0,-1-1 1 0 0,1 1 0 0 0,0-1 0 0 0,-1-2-1 0 0,1 2-90 0 0,3-4-146 0 0,8-20 134 0 0,-8 19 1 0 0,6 5-214 0 0,27-6 207 0 0,-27 6 0 0 0,-4 2 70 0 0,0 0-1 0 0,0 1 0 0 0,0-1 1 0 0,7 3-1 0 0,-2-1 0 0 0,4 2-67 0 0,10 8 4 0 0,-14-5 18 0 0,4 9 64 0 0,-13-15 9 0 0,0 0-1 0 0,-1 0 0 0 0,1 0 1 0 0,-1 0-1 0 0,1 0 0 0 0,-1 0 1 0 0,1 0-1 0 0,-1 0 0 0 0,1 0 1 0 0,-1 0-1 0 0,0 0 0 0 0,0 0 1 0 0,0 0-1 0 0,0 0 0 0 0,1 0 1 0 0,-1 0-1 0 0,0 0 0 0 0,-1 0 1 0 0,1 0-1 0 0,0 0 0 0 0,0 0 1 0 0,-1 2-1 0 0,0-1-25 0 0,0-1 1 0 0,0 1-1 0 0,0-1 1 0 0,0 1-1 0 0,0-1 0 0 0,0 1 1 0 0,-1-1-1 0 0,1 0 1 0 0,0 1-1 0 0,-1-1 0 0 0,1 0 1 0 0,-3 1-1 0 0,1 0-54 0 0,-1 0 0 0 0,0 0-1 0 0,0 0 1 0 0,0-1 0 0 0,0 1 0 0 0,0-1-1 0 0,-1 0 1 0 0,1 0 0 0 0,0-1 0 0 0,-5 1-1 0 0,-10-4-2120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4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84 775 0 0,'-4'5'613'0'0,"-1"-1"0"0"0,0 0-1 0 0,0-1 1 0 0,-10 7-1 0 0,13-9-345 0 0,0 0-1 0 0,0 0 1 0 0,0 0-1 0 0,-1 0 1 0 0,1-1-1 0 0,0 1 1 0 0,0 0-1 0 0,-1-1 1 0 0,1 0-1 0 0,0 0 1 0 0,-1 1-1 0 0,1-1 1 0 0,0-1-1 0 0,-1 1 1 0 0,-3-1-1 0 0,4 0-115 0 0,1 1-1 0 0,0-1 0 0 0,0 0 1 0 0,0 0-1 0 0,0 0 1 0 0,0 0-1 0 0,0 0 1 0 0,0 0-1 0 0,0 0 1 0 0,1 0-1 0 0,-1-1 1 0 0,0 1-1 0 0,1 0 1 0 0,-1 0-1 0 0,1-1 1 0 0,-1 1-1 0 0,1 0 1 0 0,-1-1-1 0 0,1-1 1 0 0,-1 1-96 0 0,1-1 641 0 0,1-4-514 0 0,3-21-20 0 0,-2 21-18 0 0,4 0-74 0 0,20-23-49 0 0,-19 23 559 0 0,1 7 8 0 0,25 2 27 0 0,-31-1-582 0 0,0-1 0 0 0,0 1 0 0 0,1 0 0 0 0,-2 0 0 0 0,1 0 0 0 0,0 0 0 0 0,0 0 0 0 0,0 1 0 0 0,0-1 0 0 0,-1 0 0 0 0,1 1 0 0 0,-1 0 0 0 0,1-1 0 0 0,-1 1 0 0 0,0 0 0 0 0,1 0 0 0 0,-1-1 0 0 0,0 1 0 0 0,0 0 0 0 0,0 0 1 0 0,-1 0-1 0 0,2 4 0 0 0,-1-2-153 0 0,0-1-1 0 0,0 1 1 0 0,-1 0 0 0 0,1-1 0 0 0,-1 1 0 0 0,0 0 0 0 0,0 0 0 0 0,0-1 0 0 0,-1 1 0 0 0,1 0 0 0 0,-1 0 0 0 0,0-1-1 0 0,0 1 1 0 0,0-1 0 0 0,-3 6 0 0 0,3-7 155 0 0,0 0 0 0 0,0 0 1 0 0,0 0-1 0 0,0-1 0 0 0,0 1 0 0 0,-1 0 0 0 0,1 0 0 0 0,0 0 0 0 0,-1-1 1 0 0,0 1-1 0 0,1-1 0 0 0,-1 1 0 0 0,0-1 0 0 0,0 0 0 0 0,1 0 1 0 0,-1 0-1 0 0,0 0 0 0 0,0 0 0 0 0,-1 0 0 0 0,1 0 0 0 0,0-1 0 0 0,0 1 1 0 0,0-1-1 0 0,0 1 0 0 0,-1-1 0 0 0,1 0 0 0 0,-2 0 0 0 0,-4-1 128 0 0,5 1-122 0 0,1 0-1 0 0,0 0 1 0 0,-1 0-1 0 0,1 0 1 0 0,0-1-1 0 0,0 0 1 0 0,-1 1-1 0 0,1-1 1 0 0,0 0-1 0 0,0 0 1 0 0,-3-1-1 0 0,3 0-19 0 0,0-1 0 0 0,-1 1-1 0 0,1-1 1 0 0,0 1 0 0 0,1-1-1 0 0,-1 1 1 0 0,0-1 0 0 0,1 0 0 0 0,-1 0-1 0 0,1 0 1 0 0,0 0 0 0 0,0 0-1 0 0,-1-5 1 0 0,2-2 22 0 0,3-15-46 0 0,-3 18-61 0 0,8 0-147 0 0,21-20 133 0 0,-21 21 4 0 0,-6 6-81 0 0,0 0 145 0 0,0 0-1 0 0,-1 0 0 0 0,1 0 0 0 0,0 0 0 0 0,0 1 1 0 0,0-1-1 0 0,0 1 0 0 0,2 1 0 0 0,-2-1 0 0 0,0-1 1 0 0,0 1-1 0 0,0 0 0 0 0,-1-1 0 0 0,1 0 0 0 0,0 1 1 0 0,0-1-1 0 0,0 0 0 0 0,3 0 0 0 0,-1 3-61 0 0,-2-1 63 0 0,1-1 1 0 0,-1 1-1 0 0,0 0 0 0 0,0 0 0 0 0,1 1 0 0 0,-1-1 1 0 0,-1 0-1 0 0,1 1 0 0 0,0-1 0 0 0,-1 1 0 0 0,1-1 1 0 0,-1 1-1 0 0,0 0 0 0 0,2 5 0 0 0,-2-4 10 0 0,0-1 0 0 0,-1 1 0 0 0,0 0-1 0 0,0-1 1 0 0,0 1 0 0 0,0 0 0 0 0,0-1-1 0 0,-1 1 1 0 0,1 0 0 0 0,-1-1 0 0 0,0 1-1 0 0,-2 4 1 0 0,2-6 21 0 0,0 1 0 0 0,-1-1-1 0 0,1 0 1 0 0,-1 0 0 0 0,1 0-1 0 0,-1 0 1 0 0,1 0 0 0 0,-1-1-1 0 0,0 1 1 0 0,0 0 0 0 0,0-1 0 0 0,0 1-1 0 0,0-1 1 0 0,0 0 0 0 0,-1 0-1 0 0,1 0 1 0 0,0 0 0 0 0,-1 0 0 0 0,-2 1-1 0 0,2-2 4 0 0,1 0-1 0 0,-1 1 1 0 0,1-1-1 0 0,0 0 1 0 0,-1-1-1 0 0,1 1 1 0 0,-1 0-1 0 0,1-1 1 0 0,-1 1-1 0 0,1-1 1 0 0,0 0-1 0 0,-1 0 1 0 0,1 0-1 0 0,0 0 1 0 0,0 0-1 0 0,-1 0 1 0 0,1-1-1 0 0,0 1 1 0 0,0-1-1 0 0,1 1 1 0 0,-1-1-1 0 0,0 0 1 0 0,0 0-1 0 0,1 0 1 0 0,-1 0-1 0 0,-1-3 1 0 0,-2-6 28 0 0,0-7-58 0 0,4 13-86 0 0,7-2-624 0 0,27-27 155 0 0,-28 36 344 0 0,15 7-10 0 0,-18-8 118 0 0,-1 0 1 0 0,1 0-1 0 0,-1-1 1 0 0,1 1-1 0 0,-1 0 0 0 0,1 1 1 0 0,-1-1-1 0 0,0 0 1 0 0,0 0-1 0 0,0 0 1 0 0,0 1-1 0 0,0-1 1 0 0,0 1-1 0 0,0-1 1 0 0,0 1-1 0 0,0-1 1 0 0,-1 1-1 0 0,1-1 1 0 0,0 1-1 0 0,-1 0 1 0 0,0-1-1 0 0,1 1 1 0 0,-1 0-1 0 0,0-1 1 0 0,0 1-1 0 0,0 0 0 0 0,0-1 1 0 0,0 1-1 0 0,0 0 1 0 0,-1 2-1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09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36 1351 0 0,'-11'-3'1248'0'0,"-30"-6"8040"0"0,53 8-9021 0 0,36-7-38 0 0,-36 6 319 0 0,0 1-465 0 0,36-4-10 0 0,-36 4 3 0 0,-1 1 0 0 0,53 2 20 0 0,-8 2-264 0 0,-18-1-61 0 0,-28-3-54 0 0,-35-11-3542 0 0,16 7 2906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09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25 1807 0 0,'-7'-4'78'0'0,"3"0"159"0"0,3 3 139 0 0,-10-14 4655 0 0,11 15-5008 0 0,0 0 0 0 0,0 0 0 0 0,0 0 1 0 0,-1 0-1 0 0,1 0 0 0 0,0 0 0 0 0,0 0 1 0 0,0 0-1 0 0,-1 0 0 0 0,1 0 0 0 0,0 0 1 0 0,0 0-1 0 0,0 0 0 0 0,0 0 0 0 0,-1 0 1 0 0,1 0-1 0 0,0 0 0 0 0,0 0 0 0 0,0 0 1 0 0,-1 0-1 0 0,1 0 0 0 0,0 0 0 0 0,0 1 1 0 0,0-1-1 0 0,0 0 0 0 0,-1 0 0 0 0,1 0 1 0 0,0 0-1 0 0,0 0 0 0 0,0 0 0 0 0,0 1 1 0 0,0-1-1 0 0,0 0 0 0 0,0 0 0 0 0,-1 0 1 0 0,1 1-1 0 0,0-1 0 0 0,0 0 0 0 0,0 0 1 0 0,0 0-1 0 0,0 0 0 0 0,0 1 0 0 0,0-1 1 0 0,0 0-1 0 0,0 0 0 0 0,0 0 0 0 0,0 1 1 0 0,0-1-1 0 0,0 0 0 0 0,0 0 1 0 0,0 0-1 0 0,0 1 0 0 0,0-1 0 0 0,0 0 1 0 0,1 0-1 0 0,-1 1 0 0 0,21 209 1968 0 0,-12-96-1413 0 0,-7-97-746 0 0,-1 0 0 0 0,-1 0-1 0 0,-2 25 1 0 0,-1-32-263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1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292 474 775 0 0,'-4'-1'3747'0'0,"2"-2"-3476"0"0,0 0 0 0 0,0 1-1 0 0,0-1 1 0 0,-1 1 0 0 0,1-1 0 0 0,-1 1-1 0 0,1 0 1 0 0,-1 0 0 0 0,0 0 0 0 0,0 0-1 0 0,0 1 1 0 0,-5-3 0 0 0,2 2 69 0 0,0 0 0 0 0,0 1 0 0 0,0-1 0 0 0,0 1 0 0 0,0 1 0 0 0,-11-1 0 0 0,5 1-134 0 0,0 1 0 0 0,0 0-1 0 0,0 1 1 0 0,0 0 0 0 0,0 1 0 0 0,0 0-1 0 0,1 1 1 0 0,-1 0 0 0 0,-19 11 0 0 0,27-13-215 0 0,0 1 0 0 0,0-1 1 0 0,0 1-1 0 0,0 0 1 0 0,1 0-1 0 0,-1 1 1 0 0,1-1-1 0 0,0 0 0 0 0,0 1 1 0 0,0 0-1 0 0,0 0 1 0 0,1 0-1 0 0,0 0 0 0 0,0 0 1 0 0,0 1-1 0 0,0-1 1 0 0,0 0-1 0 0,1 1 1 0 0,0 0-1 0 0,0-1 0 0 0,0 1 1 0 0,1 0-1 0 0,-1-1 1 0 0,1 1-1 0 0,0 0 0 0 0,1 0 1 0 0,1 8-1 0 0,0-6-35 0 0,0 0 0 0 0,0-1 0 0 0,1 1 0 0 0,0-1 0 0 0,1 1-1 0 0,0-1 1 0 0,0 0 0 0 0,7 9 0 0 0,-8-12-23 0 0,3 0 1 0 0,16 10 42 0 0,-16-10-30 0 0,4-9 12 0 0,31-19 95 0 0,-31 19 64 0 0,-3-6 10 0 0,23-33-6 0 0,-23 33 78 0 0,-1-1 330 0 0,1-4-309 0 0,2-2 359 0 0,6-23 0 0 0,-10 30-370 0 0,-1 2-171 0 0,0-1-1 0 0,3-17 0 0 0,-3 15-205 0 0,8-38-813 0 0,0-11 253 0 0,-4 12 706 0 0,0-18 22 0 0,-3 3 0 0 0,-4 9 0 0 0,-2 12 19 0 0,1 36 1426 0 0,0 9-1259 0 0,9 101 533 0 0,-2-43-586 0 0,4 96-120 0 0,12 97-168 0 0,-22-240 152 0 0,0-6-7 0 0,0 0 0 0 0,0 0 0 0 0,1 0 0 0 0,-1-1-1 0 0,4 9 1 0 0,-2-10 11 0 0,0 1-177 0 0,13-22-5297 0 0,-12 11 5062 0 0,0 0 0 0 0,0 0 0 0 0,0 0 1 0 0,9-8-1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1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8 104 1151 0 0,'0'17'555'0'0,"2"-14"-52"0"0,7 8 17 0 0,-7-8 64 0 0,3 1 242 0 0,16 13 109 0 0,-15-12 934 0 0,1-3-1159 0 0,21 10-92 0 0,-21-10 1638 0 0,4-8-1946 0 0,29-20-80 0 0,-29 19 314 0 0,-7-3-470 0 0,-4 10-74 0 0,4-12 3 0 0,1 1 1 0 0,2-18-1 0 0,-6 22-5 0 0,0 0 0 0 0,-1 0 0 0 0,0 0 0 0 0,-1-11 0 0 0,1 18-1 0 0,0-1 1 0 0,0 1-1 0 0,0-1 0 0 0,0 0 1 0 0,0 1-1 0 0,0-1 1 0 0,0 1-1 0 0,0-1 1 0 0,0 1-1 0 0,-1-1 1 0 0,1 1-1 0 0,0-1 1 0 0,0 1-1 0 0,0-1 1 0 0,-1 1-1 0 0,1-1 0 0 0,0 1 1 0 0,-1-1-1 0 0,1 1 1 0 0,-1-1-1 0 0,-1-1-18 0 0,-1-1 1 0 0,0 1-1 0 0,0 0 0 0 0,1 1 0 0 0,-1-1 0 0 0,0 0 0 0 0,-1 1 0 0 0,1 0 0 0 0,0-1 0 0 0,0 1 1 0 0,-1 1-1 0 0,1-1 0 0 0,0 0 0 0 0,-1 1 0 0 0,1 0 0 0 0,0-1 0 0 0,-5 2 0 0 0,2-1-23 0 0,0 1-1 0 0,0-1 0 0 0,0 1 1 0 0,0 1-1 0 0,0-1 0 0 0,1 1 1 0 0,-1 0-1 0 0,1 0 0 0 0,-1 1 1 0 0,1 0-1 0 0,0 0 1 0 0,-8 6-1 0 0,10-7 47 0 0,0 1 0 0 0,0 0 0 0 0,0 0 1 0 0,1 1-1 0 0,0-1 0 0 0,-1 0 0 0 0,1 1 0 0 0,0 0 0 0 0,1-1 0 0 0,-1 1 1 0 0,1 0-1 0 0,0 0 0 0 0,-1 0 0 0 0,2 0 0 0 0,-1 0 0 0 0,0 0 1 0 0,1 0-1 0 0,0 0 0 0 0,0 7 0 0 0,1-2 41 0 0,0 1 0 0 0,1-1 0 0 0,0 0 0 0 0,0 0 0 0 0,1 0 0 0 0,0 0 0 0 0,8 15 0 0 0,-4-10 33 0 0,2 0 0 0 0,-1-1 1 0 0,19 20-1 0 0,-26-32-66 0 0,0 1 0 0 0,0-1 0 0 0,1 1 0 0 0,-1-1 0 0 0,1 0-1 0 0,-1 0 1 0 0,1 1 0 0 0,0-1 0 0 0,0 0 0 0 0,3 1 0 0 0,0 1 12 0 0,0 0 55 0 0,3-1 3 0 0,25 6 0 0 0,-24-5 80 0 0,1-4-80 0 0,31-3 0 0 0,-40 4-78 0 0,1 0-1 0 0,0 0 1 0 0,-1-1-1 0 0,1 1 1 0 0,0 0-1 0 0,-1-1 1 0 0,1 1-1 0 0,0-1 0 0 0,-1 0 1 0 0,3-1-1 0 0,38-19-241 0 0,-31 16-64 0 0,-5-5-2114 0 0,25-36 1444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2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362 146 1727 0 0,'8'11'5920'0'0,"-7"-22"-4928"0"0,1-1-654 0 0,0 5 133 0 0,-1 0 1 0 0,-1-1 0 0 0,1-10-1 0 0,-3 12 795 0 0,-3-5-406 0 0,0 1 1 0 0,-12-17-1 0 0,14 23-861 0 0,-1 1 1 0 0,1-1-1 0 0,-1 1 1 0 0,0 0-1 0 0,0 0 1 0 0,0 1-1 0 0,0-1 0 0 0,-1 1 1 0 0,1 0-1 0 0,-1 0 1 0 0,0 0-1 0 0,1 1 1 0 0,-1-1-1 0 0,0 1 0 0 0,0 0 1 0 0,0 1-1 0 0,0-1 1 0 0,0 1-1 0 0,0 0 1 0 0,0 0-1 0 0,-7 2 0 0 0,7-2 14 0 0,0 1 1 0 0,0 0-1 0 0,-1 0 0 0 0,2 1 0 0 0,-1 0 0 0 0,0 0 0 0 0,0 0 0 0 0,0 0 0 0 0,1 1 0 0 0,-1 0 0 0 0,1 0 1 0 0,0 0-1 0 0,0 0 0 0 0,0 1 0 0 0,0-1 0 0 0,1 1 0 0 0,-1 0 0 0 0,1 0 0 0 0,-5 9 0 0 0,3-3-16 0 0,1 1-1 0 0,1-1 1 0 0,0 1-1 0 0,0 0 0 0 0,1 0 1 0 0,0 0-1 0 0,1 0 1 0 0,0 0-1 0 0,1 0 1 0 0,0 0-1 0 0,1 1 1 0 0,0-1-1 0 0,1 0 0 0 0,0 0 1 0 0,1-1-1 0 0,0 1 1 0 0,6 12-1 0 0,0-5 4 0 0,3-1 11 0 0,-9-15 10 0 0,7-5 1 0 0,32-13-1 0 0,-41 16-19 0 0,-1 0-1 0 0,1-1 1 0 0,0 1 0 0 0,0 0-1 0 0,-1 0 1 0 0,1-1-1 0 0,0 1 1 0 0,0-1 0 0 0,-1 1-1 0 0,1 0 1 0 0,0-1 0 0 0,-1 1-1 0 0,1-1 1 0 0,-1 0 0 0 0,1 1-1 0 0,-1-1 1 0 0,1 1-1 0 0,-1-1 1 0 0,1 0 0 0 0,-1 0-1 0 0,0 1 1 0 0,1-1 0 0 0,-1 0-1 0 0,0 1 1 0 0,1-2 0 0 0,17-39-2 0 0,-13 31-54 0 0,1-1-10 0 0,17-29-6 0 0,-17 29-29 0 0,5 10-322 0 0,29-4 339 0 0,-39 5 80 0 0,-1 0-1 0 0,1 0 0 0 0,-1 0 0 0 0,1-1 0 0 0,-1 1 1 0 0,1 0-1 0 0,-1 0 0 0 0,1 0 0 0 0,-1 0 1 0 0,1 0-1 0 0,-1 0 0 0 0,1 0 0 0 0,-1 0 1 0 0,1 0-1 0 0,-1 0 0 0 0,1 0 0 0 0,-1 1 1 0 0,1-1-1 0 0,-1 0 0 0 0,1 0 0 0 0,-1 0 1 0 0,1 1-1 0 0,-1-1 0 0 0,0 0 0 0 0,1 0 1 0 0,-1 1-1 0 0,1-1 0 0 0,0 1 0 0 0,8 10-17 0 0,0 0-1 0 0,0 0 1 0 0,-1 1-1 0 0,-1 0 1 0 0,0 0-1 0 0,0 1 1 0 0,-1 0-1 0 0,-1 0 1 0 0,0 0-1 0 0,-1 1 1 0 0,-1 0 0 0 0,0-1-1 0 0,0 1 1 0 0,-1 1-1 0 0,-1-1 1 0 0,-1 18-1 0 0,-1-16 44 0 0,0 1-1 0 0,-1 0 1 0 0,0 0 0 0 0,-2-1 0 0 0,0 1-1 0 0,-1-1 1 0 0,0 0 0 0 0,-1-1-1 0 0,-1 1 1 0 0,-1-1 0 0 0,0 0-1 0 0,-1-1 1 0 0,-19 24 0 0 0,17-25 111 0 0,-2 0 0 0 0,0 0 1 0 0,0-1-1 0 0,-1-1 0 0 0,-1 0 1 0 0,0-1-1 0 0,0-1 0 0 0,-25 12 1 0 0,31-18-77 0 0,1 0 0 0 0,0 0 1 0 0,-1-1-1 0 0,1 0 0 0 0,-1 0 0 0 0,0-1 1 0 0,1 0-1 0 0,-1 0 0 0 0,0-1 0 0 0,0-1 1 0 0,1 1-1 0 0,-1-1 0 0 0,0-1 1 0 0,0 0-1 0 0,1 0 0 0 0,0 0 0 0 0,-1-1 1 0 0,1 0-1 0 0,-11-7 0 0 0,16 8-129 0 0,0 0-1 0 0,0-1 1 0 0,0 1-1 0 0,0-1 1 0 0,0 0-1 0 0,0 0 1 0 0,-3-6-1 0 0,4 5-276 0 0,5-7-1904 0 0,12-43 1232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2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88 599 0 0,'0'0'1856'0'0,"-3"-2"-984"0"0,-1 0-549 0 0,3 2-198 0 0,-1-1 0 0 0,1 1 0 0 0,0-1 0 0 0,0 1 0 0 0,0-1 0 0 0,0 0 0 0 0,0 0 0 0 0,0 0 0 0 0,0 1 0 0 0,0-1-1 0 0,0 0 1 0 0,0 0 0 0 0,-1-3 0 0 0,-17-18 1946 0 0,15 18-1738 0 0,3 2-146 0 0,0 0 0 0 0,-1 0 1 0 0,0 0-1 0 0,1 0 0 0 0,-1 1 0 0 0,0-1 0 0 0,0 1 0 0 0,-2-2 0 0 0,-2-2 361 0 0,0 1 0 0 0,0 1 0 0 0,-11-6 0 0 0,15 8-422 0 0,-1 0 0 0 0,1 0 0 0 0,-1 0 0 0 0,0 0 0 0 0,1 1 0 0 0,-1-1 0 0 0,0 1 0 0 0,0 0-1 0 0,0 0 1 0 0,1 0 0 0 0,-1 0 0 0 0,0 0 0 0 0,0 0 0 0 0,1 1 0 0 0,-5 0 0 0 0,3 2-37 0 0,-1-1 0 0 0,1 1 0 0 0,-1-1 0 0 0,1 1 0 0 0,0 0 0 0 0,0 1-1 0 0,0-1 1 0 0,1 1 0 0 0,-1 0 0 0 0,1 0 0 0 0,0 0 0 0 0,0 0 0 0 0,0 0 0 0 0,0 1 0 0 0,1-1 0 0 0,0 1 0 0 0,0 0 0 0 0,0 0 0 0 0,-1 5 0 0 0,0 4 42 0 0,0-1 1 0 0,0 1 0 0 0,1 0 0 0 0,1 0-1 0 0,1 27 1 0 0,1-30-90 0 0,0-1-1 0 0,0 1 1 0 0,1-1-1 0 0,1 1 1 0 0,-1-1-1 0 0,2 0 1 0 0,-1 0-1 0 0,1 0 1 0 0,1-1-1 0 0,0 1 1 0 0,0-1-1 0 0,1 0 1 0 0,0 0-1 0 0,1-1 1 0 0,0 0-1 0 0,11 11 1 0 0,3-3 28 0 0,-8-10 2 0 0,23 6 0 0 0,-34-11-65 0 0,0-1 0 0 0,-1 1-1 0 0,1-1 1 0 0,0 1 0 0 0,0-1-1 0 0,-1 0 1 0 0,1 1 0 0 0,2-1-1 0 0,34 1-7 0 0,-36-1-6 0 0,0 0 1 0 0,0 0-1 0 0,1 0 0 0 0,-1 0 1 0 0,0-1-1 0 0,0 1 0 0 0,3-2 1 0 0,41-9-22 0 0,-35 8-47 0 0,0-5-72 0 0,33-24-213 0 0,-34 24-69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5T19:05:28.6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956 171,'-11'60,"2"-34,-2 1,-1-2,0 1,-2-2,-23 32,5-14,-74 74,65-76,-2-1,-2-3,-1-2,-2-2,-96 49,137-77,0-1,-1 1,1-2,-1 1,0-1,0 0,1-1,-13 1,19-2,0 0,1 0,-1 0,0 0,0 0,0 0,0 0,1-1,-1 1,0 0,0-1,1 1,-1 0,0-1,0 1,1-1,-1 1,1-1,-1 1,0-1,1 0,-1 1,1-1,-1 0,1 1,0-1,-1 0,1 0,0 1,-1-1,1 0,0 0,0 0,0 1,0-1,0 0,0 0,0 0,0 0,0 1,0-3,1-1,0 0,0-1,1 1,-1 0,1 0,4-6,-1 1,1 0,1 1,-1-1,1 1,1 1,-1 0,1 0,1 0,-1 1,1 0,0 1,1 0,-1 0,1 1,0 0,0 1,0 0,13-2,-14 4,0 0,0 0,0 1,0 0,0 1,0-1,0 2,0 0,0 0,-1 0,1 1,0 0,-1 1,0 0,0 0,0 1,-1 0,1 0,-1 1,0 0,9 10,-11-9,0 0,0 0,0 0,-1 0,0 1,-1 0,4 10,-6-14,0-1,0 1,0 0,-1-1,0 1,0 0,0 0,-1 5,1-7,0 0,-1 0,0 0,1 0,-1 0,0 0,0-1,0 1,0 0,0 0,-1-1,1 1,-1-1,1 1,-4 2,3-3,0 0,-1 1,1-1,0 0,-1 0,0 0,1-1,-1 1,1-1,-1 1,0-1,1 0,-1 0,0 0,1 0,-1-1,0 1,1-1,-1 1,0-1,-2-2,-4 0,0-1,1-1,0 1,-15-12,7 2,0 0,1-1,0-1,2 0,0-1,0 0,2-1,0 0,1-1,1 0,-12-36,19 48,0 0,1 0,-1 0,1 0,1-1,0 1,0 0,0-1,1 1,0 0,0-1,1 1,0 0,0 0,0 0,1 1,0-1,1 0,-1 1,1 0,1 0,-1 0,1 1,0-1,9-7,2 0,0 1,2 0,-1 1,1 1,31-12,-5 5,64-15,-57 20,1 2,-1 2,89-1,-113 9,-1 1,1 2,-1 0,1 2,-1 0,0 2,-1 1,0 2,25 12,-38-16,-1 1,0 0,0 1,0 0,-1 1,-1 0,0 1,0 0,-1 0,0 1,0 0,-2 0,1 1,-1 0,-1 0,0 0,-1 1,0-1,-1 1,0 0,1 25,-3-12,-2-1,0 0,-2 0,-1 0,-1 0,-1 0,-1-1,-1 0,-1 0,-1-1,-14 24,9-22,0 0,-2-1,-1-1,-1-1,0 0,-2-1,0-2,-2 0,-35 23,31-27,0-1,-1-1,-1-1,0-2,-1-1,1-2,-2 0,1-2,-1-1,1-2,-44-2,43-1,0-2,1-1,0-2,0 0,0-2,1-2,0 0,0-2,1-1,1-1,-35-25,45 26,0-1,2 0,-1-2,2 0,0 0,1-1,1-1,0 0,2 0,0-2,1 1,-12-38,16 42,2 1,0-1,0-1,1 1,1 0,1 0,0 0,1-1,1 1,0 0,1 0,0 0,2 0,-1 1,2 0,0 0,1 0,14-22,-11 23,1 0,1 0,0 1,1 0,0 1,1 1,0 0,0 1,1 0,1 1,-1 1,1 0,27-6,-14 5,1 2,-1 1,1 1,0 2,0 1,0 2,31 3,-35 0,0 1,0 0,0 2,-1 2,0 0,0 1,-1 2,-1 0,26 18,-36-20,0 0,0 1,-1 0,-1 1,0 1,17 24,-21-26,-1 0,-1 0,1 0,-2 1,0 0,0 0,-1 0,-1 0,3 23,-5-24,0 0,0 0,-1 0,-1 0,0 0,0 0,-1-1,0 1,-1-1,-8 18,5-16,0-1,-1 0,0-1,0 0,-1 0,0-1,-1 0,-13 9,5-6,-1 0,0-2,0 0,-1-2,0 0,0-1,-1-1,0 0,0-2,-42 3,38-6,0-2,1 0,-1-2,0-1,1 0,0-2,0-1,1-1,-1-1,-35-19,42 18,1 1,1-2,0 0,0-1,1 0,1-1,0-1,1 0,0-1,1 0,0-1,2 0,0 0,-11-30,16 36,1 0,0 0,1-1,0 1,1-1,0 1,0-1,1 0,1 1,0-1,0 1,1-1,0 1,1-1,0 1,1 0,0 1,1-1,-1 0,2 1,10-15,-2 9,0 0,1 1,0 1,1 0,1 1,0 1,1 0,-1 2,31-13,-4 6,1 1,94-17,-82 23,0 2,1 3,80 4,-100 3,0 1,0 2,0 2,-1 1,0 2,37 17,-60-22,-1 0,1 1,-2 1,1 0,-1 1,0 1,-1-1,12 14,-19-18,0 1,0-1,0 1,-1 0,1 0,-1 0,-1 0,1 0,-1 1,0-1,-1 1,0-1,0 1,0 0,0-1,-1 1,-1 0,1 0,-1-1,-1 8,-2-2,1-1,-1 0,-1-1,0 1,-1-1,0 0,0 0,-1-1,0 0,-1 0,0 0,0-1,-1 0,-13 8,3-3,0-1,-1-1,0-1,0 0,-1-2,-37 10,23-11,-1-1,0-1,0-2,0-2,0-2,0 0,0-3,-64-14,39 2,0-3,2-2,0-2,-67-39,71 31,-68-50,96 61,1-2,1-1,1-1,-23-30,37 42,2 0,-1-1,2 0,0-1,0 0,-7-24,12 30,0-1,0 1,1-1,0 0,0 0,1 1,0-1,1 0,0 0,1 1,-1-1,6-13,-3 12,0 1,1-1,0 1,0 0,1 0,0 1,1 0,0 0,13-11,-8 9,0 1,1 0,0 1,1 0,-1 1,16-5,-4 4,1 0,-1 2,1 1,0 1,0 1,1 1,38 3,-31 2,0 2,0 1,0 2,-1 1,0 2,-1 1,0 2,-1 0,-1 3,0 0,-1 2,-1 1,-1 1,-1 2,-1 0,23 28,-35-36,-2 1,1 1,-2-1,0 1,-1 1,-1 0,-1 0,0 1,-2 0,5 22,-8-29,-1 1,0-1,-1 1,0 0,-1-1,-1 1,1-1,-2 1,0-1,0 0,-2 0,1 0,-1 0,-1-1,0 0,-13 18,5-12,0-2,-1 0,0 0,-2-2,1 0,-2-1,1 0,-2-2,1 0,-1-1,-1-1,-31 9,18-8,0-2,-1-1,0-1,0-2,0-2,0 0,-36-6,36 1,1-2,-1-1,1-2,0-1,-39-19,50 19,1-1,1 0,0-2,0-1,2 0,-1-1,2-1,-23-27,32 33,0-1,1 1,0-1,1-1,0 1,1-1,0 0,-3-15,6 19,0-1,1 0,0 0,1 0,0 1,0-1,1 0,0 0,1 0,-1 1,2-1,4-13,0 9,-1 0,2 1,0 0,0 0,1 1,1 0,0 0,0 1,1 1,0 0,1 0,0 1,18-10,-1 4,-1 1,2 1,-1 2,2 1,37-7,-16 9,1 1,1 3,-1 2,0 2,0 3,0 2,0 3,-1 1,0 3,-1 2,-1 3,92 45,-114-48,-1 1,-1 1,0 2,-2 0,0 2,-1 1,37 45,-50-54,-1 0,0 1,0 1,-2-1,0 2,0-1,-2 0,0 1,0 0,-2 1,0-1,-1 0,0 1,-1 0,-1-1,-3 25,0-26,0 1,-1-1,0 0,-1 0,-1 0,-1-1,0 0,0 0,-19 23,14-22,-1-1,-1 0,0 0,-1-2,0 0,-1-1,-22 13,9-10,0-1,-1-1,-1-1,0-2,0-1,-1-2,0-1,0-1,-49-1,45-4,0-1,-1-3,1 0,1-3,-1-1,1-1,-47-22,59 22,1-1,1-1,0-1,0-1,2-1,-1 0,2-2,0 0,2-1,-1-1,-23-37,32 42,1 1,0-1,1-1,0 1,2-1,0 0,0 0,-1-17,4 20,0 0,1 0,1 0,0 1,1-1,0 0,0 0,1 1,1-1,10-20,-6 17,1 0,0 1,2 0,0 1,0 0,1 1,0 1,1-1,1 2,-1 0,2 1,21-12,-4 6,1 1,0 2,1 1,0 1,36-5,-19 8,0 1,1 3,-1 2,1 2,66 11,-76-5,1 2,-1 1,-1 2,0 3,-1 1,63 34,-84-39,0 2,-1-1,-1 2,0 0,-1 2,0-1,23 33,-32-39,-1 2,0-1,0 1,-1 0,0 0,-1 1,0-1,-1 1,0 0,-1 0,0 0,-1 0,-1 0,0 0,-2 19,0-18,-1 0,0 0,-1 0,0-1,-1 1,-1-1,0-1,0 1,-11 13,6-10,-1-1,-1-1,0 0,-1 0,0-2,-17 12,3-6,0-2,0-1,-1-1,-1-1,-1-2,1-1,-47 8,33-11,1-2,-1-2,0-2,0-2,1-2,-1-1,1-3,0-1,-51-19,58 15,1-1,0-2,1-1,1-2,1-1,1-1,1-2,0-2,2 0,-48-57,62 64,1 0,1-1,0 0,2-1,-16-39,23 48,-1 0,2-1,-1 1,2 0,-1-1,2 0,-1 1,2-1,-1 1,2-1,-1 1,7-22,-3 22,-1 0,2 0,-1 0,1 1,1 0,0 1,0-1,1 1,0 1,1-1,0 1,0 1,11-7,2 0,0 1,2 1,-1 2,2 0,25-7,10 2,0 2,1 2,0 4,70-1,248 27,-6 41,-309-45,0 4,-2 2,102 49,-141-58,-1 0,-1 2,0 0,-1 2,0 0,31 35,-44-43,0 0,-1 1,0 0,0 0,-1 0,0 1,-1 0,0 0,-1 0,0 0,0 0,-1 1,0 0,-1-1,-1 1,1 0,-2-1,-1 17,-1-14,0-1,0 0,-1 0,-1 0,0 0,-1-1,-11 18,6-14,0-1,-1 0,0-1,-26 22,10-15,0-1,-1-1,-1-1,-1-2,-43 16,18-12,-1-2,-1-3,0-3,0-1,-89 1,99-10,-1-2,1-3,-1-2,1-2,1-1,-1-3,-49-20,63 18,1-2,1 0,0-3,2 0,-45-37,59 42,1 0,1 0,0-2,1 1,0-2,2 0,0 0,1-1,0 0,2-1,-9-24,15 33,-1 0,1 0,1 0,0 0,0 0,1 0,0 0,1 0,0 0,1 0,3-11,-3 13,1 0,1 0,0 0,0 0,0 0,1 1,0 0,0 0,1 0,0 1,0 0,15-11,-7 7,0 2,1 0,0 0,0 1,1 1,0 1,0 0,26-4,1 3,0 2,52 1,-21 5,-1 3,93 18,-107-10,-1 2,-1 2,71 32,-98-35,0 1,-1 2,50 37,-65-42,1 1,-2 0,0 1,-1 0,0 1,-1 0,0 1,10 22,-13-19,-1 0,0 1,6 33,1 54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1 143 0 0,'0'0'1584'0'0,"0"2"-1062"0"0,-4 28 383 0 0,1 1 0 0 0,2 35 0 0 0,0-12-375 0 0,0-34-413 0 0,2-11-77 0 0,-1-1 1 0 0,-1 1 0 0 0,0 0-1 0 0,0 0 1 0 0,-1-1 0 0 0,-4 15-1 0 0,-2 2-60 0 0,4-19-665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2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5362 7504 287 0 0,'0'0'394'0'0,"-2"-1"-188"0"0,-3 1 70 0 0,0 0 0 0 0,0 0 0 0 0,0 1 0 0 0,-6 0 0 0 0,3 1 119 0 0,1-2 0 0 0,0 1 0 0 0,-9-1 0 0 0,-18-1 92 0 0,-1 1 0 0 0,0 1-1 0 0,0 3 1 0 0,1 0 0 0 0,-40 11-1 0 0,14 1-112 0 0,0-4 0 0 0,-1-2 0 0 0,0-3 0 0 0,-68 0 0 0 0,-95-2-172 0 0,-156-4 370 0 0,152-11-338 0 0,-4-1-164 0 0,1-18-32 0 0,-209-75-48 0 0,296 65 71 0 0,-97-30 25 0 0,-50-48-33 0 0,220 87-59 0 0,-242-115-60 0 0,-175-144 81 0 0,407 231 104 0 0,3-3 0 0 0,-112-112 0 0 0,-120-164 13 0 0,294 318-121 0 0,-53-64 142 0 0,4-2 1 0 0,4-4-1 0 0,-69-132 0 0 0,102 170-109 0 0,-21-41 92 0 0,-59-148 0 0 0,63 98 114 0 0,5-1-1 0 0,7-2 0 0 0,-19-195 1 0 0,19-93 37 0 0,31 303-169 0 0,19-173 1 0 0,14 61 130 0 0,16 3-101 0 0,-6 88-84 0 0,117-277 0 0 0,-144 396-53 0 0,91-194 95 0 0,-78 174-106 0 0,129-214 11 0 0,78-42 46 0 0,27 23-50 0 0,-187 212 26 0 0,132-99 1 0 0,99-42 16 0 0,-202 146-50 0 0,2 5 0 0 0,120-53 0 0 0,-143 80-4 0 0,302-124-65 0 0,-210 93 41 0 0,276-93-23 0 0,217 9 265 0 0,-327 105-84 0 0,-201 30-122 0 0,166-7-8 0 0,2 17 0 0 0,-296 6 0 0 0,306 18 105 0 0,0 26-9 0 0,-230-30-31 0 0,271 53 61 0 0,-140-24-78 0 0,-33-5 88 0 0,295 101 0 0 0,-122-2 48 0 0,-97-11-133 0 0,-154-71-38 0 0,13 11 5 0 0,-4 4 0 0 0,183 146 0 0 0,-195-135 65 0 0,265 225 79 0 0,-262-207-103 0 0,92 88-1 0 0,-139-128-58 0 0,-14-15 0 0 0,-2 2 0 0 0,49 64 0 0 0,75 147 0 0 0,-52-73 0 0 0,-72-116 7 0 0,-4 3-1 0 0,-3 1 0 0 0,-4 1 1 0 0,31 98-1 0 0,-32-66 5 0 0,-6 2 0 0 0,21 175-1 0 0,-36-168 3 0 0,-5 1 0 0 0,-6 0 0 0 0,-4-1-1 0 0,-26 150 1 0 0,10-154 36 0 0,-6-2 0 0 0,-4-1 0 0 0,-5-1 1 0 0,-77 160-1 0 0,-121 139 345 0 0,165-307-247 0 0,-5-3 0 0 0,-154 156-1 0 0,-351 295-146 0 0,135-181 64 0 0,439-362-61 0 0,-100 74 127 0 0,79-60-107 0 0,-1-1 0 0 0,-35 15 1 0 0,-3 0 7 0 0,-18 8-9 0 0,42-21-22 0 0,-67 42 0 0 0,65-35 0 0 0,-50 23 0 0 0,-113 31 0 0 0,-19 5 41 0 0,66-28-18 0 0,131-46-23 0 0,-165 70 0 0 0,160-67 0 0 0,-17 4 0 0 0,17-4 0 0 0,-3-2 0 0 0,0-1 11 0 0,-60 15 84 0 0,-119 35 191 0 0,194-54-302 0 0,-12 3-48 0 0,-3-1 48 0 0,1 1 16 0 0,3-2 0 0 0,0-2 0 0 0,3 0 0 0 0,-5 1 78 0 0,11-1-6 0 0,-6 0 2 0 0,-4 0-4 0 0,9-3-60 0 0,-4-1-10 0 0,0 2 0 0 0,0 0 0 0 0,0 1 0 0 0,-1 0 0 0 0,1 0 0 0 0,2 1 0 0 0,0-1 0 0 0,-4-3 54 0 0,16 0-45 0 0,-3-1-10 0 0,-21-3 67 0 0,12 3-66 0 0,-3 2 0 0 0,0-1 0 0 0,-1 2 0 0 0,-4 1 54 0 0,-5 5-46 0 0,-5-2 57 0 0,42-7-64 0 0,-29 5-14 0 0,-4-1-56 0 0,5-2-293 0 0,0-2 1 0 0,-49-5 0 0 0,-56-20-4199 0 0,98 15 62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36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1 763 431 0 0,'0'0'352'0'0,"1"3"-176"0"0,9 39 5192 0 0,-4-50-4905 0 0,21-22-6 0 0,-20 23-1 0 0,-4-4 0 0 0,2-1-304 0 0,-1 2 93 0 0,-1 0 0 0 0,5-21 0 0 0,8-36 604 0 0,1-8-51 0 0,38-132 686 0 0,4 24 410 0 0,-39 119-1251 0 0,-9 31-386 0 0,-9 24-29 0 0,1 1-4 0 0,9-26-12 0 0,-10 25 799 0 0,3 9-998 0 0,-1 0-1 0 0,0 0 1 0 0,0 1 0 0 0,0 0 0 0 0,0-1-1 0 0,0 1 1 0 0,0 0 0 0 0,-1 1-1 0 0,7 2 1 0 0,-9-4-11 0 0,1 2 3 0 0,0-1-1 0 0,0 1 0 0 0,0-1 0 0 0,0 1 1 0 0,0 0-1 0 0,0 0 0 0 0,0 0 0 0 0,0 0 1 0 0,-1 0-1 0 0,1 0 0 0 0,-1 1 0 0 0,1-1 1 0 0,-1 1-1 0 0,2 3 0 0 0,2 5-4 0 0,45 77 22 0 0,-4 2-1 0 0,41 114 0 0 0,-62-120-24 0 0,25 152 0 0 0,-42-190-7 0 0,-1-13-172 0 0,-4-23-141 0 0,-1 1-1 0 0,0-1 1 0 0,0 14-1 0 0,-2-22-41 0 0,-14-27-3062 0 0,11 21 2559 0 0,1-3-69 0 0,-1-1 581 0 0,-10-23-2785 0 0,0 4 391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36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0 110 1807 0 0,'0'0'1194'0'0,"4"-8"-642"0"0,12-25 78 0 0,-16 32-571 0 0,0 0-1 0 0,1 0 1 0 0,-1 0-1 0 0,1 0 1 0 0,-1 0-1 0 0,1 0 1 0 0,-1 0-1 0 0,1 1 1 0 0,0-1-1 0 0,-1 0 1 0 0,1 0-1 0 0,0 1 1 0 0,0-1-1 0 0,0 0 1 0 0,1 0-1 0 0,25-20 1016 0 0,-11 13 22 0 0,18-6-8 0 0,-18 10-62 0 0,-7 1-697 0 0,-6 2-144 0 0,1 0-1 0 0,-1 0 0 0 0,1 1 1 0 0,-1-1-1 0 0,1 1 0 0 0,0 0 1 0 0,-1 0-1 0 0,7 1 0 0 0,-1-2 130 0 0,-5 1-168 0 0,0-1-1 0 0,1 1 1 0 0,-1 1-1 0 0,0-1 1 0 0,0 1 0 0 0,0-1-1 0 0,5 2 1 0 0,0-1-3 0 0,-5 0-61 0 0,0-1 0 0 0,0 1 0 0 0,-1-1 0 0 0,1 1 1 0 0,0 0-1 0 0,0 1 0 0 0,6 2 0 0 0,33 13 355 0 0,-9-3-425 0 0,-5 1-73 0 0,-23-13-260 0 0,1 2-125 0 0,21 9-30 0 0,-21-9-80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50.7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104 117 287 0 0,'-1'1'50'0'0,"0"1"-1"0"0,0-1 1 0 0,1 0-1 0 0,-1 1 1 0 0,0-1-1 0 0,0 0 1 0 0,0 1-1 0 0,-1-1 1 0 0,1 0-1 0 0,0 0 1 0 0,0 0-1 0 0,-1 0 1 0 0,1 0-1 0 0,0-1 0 0 0,-1 1 1 0 0,1 0-1 0 0,-1 0 1 0 0,1-1-1 0 0,-1 1 1 0 0,1-1-1 0 0,-1 0 1 0 0,0 1-1 0 0,1-1 1 0 0,-1 0-1 0 0,1 0 1 0 0,-1 0-1 0 0,0 0 1 0 0,1 0-1 0 0,-1 0 0 0 0,1-1 1 0 0,-1 1-1 0 0,0 0 1 0 0,1-1-1 0 0,-1 1 1 0 0,1-1-1 0 0,-1 0 1 0 0,1 1-1 0 0,-1-1 1 0 0,-1-1-1 0 0,2-1 119 0 0,-1 1-1 0 0,1 0 1 0 0,-1-1-1 0 0,1 1 1 0 0,0-1-1 0 0,0 1 1 0 0,0-1-1 0 0,1 0 1 0 0,-1 1-1 0 0,0-1 1 0 0,1 0-1 0 0,0 0 1 0 0,0-4-1 0 0,0 5-275 0 0,-1-4 1228 0 0,5-3-874 0 0,12-26-48 0 0,-11 26 413 0 0,4 7-515 0 0,31-4-7 0 0,-40 6-85 0 0,1 0 0 0 0,0-1 0 0 0,-1 1 0 0 0,1 0 0 0 0,-1 0 0 0 0,1 0 0 0 0,0 0 0 0 0,-1 0 0 0 0,1 0 0 0 0,0 0 0 0 0,-1 0 0 0 0,1 0 0 0 0,0 0 0 0 0,-1 0-1 0 0,1 0 1 0 0,-1 0 0 0 0,1 1 0 0 0,0-1 0 0 0,-1 0 0 0 0,1 0 0 0 0,0 1 0 0 0,20 13 77 0 0,-18-11-58 0 0,0-1-1 0 0,-1 0 1 0 0,1 1-1 0 0,-1-1 1 0 0,0 1-1 0 0,1 0 1 0 0,-1 0-1 0 0,-1 0 1 0 0,1 0-1 0 0,0 0 0 0 0,-1 0 1 0 0,0 0-1 0 0,1 0 1 0 0,-1 1-1 0 0,0-1 1 0 0,-1 1-1 0 0,1-1 1 0 0,-1 0-1 0 0,1 1 1 0 0,-1-1-1 0 0,0 1 1 0 0,-1-1-1 0 0,1 1 0 0 0,0-1 1 0 0,-1 1-1 0 0,-1 3 1 0 0,1-3 30 0 0,0-1-1 0 0,0 0 1 0 0,0-1 0 0 0,-1 1-1 0 0,1 0 1 0 0,-1 0 0 0 0,0 0-1 0 0,0-1 1 0 0,0 1 0 0 0,0-1 0 0 0,0 0-1 0 0,0 1 1 0 0,-1-1 0 0 0,1 0-1 0 0,-1 0 1 0 0,0-1 0 0 0,1 1-1 0 0,-1 0 1 0 0,0-1 0 0 0,0 0-1 0 0,0 1 1 0 0,0-1 0 0 0,0-1 0 0 0,0 1-1 0 0,0 0 1 0 0,-1-1 0 0 0,1 1-1 0 0,-4-1 1 0 0,2-1 64 0 0,-1 1 0 0 0,0-1 0 0 0,1-1 0 0 0,-1 1 0 0 0,1-1 0 0 0,0 0-1 0 0,0 0 1 0 0,0-1 0 0 0,0 1 0 0 0,0-1 0 0 0,0 0 0 0 0,0-1 0 0 0,1 1 0 0 0,0-1 0 0 0,-8-8 0 0 0,11 12-100 0 0,0-1 0 0 0,1 0 0 0 0,-1 0 0 0 0,0 0 0 0 0,1 0 0 0 0,-1 0 0 0 0,0 0 0 0 0,1 0 0 0 0,-1 0 0 0 0,1 0 0 0 0,0 0 0 0 0,-1 0 0 0 0,1 0 0 0 0,-1-2-1 0 0,1 0 28 0 0,-2-1 92 0 0,2-2-22 0 0,0 2-111 0 0,0-1 1 0 0,0 1 0 0 0,0-1 0 0 0,1 1 0 0 0,1-7-1 0 0,1 2-6 0 0,1 0-1 0 0,7-13 1 0 0,-11 22 1 0 0,0-1 0 0 0,1 0 0 0 0,-1 0 0 0 0,0 1 0 0 0,1-1 1 0 0,-1 0-1 0 0,1 1 0 0 0,-1-1 0 0 0,1 0 0 0 0,-1 1 0 0 0,1-1 0 0 0,0 1 1 0 0,-1-1-1 0 0,1 1 0 0 0,0-1 0 0 0,-1 1 0 0 0,1 0 0 0 0,0-1 0 0 0,0 1 1 0 0,0 0-1 0 0,-1-1 0 0 0,2 1 0 0 0,38-17-22 0 0,-29 13-43 0 0,-5 6 1 0 0,24 9 40 0 0,-29-10 22 0 0,1 0-1 0 0,0 0 0 0 0,-1 0 0 0 0,1 0 0 0 0,-1 0 1 0 0,1 0-1 0 0,-1 1 0 0 0,1-1 0 0 0,1 3 0 0 0,-1-1 9 0 0,-1-1-1 0 0,1 0 0 0 0,-1 1 1 0 0,0 0-1 0 0,0-1 1 0 0,0 1-1 0 0,0 0 0 0 0,0-1 1 0 0,-1 1-1 0 0,1 0 0 0 0,-1 0 1 0 0,0 0-1 0 0,0-1 0 0 0,0 1 1 0 0,0 0-1 0 0,0 0 1 0 0,-1 0-1 0 0,1-1 0 0 0,-1 1 1 0 0,1 0-1 0 0,-1 0 0 0 0,0-1 1 0 0,0 1-1 0 0,-1-1 0 0 0,1 1 1 0 0,0-1-1 0 0,-1 1 1 0 0,0-1-1 0 0,1 0 0 0 0,-1 0 1 0 0,0 1-1 0 0,0-1 0 0 0,-3 1 1 0 0,3-1 15 0 0,0 0 1 0 0,0 0 0 0 0,0 0-1 0 0,0-1 1 0 0,0 1-1 0 0,-1-1 1 0 0,1 0-1 0 0,-1 1 1 0 0,1-1 0 0 0,-1 0-1 0 0,1-1 1 0 0,-1 1-1 0 0,1 0 1 0 0,-1-1-1 0 0,0 1 1 0 0,1-1 0 0 0,-1 0-1 0 0,0 0 1 0 0,0 0-1 0 0,1 0 1 0 0,-1-1-1 0 0,0 1 1 0 0,1-1 0 0 0,-1 1-1 0 0,0-1 1 0 0,1 0-1 0 0,-1 0 1 0 0,1 0-1 0 0,0 0 1 0 0,-1-1 0 0 0,1 1-1 0 0,0-1 1 0 0,-5-3-1 0 0,5 2 61 0 0,-4-9-77 0 0,5 12-6 0 0,1-1 0 0 0,0 1 0 0 0,0-1 0 0 0,0 1 0 0 0,-1-1 0 0 0,1 0 0 0 0,0 1 0 0 0,0-1 0 0 0,0 1 0 0 0,0-1 0 0 0,0 1 0 0 0,0-1 0 0 0,0 0 1 0 0,0 1-1 0 0,0-1 0 0 0,1 1 0 0 0,-1-2 0 0 0,2-7-13 0 0,-1 4-43 0 0,0 0 0 0 0,0 0 1 0 0,-1 0-1 0 0,0-6 0 0 0,9 4-5 0 0,26-19-9 0 0,-26 19-39 0 0,1 6-276 0 0,32-1 231 0 0,-32 2-17 0 0,-4 3-164 0 0,15 10 230 0 0,-20-12 104 0 0,-1-1 0 0 0,0 0 0 0 0,1 0 0 0 0,-1 0 1 0 0,0 0-1 0 0,1 1 0 0 0,-1-1 0 0 0,0 0 0 0 0,1 0 0 0 0,-1 0 1 0 0,0 1-1 0 0,1-1 0 0 0,-1 0 0 0 0,0 0 0 0 0,0 1 0 0 0,0-1 1 0 0,1 0-1 0 0,-1 1 0 0 0,0-1 0 0 0,0 0 0 0 0,0 1 1 0 0,1 0-1 0 0,0 4-21 0 0,-1 0 0 0 0,1 0 0 0 0,-1 1 0 0 0,0-1 1 0 0,0 0-1 0 0,0 0 0 0 0,-1 1 0 0 0,0-1 0 0 0,0 0 1 0 0,-3 9-1 0 0,3-12-131 0 0,1 0 0 0 0,-1 0-1 0 0,0 0 1 0 0,0 0 0 0 0,0 0 0 0 0,0 0 0 0 0,0 0 0 0 0,0-1 0 0 0,0 1-1 0 0,-1 0 1 0 0,1-1 0 0 0,-1 1 0 0 0,1-1 0 0 0,-1 1 0 0 0,0-1 0 0 0,1 0-1 0 0,-1 0 1 0 0,0 1 0 0 0,0-1 0 0 0,0 0 0 0 0,0-1 0 0 0,0 1 0 0 0,0 0-1 0 0,0-1 1 0 0,0 1 0 0 0,0-1 0 0 0,0 1 0 0 0,0-1 0 0 0,0 0 0 0 0,-4 0-1 0 0,0-2-2099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04.4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119 167 143 0 0,'-14'24'450'0'0,"-7"-10"1770"0"0,14-12-2072 0 0,7-2-13 0 0,0 0 0 0 0,-1-1 0 0 0,1 1-1 0 0,-1 0 1 0 0,1 0 0 0 0,-1-1 0 0 0,1 1 0 0 0,0-1 0 0 0,-1 1 0 0 0,1 0 0 0 0,-1-1 0 0 0,1 1 0 0 0,0-1 0 0 0,0 1 0 0 0,-1 0 0 0 0,1-1 0 0 0,0 1 0 0 0,0-1 0 0 0,-1 1 0 0 0,1-1 0 0 0,0 1 0 0 0,0-1-1 0 0,0 0 1 0 0,-9-32 308 0 0,6 25 938 0 0,4-2-929 0 0,5-30-49 0 0,-5 30 718 0 0,5 2-829 0 0,18-26-32 0 0,-18 26 328 0 0,1 5 63 0 0,25-9 138 0 0,-25 9 31 0 0,-1 2-85 0 0,-2 1-671 0 0,2-1 28 0 0,0 1 0 0 0,0-1 0 0 0,-1 1 1 0 0,1 1-1 0 0,0-1 0 0 0,0 1 0 0 0,7 2 0 0 0,-10-2-133 0 0,-1 0-1 0 0,1 0 1 0 0,-1 0-1 0 0,1 0 1 0 0,-1 0-1 0 0,0 1 1 0 0,1-1-1 0 0,-1 1 1 0 0,0 0-1 0 0,0 0 1 0 0,0-1-1 0 0,0 1 1 0 0,-1 0-1 0 0,1 1 1 0 0,0-1-1 0 0,-1 0 1 0 0,0 0-1 0 0,1 1 1 0 0,-1-1-1 0 0,0 1 1 0 0,0-1-1 0 0,0 1 1 0 0,-1-1-1 0 0,1 1 1 0 0,-1-1-1 0 0,1 1 1 0 0,-1 0-1 0 0,0 0 1 0 0,0-1-1 0 0,0 4 1 0 0,-1 0 87 0 0,0 0 0 0 0,-1 0 0 0 0,1-1 0 0 0,-1 1 0 0 0,-1 0 1 0 0,1-1-1 0 0,-1 1 0 0 0,0-1 0 0 0,0 0 0 0 0,0 0 1 0 0,-1 0-1 0 0,0-1 0 0 0,0 1 0 0 0,0-1 0 0 0,-8 6 0 0 0,9-7-21 0 0,0-1-1 0 0,-1 0 0 0 0,0 0 0 0 0,1 0 1 0 0,-1 0-1 0 0,0-1 0 0 0,0 0 0 0 0,0 1 0 0 0,0-1 1 0 0,0-1-1 0 0,0 1 0 0 0,0-1 0 0 0,-1 1 0 0 0,1-1 1 0 0,0 0-1 0 0,0-1 0 0 0,0 1 0 0 0,0-1 1 0 0,0 0-1 0 0,0 0 0 0 0,0 0 0 0 0,0 0 0 0 0,-5-3 1 0 0,-4-2 3 0 0,-1-5 38 0 0,-5-11 1 0 0,16 18-65 0 0,0-1 0 0 0,0 0 1 0 0,1 0-1 0 0,0 0 0 0 0,-3-9 0 0 0,-3-31-16 0 0,7 35-56 0 0,6 0-51 0 0,12-29 100 0 0,-17 39 19 0 0,0-1 1 0 0,1 1 0 0 0,-1-1 0 0 0,0 1-1 0 0,0-1 1 0 0,0 1 0 0 0,0-1 0 0 0,0 1-1 0 0,1-1 1 0 0,-1 1 0 0 0,0-1 0 0 0,0 1-1 0 0,1 0 1 0 0,-1-1 0 0 0,0 1 0 0 0,1 0-1 0 0,-1-1 1 0 0,1 1 0 0 0,-1 0 0 0 0,0-1-1 0 0,1 1 1 0 0,-1 0 0 0 0,1-1-1 0 0,-1 1 1 0 0,1 0 0 0 0,-1 0 0 0 0,0 0-1 0 0,1 0 1 0 0,-1-1 0 0 0,1 1 0 0 0,-1 0-1 0 0,1 0 1 0 0,0 0 0 0 0,33-2-10 0 0,-31 2 15 0 0,0 0 0 0 0,-1 1 0 0 0,1-1 0 0 0,0 1 0 0 0,0 0 0 0 0,0 0-1 0 0,0 0 1 0 0,-1 1 0 0 0,1-1 0 0 0,0 0 0 0 0,-1 1 0 0 0,1 0 0 0 0,-1 0 0 0 0,0 0-1 0 0,0 0 1 0 0,0 0 0 0 0,0 0 0 0 0,0 0 0 0 0,0 1 0 0 0,0-1 0 0 0,-1 0 0 0 0,1 1-1 0 0,1 4 1 0 0,-1-2 5 0 0,0-1-1 0 0,0 1 1 0 0,-1 0-1 0 0,0 0 1 0 0,0-1 0 0 0,0 1-1 0 0,0 0 1 0 0,-1 0-1 0 0,0 0 1 0 0,0 0-1 0 0,0 0 1 0 0,-2 8-1 0 0,1-10-2 0 0,0 0-1 0 0,0 1 1 0 0,0-1 0 0 0,0-1-1 0 0,-1 1 1 0 0,1 0-1 0 0,-1 0 1 0 0,0 0-1 0 0,0-1 1 0 0,0 1 0 0 0,0-1-1 0 0,0 0 1 0 0,-1 1-1 0 0,1-1 1 0 0,-1 0-1 0 0,1-1 1 0 0,-1 1 0 0 0,0 0-1 0 0,0-1 1 0 0,0 1-1 0 0,0-1 1 0 0,-6 2 0 0 0,5-2 0 0 0,1 0 0 0 0,-1-1 0 0 0,0 1 0 0 0,0-1 0 0 0,0 0 0 0 0,0 0 1 0 0,0 0-1 0 0,1-1 0 0 0,-1 1 0 0 0,0-1 0 0 0,0 0 0 0 0,0 0 0 0 0,1 0 1 0 0,-1-1-1 0 0,0 1 0 0 0,1-1 0 0 0,0 0 0 0 0,-1 0 0 0 0,1 0 0 0 0,-4-3 1 0 0,-8-10 3 0 0,1-6-26 0 0,11 16-58 0 0,3-5 15 0 0,0-31 34 0 0,0 31-45 0 0,8 4 13 0 0,23-19 36 0 0,-31 25 18 0 0,1-1 1 0 0,-1 0-1 0 0,1 1 1 0 0,-1-1 0 0 0,1 1-1 0 0,0 0 1 0 0,-1-1 0 0 0,1 1-1 0 0,0-1 1 0 0,-1 1 0 0 0,1 0-1 0 0,0-1 1 0 0,0 1-1 0 0,-1 0 1 0 0,1 0 0 0 0,0 0-1 0 0,1 0 1 0 0,22-3-22 0 0,-21 3 19 0 0,-1 0-1 0 0,1 1 1 0 0,-1-1 0 0 0,1 0 0 0 0,-1 1 0 0 0,0-1-1 0 0,1 1 1 0 0,-1 0 0 0 0,1 0 0 0 0,-1 0-1 0 0,0 0 1 0 0,0 0 0 0 0,0 1 0 0 0,0-1-1 0 0,0 1 1 0 0,0-1 0 0 0,0 1 0 0 0,0 0-1 0 0,0-1 1 0 0,-1 1 0 0 0,1 0 0 0 0,-1 0-1 0 0,1 0 1 0 0,-1 0 0 0 0,0 1 0 0 0,0-1 0 0 0,2 5-1 0 0,-2-4 2 0 0,-1 1 1 0 0,1-1-1 0 0,-1 1 0 0 0,0-1 0 0 0,0 1 1 0 0,0-1-1 0 0,0 1 0 0 0,-1 0 0 0 0,1-1 0 0 0,-1 0 1 0 0,0 1-1 0 0,0-1 0 0 0,0 1 0 0 0,-1-1 0 0 0,-2 5 1 0 0,3-6 0 0 0,0-1 0 0 0,0 1 0 0 0,0 0 0 0 0,0-1 0 0 0,0 1 0 0 0,0 0 0 0 0,-1-1 1 0 0,1 0-1 0 0,-1 1 0 0 0,1-1 0 0 0,-1 0 0 0 0,1 0 0 0 0,-1 0 0 0 0,0 0 0 0 0,0 0 1 0 0,0 0-1 0 0,1 0 0 0 0,-1 0 0 0 0,0-1 0 0 0,0 1 0 0 0,0-1 0 0 0,0 0 0 0 0,0 1 0 0 0,0-1 1 0 0,0 0-1 0 0,0 0 0 0 0,-3 0 0 0 0,2-2-22 0 0,0 1 0 0 0,0 0 0 0 0,0-1 0 0 0,0 1 0 0 0,0-1 0 0 0,1 0 0 0 0,-1 0 0 0 0,-2-3 0 0 0,3 4-2 0 0,-1-1-84 0 0,0-5-113 0 0,-9-23 112 0 0,9 22 0 0 0,6-2-888 0 0,13-28 848 0 0,-12 29-1 0 0,2 9-174 0 0,1 1 200 0 0,1 1 0 0 0,-1 0 0 0 0,12 4-1 0 0,-16-5 61 0 0,0 0 0 0 0,0 1 0 0 0,0-1 0 0 0,0 1 0 0 0,0 0 1 0 0,0 0-1 0 0,-1 0 0 0 0,1 0 0 0 0,-1 0 0 0 0,0 1 0 0 0,1-1 0 0 0,-1 1 0 0 0,3 4 0 0 0,-3-3-19 0 0,0 0 1 0 0,-1 0-1 0 0,1-1 0 0 0,1 9 1 0 0,-3-12-22 0 0,0 1 0 0 0,1 0 0 0 0,-1 0 0 0 0,0 0 0 0 0,0-1 0 0 0,0 1 0 0 0,0 0 0 0 0,0 0 0 0 0,0 0 0 0 0,0 0 0 0 0,0-1 0 0 0,0 1 0 0 0,-1 0 0 0 0,1 0 0 0 0,0 0 0 0 0,0 0 0 0 0,-1-1 0 0 0,1 1 0 0 0,-1 0 0 0 0,1-1 0 0 0,0 1 0 0 0,-1 0 0 0 0,0 0 0 0 0,1-1 0 0 0,-1 1 0 0 0,1-1 0 0 0,-1 1 0 0 0,0-1 0 0 0,0 1 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5.4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68 1583 0 0,'-1'1'114'0'0,"-1"2"72"0"0,-1 0-1 0 0,1 0 1 0 0,-1 0 0 0 0,0-1 0 0 0,0 1-1 0 0,0-1 1 0 0,0 0 0 0 0,0 0 0 0 0,-1 0 0 0 0,1 0-1 0 0,-1 0 1 0 0,-3 0 0 0 0,-2 2 360 0 0,6-3-325 0 0,0 0 0 0 0,0 0-1 0 0,0 0 1 0 0,0 0 0 0 0,0-1-1 0 0,-4 1 1 0 0,6-1-140 0 0,0 0-1 0 0,0 0 1 0 0,1 0 0 0 0,-1 0-1 0 0,0 0 1 0 0,0 0 0 0 0,0 0 0 0 0,1 0-1 0 0,-1 0 1 0 0,0-1 0 0 0,0 1-1 0 0,0 0 1 0 0,1-1 0 0 0,-1 1-1 0 0,0 0 1 0 0,1-1 0 0 0,-1 1-1 0 0,0-1 1 0 0,1 1 0 0 0,-1-1-1 0 0,0 1 1 0 0,1-1 0 0 0,-1 0-1 0 0,1 1 1 0 0,-1-1 0 0 0,1 1-1 0 0,-1-1 1 0 0,1 0 0 0 0,0 0-1 0 0,-1 1 1 0 0,1-1 0 0 0,0 0-1 0 0,-1-1 1 0 0,-1-8 323 0 0,2 7 353 0 0,1-2-511 0 0,5-17-57 0 0,-4 17 428 0 0,8 2-563 0 0,32-8-109 0 0,-32 8-33 0 0,-5 7 9 0 0,17 18 63 0 0,-20-20 40 0 0,-1 0 0 0 0,1 1 0 0 0,-1-1 0 0 0,0 1-1 0 0,1-1 1 0 0,-1 1 0 0 0,-1 0 0 0 0,1-1 0 0 0,0 1-1 0 0,-1 0 1 0 0,1 0 0 0 0,-1 0 0 0 0,0-1 0 0 0,0 1-1 0 0,0 0 1 0 0,0 0 0 0 0,0 0 0 0 0,-1-1 0 0 0,1 1-1 0 0,-1 0 1 0 0,0 0 0 0 0,1-1 0 0 0,-2 1 0 0 0,1 0 0 0 0,-3 4-1 0 0,3-4 10 0 0,-1 0-1 0 0,1-1 1 0 0,-1 1-1 0 0,0 0 0 0 0,0-1 1 0 0,0 0-1 0 0,0 1 1 0 0,0-1-1 0 0,-1 0 0 0 0,1 0 1 0 0,-1 0-1 0 0,1 0 1 0 0,-1-1-1 0 0,0 1 0 0 0,0-1 1 0 0,0 1-1 0 0,0-1 1 0 0,0 0-1 0 0,0 0 0 0 0,0 0 1 0 0,-5 0-1 0 0,6-1 23 0 0,-1 0-1 0 0,0-1 0 0 0,0 1 1 0 0,0-1-1 0 0,1 1 0 0 0,-1-1 1 0 0,0 0-1 0 0,1 0 0 0 0,-1 0 1 0 0,0 0-1 0 0,1-1 0 0 0,0 1 0 0 0,-1-1 1 0 0,1 1-1 0 0,0-1 0 0 0,0 0 1 0 0,0 0-1 0 0,0 0 0 0 0,0 0 1 0 0,0 0-1 0 0,0-1 0 0 0,1 1 1 0 0,-1-1-1 0 0,1 1 0 0 0,0-1 1 0 0,-1 1-1 0 0,1-1 0 0 0,1 1 1 0 0,-1-1-1 0 0,-1-5 0 0 0,3-10 0 0 0,0 14-55 0 0,-1 0 1 0 0,2 0-1 0 0,-1 0 1 0 0,0 0-1 0 0,4-7 1 0 0,16-20-69 0 0,-17 25-26 0 0,8 4-61 0 0,-4 0 154 0 0,0 1 0 0 0,1 1 0 0 0,-1-1-1 0 0,11 2 1 0 0,-15 0 1 0 0,1 0-1 0 0,-1 0 0 0 0,0 0 1 0 0,0 1-1 0 0,0 0 0 0 0,0-1 1 0 0,6 6-1 0 0,1 2-65 0 0,2 11 1 0 0,-12-17 73 0 0,0 0 0 0 0,0-1 0 0 0,0 1 1 0 0,0 0-1 0 0,-1-1 0 0 0,1 1 0 0 0,-1 0 0 0 0,0 0 1 0 0,0 0-1 0 0,0 0 0 0 0,0 0 0 0 0,0-1 1 0 0,0 1-1 0 0,-1 0 0 0 0,0 0 0 0 0,1 0 0 0 0,-1-1 1 0 0,0 1-1 0 0,0 0 0 0 0,0-1 0 0 0,-1 1 1 0 0,1-1-1 0 0,-1 1 0 0 0,1-1 0 0 0,-1 0 0 0 0,0 0 1 0 0,-3 3-1 0 0,3-2 35 0 0,-1-1 0 0 0,1 0 0 0 0,-1 1 1 0 0,0-1-1 0 0,0 0 0 0 0,0 0 0 0 0,0-1 0 0 0,0 1 1 0 0,0-1-1 0 0,0 1 0 0 0,0-1 0 0 0,-1 0 0 0 0,1 0 1 0 0,-1-1-1 0 0,1 1 0 0 0,-1-1 0 0 0,1 0 0 0 0,0 1 1 0 0,-1-1-1 0 0,1-1 0 0 0,-7 0 0 0 0,5-1-6 0 0,0 1 0 0 0,0-1-1 0 0,0-1 1 0 0,0 1 0 0 0,1-1-1 0 0,-1 0 1 0 0,1 0 0 0 0,-1 0-1 0 0,1 0 1 0 0,0-1 0 0 0,0 0-1 0 0,0 0 1 0 0,1 0 0 0 0,0 0-1 0 0,-1 0 1 0 0,2-1 0 0 0,-1 1 0 0 0,0-1-1 0 0,1 0 1 0 0,0 0 0 0 0,0 0-1 0 0,0 0 1 0 0,1 0 0 0 0,-2-6-1 0 0,1-4-39 0 0,2 12-70 0 0,6-5 4 0 0,20-21 6 0 0,-19 22 0 0 0,3 5-1 0 0,33-8-8 0 0,-42 10 68 0 0,0 0 1 0 0,0-1-1 0 0,0 1 1 0 0,0 0-1 0 0,0 0 0 0 0,0 0 1 0 0,0 0-1 0 0,0 0 1 0 0,0 0-1 0 0,0 0 1 0 0,0 0-1 0 0,0 0 1 0 0,0 0-1 0 0,0 1 1 0 0,0-1-1 0 0,0 0 1 0 0,1 1-1 0 0,35 15-52 0 0,-36-14 55 0 0,1-1 0 0 0,0 0 0 0 0,-1 0 0 0 0,1 1 0 0 0,-1-1 0 0 0,1 1 0 0 0,-1-1-1 0 0,1 1 1 0 0,-1-1 0 0 0,0 1 0 0 0,0 0 0 0 0,0 0 0 0 0,0 0 0 0 0,0 0 0 0 0,-1-1 0 0 0,1 1 0 0 0,0 0 0 0 0,-1 0 0 0 0,1 0 0 0 0,-1 1 0 0 0,0 2 0 0 0,0-2 0 0 0,0 0-1 0 0,0 0 1 0 0,-1 0 0 0 0,0 0 0 0 0,1 0 0 0 0,-1 0 0 0 0,0 0 0 0 0,0 0 0 0 0,-1 0 0 0 0,1-1 0 0 0,-1 1-1 0 0,1 0 1 0 0,-4 3 0 0 0,2-3-14 0 0,0 0 0 0 0,0 0-1 0 0,0 0 1 0 0,0 0 0 0 0,-1-1-1 0 0,1 0 1 0 0,-1 0 0 0 0,0 0 0 0 0,0 0-1 0 0,0 0 1 0 0,0-1 0 0 0,0 1-1 0 0,0-1 1 0 0,0 0 0 0 0,0-1 0 0 0,0 1-1 0 0,0-1 1 0 0,-1 1 0 0 0,1-1-1 0 0,0 0 1 0 0,0-1 0 0 0,-1 1-1 0 0,1-1 1 0 0,0 0 0 0 0,0 0 0 0 0,-6-2-1 0 0,9-1-477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6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169 51 1151 0 0,'-6'4'342'0'0,"-1"0"0"0"0,1 0-1 0 0,0-1 1 0 0,-1 0-1 0 0,0 0 1 0 0,1-1 0 0 0,-1 1-1 0 0,-10 0 1 0 0,15-2-171 0 0,0-1 0 0 0,-1 0 0 0 0,1 0 0 0 0,0 0 0 0 0,-1 0 0 0 0,1 0 0 0 0,0-1 0 0 0,-1 1 0 0 0,1-1 0 0 0,0 1-1 0 0,-1-1 1 0 0,1 0 0 0 0,0 0 0 0 0,0 0 0 0 0,0 0 0 0 0,0-1 0 0 0,0 1 0 0 0,0 0 0 0 0,0-1 0 0 0,0 1 0 0 0,1-1 0 0 0,-1 0 0 0 0,1 1 0 0 0,-1-1 0 0 0,1 0 0 0 0,-2-3 0 0 0,2 3 305 0 0,0-1-11 0 0,-2-11-33 0 0,2 11 618 0 0,9-2-992 0 0,25-16-58 0 0,-24 16-65 0 0,-2 9-120 0 0,22 14 103 0 0,-28-18 77 0 0,-1 1 0 0 0,1-1 0 0 0,-1 0 0 0 0,1 0 0 0 0,0 1 0 0 0,-1-1 0 0 0,1 1 0 0 0,-1-1 0 0 0,1 0 0 0 0,-1 1 0 0 0,1-1 0 0 0,-1 1 0 0 0,0-1 0 0 0,1 1 0 0 0,0 1 0 0 0,1 3 15 0 0,0 0-1 0 0,0 0 1 0 0,-1 1-1 0 0,0-1 1 0 0,0 1-1 0 0,0-1 1 0 0,-1 1-1 0 0,1 0 1 0 0,-1-1-1 0 0,-1 1 1 0 0,1-1-1 0 0,-1 1 1 0 0,0 0-1 0 0,0-1 1 0 0,0 0-1 0 0,-1 1 1 0 0,0-1-1 0 0,0 0 0 0 0,-1 0 1 0 0,1 0-1 0 0,-1 0 1 0 0,0 0-1 0 0,0 0 1 0 0,-1-1-1 0 0,1 0 1 0 0,-7 6-1 0 0,8-8 43 0 0,0-1-1 0 0,-1 1 1 0 0,1-1-1 0 0,0 0 0 0 0,-1 1 1 0 0,1-1-1 0 0,-1 0 1 0 0,0-1-1 0 0,1 1 0 0 0,-1 0 1 0 0,1-1-1 0 0,-1 0 1 0 0,0 1-1 0 0,0-1 0 0 0,1 0 1 0 0,-1-1-1 0 0,0 1 1 0 0,1 0-1 0 0,-1-1 0 0 0,0 1 1 0 0,1-1-1 0 0,-1 0 1 0 0,1 0-1 0 0,-1 0 0 0 0,1 0 1 0 0,-1 0-1 0 0,1-1 0 0 0,0 1 1 0 0,0-1-1 0 0,-1 1 1 0 0,1-1-1 0 0,0 0 0 0 0,1 0 1 0 0,-1 0-1 0 0,0 0 1 0 0,0 0-1 0 0,1 0 0 0 0,-1-1 1 0 0,0-2-1 0 0,-3-10 35 0 0,3-9-12 0 0,2 19-74 0 0,1 0 0 0 0,0 0 0 0 0,0 0 0 0 0,0 0 0 0 0,2-5 0 0 0,14-23-80 0 0,-13 26-12 0 0,7 7 28 0 0,33-1 40 0 0,-43 1 23 0 0,-1 0-1 0 0,1 0 1 0 0,-1-1-1 0 0,1 1 1 0 0,-1 0-1 0 0,1 0 0 0 0,-1 0 1 0 0,1 0-1 0 0,0 0 1 0 0,-1 0-1 0 0,1 0 1 0 0,-1 0-1 0 0,1 0 1 0 0,-1 1-1 0 0,1-1 1 0 0,-1 0-1 0 0,1 0 0 0 0,-1 0 1 0 0,1 1-1 0 0,-1-1 1 0 0,1 0-1 0 0,-1 0 1 0 0,0 1-1 0 0,1-1 1 0 0,-1 0-1 0 0,1 1 0 0 0,-1-1 1 0 0,0 0-1 0 0,1 1 1 0 0,-1 0-1 0 0,18 24-10 0 0,-15-19 30 0 0,0-1-1 0 0,0 1 1 0 0,-1 0 0 0 0,0 0-1 0 0,0 0 1 0 0,0 0-1 0 0,-1 0 1 0 0,0 1 0 0 0,1 7-1 0 0,-2-11-5 0 0,0 0 0 0 0,0 1 0 0 0,0-1 0 0 0,0 0 0 0 0,-1 1 0 0 0,1-1 0 0 0,-1 0 0 0 0,0 0 0 0 0,0 0 0 0 0,0 0 0 0 0,0 0 0 0 0,-1 0 0 0 0,1 0 0 0 0,-1 0 0 0 0,0 0 0 0 0,0 0 0 0 0,0-1 0 0 0,0 1 0 0 0,-3 2 0 0 0,5-4 34 0 0,-1-1-1 0 0,0 1 1 0 0,1-1 0 0 0,-1 1-1 0 0,0 0 1 0 0,1-1-1 0 0,-1 0 1 0 0,0 1-1 0 0,1-1 1 0 0,-1 1-1 0 0,0-1 1 0 0,0 0 0 0 0,0 0-1 0 0,1 1 1 0 0,-1-1-1 0 0,0 0 1 0 0,0 0-1 0 0,0 0 1 0 0,0 0-1 0 0,1 0 1 0 0,-1 0 0 0 0,0 0-1 0 0,0 0 1 0 0,0 0-1 0 0,0-1 1 0 0,1 1-1 0 0,-1 0 1 0 0,-1-1-1 0 0,-8-8-828 0 0,1-7-5512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4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62 115 431 0 0,'0'0'151'0'0,"1"15"4426"0"0,-3-17-4329 0 0,0 0-1 0 0,1 0 0 0 0,-1 0 1 0 0,1 0-1 0 0,-1 0 0 0 0,1 0 1 0 0,0-1-1 0 0,0 1 0 0 0,0 0 1 0 0,0-1-1 0 0,-2-7 2119 0 0,9 3-2229 0 0,19-23-34 0 0,-25 30-104 0 0,0-1 1 0 0,1 1-1 0 0,-1 0 0 0 0,0-1 0 0 0,0 1 1 0 0,0 0-1 0 0,0-1 0 0 0,1 1 1 0 0,-1 0-1 0 0,0-1 0 0 0,0 1 0 0 0,1 0 1 0 0,-1 0-1 0 0,0-1 0 0 0,0 1 1 0 0,1 0-1 0 0,-1 0 0 0 0,0 0 0 0 0,1-1 1 0 0,-1 1-1 0 0,0 0 0 0 0,1 0 1 0 0,-1 0-1 0 0,0 0 0 0 0,1 0 1 0 0,-1 0-1 0 0,1 0 0 0 0,-1 0 0 0 0,0 0 1 0 0,1 0-1 0 0,-1 0 0 0 0,0 0 1 0 0,1 0-1 0 0,-1 0 0 0 0,1 0 0 0 0,-1 0 1 0 0,0 0-1 0 0,1 0 0 0 0,-1 0 1 0 0,0 0-1 0 0,1 1 0 0 0,-1-1 0 0 0,0 0 1 0 0,1 1-1 0 0,31 14-58 0 0,-30-14 60 0 0,-1 0 0 0 0,1 0 0 0 0,-1 0 0 0 0,1 0 0 0 0,-1 1-1 0 0,0-1 1 0 0,1 0 0 0 0,-1 1 0 0 0,0-1 0 0 0,2 4 0 0 0,-2-2 37 0 0,1 1 1 0 0,-1-1 0 0 0,1 1-1 0 0,-1-1 1 0 0,0 1 0 0 0,0-1-1 0 0,-1 1 1 0 0,1 0 0 0 0,-1-1 0 0 0,0 1-1 0 0,0 0 1 0 0,0 0 0 0 0,0-1-1 0 0,-2 7 1 0 0,2-8-3 0 0,-1 0 0 0 0,0 0 0 0 0,1-1 0 0 0,-1 1 0 0 0,0 0 0 0 0,0-1 1 0 0,0 1-1 0 0,0-1 0 0 0,0 1 0 0 0,0-1 0 0 0,0 1 0 0 0,-1-1 0 0 0,1 0 0 0 0,0 1 0 0 0,-1-1 0 0 0,1 0 0 0 0,-1 0 0 0 0,1 0 0 0 0,-1 0 1 0 0,0 0-1 0 0,1-1 0 0 0,-1 1 0 0 0,0 0 0 0 0,0-1 0 0 0,0 0 0 0 0,1 1 0 0 0,-1-1 0 0 0,0 0 0 0 0,0 0 0 0 0,-2 0 0 0 0,1 0 12 0 0,0 0 0 0 0,0 0 0 0 0,0 0-1 0 0,1-1 1 0 0,-1 1 0 0 0,0-1 0 0 0,0 0 0 0 0,1 1-1 0 0,-1-1 1 0 0,1-1 0 0 0,-1 1 0 0 0,1 0 0 0 0,-1-1-1 0 0,-2-2 1 0 0,1 1-13 0 0,1-1-1 0 0,0 1 1 0 0,0-1-1 0 0,0 0 0 0 0,0 0 1 0 0,0 0-1 0 0,1-1 1 0 0,0 1-1 0 0,-3-10 1 0 0,4 6 50 0 0,1 4-77 0 0,0 1 1 0 0,0-1-1 0 0,0 0 0 0 0,1 1 1 0 0,-1-1-1 0 0,3-6 1 0 0,1 1-9 0 0,0 0 0 0 0,8-13 0 0 0,-6 13-55 0 0,3 7-4 0 0,31-9 31 0 0,-30 9-50 0 0,-7 2 66 0 0,0 0 1 0 0,1 0-1 0 0,-1 1 1 0 0,0-1 0 0 0,0 1-1 0 0,1 0 1 0 0,4 2-1 0 0,1 0 1 0 0,-9-3 7 0 0,1 0 0 0 0,0 0 0 0 0,0 0 1 0 0,-1 0-1 0 0,1 0 0 0 0,0 1 0 0 0,-1-1 0 0 0,1 0 0 0 0,0 0 0 0 0,-1 1 1 0 0,1-1-1 0 0,-1 1 0 0 0,1-1 0 0 0,0 0 0 0 0,-1 1 0 0 0,1-1 0 0 0,0 2 1 0 0,2 1-27 0 0,1 1 0 0 0,-1 1 0 0 0,0-1 0 0 0,0 0 0 0 0,5 9 1 0 0,-7-11 19 0 0,0 1 0 0 0,0-1 0 0 0,-1 1 1 0 0,1-1-1 0 0,0 1 0 0 0,-1-1 1 0 0,1 1-1 0 0,-1-1 0 0 0,0 1 1 0 0,0-1-1 0 0,0 1 0 0 0,0-1 1 0 0,0 1-1 0 0,-1-1 0 0 0,1 1 1 0 0,-1-1-1 0 0,-1 4 0 0 0,0-1 49 0 0,0 0 0 0 0,-1 0 0 0 0,0 0 0 0 0,0 0 0 0 0,0 0 0 0 0,-1 0 0 0 0,1-1 0 0 0,-1 0-1 0 0,0 0 1 0 0,0 0 0 0 0,-1 0 0 0 0,-8 5 0 0 0,10-7-3 0 0,0-1 1 0 0,0 1-1 0 0,0-1 0 0 0,0 0 0 0 0,0 0 1 0 0,-1-1-1 0 0,1 1 0 0 0,0 0 0 0 0,0-1 1 0 0,-1 0-1 0 0,1 0 0 0 0,0 0 0 0 0,0 0 1 0 0,-1 0-1 0 0,1-1 0 0 0,0 0 0 0 0,0 1 1 0 0,0-1-1 0 0,-1 0 0 0 0,1-1 0 0 0,0 1 1 0 0,0 0-1 0 0,1-1 0 0 0,-4-2 0 0 0,1 1-10 0 0,1 0 0 0 0,-1 0 0 0 0,1-1 0 0 0,0 0-1 0 0,1 1 1 0 0,-1-1 0 0 0,1-1 0 0 0,-1 1 0 0 0,1-1-1 0 0,-4-8 1 0 0,1-3 22 0 0,3-4-52 0 0,4 8-72 0 0,8-20 0 0 0,-6 24 4 0 0,6 3-169 0 0,27-15 168 0 0,-35 20 69 0 0,-1-1 1 0 0,1 1 0 0 0,0-1 0 0 0,0 1 0 0 0,-1-1-1 0 0,1 1 1 0 0,0 0 0 0 0,0-1 0 0 0,0 1 0 0 0,0 0-1 0 0,-1 0 1 0 0,1 0 0 0 0,0 0 0 0 0,0 0 0 0 0,0 0-1 0 0,0 0 1 0 0,0 0 0 0 0,-1 0 0 0 0,3 0 0 0 0,31 4-23 0 0,-33-4 22 0 0,0 0 0 0 0,0 1 0 0 0,0-1 0 0 0,0 0 0 0 0,0 0 0 0 0,0 0 0 0 0,0 1 0 0 0,0-1 0 0 0,0 0 0 0 0,0 1 0 0 0,1 0 0 0 0,18 11-20 0 0,-12-6-24 0 0,5 11 36 0 0,-7-4 12 0 0,-6-10 8 0 0,1-1 0 0 0,-1 0 0 0 0,0 1 0 0 0,0-1 0 0 0,1 1 0 0 0,-2-1 0 0 0,1 1 0 0 0,0-1 0 0 0,0 0 0 0 0,-1 1 0 0 0,1-1 0 0 0,-1 1 0 0 0,0-1-1 0 0,0 0 1 0 0,0 0 0 0 0,-1 3 0 0 0,0-1 22 0 0,-1-1 0 0 0,1 0-1 0 0,-1 0 1 0 0,1 0 0 0 0,-1-1-1 0 0,0 1 1 0 0,0-1 0 0 0,0 1 0 0 0,-6 2-1 0 0,2-1 14 0 0,0-1 1 0 0,-1 1-1 0 0,1-1 0 0 0,-1-1 0 0 0,0 0 0 0 0,0 0 1 0 0,0 0-1 0 0,0-1 0 0 0,-12 0 0 0 0,18-1-50 0 0,-24-1-1141 0 0,25 1 1048 0 0,-1-1 0 0 0,1 1 0 0 0,0 0 0 0 0,0-1 0 0 0,0 1 0 0 0,0 0 0 0 0,0-1 0 0 0,0 0 0 0 0,0 1 0 0 0,0-1 0 0 0,0 1 0 0 0,0-1 0 0 0,1 0 0 0 0,-1 0 0 0 0,0 1 0 0 0,0-1-1 0 0,1 0 1 0 0,-1 0 0 0 0,0-1 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6.9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68 287 0 0,'-4'5'352'0'0,"1"0"0"0"0,-1 0-1 0 0,0 0 1 0 0,0-1 0 0 0,0 0-1 0 0,-8 7 1 0 0,11-10-165 0 0,-1 0-1 0 0,1 0 1 0 0,-1 0 0 0 0,1 0-1 0 0,-1 0 1 0 0,1 0 0 0 0,-1 0-1 0 0,0-1 1 0 0,1 1-1 0 0,-1-1 1 0 0,0 1 0 0 0,0-1-1 0 0,1 0 1 0 0,-1 1 0 0 0,0-1-1 0 0,0 0 1 0 0,1 0 0 0 0,-1 0-1 0 0,0-1 1 0 0,0 1 0 0 0,1 0-1 0 0,-1-1 1 0 0,0 1 0 0 0,0-1-1 0 0,1 1 1 0 0,-3-2 0 0 0,2 1 12 0 0,1-1 1 0 0,0 1 0 0 0,-1-1-1 0 0,1 1 1 0 0,0-1 0 0 0,0 1-1 0 0,0-1 1 0 0,0 0 0 0 0,0 0-1 0 0,1 1 1 0 0,-1-1 0 0 0,-1-4-1 0 0,1 2 1080 0 0,3-4-915 0 0,7-23-118 0 0,-6 23 120 0 0,7 2-219 0 0,30-19-107 0 0,-39 25-39 0 0,-1-1 0 0 0,1 1 0 0 0,-1-1 0 0 0,1 1 0 0 0,-1-1 0 0 0,1 1 0 0 0,-1 0 1 0 0,1-1-1 0 0,-1 1 0 0 0,1 0 0 0 0,-1 0 0 0 0,1 0 0 0 0,0-1 0 0 0,-1 1 0 0 0,1 0 0 0 0,0 0 0 0 0,-1 0 0 0 0,1 0 0 0 0,-1 0 0 0 0,1 0 0 0 0,0 0 0 0 0,-1 0 0 0 0,1 0 1 0 0,0 0-1 0 0,-1 0 0 0 0,1 1 0 0 0,-1-1 0 0 0,1 0 0 0 0,0 1 0 0 0,35 13-49 0 0,-29-10 26 0 0,-6-4 13 0 0,1 1 0 0 0,0 0 0 0 0,-1 0 1 0 0,1 0-1 0 0,-1 0 0 0 0,1 0 0 0 0,-1 0 0 0 0,0 1 0 0 0,1-1 1 0 0,-1 0-1 0 0,0 1 0 0 0,0-1 0 0 0,0 1 0 0 0,2 2 0 0 0,1 3-6 0 0,-1-1-1 0 0,0 1 1 0 0,0 0-1 0 0,0 0 1 0 0,-1 1 0 0 0,0-1-1 0 0,2 14 1 0 0,-3-19 29 0 0,-1 1 0 0 0,0 0 0 0 0,0-1 0 0 0,0 1 1 0 0,0-1-1 0 0,0 1 0 0 0,0-1 0 0 0,-1 1 0 0 0,1 0 1 0 0,-1-1-1 0 0,0 1 0 0 0,0-1 0 0 0,0 0 0 0 0,0 1 1 0 0,0-1-1 0 0,0 0 0 0 0,-1 1 0 0 0,1-1 0 0 0,-1 0 1 0 0,1 0-1 0 0,-1 0 0 0 0,0-1 0 0 0,0 1 0 0 0,0 0 1 0 0,0-1-1 0 0,0 1 0 0 0,0-1 0 0 0,-4 3 0 0 0,3-3 28 0 0,0-1 0 0 0,0 1 0 0 0,0 0 0 0 0,0-1 0 0 0,-1 0 0 0 0,1 1-1 0 0,0-1 1 0 0,0-1 0 0 0,0 1 0 0 0,0 0 0 0 0,0-1 0 0 0,0 1 0 0 0,0-1 0 0 0,0 0-1 0 0,0 0 1 0 0,0 0 0 0 0,0-1 0 0 0,0 1 0 0 0,1-1 0 0 0,-1 1 0 0 0,0-1 0 0 0,1 0-1 0 0,-5-4 1 0 0,1 0 50 0 0,-1 0-1 0 0,1 0 1 0 0,0-1-1 0 0,1 1 1 0 0,0-1 0 0 0,0-1-1 0 0,-6-11 1 0 0,5 4-66 0 0,2-2 6 0 0,3 14-94 0 0,6-4 3 0 0,14-21 31 0 0,-15 21-52 0 0,6 8-189 0 0,29 2 195 0 0,-29-2 4 0 0,-4 3-60 0 0,15 14 66 0 0,-13-11 11 0 0,4 16 41 0 0,-11-17 10 0 0,-1-1-5 0 0,0-3 26 0 0,0 0 1 0 0,1 1-1 0 0,-1-1 1 0 0,0 0-1 0 0,0 0 1 0 0,0 1-1 0 0,0-1 1 0 0,-1 0-1 0 0,1 0 1 0 0,-1 0-1 0 0,1 1 1 0 0,-1-1-1 0 0,0 0 1 0 0,0 0-1 0 0,0 0 1 0 0,0 0-1 0 0,0 0 1 0 0,0 0-1 0 0,-1 0 1 0 0,1-1-1 0 0,0 1 1 0 0,-1 0-1 0 0,0-1 1 0 0,1 1-1 0 0,-1-1 1 0 0,0 0-1 0 0,0 1 1 0 0,0-1-1 0 0,0 0 1 0 0,0 0-1 0 0,0 0 1 0 0,0 0-1 0 0,0-1 1 0 0,0 1-1 0 0,0 0 0 0 0,0-1 1 0 0,-1 0-1 0 0,1 1 1 0 0,0-1-1 0 0,0 0 1 0 0,-1 0-1 0 0,1 0 1 0 0,0-1-1 0 0,0 1 1 0 0,0 0-1 0 0,-1-1 1 0 0,1 1-1 0 0,0-1 1 0 0,0 0-1 0 0,0 0 1 0 0,0 0-1 0 0,-3-2 1 0 0,0 0 16 0 0,0-1 1 0 0,0 0-1 0 0,0 0 1 0 0,0 0-1 0 0,1-1 0 0 0,0 0 1 0 0,0 0-1 0 0,0 0 1 0 0,1 0-1 0 0,0 0 0 0 0,0-1 1 0 0,-3-6-1 0 0,5 10-113 0 0,50-22-6828 0 0,-39 20 5751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7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179 47 975 0 0,'-4'9'321'0'0,"-1"-1"-1"0"0,0-1 1 0 0,-1 1-1 0 0,-9 10 0 0 0,11-14 116 0 0,0 0 0 0 0,0-1-1 0 0,0 1 1 0 0,0-1-1 0 0,-1 0 1 0 0,0 0 0 0 0,0 0-1 0 0,-9 4 1 0 0,13-7-335 0 0,0 1 1 0 0,0-1-1 0 0,0 0 0 0 0,0 0 1 0 0,0 1-1 0 0,0-1 0 0 0,0 0 1 0 0,0 0-1 0 0,0 0 0 0 0,0 0 0 0 0,0 0 1 0 0,0-1-1 0 0,0 1 0 0 0,0 0 1 0 0,0 0-1 0 0,0-1 0 0 0,0 1 1 0 0,0 0-1 0 0,0-1 0 0 0,0 1 1 0 0,0-1-1 0 0,0 1 0 0 0,1-1 0 0 0,-1 0 1 0 0,0 1-1 0 0,0-1 0 0 0,0-1 1 0 0,-1 0 110 0 0,0 0 0 0 0,1-1-1 0 0,-1 1 1 0 0,1-1 0 0 0,0 1 0 0 0,0-1 0 0 0,-2-5 0 0 0,3 6 203 0 0,0-4-114 0 0,3-25 412 0 0,0 23-577 0 0,11-22-37 0 0,-11 23-10 0 0,7 5-34 0 0,31-8-136 0 0,-31 8-45 0 0,-6 6-2 0 0,16 17 6 0 0,-17-16 111 0 0,0-1 1 0 0,0 1 0 0 0,-1 0-1 0 0,0 0 1 0 0,0 0 0 0 0,0 0 0 0 0,0 0-1 0 0,-1 1 1 0 0,0-1 0 0 0,0 0-1 0 0,-1 1 1 0 0,1-1 0 0 0,-1 1 0 0 0,0-1-1 0 0,-1 0 1 0 0,1 1 0 0 0,-1-1-1 0 0,0 1 1 0 0,0-1 0 0 0,-1 0 0 0 0,-2 6-1 0 0,3-6 45 0 0,-1 0 1 0 0,0-1-1 0 0,-1 1 0 0 0,1 0 0 0 0,-1-1 0 0 0,0 1 0 0 0,0-1 1 0 0,0 0-1 0 0,-1 0 0 0 0,0 0 0 0 0,0 0 0 0 0,0-1 0 0 0,0 1 1 0 0,0-1-1 0 0,0 0 0 0 0,-1 0 0 0 0,0-1 0 0 0,1 0 0 0 0,-1 1 1 0 0,0-2-1 0 0,-8 3 0 0 0,10-3 14 0 0,-1-1-1 0 0,1 0 1 0 0,-1 0 0 0 0,1 0-1 0 0,-1-1 1 0 0,1 1 0 0 0,0-1-1 0 0,-1 0 1 0 0,1 0 0 0 0,0 0-1 0 0,-1 0 1 0 0,1 0-1 0 0,0-1 1 0 0,0 1 0 0 0,0-1-1 0 0,0 0 1 0 0,1 0 0 0 0,-1 0-1 0 0,0-1 1 0 0,1 1 0 0 0,-1 0-1 0 0,1-1 1 0 0,0 0 0 0 0,0 0-1 0 0,0 1 1 0 0,0-1 0 0 0,0 0-1 0 0,1 0 1 0 0,0-1 0 0 0,-3-5-1 0 0,2-6 47 0 0,5-12-88 0 0,-3 26-8 0 0,0 1-1 0 0,0-1 0 0 0,0 0 1 0 0,0 0-1 0 0,1 1 0 0 0,-1-1 1 0 0,0 0-1 0 0,0 1 0 0 0,1-1 1 0 0,-1 0-1 0 0,1 1 0 0 0,-1-1 1 0 0,0 0-1 0 0,1 1 0 0 0,-1-1 1 0 0,1 1-1 0 0,1-2 0 0 0,21-26-22 0 0,-17 21-42 0 0,5 7-17 0 0,44-1-168 0 0,-47 4 192 0 0,26 13 36 0 0,-33-16 21 0 0,0 1-1 0 0,0-1 0 0 0,0 0 1 0 0,0 1-1 0 0,0-1 0 0 0,0 1 0 0 0,0 0 1 0 0,0-1-1 0 0,0 1 0 0 0,-1 0 1 0 0,1-1-1 0 0,1 2 0 0 0,1 2 3 0 0,0-1 0 0 0,-1 1 1 0 0,1 0-1 0 0,-1 0 0 0 0,1 0 0 0 0,2 7 0 0 0,-5-8-4 0 0,1-1 1 0 0,0 0 0 0 0,-1 1-1 0 0,1-1 1 0 0,-1 1 0 0 0,0-1-1 0 0,0 0 1 0 0,0 1-1 0 0,0-1 1 0 0,0 1 0 0 0,0-1-1 0 0,-1 1 1 0 0,1-1-1 0 0,-1 0 1 0 0,0 1 0 0 0,0-1-1 0 0,-1 4 1 0 0,0-3-9 0 0,0 1 1 0 0,-1-1-1 0 0,1 0 1 0 0,-1 0-1 0 0,1 0 1 0 0,-1 0-1 0 0,0-1 0 0 0,-5 5 1 0 0,6-6-151 0 0,1 0 0 0 0,-1 0 0 0 0,0 0 0 0 0,1 0 0 0 0,-1-1 0 0 0,0 1 0 0 0,0 0 0 0 0,1-1 0 0 0,-1 1 0 0 0,0-1 0 0 0,0 0 0 0 0,0 0 0 0 0,0 0 0 0 0,0 0 0 0 0,0 0 0 0 0,0 0 0 0 0,1 0 0 0 0,-1 0 0 0 0,-2-1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11 287 0 0,'0'0'0'0'0,"-7"-6"1304"0"0,-3 3-312 0 0,1 1 640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8.6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94 599 0 0,'-6'4'-23'0'0,"6"-4"41"0"0,-1 0 0 0 0,1 0 0 0 0,0 0-1 0 0,-1 0 1 0 0,1 0 0 0 0,0 0 0 0 0,-1 1 0 0 0,1-1-1 0 0,0 0 1 0 0,0 0 0 0 0,-1 0 0 0 0,1 0-1 0 0,0 0 1 0 0,0 1 0 0 0,-1-1 0 0 0,1 0 0 0 0,0 0-1 0 0,0 1 1 0 0,0-1 0 0 0,-1 0 0 0 0,1 0-1 0 0,0 1 1 0 0,0-1 0 0 0,0 0 0 0 0,0 0 0 0 0,0 1-1 0 0,0-1 1 0 0,0 0 0 0 0,-1 1 0 0 0,1-1-1 0 0,-1 2 128 0 0,0 0-1 0 0,0 0 0 0 0,0-1 0 0 0,0 1 1 0 0,0-1-1 0 0,-1 1 0 0 0,1-1 0 0 0,-1 1 1 0 0,1-1-1 0 0,-1 0 0 0 0,0 0 0 0 0,1 0 1 0 0,-5 2-1 0 0,3-1 143 0 0,0-1-1 0 0,0 1 1 0 0,0-1 0 0 0,0 0 0 0 0,-1 0-1 0 0,1 0 1 0 0,0 0 0 0 0,-4 0-1 0 0,6-1-158 0 0,-1-1 0 0 0,1 1-1 0 0,0 0 1 0 0,0-1-1 0 0,0 1 1 0 0,0-1 0 0 0,0 0-1 0 0,0 1 1 0 0,0-1-1 0 0,0 0 1 0 0,0 0-1 0 0,0 1 1 0 0,0-1 0 0 0,0 0-1 0 0,1 0 1 0 0,-1 0-1 0 0,0 0 1 0 0,1 0 0 0 0,-1 0-1 0 0,1 0 1 0 0,-2-3-1 0 0,1 2 809 0 0,2-4-495 0 0,3-19 46 0 0,-3 19 1754 0 0,5-2-1549 0 0,18-25-418 0 0,-18 25-173 0 0,4 7-541 0 0,28-4-181 0 0,-29 4-34 0 0,-3 4 76 0 0,17 9 351 0 0,-22-11 223 0 0,0-1 0 0 0,0 1 0 0 0,0-1 0 0 0,1 1 0 0 0,-1-1 0 0 0,0 1 0 0 0,0 0-1 0 0,0 0 1 0 0,0-1 0 0 0,-1 1 0 0 0,1 0 0 0 0,0 0 0 0 0,0 0 0 0 0,0 0 0 0 0,1 2 0 0 0,-1 0-7 0 0,3 3-41 0 0,4 15 37 0 0,-8-15 17 0 0,-1-3 0 0 0,0-1 73 0 0,1 1-1 0 0,0-1 1 0 0,-1 0-1 0 0,1 0 1 0 0,-1 1-1 0 0,0-1 1 0 0,0 0-1 0 0,0 0 0 0 0,0 0 1 0 0,0 0-1 0 0,0 0 1 0 0,-1 0-1 0 0,1 0 1 0 0,-1 0-1 0 0,1 0 1 0 0,-1-1-1 0 0,0 1 0 0 0,1-1 1 0 0,-1 1-1 0 0,0-1 1 0 0,0 0-1 0 0,0 1 1 0 0,0-1-1 0 0,0 0 1 0 0,-1 0-1 0 0,1-1 1 0 0,0 1-1 0 0,0 0 0 0 0,-1-1 1 0 0,1 1-1 0 0,0-1 1 0 0,-1 0-1 0 0,1 0 1 0 0,0 0-1 0 0,-1 0 1 0 0,1 0-1 0 0,0 0 1 0 0,-1-1-1 0 0,1 1 0 0 0,0-1 1 0 0,0 1-1 0 0,-1-1 1 0 0,-1-1-1 0 0,1 1-131 0 0,0 0 0 0 0,0-1 0 0 0,1 1 0 0 0,-1 0 0 0 0,0-1 0 0 0,1 0 0 0 0,-1 0 0 0 0,1 1 0 0 0,0-1 0 0 0,-1-1 0 0 0,1 1 0 0 0,0 0 0 0 0,0-1 0 0 0,1 1 0 0 0,-1-1 0 0 0,0 1 0 0 0,1-1 0 0 0,-1 0 0 0 0,1 1 0 0 0,0-1 0 0 0,0 0 0 0 0,0 0 0 0 0,0-6 0 0 0,0 6 56 0 0,1-1 0 0 0,0 1-1 0 0,0-1 1 0 0,0 1 0 0 0,1-1 0 0 0,0-4-1 0 0,14-29 75 0 0,-11 29 1856 0 0,6 7-2208 0 0,29-1-304 0 0,-29 2-65 0 0,-3 4-120 0 0,21 16 747 0 0,-25-17 23 0 0,-1 0 0 0 0,1 0-1 0 0,-1 0 1 0 0,0 0 0 0 0,0 0-1 0 0,0 0 1 0 0,0 0 0 0 0,0 1-1 0 0,-1-1 1 0 0,1 1 0 0 0,-1 0 0 0 0,0-1-1 0 0,0 1 1 0 0,-1 0 0 0 0,1-1-1 0 0,-1 1 1 0 0,1 7 0 0 0,-1-9 22 0 0,-1 0 1 0 0,1 1-1 0 0,0-1 1 0 0,0 0-1 0 0,-1 0 1 0 0,0 1-1 0 0,1-1 1 0 0,-1 0 0 0 0,0 0-1 0 0,0 0 1 0 0,0 0-1 0 0,0 0 1 0 0,0 0-1 0 0,-1 0 1 0 0,1 0-1 0 0,0-1 1 0 0,-1 1-1 0 0,0 0 1 0 0,1-1-1 0 0,-1 1 1 0 0,0-1 0 0 0,0 0-1 0 0,1 0 1 0 0,-1 1-1 0 0,0-1 1 0 0,-1 0-1 0 0,1-1 1 0 0,0 1-1 0 0,-3 1 1 0 0,2-2 10 0 0,0 1-1 0 0,0-1 1 0 0,0 0 0 0 0,0 0 0 0 0,0 0 0 0 0,0 0-1 0 0,0-1 1 0 0,0 1 0 0 0,0-1 0 0 0,0 0-1 0 0,0 0 1 0 0,0 0 0 0 0,1 0 0 0 0,-1 0-1 0 0,0-1 1 0 0,1 1 0 0 0,-5-4 0 0 0,1 0-3 0 0,-1 0 0 0 0,1-1 0 0 0,1 0 0 0 0,-11-13 0 0 0,14 18 504 0 0,50 20-10808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9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89 1807 0 0,'-1'1'134'0'0,"-2"1"-30"0"0,-14 2 1762 0 0,13-3-1703 0 0,2-1 15 0 0,0 1 0 0 0,0-1 1 0 0,1 0-1 0 0,-1 1 0 0 0,0-1 0 0 0,0 0 0 0 0,0 0 1 0 0,0-1-1 0 0,0 1 0 0 0,0 0 0 0 0,0-1 0 0 0,0 1 1 0 0,1-1-1 0 0,-1 1 0 0 0,0-1 0 0 0,0 0 0 0 0,-1-1 1 0 0,0 0 126 0 0,1 0 1 0 0,0 0-1 0 0,0-1 1 0 0,0 1-1 0 0,0 0 1 0 0,0-1-1 0 0,1 1 1 0 0,-1-1-1 0 0,-1-4 1 0 0,1 4 482 0 0,3-2-458 0 0,3-25 662 0 0,6 28-922 0 0,-3 0-66 0 0,0 1 0 0 0,0 0 0 0 0,-1 1 1 0 0,13 0-1 0 0,-17 0-2 0 0,0 0 1 0 0,0 1 0 0 0,0-1-1 0 0,0 1 1 0 0,0 0-1 0 0,0 0 1 0 0,-1 0-1 0 0,1 0 1 0 0,0 0-1 0 0,-1 0 1 0 0,1 0-1 0 0,0 0 1 0 0,-1 1-1 0 0,0-1 1 0 0,1 1-1 0 0,1 1 1 0 0,0 3 2 0 0,1 0 1 0 0,0-1-1 0 0,-1 1 1 0 0,0 1 0 0 0,0-1-1 0 0,-1 0 1 0 0,0 1-1 0 0,0 0 1 0 0,-1-1-1 0 0,1 1 1 0 0,0 12 0 0 0,-2-15 3 0 0,0 1 0 0 0,0-1 0 0 0,0 1 0 0 0,0-1 0 0 0,-1 1 1 0 0,0-1-1 0 0,0 1 0 0 0,0-1 0 0 0,0 0 0 0 0,-1 1 1 0 0,1-1-1 0 0,-1 0 0 0 0,0 0 0 0 0,0 0 0 0 0,-1 0 0 0 0,1-1 1 0 0,-1 1-1 0 0,-4 4 0 0 0,5-7 14 0 0,1 1 1 0 0,-1-1-1 0 0,1 0 1 0 0,-1 0-1 0 0,1 0 1 0 0,-1 0-1 0 0,0 0 1 0 0,0-1-1 0 0,1 1 1 0 0,-1 0-1 0 0,0-1 1 0 0,0 1-1 0 0,0-1 1 0 0,0 0-1 0 0,0 1 0 0 0,0-1 1 0 0,1 0-1 0 0,-1 0 1 0 0,0 0-1 0 0,0-1 1 0 0,-3 0-1 0 0,2 0 1 0 0,0 0-1 0 0,0-1 1 0 0,0 0-1 0 0,0 0 1 0 0,0 0-1 0 0,0 0 1 0 0,1 0-1 0 0,-1 0 1 0 0,1-1-1 0 0,-1 1 1 0 0,1-1-1 0 0,0 0 1 0 0,0 0-1 0 0,0 1 1 0 0,0-1-1 0 0,-2-6 1 0 0,-6-15 53 0 0,2-5-10 0 0,5-4-64 0 0,7-2-59 0 0,1 20-8 0 0,9-16 40 0 0,-10 23-31 0 0,6 8-4 0 0,-10 0 59 0 0,7-1-2 0 0,-1 1-1 0 0,1 0 1 0 0,0 0 0 0 0,9 2-1 0 0,-14-2 3 0 0,-1 1 0 0 0,0-1 0 0 0,1 1 0 0 0,-1-1 0 0 0,0 1 0 0 0,1 0 0 0 0,-1 0 0 0 0,0 0 0 0 0,0 0 0 0 0,1 0 0 0 0,-1 0 0 0 0,0 0 0 0 0,0 0 0 0 0,0 0 0 0 0,-1 0 0 0 0,1 0 0 0 0,0 1 0 0 0,1 1 0 0 0,0 2 4 0 0,-1-1 0 0 0,1 1 0 0 0,-1-1 0 0 0,0 1 0 0 0,0 0 0 0 0,0-1 0 0 0,-1 1 0 0 0,0 0 0 0 0,0 0 0 0 0,0-1 0 0 0,0 1 0 0 0,-1 0 0 0 0,0 0 0 0 0,0-1 0 0 0,-2 8 0 0 0,2-10 11 0 0,0 1-1 0 0,1-1 1 0 0,-1 0 0 0 0,0 0 0 0 0,0 0 0 0 0,0 0 0 0 0,-1 0-1 0 0,1 0 1 0 0,0 0 0 0 0,-1 0 0 0 0,1 0 0 0 0,-1-1 0 0 0,1 1-1 0 0,-1-1 1 0 0,0 1 0 0 0,0-1 0 0 0,0 0 0 0 0,0 1 0 0 0,0-1 0 0 0,0 0-1 0 0,0 0 1 0 0,0 0 0 0 0,0-1 0 0 0,-1 1 0 0 0,1 0 0 0 0,0-1-1 0 0,-1 0 1 0 0,1 1 0 0 0,0-1 0 0 0,0 0 0 0 0,-1 0 0 0 0,1 0-1 0 0,-3-1 1 0 0,2 0 21 0 0,0 0 0 0 0,1 0 0 0 0,-1-1 0 0 0,0 1 0 0 0,-4-4 0 0 0,-2-4 38 0 0,-3-5 4 0 0,2-4-11 0 0,3-2-68 0 0,5 16-75 0 0,52 7-6131 0 0,-41-3 5096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0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48 1351 0 0,'-4'10'571'0'0,"0"0"0"0"0,-12 18-1 0 0,14-25-226 0 0,0 0 0 0 0,-1 0 0 0 0,1 0 0 0 0,-1 0 0 0 0,0-1 0 0 0,1 1 0 0 0,-1-1 0 0 0,0 1 0 0 0,0-1 0 0 0,-7 3 0 0 0,9-4-268 0 0,1-1 0 0 0,-1 0-1 0 0,0 0 1 0 0,1 0-1 0 0,-1 0 1 0 0,0 0 0 0 0,1 0-1 0 0,-1 0 1 0 0,0 0 0 0 0,1 0-1 0 0,-1 0 1 0 0,0 0-1 0 0,1 0 1 0 0,-1 0 0 0 0,0 0-1 0 0,1 0 1 0 0,-1-1-1 0 0,0 1 1 0 0,1 0 0 0 0,-1-1-1 0 0,1 1 1 0 0,-1 0-1 0 0,1-1 1 0 0,-1 1 0 0 0,1-1-1 0 0,-1 1 1 0 0,1-1 0 0 0,-1 1-1 0 0,1-1 1 0 0,-1 1-1 0 0,1-1 1 0 0,0 1 0 0 0,-1-1-1 0 0,1 1 1 0 0,0-1-1 0 0,-1 0 1 0 0,1 0 0 0 0,-1-1 173 0 0,1-2-52 0 0,-3-11-6 0 0,3 11-26 0 0,2-2-78 0 0,-2 2-79 0 0,1 0 0 0 0,1 1 0 0 0,-1-1 0 0 0,1 1 0 0 0,-1 0 0 0 0,1-1 0 0 0,3-3 0 0 0,-3 4-7 0 0,1 0 0 0 0,-1 0 0 0 0,1 0 0 0 0,0 0 1 0 0,0 1-1 0 0,0 0 0 0 0,1-1 0 0 0,-1 1 0 0 0,0 0 0 0 0,1 0 0 0 0,6-2 0 0 0,-5 3-2 0 0,-1 0-1 0 0,1 1 0 0 0,0-1 1 0 0,0 1-1 0 0,0 0 0 0 0,-1 0 1 0 0,9 2-1 0 0,-12-2-1 0 0,0 0 1 0 0,-1 0-1 0 0,1 0 1 0 0,0 0-1 0 0,-1 0 1 0 0,1 0-1 0 0,0 0 1 0 0,-1 0-1 0 0,1 0 1 0 0,0 1-1 0 0,-1-1 1 0 0,1 0-1 0 0,0 1 0 0 0,-1-1 1 0 0,1 0-1 0 0,-1 1 1 0 0,1-1-1 0 0,0 1 1 0 0,-1-1-1 0 0,1 1 1 0 0,17 19-12 0 0,-16-18 24 0 0,0 0 0 0 0,-1 0 0 0 0,1 0 1 0 0,-1 0-1 0 0,0 0 0 0 0,0 0 0 0 0,0 1 0 0 0,0-1 0 0 0,0 0 0 0 0,0 1 0 0 0,0-1 0 0 0,-1 1 0 0 0,1-1 0 0 0,-1 1 0 0 0,0-1 0 0 0,0 1 0 0 0,0-1 0 0 0,0 1 0 0 0,0-1 0 0 0,-1 1 0 0 0,1-1 0 0 0,-1 1 0 0 0,1-1 0 0 0,-1 1 0 0 0,0-1 1 0 0,0 0-1 0 0,0 0 0 0 0,0 1 0 0 0,-3 2 0 0 0,2-1 47 0 0,-1-1 1 0 0,0 0 0 0 0,-1 0-1 0 0,1 0 1 0 0,0 0 0 0 0,-1 0-1 0 0,0-1 1 0 0,1 1 0 0 0,-1-1-1 0 0,0 0 1 0 0,0 0 0 0 0,0-1-1 0 0,-1 1 1 0 0,1-1 0 0 0,-8 1-1 0 0,8-1-3 0 0,0-1 0 0 0,0 0 0 0 0,-1 0-1 0 0,1 0 1 0 0,0 0 0 0 0,0-1 0 0 0,-1 1-1 0 0,1-1 1 0 0,0 0 0 0 0,0-1 0 0 0,0 1-1 0 0,0-1 1 0 0,0 1 0 0 0,-4-4 0 0 0,2 1 11 0 0,1 0 0 0 0,-1 0 0 0 0,1-1 1 0 0,0 1-1 0 0,0-1 0 0 0,0 0 0 0 0,-6-9 0 0 0,9 8-1 0 0,-3-16-48 0 0,5-3-28 0 0,0 20-46 0 0,7-2-9 0 0,23-21-5 0 0,-22 21-4 0 0,3 7 20 0 0,32 0 33 0 0,-41 0 19 0 0,-1 0 0 0 0,1 0 0 0 0,-1 0 0 0 0,1 0 0 0 0,-1 0 0 0 0,0 1 0 0 0,1-1 0 0 0,-1 0 0 0 0,1 1 0 0 0,-1-1 0 0 0,3 2 0 0 0,30 12-20 0 0,-33-13 21 0 0,0-1-1 0 0,0 0 0 0 0,0 1 1 0 0,0-1-1 0 0,0 1 0 0 0,0-1 0 0 0,0 1 1 0 0,0 0-1 0 0,-1-1 0 0 0,1 1 1 0 0,0 0-1 0 0,1 0 0 0 0,15 20-20 0 0,-15-19 31 0 0,-1-1 0 0 0,0 1 0 0 0,0 0 0 0 0,0 0 0 0 0,0 0 0 0 0,0 0-1 0 0,0 1 1 0 0,0-1 0 0 0,-1 0 0 0 0,1 0 0 0 0,-1 0 0 0 0,0 1 0 0 0,1-1 0 0 0,-1 0 0 0 0,0 0-1 0 0,0 1 1 0 0,-1-1 0 0 0,1 0 0 0 0,0 0 0 0 0,-1 0 0 0 0,1 1 0 0 0,-1-1 0 0 0,0 0-1 0 0,0 0 1 0 0,0 0 0 0 0,0 0 0 0 0,0 0 0 0 0,0 0 0 0 0,0 0 0 0 0,-1-1 0 0 0,1 1-1 0 0,-1 0 1 0 0,1-1 0 0 0,-1 1 0 0 0,-2 1 0 0 0,2-1-9 0 0,-1 1 1 0 0,0-1-1 0 0,0 0 0 0 0,0 0 1 0 0,-1 0-1 0 0,1-1 1 0 0,0 1-1 0 0,-1-1 0 0 0,1 0 1 0 0,-1 0-1 0 0,1 0 0 0 0,-1 0 1 0 0,0 0-1 0 0,1-1 0 0 0,-1 0 1 0 0,0 1-1 0 0,1-1 1 0 0,-1-1-1 0 0,0 1 0 0 0,-4-2 1 0 0,7 2-275 0 0,-3-1 585 0 0,4-7-3666 0 0,9-26 2151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0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160 55 1351 0 0,'-6'6'407'0'0,"-1"-1"-1"0"0,1 0 1 0 0,-1 0-1 0 0,0-1 0 0 0,0 0 1 0 0,0 0-1 0 0,0 0 1 0 0,-1-1-1 0 0,-12 3 0 0 0,19-5-305 0 0,0-1-1 0 0,0 0 0 0 0,-1 0 0 0 0,1 0 1 0 0,0 0-1 0 0,0 0 0 0 0,0 0 0 0 0,0 0 0 0 0,0-1 1 0 0,0 1-1 0 0,0 0 0 0 0,0-1 0 0 0,0 1 1 0 0,0 0-1 0 0,0-1 0 0 0,0 1 0 0 0,0-1 0 0 0,0 1 1 0 0,1-1-1 0 0,-1 0 0 0 0,0 1 0 0 0,0-1 1 0 0,0 0-1 0 0,1 0 0 0 0,-1 0 0 0 0,0 1 0 0 0,1-1 1 0 0,-1 0-1 0 0,1 0 0 0 0,-1 0 0 0 0,1 0 1 0 0,-1 0-1 0 0,1 0 0 0 0,0 0 0 0 0,-1 0 1 0 0,1 0-1 0 0,0 0 0 0 0,0 0 0 0 0,0 0 0 0 0,0-2 1 0 0,-1 1-365 0 0,0-3 850 0 0,3-2-406 0 0,7-20-41 0 0,-7 20 350 0 0,5 0-429 0 0,-4 5-58 0 0,0-1-1 0 0,0 1 0 0 0,0 0 1 0 0,0 0-1 0 0,1 0 0 0 0,-1 0 1 0 0,0 1-1 0 0,8-3 0 0 0,-10 4-1 0 0,1 0 0 0 0,0 0 0 0 0,-1 0 0 0 0,1 0 0 0 0,-1 1 0 0 0,1-1 0 0 0,-1 1 0 0 0,1-1 0 0 0,-1 1 0 0 0,1-1 0 0 0,-1 1 0 0 0,1 0 0 0 0,-1 0 0 0 0,0 0 0 0 0,1 0 0 0 0,-1 0 0 0 0,0 0 0 0 0,0 0 0 0 0,0 0 0 0 0,2 2 0 0 0,-2-2 0 0 0,1 1 0 0 0,-1 0 0 0 0,1 0 0 0 0,-1 0 0 0 0,0 0 0 0 0,0 1 0 0 0,0-1 0 0 0,1 3 0 0 0,-1 0 8 0 0,0 0 0 0 0,0 1 0 0 0,0-1 0 0 0,-1 0 0 0 0,0 0 0 0 0,0 0 0 0 0,0 0 0 0 0,-1 0 0 0 0,1 0 0 0 0,-1 1 0 0 0,-1-1 0 0 0,1-1 0 0 0,-1 1 0 0 0,0 0 0 0 0,0 0 0 0 0,-2 4-1 0 0,2-5 27 0 0,0 0 0 0 0,-1-1-1 0 0,1 0 1 0 0,0 1-1 0 0,-1-1 1 0 0,0 0-1 0 0,0 0 1 0 0,0 0 0 0 0,0-1-1 0 0,0 1 1 0 0,-1-1-1 0 0,1 0 1 0 0,-1 0-1 0 0,1 0 1 0 0,-1 0 0 0 0,0 0-1 0 0,0-1 1 0 0,0 0-1 0 0,0 0 1 0 0,-7 1-1 0 0,9-1-11 0 0,0-1 0 0 0,0 0 0 0 0,0 0 0 0 0,0 0 1 0 0,0-1-1 0 0,0 1 0 0 0,-1 0 0 0 0,1-1 0 0 0,0 0 0 0 0,0 1 0 0 0,0-1 0 0 0,0 0 0 0 0,1 0 0 0 0,-1 0 0 0 0,0 0 0 0 0,0 0 0 0 0,0-1 0 0 0,1 1 0 0 0,-1 0 0 0 0,1-1 0 0 0,-1 1 0 0 0,1-1 0 0 0,-1 0 0 0 0,1 1 0 0 0,0-1 0 0 0,0 0 1 0 0,0 0-1 0 0,0 0 0 0 0,-1-2 0 0 0,0-3 52 0 0,-3-19-71 0 0,6-3-68 0 0,4 15 3 0 0,12-17 36 0 0,-13 23-44 0 0,4 2 13 0 0,-3 2 55 0 0,0 1 1 0 0,0 0-1 0 0,0 0 1 0 0,1 0-1 0 0,-1 0 1 0 0,7-1-1 0 0,-9 3 2 0 0,0 1 0 0 0,0-1 0 0 0,1 1 0 0 0,-1 0 0 0 0,0 0 0 0 0,0 0 0 0 0,0 1 0 0 0,0-1 0 0 0,1 1 0 0 0,-1-1 0 0 0,0 1 0 0 0,0 0 0 0 0,4 2 0 0 0,-2 0 2 0 0,-1-1 1 0 0,1 1-1 0 0,0 0 0 0 0,5 6 0 0 0,-9-9 2 0 0,1 1-1 0 0,-1 0 1 0 0,0 0-1 0 0,0 0 1 0 0,0 0 0 0 0,0 0-1 0 0,0 0 1 0 0,0 0-1 0 0,0 0 1 0 0,0 0 0 0 0,-1 0-1 0 0,1 0 1 0 0,0 1-1 0 0,-1-1 1 0 0,2 2 0 0 0,1 6 51 0 0,-2-6-32 0 0,0 0-1 0 0,0-1 1 0 0,0 1 0 0 0,0-1-1 0 0,-1 1 1 0 0,1 0-1 0 0,-1 0 1 0 0,0-1 0 0 0,0 1-1 0 0,0 0 1 0 0,0-1-1 0 0,-1 5 1 0 0,1-5 16 0 0,-1 0-1 0 0,0 0 1 0 0,1-1 0 0 0,-1 1-1 0 0,0 0 1 0 0,0 0-1 0 0,-1-1 1 0 0,1 1 0 0 0,0-1-1 0 0,0 1 1 0 0,-1-1 0 0 0,1 1-1 0 0,-1-1 1 0 0,1 0 0 0 0,-1 0-1 0 0,0 0 1 0 0,1 0 0 0 0,-4 2-1 0 0,2-2-169 0 0,0 1-1 0 0,0-1 0 0 0,1 0 0 0 0,-1 1 1 0 0,0-1-1 0 0,0-1 0 0 0,0 1 1 0 0,0 0-1 0 0,0-1 0 0 0,0 0 1 0 0,0 1-1 0 0,0-1 0 0 0,-1 0 0 0 0,1-1 1 0 0,0 1-1 0 0,0 0 0 0 0,-5-2 1 0 0,3-2-915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1.4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96 1151 0 0,'-10'14'6480'0'0,"12"-40"-5885"0"0,-2 20 690 0 0,4-3-910 0 0,12-25-107 0 0,-12 26 617 0 0,6 5-825 0 0,-4 1-57 0 0,1 1-1 0 0,0 0 1 0 0,0 0-1 0 0,10 0 0 0 0,-14 2-2 0 0,-1-1 0 0 0,0 1 0 0 0,1-1 0 0 0,-1 1 0 0 0,0 0 0 0 0,0 0 0 0 0,1 0 0 0 0,-1 0 0 0 0,0 0 0 0 0,0 0 0 0 0,0 1 0 0 0,0-1 0 0 0,2 3 0 0 0,-2-2 25 0 0,1 0 0 0 0,-1 1 0 0 0,0-1-1 0 0,0 1 1 0 0,0 0 0 0 0,0 0 0 0 0,-1 0-1 0 0,1 0 1 0 0,-1 0 0 0 0,0 0 0 0 0,1 0 0 0 0,-2 0-1 0 0,1 0 1 0 0,0 0 0 0 0,0 1 0 0 0,-1-1-1 0 0,0 0 1 0 0,0 1 0 0 0,0-1 0 0 0,0 0-1 0 0,0 1 1 0 0,-1-1 0 0 0,1 0 0 0 0,-1 0 0 0 0,0 0-1 0 0,0 1 1 0 0,0-1 0 0 0,0 0 0 0 0,-1 0-1 0 0,1 0 1 0 0,-1 0 0 0 0,-2 3 0 0 0,2-4 1 0 0,0 1 0 0 0,0-1 0 0 0,0 1 0 0 0,0-1 0 0 0,0 0 1 0 0,0 0-1 0 0,-1 0 0 0 0,1 0 0 0 0,-1 0 0 0 0,1 0 0 0 0,-1-1 1 0 0,0 1-1 0 0,1-1 0 0 0,-1 0 0 0 0,0 0 0 0 0,0 0 0 0 0,0 0 0 0 0,0 0 1 0 0,0-1-1 0 0,0 1 0 0 0,0-1 0 0 0,0 0 0 0 0,0 0 0 0 0,0 0 1 0 0,0 0-1 0 0,0-1 0 0 0,-1 1 0 0 0,1-1 0 0 0,1 0 0 0 0,-1 1 1 0 0,0-2-1 0 0,0 1 0 0 0,-5-3 0 0 0,3 1 29 0 0,1 0 0 0 0,0 0 1 0 0,-1 0-1 0 0,1-1 0 0 0,1 0 0 0 0,-1 0 1 0 0,0 0-1 0 0,1 0 0 0 0,0-1 0 0 0,0 1 1 0 0,0-1-1 0 0,1 0 0 0 0,-4-8 0 0 0,0-9 12 0 0,3-4-43 0 0,3 21 4 0 0,5-3-219 0 0,18-21 127 0 0,-17 22-2 0 0,4 9-12 0 0,37 7 0 0 0,-43-8 69 0 0,1 1 0 0 0,-1-1 0 0 0,0 1 1 0 0,1 0-1 0 0,-1 0 0 0 0,5 4 0 0 0,-3-1-1 0 0,-3-4 3 0 0,-1 1-1 0 0,0 0 0 0 0,0-1 0 0 0,0 1 1 0 0,0 0-1 0 0,0 0 0 0 0,3 5 0 0 0,8 11-6 0 0,-13-10 15 0 0,-1-4 0 0 0,0-1 7 0 0,0-1 0 0 0,1 1 0 0 0,-2 0 0 0 0,1-1 0 0 0,0 1 0 0 0,0 0 0 0 0,-1-1 0 0 0,0 0 0 0 0,1 1 0 0 0,-1-1 0 0 0,0 0 0 0 0,0 0 0 0 0,0 0 0 0 0,0 0 0 0 0,-1 0 0 0 0,1 0 0 0 0,0-1 0 0 0,-1 1 0 0 0,1-1 0 0 0,-1 0 0 0 0,0 0 0 0 0,1 0 0 0 0,-1 0 0 0 0,-3 1 0 0 0,-1 0 12 0 0,1 0-1 0 0,-1-1 1 0 0,0 0 0 0 0,0 0 0 0 0,0 0-1 0 0,0-1 1 0 0,0 0 0 0 0,-13-2 0 0 0,2-4-196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2.0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208 13 1351 0 0,'-6'10'418'0'0,"0"0"0"0"0,0 0-1 0 0,-1 0 1 0 0,0-1-1 0 0,-1 0 1 0 0,0 0 0 0 0,0-1-1 0 0,-1 0 1 0 0,-12 9-1 0 0,20-16-293 0 0,0 0-1 0 0,0 0 0 0 0,-1 0 0 0 0,1-1 1 0 0,0 1-1 0 0,-1 0 0 0 0,1-1 0 0 0,-1 1 1 0 0,1-1-1 0 0,-1 1 0 0 0,1-1 0 0 0,-1 0 1 0 0,1 0-1 0 0,-1 0 0 0 0,0 1 0 0 0,1-1 1 0 0,-1-1-1 0 0,1 1 0 0 0,-1 0 1 0 0,1 0-1 0 0,-1-1 0 0 0,1 1 0 0 0,-1-1 1 0 0,1 1-1 0 0,-1-1 0 0 0,1 1 0 0 0,0-1 1 0 0,-1 0-1 0 0,1 0 0 0 0,0 0 0 0 0,-1 0 1 0 0,-1-2-1 0 0,1 1 84 0 0,0-1 0 0 0,0 1 0 0 0,0-1 0 0 0,0 0 0 0 0,1 1 0 0 0,-1-1 0 0 0,1 0 0 0 0,-1 0 0 0 0,1 0 0 0 0,0 0 0 0 0,1-1 0 0 0,-1 1 0 0 0,0 0 0 0 0,1 0 0 0 0,-1-5 0 0 0,2 5-179 0 0,-1 1 0 0 0,0-1 0 0 0,0 0 1 0 0,1 1-1 0 0,-1-1 0 0 0,1 1 0 0 0,0-1 0 0 0,2-4 0 0 0,0 0 10 0 0,-2 0 207 0 0,9 4-318 0 0,1-1 40 0 0,-7 2-6 0 0,1 0-1 0 0,0 1 1 0 0,0-1 0 0 0,0 1 0 0 0,8-1 0 0 0,-9 7-64 0 0,15 12-1 0 0,-14-13 6 0 0,-3 1 22 0 0,-1-1 66 0 0,1-1-11 0 0,0 0 0 0 0,-1 1-1 0 0,1-1 1 0 0,-1 1 0 0 0,0-1-1 0 0,0 1 1 0 0,0 0 0 0 0,-1 0-1 0 0,1-1 1 0 0,-1 1 0 0 0,0 5-1 0 0,-2-2-4 0 0,1 0-1 0 0,-1 0 1 0 0,0-1-1 0 0,-1 1 1 0 0,0-1-1 0 0,0 0 1 0 0,0 0 0 0 0,-1 0-1 0 0,-4 6 1 0 0,5-7 29 0 0,-1 0 1 0 0,0-1-1 0 0,0 1 1 0 0,0-1 0 0 0,-1 0-1 0 0,1-1 1 0 0,-1 1 0 0 0,0-1-1 0 0,0 0 1 0 0,0 0-1 0 0,-10 4 1 0 0,12-6 27 0 0,1-1 0 0 0,-1 1 0 0 0,0-1 0 0 0,1 0 0 0 0,-1 1 0 0 0,1-1 0 0 0,-1-1 0 0 0,1 1 0 0 0,-1 0 0 0 0,0 0 0 0 0,1-1 0 0 0,-1 0 0 0 0,-3-1 0 0 0,4 2-9 0 0,1-1 0 0 0,-1 0 0 0 0,1 0-1 0 0,-1 0 1 0 0,1 0 0 0 0,-1 0 0 0 0,1 0 0 0 0,0 0-1 0 0,-1-1 1 0 0,1 1 0 0 0,0 0 0 0 0,0-1 0 0 0,0 1-1 0 0,0-1 1 0 0,0 1 0 0 0,0-1 0 0 0,0 1 0 0 0,1-1-1 0 0,-1 0 1 0 0,0 0 0 0 0,1 1 0 0 0,-1-1 0 0 0,1-2-1 0 0,-3-19 33 0 0,3 19-53 0 0,0 0 1 0 0,0 1 0 0 0,0-1 0 0 0,0 0 0 0 0,2-6-1 0 0,9-21-14 0 0,-8 25-52 0 0,6 1 3 0 0,-4 3 59 0 0,1-1-1 0 0,-1 1 0 0 0,1 0 0 0 0,0 0 0 0 0,10-1 1 0 0,-13 2-1 0 0,1 2 1 0 0,-1-1 0 0 0,0 0 0 0 0,1 0-1 0 0,-1 1 1 0 0,0 0 0 0 0,1 0-1 0 0,-1 0 1 0 0,0 0 0 0 0,0 0 0 0 0,0 1-1 0 0,4 1 1 0 0,23 20 3 0 0,-28-21 5 0 0,0-1 0 0 0,0 1 0 0 0,0 0 0 0 0,0 0 0 0 0,0-1 0 0 0,0 2 0 0 0,-1-1 0 0 0,1 0 0 0 0,-1 0 0 0 0,3 5 0 0 0,-1-1 4 0 0,3 3 34 0 0,1 9-21 0 0,-3 4 26 0 0,-3-17-42 0 0,0-2-7 0 0,-1 0 0 0 0,0 0 0 0 0,0 0 0 0 0,0 0 0 0 0,-1 0 0 0 0,1 0 0 0 0,-1 0 0 0 0,1 0 0 0 0,-2 3 0 0 0,-7 15-1097 0 0,0-8-3116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6.4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0 143 0 0,'0'0'7232'0'0,"1"4"-7000"0"0,5 19 343 0 0,-1-1 0 0 0,3 29-1 0 0,-6 124 1028 0 0,-1-37-962 0 0,0 15-352 0 0,-1 22 108 0 0,2 25-390 0 0,9 19-18 0 0,-1-116 132 0 0,5 115 100 0 0,-13-164-218 0 0,18 90 0 0 0,-7-56 58 0 0,29 126-60 0 0,-10-53-161 0 0,0-2 45 0 0,66 147-110 0 0,-47-161-23 0 0,-47-134 255 0 0,2 8-46 0 0,0-1 0 0 0,2 1 0 0 0,13 23 0 0 0,-18-36-19 0 0,1 7-37 0 0,1-2 15 0 0,5 8 71 0 0,6 10-56 0 0,-3-4-8 0 0,-7-16 142 0 0,0 1-734 0 0,16-55-6876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7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1 287 0 0,'-14'5'468'0'0,"13"-5"-386"0"0,0 0 0 0 0,0 0 1 0 0,0 0-1 0 0,0 0 1 0 0,1 0-1 0 0,-1 0 0 0 0,0 0 1 0 0,0 1-1 0 0,0-1 1 0 0,0 0-1 0 0,0 0 0 0 0,1 1 1 0 0,-1-1-1 0 0,0 1 1 0 0,0-1-1 0 0,1 1 1 0 0,-1-1-1 0 0,0 1 0 0 0,1 0 1 0 0,-5 6 3201 0 0,12-3-3028 0 0,22 10-1 0 0,-22-10 234 0 0,1-2-249 0 0,26 8 3 0 0,-26-8 266 0 0,25 0-143 0 0,12 3 244 0 0,-2-2-378 0 0,-32-2-4 0 0,2-1-17 0 0,39 0-10 0 0,-39 0-1 0 0,-1 0-6 0 0,40 0-28 0 0,-39 0-7 0 0,-1 0-6 0 0,34 0-2 0 0,-34 0-6 0 0,-1 0-1 0 0,35 1 0 0 0,-35-1-9 0 0,-1 0-40 0 0,51 0 111 0 0,-49-2-196 0 0,-5 1 0 0 0,0 1 1 0 0,-1-1-1 0 0,1 1 1 0 0,0 0-1 0 0,8 2 0 0 0,23 3 2 0 0,-37-5-34 0 0,0 0 0 0 0,0 1-1 0 0,0-1 1 0 0,-1 0-1 0 0,1 0 1 0 0,0 1 0 0 0,0-1-1 0 0,-1 1 1 0 0,1-1 0 0 0,0 0-1 0 0,-1 1 1 0 0,1-1-1 0 0,0 2 1 0 0,0-2-7 0 0,-1 1 0 0 0,0-1 0 0 0,0 0 1 0 0,0 0-1 0 0,0 1 0 0 0,0-1 0 0 0,0 0 0 0 0,1 0 0 0 0,-1 1 0 0 0,0-1 1 0 0,0 0-1 0 0,0 0 0 0 0,0 1 0 0 0,0-1 0 0 0,0 0 0 0 0,0 1 0 0 0,0-1 0 0 0,0 0 1 0 0,-1 0-1 0 0,1 1 0 0 0,0-1 0 0 0,0 0 0 0 0,0 0 0 0 0,0 1 0 0 0,-1 0-21 0 0,1-1 0 0 0,0 1-1 0 0,-1-1 1 0 0,1 0-1 0 0,0 1 1 0 0,-1-1-1 0 0,1 1 1 0 0,-1-1 0 0 0,1 0-1 0 0,0 1 1 0 0,-1-1-1 0 0,1 0 1 0 0,-1 0 0 0 0,1 1-1 0 0,-1-1 1 0 0,1 0-1 0 0,-1 0 1 0 0,0 0 0 0 0,1 0-1 0 0,-1 0 1 0 0,1 1-1 0 0,-1-1 1 0 0,1 0 0 0 0,-1 0-1 0 0,1 0 1 0 0,-2-1-1 0 0,0 1-731 0 0,-1 2-104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8.1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32 975 0 0,'-2'0'-252'0'0,"14"0"3938"0"0,64-11-2632 0 0,-64 9-878 0 0,37-5 691 0 0,21 1 33 0 0,2 2-51 0 0,-6 3-178 0 0,-54 0-566 0 0,35 2 393 0 0,9 3-149 0 0,-20-1-204 0 0,-27-2-14 0 0,3 0-64 0 0,55 8 3 0 0,-32-2-72 0 0,-26-6-77 0 0,-2 2-29 0 0,20 7 23 0 0,-21-7 11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7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102 119 431 0 0,'-1'2'90'0'0,"0"0"0"0"0,0 1-1 0 0,0-1 1 0 0,0 0-1 0 0,-1 0 1 0 0,1 0-1 0 0,-1 0 1 0 0,1 0-1 0 0,-1 0 1 0 0,0 0-1 0 0,-2 1 1 0 0,-1 2 223 0 0,1-2-3 0 0,1 0 0 0 0,-1 0-1 0 0,0 0 1 0 0,0-1 0 0 0,0 1-1 0 0,-1-1 1 0 0,1 0-1 0 0,-5 1 1 0 0,8-3-243 0 0,0 0 0 0 0,0 0-1 0 0,0 0 1 0 0,0 0 0 0 0,0 0 0 0 0,0 0 0 0 0,0 0-1 0 0,1 0 1 0 0,-1 0 0 0 0,0 0 0 0 0,0-1 0 0 0,0 1-1 0 0,0 0 1 0 0,1-1 0 0 0,-1 1 0 0 0,0-1 0 0 0,-1 0-1 0 0,1 1 93 0 0,-2-1 1155 0 0,1-7-802 0 0,-9-21-58 0 0,9 22-7 0 0,3-2-24 0 0,2-25-79 0 0,-3 26 274 0 0,4-2-332 0 0,12-27-78 0 0,-12 28 424 0 0,5 6-526 0 0,26-8-2 0 0,-26 8 2 0 0,-4 5 4 0 0,15 5 2 0 0,-11-2 0 0 0,-2 2-61 0 0,-1 0 0 0 0,0 0-1 0 0,-1 0 1 0 0,0 1 0 0 0,0 0-1 0 0,-1 0 1 0 0,0 0 0 0 0,5 12 0 0 0,-8-16-45 0 0,0-1 1 0 0,0 0 0 0 0,0 1 0 0 0,-1-1-1 0 0,1 1 1 0 0,-1 0 0 0 0,1-1 0 0 0,-1 1-1 0 0,-1-1 1 0 0,1 1 0 0 0,0-1 0 0 0,-1 1-1 0 0,0-1 1 0 0,0 1 0 0 0,0-1 0 0 0,0 1-1 0 0,0-1 1 0 0,-1 0 0 0 0,1 1 0 0 0,-1-1 0 0 0,0 0-1 0 0,0 0 1 0 0,0 0 0 0 0,0-1 0 0 0,-6 6-1 0 0,6-6 7 0 0,0-1 0 0 0,0 1 0 0 0,-1-1 0 0 0,1 0 0 0 0,0 1 0 0 0,-1-1 0 0 0,1 0 0 0 0,-1 0 0 0 0,0-1 0 0 0,1 1 0 0 0,-1 0 0 0 0,0-1 0 0 0,1 0 0 0 0,-1 1 0 0 0,0-1 0 0 0,1 0 0 0 0,-1 0 0 0 0,0-1 0 0 0,0 1 0 0 0,1-1 0 0 0,-1 1 0 0 0,1-1 0 0 0,-6-2 0 0 0,4 2 12 0 0,2 0-12 0 0,0 1 0 0 0,1-1 0 0 0,-1 0 0 0 0,1 1 1 0 0,-1-1-1 0 0,0 0 0 0 0,1 0 0 0 0,0 0 0 0 0,-1 0 0 0 0,-1-2 1 0 0,-1 1 22 0 0,2 1-18 0 0,1 1 0 0 0,0-1 0 0 0,-1 0 0 0 0,1 0-1 0 0,0 0 1 0 0,0 0 0 0 0,-1 0 0 0 0,1 0 0 0 0,0-1 0 0 0,0 1-1 0 0,0 0 1 0 0,0-1 0 0 0,1 1 0 0 0,-2-2 0 0 0,-15-21 56 0 0,11 12-4 0 0,4 6-70 0 0,1 1 1 0 0,0-1 0 0 0,-2-12-1 0 0,3 9-21 0 0,1 0-1 0 0,1-13 0 0 0,0 13-70 0 0,5 2-45 0 0,21-21 111 0 0,-21 21-35 0 0,0 8-4 0 0,23 4 38 0 0,-29-5 23 0 0,0 0 1 0 0,-1 0-1 0 0,1 0 1 0 0,0 0-1 0 0,0 0 1 0 0,-1 0-1 0 0,1 0 1 0 0,0 1-1 0 0,0-1 0 0 0,-1 0 1 0 0,1 1-1 0 0,0-1 1 0 0,-1 1-1 0 0,2 0 1 0 0,17 14 0 0 0,-17-13 9 0 0,0 1 1 0 0,0-1-1 0 0,-1 0 1 0 0,1 1-1 0 0,-1 0 1 0 0,1-1-1 0 0,-1 1 1 0 0,0 0-1 0 0,0-1 1 0 0,0 1-1 0 0,0 0 0 0 0,-1 0 1 0 0,1 0-1 0 0,-1 0 1 0 0,0 0-1 0 0,0 0 1 0 0,0 0-1 0 0,0 0 1 0 0,0 0-1 0 0,0 0 1 0 0,-2 4-1 0 0,1-3 8 0 0,0 0 0 0 0,-1 0-1 0 0,1-1 1 0 0,-1 1 0 0 0,0-1 0 0 0,0 1 0 0 0,0-1-1 0 0,0 0 1 0 0,-1 0 0 0 0,1 0 0 0 0,-1 0-1 0 0,0 0 1 0 0,1 0 0 0 0,-2-1 0 0 0,-3 4 0 0 0,-3-2 7 0 0,-5-2 22 0 0,-1-5-21 0 0,14 3-16 0 0,0-1-1 0 0,0 0 0 0 0,1 0 1 0 0,-1 0-1 0 0,0 0 0 0 0,0-1 1 0 0,1 1-1 0 0,-2-2 0 0 0,1 1-3 0 0,-1-1-1 0 0,1 1 1 0 0,0-1-1 0 0,1 0 1 0 0,-1 0-1 0 0,0 0 1 0 0,-1-4-1 0 0,-6-28-11 0 0,7 28-49 0 0,7-2-33 0 0,13-25-4 0 0,-13 25 23 0 0,-1 9 59 0 0,0 0 1 0 0,-1 0 0 0 0,1-1-1 0 0,0 1 1 0 0,6-3 0 0 0,-1 1 2 0 0,-8 2 7 0 0,-1-1 0 0 0,1 1 0 0 0,0 0 0 0 0,0 0-1 0 0,0 0 1 0 0,0 0 0 0 0,0 0 0 0 0,0 0 0 0 0,0 0 0 0 0,0 0 0 0 0,0 1 0 0 0,1-1 0 0 0,3 1-7 0 0,0 0 27 0 0,-1 0-1 0 0,1 0 1 0 0,0 1 0 0 0,0-1-1 0 0,-1 1 1 0 0,1 0-1 0 0,-1 1 1 0 0,0-1-1 0 0,5 4 1 0 0,-6-4-5 0 0,2 1 26 0 0,-1 1 1 0 0,0-1 0 0 0,0 1-1 0 0,0 0 1 0 0,0 0 0 0 0,-1 0 0 0 0,1 0-1 0 0,-1 0 1 0 0,0 1 0 0 0,3 7-1 0 0,-5-9-21 0 0,0-1 0 0 0,-1 0 0 0 0,1 0-1 0 0,-1 1 1 0 0,1-1 0 0 0,-1 1 0 0 0,0-1-1 0 0,0 0 1 0 0,0 1 0 0 0,0-1-1 0 0,-1 0 1 0 0,1 1 0 0 0,0-1 0 0 0,-1 0-1 0 0,0 1 1 0 0,0-1 0 0 0,1 0 0 0 0,-2 0-1 0 0,1 0 1 0 0,-1 3 0 0 0,-5 1 43 0 0,-5 0-38 0 0,8-5-80 0 0,1-1 1 0 0,-1 0-1 0 0,1 0 0 0 0,-1 0 1 0 0,1 0-1 0 0,-1 0 0 0 0,0-1 1 0 0,1 1-1 0 0,-1-1 0 0 0,1 0 1 0 0,-4-1-1 0 0,3 0-256 0 0,3 0-93 0 0,0 0 321 0 0,0 0 0 0 0,0 0 0 0 0,0 1 1 0 0,0-1-1 0 0,-1 0 0 0 0,1 1 0 0 0,-3-3 0 0 0,-1-1-483 0 0,18-10-4292 0 0,-3 2 4601 0 0,-4 3-57 0 0,0 3-1205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36 1351 0 0,'-2'-2'100'0'0,"0"-1"-14"0"0,0 1 0 0 0,0 0 0 0 0,0 0 0 0 0,0 0 0 0 0,0 0 0 0 0,-1 0 0 0 0,1 0 0 0 0,-1 1 0 0 0,1-1 0 0 0,-1 1-1 0 0,1-1 1 0 0,-1 1 0 0 0,0 0 0 0 0,0 0 0 0 0,0 0 0 0 0,0 1 0 0 0,-3-1 0 0 0,-3-1 110 0 0,5 1-24 0 0,-1 0 1 0 0,1 0-1 0 0,0 1 0 0 0,-1-1 1 0 0,1 1-1 0 0,0 0 0 0 0,-1 1 1 0 0,1-1-1 0 0,-6 2 0 0 0,7-2-62 0 0,1 1 0 0 0,-1 0 0 0 0,1 0 0 0 0,0 0-1 0 0,-1 0 1 0 0,1 1 0 0 0,0-1 0 0 0,0 1 0 0 0,0-1 0 0 0,0 1 0 0 0,0 0-1 0 0,0-1 1 0 0,0 1 0 0 0,0 0 0 0 0,1 0 0 0 0,-2 3 0 0 0,0-1 107 0 0,1 1-139 0 0,4 10 170 0 0,-2-12-167 0 0,6 3-135 0 0,16 9-48 0 0,-17-12 18 0 0,2 0-50 0 0,3 0 125 0 0,-5-1-5 0 0,0 0 1 0 0,0 0 0 0 0,0 0 0 0 0,8 6-1 0 0,9 4-28 0 0,-16-9 90 0 0,-2 2 44 0 0,12 14 10 0 0,-15-18-86 0 0,0-1-1 0 0,0 1 1 0 0,0 0-1 0 0,0 0 0 0 0,0 0 1 0 0,0 0-1 0 0,-1 1 0 0 0,1-1 1 0 0,0 0-1 0 0,-1 0 1 0 0,1 0-1 0 0,-1 0 0 0 0,0 1 1 0 0,1-1-1 0 0,-1 3 0 0 0,1 0 47 0 0,0-1 6 0 0,0 0 0 0 0,0-1 0 0 0,0 1 0 0 0,0 0-1 0 0,-1 0 1 0 0,1 0 0 0 0,-1 0 0 0 0,0 0 0 0 0,0 1 0 0 0,0-1-1 0 0,0 0 1 0 0,0 0 0 0 0,-1 0 0 0 0,0 0 0 0 0,1 0-1 0 0,-1 0 1 0 0,0-1 0 0 0,0 1 0 0 0,-1 0 0 0 0,1 0-1 0 0,-1-1 1 0 0,1 1 0 0 0,-1-1 0 0 0,0 1 0 0 0,0-1-1 0 0,0 1 1 0 0,0-1 0 0 0,-3 2 0 0 0,1-1 32 0 0,0 1 0 0 0,-1-2 0 0 0,1 1 1 0 0,0-1-1 0 0,-1 1 0 0 0,0-1 0 0 0,1 0 0 0 0,-1-1 0 0 0,0 1 1 0 0,0-1-1 0 0,0 0 0 0 0,0 0 0 0 0,0-1 0 0 0,0 1 0 0 0,-7-1 1 0 0,2-1-53 0 0,8 1-103 0 0,-1 0-1 0 0,0 0 1 0 0,1 0 0 0 0,-1-1-1 0 0,0 1 1 0 0,1-1 0 0 0,-1 0-1 0 0,1 0 1 0 0,-4-1-1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7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171 136 919 0 0,'-13'44'182'0'0,"8"-33"533"0"0,0-1-1 0 0,-8 11 1 0 0,12-18-496 0 0,-1-1 1 0 0,0 1-1 0 0,0-1 0 0 0,0 1 0 0 0,-1-1 1 0 0,1 0-1 0 0,0 0 0 0 0,-1 0 0 0 0,0 0 1 0 0,1 0-1 0 0,-1-1 0 0 0,-4 3 0 0 0,6-4-148 0 0,0 0 0 0 0,0 0 0 0 0,1 1 0 0 0,-1-1 0 0 0,0 0 0 0 0,0 0-1 0 0,0 0 1 0 0,0 0 0 0 0,1 0 0 0 0,-1 0 0 0 0,0-1 0 0 0,0 1 0 0 0,0 0-1 0 0,0 0 1 0 0,1-1 0 0 0,-2 1 0 0 0,0-1 119 0 0,-1 0 406 0 0,-1-3-11 0 0,-12-15-34 0 0,12 14-139 0 0,2-3-57 0 0,-10-26-17 0 0,9 25-16 0 0,3-1-64 0 0,-2-30-30 0 0,1 29 211 0 0,3 1-263 0 0,5-31-16 0 0,-5 30 353 0 0,6 8-447 0 0,24-12 4 0 0,-31 15-67 0 0,-1 0-1 0 0,0-1 1 0 0,1 1-1 0 0,-1 0 1 0 0,0 0-1 0 0,1-1 1 0 0,-1 1-1 0 0,0 0 1 0 0,1 0-1 0 0,-1 0 1 0 0,0 0-1 0 0,1 0 1 0 0,-1-1-1 0 0,1 1 1 0 0,-1 0-1 0 0,0 0 1 0 0,1 0-1 0 0,-1 0 0 0 0,1 0 1 0 0,-1 0-1 0 0,1 0 1 0 0,-1 0-1 0 0,0 1 1 0 0,1-1-1 0 0,-1 0 1 0 0,1 0-1 0 0,-1 0 1 0 0,1 0-1 0 0,4 4 21 0 0,0-1 0 0 0,0 1-1 0 0,0-1 1 0 0,0 1-1 0 0,-1 1 1 0 0,1-1 0 0 0,-1 1-1 0 0,0-1 1 0 0,0 1-1 0 0,-1 0 1 0 0,0 1 0 0 0,1-1-1 0 0,-2 1 1 0 0,1-1-1 0 0,-1 1 1 0 0,0 0 0 0 0,0 0-1 0 0,0 0 1 0 0,-1 0-1 0 0,1 6 1 0 0,-1-4 5 0 0,-1 0-1 0 0,0 0 1 0 0,0 0 0 0 0,-1 0-1 0 0,-3 14 1 0 0,4-20-10 0 0,-1 1 0 0 0,0 0 1 0 0,0-1-1 0 0,0 1 0 0 0,0-1 0 0 0,0 0 1 0 0,0 1-1 0 0,-1-1 0 0 0,1 0 0 0 0,-1 1 1 0 0,0-1-1 0 0,1 0 0 0 0,-1 0 0 0 0,0 0 1 0 0,0-1-1 0 0,0 1 0 0 0,0 0 1 0 0,-1-1-1 0 0,1 0 0 0 0,-4 3 0 0 0,-6-2 62 0 0,7-3-37 0 0,1 0-1 0 0,-1 0 0 0 0,0 0 0 0 0,0 0 1 0 0,0-1-1 0 0,-5-2 0 0 0,9 3-26 0 0,-1 0 0 0 0,0 0-1 0 0,1 0 1 0 0,-1 0 0 0 0,1 0-1 0 0,-1 0 1 0 0,1 0 0 0 0,-1 0-1 0 0,1 0 1 0 0,-2-3-1 0 0,0 0 16 0 0,-1 1 45 0 0,0-3-11 0 0,-14-16-1 0 0,17 21-59 0 0,0 0-1 0 0,1 0 1 0 0,-1 0-1 0 0,0 0 1 0 0,1 0-1 0 0,-1 0 0 0 0,1 0 1 0 0,0 0-1 0 0,-1-1 1 0 0,1 1-1 0 0,-1-2 1 0 0,-8-32-9 0 0,8 34-1 0 0,1 0 1 0 0,0-1 0 0 0,0 1 0 0 0,-1 0 0 0 0,1 0-1 0 0,0-1 1 0 0,0 1 0 0 0,0 0 0 0 0,0 0 0 0 0,0-1 0 0 0,0 1-1 0 0,1 0 1 0 0,-1-2 0 0 0,8-36-21 0 0,-8 38 23 0 0,0 1 0 0 0,0-1 0 0 0,0 1 0 0 0,0-1 0 0 0,0 0 1 0 0,0 1-1 0 0,0-1 0 0 0,0 1 0 0 0,0-1 0 0 0,1 0 0 0 0,-1 1 1 0 0,0-1-1 0 0,0 1 0 0 0,1-1 0 0 0,-1 1 0 0 0,1-1 0 0 0,-1 1 1 0 0,0-1-1 0 0,1 1 0 0 0,-1 0 0 0 0,1-1 0 0 0,-1 1 0 0 0,1-1 0 0 0,-1 1 1 0 0,1 0-1 0 0,-1-1 0 0 0,1 1 0 0 0,0 0 0 0 0,-1 0 2 0 0,7-5-17 0 0,0 2-1 0 0,14-6 0 0 0,-19 8 17 0 0,1 0 0 0 0,-1 1 0 0 0,0-1 0 0 0,1 1 0 0 0,-1 0 0 0 0,1 0 0 0 0,-1 0 0 0 0,0 0 0 0 0,1 0 0 0 0,3 2 0 0 0,-3-2 7 0 0,-1 1 0 0 0,1-1-1 0 0,-1 1 1 0 0,0 0-1 0 0,1 0 1 0 0,-1 0 0 0 0,0 0-1 0 0,0 1 1 0 0,0-1 0 0 0,1 0-1 0 0,-2 1 1 0 0,1 0-1 0 0,0-1 1 0 0,0 1 0 0 0,0 0-1 0 0,-1 0 1 0 0,1 0 0 0 0,-1 0-1 0 0,1 0 1 0 0,-1 0-1 0 0,0 1 1 0 0,0-1 0 0 0,0 0-1 0 0,0 1 1 0 0,0-1 0 0 0,-1 0-1 0 0,1 1 1 0 0,-1-1-1 0 0,0 1 1 0 0,1-1 0 0 0,-1 1-1 0 0,0 0 1 0 0,0-1 0 0 0,-1 4-1 0 0,1-3 3 0 0,-1-1-1 0 0,0 1 1 0 0,1-1-1 0 0,-1 1 1 0 0,0 0-1 0 0,0-1 0 0 0,0 0 1 0 0,0 1-1 0 0,-1-1 1 0 0,1 0-1 0 0,-1 1 1 0 0,1-1-1 0 0,-1 0 1 0 0,0 0-1 0 0,0 0 1 0 0,0-1-1 0 0,0 1 1 0 0,0 0-1 0 0,0-1 1 0 0,0 1-1 0 0,0-1 1 0 0,-1 0-1 0 0,1 0 1 0 0,-1 0-1 0 0,1 0 0 0 0,-1 0 1 0 0,1 0-1 0 0,-1-1 1 0 0,0 1-1 0 0,1-1 1 0 0,-4 1-1 0 0,1-3 41 0 0,-12-4-24 0 0,-1-4 35 0 0,10 2-4 0 0,-9-11-34 0 0,12 14 10 0 0,2-4-69 0 0,-8-26 9 0 0,8 26-52 0 0,5 0-178 0 0,6-27 235 0 0,-6 27-43 0 0,7 7 1 0 0,29-6 42 0 0,-34 7 17 0 0,1 1-1 0 0,0-1 1 0 0,-1 1 0 0 0,1 1 0 0 0,5 0 0 0 0,19 6-4 0 0,-3 4 11 0 0,-23-10 22 0 0,1 1 1 0 0,-1 0-1 0 0,0 0 0 0 0,0 0 0 0 0,0 1 0 0 0,0-1 0 0 0,0 1 0 0 0,0-1 0 0 0,-1 1 1 0 0,1 0-1 0 0,-1 0 0 0 0,0 0 0 0 0,0 1 0 0 0,3 4 0 0 0,-5-6-7 0 0,1-1-1 0 0,-1 1 0 0 0,1 0 0 0 0,-1-1 1 0 0,0 1-1 0 0,0-1 0 0 0,0 1 0 0 0,0 0 1 0 0,0-1-1 0 0,0 1 0 0 0,0-1 0 0 0,0 1 1 0 0,0 0-1 0 0,-1-1 0 0 0,0 2 1 0 0,0 0-8 0 0,0-1 0 0 0,0 0 1 0 0,-1 0-1 0 0,1-1 1 0 0,0 1-1 0 0,-1 0 0 0 0,1 0 1 0 0,-1-1-1 0 0,0 1 1 0 0,0-1-1 0 0,0 1 0 0 0,0-1 1 0 0,-2 2-1 0 0,-1-1-168 0 0,-1 1 0 0 0,0-1 0 0 0,0-1 0 0 0,0 1-1 0 0,0-1 1 0 0,0 0 0 0 0,0 0 0 0 0,-8 0 0 0 0,12-1 82 0 0,1-1 0 0 0,0 1 0 0 0,0 0 0 0 0,0-1 1 0 0,-1 1-1 0 0,1 0 0 0 0,0-1 0 0 0,0 1 0 0 0,0-1 1 0 0,0 0-1 0 0,-1 0 0 0 0,-1-1-146 0 0,-1 0-764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9.0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122 132 1151 0 0,'-1'1'80'0'0,"-1"2"-4"0"0,0-1 94 0 0,1 0-1 0 0,-1-1 0 0 0,0 1 0 0 0,0-1 0 0 0,0 0 0 0 0,0 1 0 0 0,0-1 1 0 0,-3 2-1 0 0,1-2-105 0 0,1 1 178 0 0,-1 0 0 0 0,0-1-1 0 0,0 0 1 0 0,0 0 0 0 0,0 0 0 0 0,0 0-1 0 0,0 0 1 0 0,0-1 0 0 0,0 0 0 0 0,0 1-1 0 0,-1-2 1 0 0,-7 0 0 0 0,9 0 352 0 0,-1-2-2 0 0,-11-12-29 0 0,12 12 257 0 0,1-6-451 0 0,-4-24-19 0 0,4 25 396 0 0,5-2-526 0 0,9-28-49 0 0,-9 28 381 0 0,4 5-447 0 0,22-15-1 0 0,-22 14-4 0 0,-2 7-17 0 0,-1 0 37 0 0,0 0-1 0 0,-1 0 1 0 0,1 0 0 0 0,0 0 0 0 0,0 1-1 0 0,-1-1 1 0 0,1 1 0 0 0,-1 0-1 0 0,1 0 1 0 0,-1 0 0 0 0,0 1-1 0 0,0-1 1 0 0,0 1 0 0 0,0 0 0 0 0,0 0-1 0 0,-1 0 1 0 0,4 5 0 0 0,-3-2-201 0 0,-1-1 1 0 0,0 1 0 0 0,0 0-1 0 0,0-1 1 0 0,-1 1 0 0 0,0 0-1 0 0,0 0 1 0 0,-1 0 0 0 0,1 0-1 0 0,-1 0 1 0 0,0 0 0 0 0,-1 0-1 0 0,-2 11 1 0 0,2-12 90 0 0,0-1 0 0 0,0 1-1 0 0,0-1 1 0 0,-1 1 0 0 0,0-1 0 0 0,0 0 0 0 0,0 1-1 0 0,0-1 1 0 0,-1 0 0 0 0,1-1 0 0 0,-1 1 0 0 0,0 0-1 0 0,0-1 1 0 0,0 0 0 0 0,-1 1 0 0 0,1-1-1 0 0,-1-1 1 0 0,-5 4 0 0 0,7-5 29 0 0,0 0 0 0 0,0 0 0 0 0,0-1-1 0 0,0 1 1 0 0,0-1 0 0 0,-1 1 0 0 0,1-1 0 0 0,0 0 0 0 0,0 0 0 0 0,0 0 0 0 0,0 0-1 0 0,-4-1 1 0 0,4 1 97 0 0,-1-4-1 0 0,-12-9-7 0 0,12 9 113 0 0,-1-3-141 0 0,-1-2-93 0 0,1 0 0 0 0,-4-13-1 0 0,6 11-10 0 0,0 0 0 0 0,-1-11 0 0 0,3 22 4 0 0,0-2-3 0 0,0 1 0 0 0,0 0 0 0 0,0 0-1 0 0,0 0 1 0 0,0 0 0 0 0,0 0 0 0 0,0-1 0 0 0,0 1-1 0 0,1 0 1 0 0,-1 0 0 0 0,0 0 0 0 0,1 0 0 0 0,-1 0-1 0 0,2-2 1 0 0,0-3 1 0 0,1 0-1 0 0,0 0 1 0 0,0 0 0 0 0,8-10-1 0 0,-9 14 3 0 0,0-1 0 0 0,1 1 0 0 0,-1 0 0 0 0,1 1 0 0 0,-1-1 0 0 0,1 0 0 0 0,-1 1 0 0 0,1-1 0 0 0,0 1 0 0 0,0 0 0 0 0,5-2 0 0 0,-6 3 1 0 0,0-1-1 0 0,0 0 0 0 0,0 1 0 0 0,0 0 1 0 0,1-1-1 0 0,-1 1 0 0 0,0 0 0 0 0,0 0 1 0 0,0 0-1 0 0,0 0 0 0 0,0 0 0 0 0,0 1 1 0 0,0-1-1 0 0,0 1 0 0 0,0-1 0 0 0,0 1 1 0 0,0 0-1 0 0,0 0 0 0 0,0 0 0 0 0,0 0 1 0 0,0 0-1 0 0,0 0 0 0 0,-1 0 0 0 0,1 0 1 0 0,-1 1-1 0 0,1-1 0 0 0,-1 1 0 0 0,1 0 1 0 0,-1-1-1 0 0,0 1 0 0 0,0 0 0 0 0,1-1 1 0 0,-1 1-1 0 0,1 4 0 0 0,-1-2 14 0 0,1 1 0 0 0,-1 0-1 0 0,0 0 1 0 0,-1 0 0 0 0,1 1 0 0 0,-1-1 0 0 0,0 0-1 0 0,0 0 1 0 0,0 0 0 0 0,-1 0 0 0 0,0 0 0 0 0,-2 9-1 0 0,1-9 0 0 0,0 1 0 0 0,0 0-1 0 0,0 0 1 0 0,-1-1 0 0 0,0 0 0 0 0,0 1-1 0 0,0-1 1 0 0,-1 0 0 0 0,1-1 0 0 0,-9 9-1 0 0,-4-8 71 0 0,15-5-30 0 0,-2-3 1 0 0,-11-11-33 0 0,11 11 32 0 0,1-5 1 0 0,-6-26-58 0 0,7 33-4 0 0,1-1 0 0 0,-1 0 1 0 0,1 0-1 0 0,0 1 0 0 0,0-1 0 0 0,0 0 1 0 0,0 0-1 0 0,0-3 0 0 0,3-39-60 0 0,-3 43 66 0 0,0 0 0 0 0,0 0 0 0 0,0 0-1 0 0,0 1 1 0 0,0-1 0 0 0,0 0 0 0 0,1 0-1 0 0,-1 0 1 0 0,0 1 0 0 0,0-1 0 0 0,0 0 0 0 0,1 0-1 0 0,-1 1 1 0 0,0-1 0 0 0,1 0 0 0 0,-1 1-1 0 0,1-1 1 0 0,-1 0 0 0 0,1 1 0 0 0,-1-1 0 0 0,1 1-1 0 0,-1-1 1 0 0,2 0 0 0 0,4-5-1 0 0,-1 1 1 0 0,1 0-1 0 0,10-6 0 0 0,-14 10 4 0 0,0 0 0 0 0,0 1 0 0 0,0-1 0 0 0,-1 0 0 0 0,1 1 0 0 0,0-1 0 0 0,0 1 0 0 0,0 0 0 0 0,0 0 0 0 0,0 0 0 0 0,0 0 0 0 0,0 0 0 0 0,0 0 0 0 0,3 1 0 0 0,0 0 23 0 0,0 0 1 0 0,0 1 0 0 0,0-1-1 0 0,0 1 1 0 0,-1 1-1 0 0,1-1 1 0 0,0 1-1 0 0,-1-1 1 0 0,0 1-1 0 0,6 5 1 0 0,-8-6-13 0 0,1 0 0 0 0,-1 1 1 0 0,0-1-1 0 0,0 1 0 0 0,0-1 1 0 0,0 1-1 0 0,0 0 1 0 0,0-1-1 0 0,-1 1 0 0 0,0 0 1 0 0,1 0-1 0 0,-1 0 0 0 0,0 1 1 0 0,0-1-1 0 0,-1 0 0 0 0,1 0 1 0 0,-1 4-1 0 0,0-5-63 0 0,0 0 1 0 0,0 0-1 0 0,-1 0 1 0 0,1 0-1 0 0,-1 0 1 0 0,1 0-1 0 0,-1 0 1 0 0,0 0-1 0 0,0 0 1 0 0,0-1-1 0 0,0 1 1 0 0,0 0-1 0 0,0 0 1 0 0,0-1-1 0 0,-1 1 1 0 0,1-1-1 0 0,-1 1 1 0 0,1-1-1 0 0,-1 0 1 0 0,-2 2-1 0 0,1-1 120 0 0,1-1 0 0 0,-1 1 0 0 0,0 0 0 0 0,0-1-1 0 0,0 0 1 0 0,-1 0 0 0 0,1 0 0 0 0,0 0 0 0 0,0 0 0 0 0,-1-1-1 0 0,-3 1 1 0 0,-5-4-526 0 0,10 2 361 0 0,-1 0-215 0 0,0-1-610 0 0,-12-8 272 0 0,12 8-21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5.4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66 1151 0 0,'-1'3'85'0'0,"-2"3"-20"0"0,-8 3 1268 0 0,-8 9-37 0 0,16-15-1111 0 0,3-2-105 0 0,-1 0 1 0 0,1 0 0 0 0,-1 0-1 0 0,0 0 1 0 0,1 0-1 0 0,-1 0 1 0 0,0 0 0 0 0,0 0-1 0 0,1-1 1 0 0,-1 1-1 0 0,0 0 1 0 0,0-1 0 0 0,0 1-1 0 0,0 0 1 0 0,0-1-1 0 0,0 1 1 0 0,0-1 0 0 0,0 0-1 0 0,0 1 1 0 0,0-1 0 0 0,0 0-1 0 0,-3 1 1 0 0,4-1-33 0 0,-1 0 0 0 0,1 0 1 0 0,0 0-1 0 0,-1 0 1 0 0,1 0-1 0 0,-1 0 0 0 0,1 0 1 0 0,-1 1-1 0 0,1-1 0 0 0,-1 0 1 0 0,1 0-1 0 0,0 1 0 0 0,-1-1 1 0 0,1 0-1 0 0,-1 0 1 0 0,1 1-1 0 0,0-1 0 0 0,-1 0 1 0 0,1 1-1 0 0,0-1 0 0 0,0 1 1 0 0,-1-1-1 0 0,1 0 0 0 0,0 1 1 0 0,0-1-1 0 0,-1 1 0 0 0,1-1 1 0 0,0 1-1 0 0,0 0 40 0 0,-1 0 0 0 0,1-1 0 0 0,0 1 0 0 0,-1-1 0 0 0,1 1 0 0 0,0 0 0 0 0,-1-1 0 0 0,1 1 0 0 0,-1-1-1 0 0,1 1 1 0 0,-1-1 0 0 0,1 1 0 0 0,-1-1 0 0 0,1 0 0 0 0,-2 1 0 0 0,2-2 30 0 0,-1 0 0 0 0,1 0 0 0 0,0 0 0 0 0,-1 0 0 0 0,1 0 0 0 0,0 0 0 0 0,0 0 0 0 0,0 0 0 0 0,0 0 0 0 0,0 0 0 0 0,0 0 0 0 0,0 0 0 0 0,0 0-1 0 0,0 0 1 0 0,0 0 0 0 0,1-1 0 0 0,2-18 185 0 0,-2 15 1732 0 0,6-2-1259 0 0,20-22-172 0 0,-21 22-751 0 0,5 4-1512 0 0,-3 1 1655 0 0,0 0 0 0 0,0 1 0 0 0,15-1 0 0 0,-21 2 4 0 0,0 0 0 0 0,0 1 0 0 0,-1-1 0 0 0,1 0 0 0 0,0 1 0 0 0,0-1 0 0 0,-1 1 0 0 0,1 0 0 0 0,0-1 0 0 0,-1 1 0 0 0,1 0 0 0 0,0 0 0 0 0,-1 0 0 0 0,1 0 0 0 0,-1 1 0 0 0,0-1 0 0 0,2 2 0 0 0,-2-2 0 0 0,1 1-1 0 0,-1-1 1 0 0,0 1-1 0 0,0 0 0 0 0,1 0 1 0 0,-1 0-1 0 0,-1-1 1 0 0,1 1-1 0 0,0 0 1 0 0,0 0-1 0 0,-1 0 0 0 0,1 0 1 0 0,-1 0-1 0 0,0 0 1 0 0,1 0-1 0 0,-1 0 1 0 0,0 1-1 0 0,-1 1 0 0 0,1-1 18 0 0,-1 1 1 0 0,0-1-1 0 0,0 1 0 0 0,0-1 0 0 0,-1 0 0 0 0,1 0 0 0 0,-1 1 0 0 0,0-1 0 0 0,-3 5 0 0 0,-6 9 86 0 0,10-15-89 0 0,0 0-1 0 0,0 1 1 0 0,0-1-1 0 0,0 0 1 0 0,-1 1 0 0 0,0-1-1 0 0,1 0 1 0 0,-1 0-1 0 0,0-1 1 0 0,0 1-1 0 0,0 0 1 0 0,0 0 0 0 0,0-1-1 0 0,0 1 1 0 0,-4 1-1 0 0,-8 5 78 0 0,13-7-86 0 0,1-1 0 0 0,-1 1 0 0 0,1-1-1 0 0,-1 1 1 0 0,1-1 0 0 0,-1 1-1 0 0,1-1 1 0 0,-1 1 0 0 0,0-1-1 0 0,1 0 1 0 0,-1 1 0 0 0,0-1-1 0 0,1 0 1 0 0,-1 0 0 0 0,0 1-1 0 0,1-1 1 0 0,-1 0 0 0 0,0 0 0 0 0,0 0-1 0 0,1 0 1 0 0,-1 0 0 0 0,0 0-1 0 0,1 0 1 0 0,-1 0 0 0 0,0 0-1 0 0,0 0 1 0 0,1 0 0 0 0,-1-1-1 0 0,0 1 1 0 0,1 0 0 0 0,-1 0-1 0 0,0-1 1 0 0,1 1 0 0 0,-1 0-1 0 0,0-1 1 0 0,1 1 0 0 0,-1-1 0 0 0,1 1-1 0 0,-1-1 1 0 0,1 1 0 0 0,-2-2-1 0 0,-3-4 54 0 0,4 4-42 0 0,0 1 1 0 0,0-1-1 0 0,0 1 1 0 0,-1 0-1 0 0,1-1 1 0 0,0 1-1 0 0,-1 0 1 0 0,1 0-1 0 0,-1 0 1 0 0,0 0-1 0 0,1 0 1 0 0,-4-1-1 0 0,4 1-12 0 0,0 1 0 0 0,0 0 0 0 0,0-1 0 0 0,0 1 0 0 0,1 0 1 0 0,-1-1-1 0 0,0 1 0 0 0,0-1 0 0 0,0 0 0 0 0,1 1 0 0 0,-1-1 0 0 0,0 1 0 0 0,1-1 0 0 0,-1 0 0 0 0,0 0 0 0 0,1 1 0 0 0,-1-1 0 0 0,1 0 0 0 0,-1 0 0 0 0,1 0 0 0 0,-1 0 0 0 0,1 0 0 0 0,-1-1 0 0 0,-3-25 65 0 0,4 24-59 0 0,0-12-10 0 0,1 10 0 0 0,-1 0 0 0 0,1 0 0 0 0,1 0 0 0 0,2-7 0 0 0,14-23 11 0 0,-14 27 42 0 0,7 3 1 0 0,30-15-30 0 0,-31 14 42 0 0,1 8 1 0 0,3-1-54 0 0,21 6 1 0 0,-31-5-7 0 0,-1-1 1 0 0,1 0 0 0 0,-1 1-1 0 0,1 0 1 0 0,-1 0 0 0 0,0 0 0 0 0,0 0-1 0 0,4 3 1 0 0,-6-3-1 0 0,1-1 1 0 0,0 1-1 0 0,0 0 0 0 0,-1-1 1 0 0,1 1-1 0 0,-1 0 0 0 0,1 0 1 0 0,-1 0-1 0 0,0 0 0 0 0,0 0 1 0 0,0 1-1 0 0,0-1 0 0 0,0 0 0 0 0,-1 0 1 0 0,1 1-1 0 0,-1-1 0 0 0,1 0 1 0 0,-1 1-1 0 0,0-1 0 0 0,0 1 1 0 0,0-1-1 0 0,0 0 0 0 0,0 1 1 0 0,0-1-1 0 0,-1 1 0 0 0,1-1 1 0 0,-1 0-1 0 0,-2 5 0 0 0,2-3 8 0 0,-2-1 0 0 0,1 1-1 0 0,0 0 1 0 0,-1-1 0 0 0,0 0-1 0 0,0 1 1 0 0,0-1-1 0 0,0 0 1 0 0,0-1 0 0 0,0 1-1 0 0,-1 0 1 0 0,0-1 0 0 0,1 0-1 0 0,-8 3 1 0 0,-11 10 30 0 0,19-13-41 0 0,1 0 1 0 0,0 0-1 0 0,-1 0 0 0 0,0 0 1 0 0,1-1-1 0 0,-1 1 1 0 0,0-1-1 0 0,1 0 0 0 0,-1 0 1 0 0,-6 2-1 0 0,8-4-3 0 0,-1 1 0 0 0,1 0-1 0 0,0 0 1 0 0,-1-1 0 0 0,1 1-1 0 0,0-1 1 0 0,-1 0 0 0 0,1 1-1 0 0,0-1 1 0 0,0 0 0 0 0,0 1-1 0 0,0-1 1 0 0,-1 0 0 0 0,1 0-1 0 0,0 0 1 0 0,0 0 0 0 0,-1-2-1 0 0,-17-24 26 0 0,10 15-10 0 0,6 8-16 0 0,1 1-5 0 0,0 1 1 0 0,0-1 0 0 0,0 1-1 0 0,0-1 1 0 0,1 0 0 0 0,-1 0 0 0 0,1 0-1 0 0,0 0 1 0 0,0 0 0 0 0,0 0-1 0 0,0 0 1 0 0,0-5 0 0 0,1 7-76 0 0,10-4-188 0 0,32-17 177 0 0,-32 16 11 0 0,1 8-109 0 0,32 3 115 0 0,-32-4-8 0 0,-5 5-196 0 0,0 0 222 0 0,-3-4 25 0 0,0 1 0 0 0,-1-1 0 0 0,1 1 0 0 0,-1 0 0 0 0,0 0-1 0 0,0-1 1 0 0,0 2 0 0 0,2 3 0 0 0,-3-5-139 0 0,0 1 0 0 0,0 0 0 0 0,0 0 0 0 0,0 0 0 0 0,-1 0-1 0 0,1 0 1 0 0,-1 0 0 0 0,0 0 0 0 0,0 0 0 0 0,-1 5 0 0 0,-7 31-2560 0 0,6-31 846 0 0,0 1-1071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6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85 1151 0 0,'-1'7'79'0'0,"0"3"-80"0"0,0-10 92 0 0,-1-5 155 0 0,2 6-187 0 0,0-1-1 0 0,0 1 1 0 0,0-1-1 0 0,0 1 1 0 0,0-1-1 0 0,0 1 1 0 0,-1-1-1 0 0,1 1 0 0 0,0-1 1 0 0,0 1-1 0 0,0-1 1 0 0,-1 1-1 0 0,1-1 1 0 0,0 1-1 0 0,-1-1 1 0 0,1 0-1 0 0,0 1 1 0 0,-1-1-1 0 0,1 1 1 0 0,-1-1-1 0 0,1 0 1 0 0,0 0-1 0 0,-1 1 1 0 0,1-1-1 0 0,-1 0 1 0 0,1 0-1 0 0,-1 1 1 0 0,1-1-1 0 0,-1 0 1 0 0,1 0-1 0 0,-1 0 0 0 0,1 0 1 0 0,-1 0-1 0 0,0 0 1 0 0,1 0-1 0 0,-1 0 1 0 0,1 0-1 0 0,-1 0 1 0 0,1 0-1 0 0,-1 0 1 0 0,1 0-1 0 0,-2 0 1 0 0,1-1 121 0 0,0 0 1 0 0,0 0-1 0 0,1 0 1 0 0,-1 0 0 0 0,0-1-1 0 0,0 1 1 0 0,0 0-1 0 0,1 0 1 0 0,-1 0-1 0 0,1-1 1 0 0,-1 1-1 0 0,1 0 1 0 0,-1 0 0 0 0,1-1-1 0 0,0 1 1 0 0,0 0-1 0 0,0-1 1 0 0,-1-1 1125 0 0,3-5-809 0 0,6-23-8 0 0,-7 23 1437 0 0,9 4-1733 0 0,29-11-8 0 0,-29 11-10 0 0,-6 6-38 0 0,-1 1-101 0 0,0 0 0 0 0,0-1 0 0 0,-1 1-1 0 0,1 0 1 0 0,-1 0 0 0 0,1 1 0 0 0,-1-1-1 0 0,0 0 1 0 0,0 1 0 0 0,-1-1 0 0 0,1 1-1 0 0,-1 0 1 0 0,0 0 0 0 0,0-1 0 0 0,0 1 0 0 0,1 6-1 0 0,-1 0 30 0 0,-1 0-1 0 0,1-1 1 0 0,-2 1-1 0 0,1 0 1 0 0,-4 15-1 0 0,4-23-54 0 0,-1 1 1 0 0,0 0-1 0 0,1 0 0 0 0,-1 0 0 0 0,0-1 0 0 0,-1 1 1 0 0,1 0-1 0 0,0-1 0 0 0,-1 1 0 0 0,0-1 1 0 0,1 0-1 0 0,-1 1 0 0 0,0-1 0 0 0,0 0 0 0 0,0 0 1 0 0,-1 0-1 0 0,1-1 0 0 0,0 1 0 0 0,-1 0 0 0 0,1-1 1 0 0,-1 1-1 0 0,1-1 0 0 0,-4 1 0 0 0,3-1 10 0 0,0-1 0 0 0,0 1-1 0 0,0-1 1 0 0,0 0 0 0 0,0 0-1 0 0,0 0 1 0 0,1 0 0 0 0,-1-1-1 0 0,0 1 1 0 0,0-1 0 0 0,0 0-1 0 0,0 0 1 0 0,0 0 0 0 0,1 0-1 0 0,-1 0 1 0 0,0 0-1 0 0,1-1 1 0 0,-1 1 0 0 0,1-1-1 0 0,0 0 1 0 0,-1 0 0 0 0,1 0-1 0 0,-3-3 1 0 0,0 0 7 0 0,1 0 0 0 0,0-1 0 0 0,0 1 0 0 0,0-1 0 0 0,1 0 0 0 0,0 0 0 0 0,0 0 0 0 0,-4-12 0 0 0,7 10 16 0 0,1-17-47 0 0,-1 19-66 0 0,8-2 13 0 0,-4 3 55 0 0,1 0 1 0 0,0 1-1 0 0,-1 0 1 0 0,1 0-1 0 0,1 0 1 0 0,6-4-1 0 0,-11 8 2 0 0,1-1 0 0 0,0 0 0 0 0,-1 0 0 0 0,1 1 0 0 0,0-1 0 0 0,0 0 0 0 0,0 1 0 0 0,-1 0 0 0 0,1 0 0 0 0,0-1 0 0 0,0 1 0 0 0,0 0 0 0 0,0 0 0 0 0,0 1 0 0 0,0-1 0 0 0,-1 0 0 0 0,1 1 0 0 0,0-1 0 0 0,0 1 0 0 0,0-1 0 0 0,-1 1 0 0 0,1 0 0 0 0,0 0 0 0 0,-1 0 0 0 0,1 0 0 0 0,0 0 0 0 0,-1 0 0 0 0,0 0 0 0 0,1 0 0 0 0,-1 1 0 0 0,0-1 0 0 0,1 0 0 0 0,-1 1 0 0 0,1 2 0 0 0,8 10 16 0 0,-8-13-7 0 0,0 1-1 0 0,0-1 1 0 0,0 1 0 0 0,0 0-1 0 0,-1 0 1 0 0,1 0-1 0 0,-1 0 1 0 0,1 0 0 0 0,-1 0-1 0 0,0 0 1 0 0,0 1-1 0 0,0-1 1 0 0,0 0-1 0 0,0 1 1 0 0,0-1 0 0 0,-1 1-1 0 0,1-1 1 0 0,-1 1-1 0 0,1-1 1 0 0,-1 1-1 0 0,0-1 1 0 0,0 4 0 0 0,-1-1-2 0 0,0 0 1 0 0,0 0 0 0 0,-1 0 0 0 0,1-1 0 0 0,-1 1 0 0 0,0 0 0 0 0,0 0 0 0 0,0-1-1 0 0,-1 1 1 0 0,0-1 0 0 0,0 0 0 0 0,0 0 0 0 0,-4 4 0 0 0,6-7-6 0 0,0 1 1 0 0,-1-1 0 0 0,1 1-1 0 0,-1-1 1 0 0,1 0 0 0 0,-1 1-1 0 0,0-1 1 0 0,0 0 0 0 0,1 0-1 0 0,-1 0 1 0 0,0-1-1 0 0,0 1 1 0 0,0 0 0 0 0,0-1-1 0 0,0 1 1 0 0,0-1 0 0 0,0 0-1 0 0,0 1 1 0 0,0-1 0 0 0,0 0-1 0 0,0 0 1 0 0,0-1 0 0 0,0 1-1 0 0,0 0 1 0 0,0-1-1 0 0,0 1 1 0 0,0-1 0 0 0,0 1-1 0 0,0-1 1 0 0,0 0 0 0 0,0 0-1 0 0,0 0 1 0 0,1 0 0 0 0,-3-2-1 0 0,-2-2 4 0 0,0 0-1 0 0,1 0 0 0 0,0-1 1 0 0,0 0-1 0 0,0 0 0 0 0,1 0 1 0 0,0 0-1 0 0,0-1 0 0 0,0 0 1 0 0,1 1-1 0 0,-4-14 0 0 0,4 2-5 0 0,4-18-73 0 0,6 28 8 0 0,21-26 39 0 0,-27 34 24 0 0,-1-1 0 0 0,1 0 0 0 0,-1 0 0 0 0,1 1-1 0 0,0-1 1 0 0,-1 1 0 0 0,1-1 0 0 0,0 0 0 0 0,-1 1-1 0 0,1-1 1 0 0,0 1 0 0 0,0-1 0 0 0,0 1 0 0 0,-1 0 0 0 0,1-1-1 0 0,0 1 1 0 0,0 0 0 0 0,0 0 0 0 0,0-1 0 0 0,0 1-1 0 0,1 0 1 0 0,41-7-10 0 0,-42 7 12 0 0,1 1 0 0 0,-1-1 0 0 0,0 0 1 0 0,0 0-1 0 0,0 1 0 0 0,0-1 0 0 0,0 1 0 0 0,0-1 0 0 0,0 1 0 0 0,0-1 0 0 0,0 1 0 0 0,0-1 0 0 0,0 1 0 0 0,0 0 0 0 0,0 0 0 0 0,0 0 0 0 0,0-1 0 0 0,-1 1 0 0 0,1 0 0 0 0,0 0 1 0 0,-1 0-1 0 0,1 0 0 0 0,-1 0 0 0 0,1 0 0 0 0,-1 0 0 0 0,1 0 0 0 0,-1 1 0 0 0,0-1 0 0 0,1 2 0 0 0,1 2 9 0 0,4 10 35 0 0,-5-12-27 0 0,-1-1 0 0 0,1 1 0 0 0,0-1 0 0 0,0 1 0 0 0,1-1 0 0 0,-1 1-1 0 0,0-1 1 0 0,1 0 0 0 0,2 3 0 0 0,-3-4-13 0 0,-1-1 0 0 0,0 1 0 0 0,1-1 0 0 0,-1 1 0 0 0,1-1 0 0 0,-1 1 0 0 0,0 0-1 0 0,1-1 1 0 0,-1 1 0 0 0,0-1 0 0 0,0 1 0 0 0,1 0 0 0 0,-1-1 0 0 0,0 1 0 0 0,0 0 0 0 0,0-1 0 0 0,0 1 0 0 0,0 0-1 0 0,0-1 1 0 0,0 1 0 0 0,0 0 0 0 0,0-1 0 0 0,0 1 0 0 0,0 0 0 0 0,0-1 0 0 0,-1 1 0 0 0,1 0 0 0 0,0-1-1 0 0,0 1 1 0 0,-1-1 0 0 0,0 2 0 0 0,-14 19 112 0 0,11-16-61 0 0,-1 2-24 0 0,0-1-1 0 0,0-1 0 0 0,-1 1 1 0 0,0-1-1 0 0,-11 9 0 0 0,15-13-78 0 0,1 0 1 0 0,-1 0-1 0 0,1 0 0 0 0,-1 0 0 0 0,1 0 0 0 0,-1 0 1 0 0,0-1-1 0 0,0 1 0 0 0,1-1 0 0 0,-1 1 0 0 0,0-1 1 0 0,0 1-1 0 0,0-1 0 0 0,1 0 0 0 0,-1 0 0 0 0,0 0 0 0 0,0 0 1 0 0,0 0-1 0 0,0-1 0 0 0,1 1 0 0 0,-1 0 0 0 0,0-1 1 0 0,0 1-1 0 0,1-1 0 0 0,-1 0 0 0 0,0 0 0 0 0,1 0 1 0 0,-1 1-1 0 0,1-1 0 0 0,-1-1 0 0 0,-1 0 0 0 0,2 1-207 0 0,0 0-1 0 0,1 0 0 0 0,-1 0 0 0 0,1 0 1 0 0,-1 0-1 0 0,1 0 0 0 0,0 0 0 0 0,-1 0 1 0 0,1 0-1 0 0,0 0 0 0 0,0 0 1 0 0,-1 0-1 0 0,1 0 0 0 0,0 0 0 0 0,0 0 1 0 0,1-2-1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7.0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57 599 0 0,'0'2'90'0'0,"-1"0"1"0"0,1 0-1 0 0,0 0 0 0 0,-1 0 0 0 0,0-1 0 0 0,0 1 0 0 0,1 0 0 0 0,-1-1 0 0 0,0 1 0 0 0,0 0 0 0 0,-2 2 0 0 0,-16 17 981 0 0,15-17-821 0 0,-1 2 185 0 0,-1-1-1 0 0,0 1 1 0 0,0-1 0 0 0,0 0 0 0 0,-1-1-1 0 0,-10 7 1 0 0,15-10-274 0 0,-1 0 0 0 0,1 0 0 0 0,0 0 0 0 0,-1-1 0 0 0,1 1 1 0 0,-1-1-1 0 0,1 1 0 0 0,-1-1 0 0 0,1 0 0 0 0,-1 0 0 0 0,1 0 0 0 0,-1 0 0 0 0,0 0 0 0 0,1-1 0 0 0,-1 1 1 0 0,1-1-1 0 0,0 1 0 0 0,-1-1 0 0 0,1 0 0 0 0,-1 0 0 0 0,1 0 0 0 0,0 0 0 0 0,0-1 0 0 0,-4-2 0 0 0,4 2-71 0 0,1 0 0 0 0,-1 1 1 0 0,1-1-1 0 0,-1 0 0 0 0,1 0 0 0 0,0 0 0 0 0,0-1 0 0 0,0 1 0 0 0,0 0 0 0 0,1 0 0 0 0,-1-1 0 0 0,0 1 0 0 0,1 0 0 0 0,0-1 0 0 0,-1-2 0 0 0,0-5 265 0 0,0 9 201 0 0,4-7-397 0 0,7-24-40 0 0,-7 24 75 0 0,4 1-103 0 0,21-22-18 0 0,-21 22 7 0 0,4 6-22 0 0,0 0-51 0 0,0 1 1 0 0,18 3-1 0 0,-26-3-2 0 0,1 2 0 0 0,0-1-1 0 0,-1 0 1 0 0,1 1 0 0 0,-1-1-1 0 0,0 1 1 0 0,1 0 0 0 0,-1 0 0 0 0,0 1-1 0 0,0-1 1 0 0,0 0 0 0 0,-1 1-1 0 0,1 0 1 0 0,-1 0 0 0 0,1 0-1 0 0,-1 0 1 0 0,0 0 0 0 0,0 0-1 0 0,0 0 1 0 0,0 1 0 0 0,-1-1 0 0 0,1 1-1 0 0,0 6 1 0 0,1-2-2 0 0,-1 0 0 0 0,-1 0 0 0 0,0 1 0 0 0,0-1 0 0 0,-1 1 0 0 0,0-1 0 0 0,0 0 0 0 0,-1 1 0 0 0,-1 9 0 0 0,1-15 7 0 0,-1 0 1 0 0,1 1-1 0 0,0-1 0 0 0,-1 0 0 0 0,0 0 1 0 0,0 0-1 0 0,0 0 0 0 0,-4 5 1 0 0,-23 20 50 0 0,22-22-38 0 0,6-5-22 0 0,1 0-1 0 0,-1-1 1 0 0,0 1 0 0 0,0 0-1 0 0,0-1 1 0 0,0 1-1 0 0,0-1 1 0 0,-1 0 0 0 0,1 1-1 0 0,0-1 1 0 0,0 0-1 0 0,0 1 1 0 0,0-1 0 0 0,0 0-1 0 0,0 0 1 0 0,-1 0-1 0 0,1 0 1 0 0,-1 0 0 0 0,-2-1-1 0 0,1 0 0 0 0,0 0 0 0 0,0 1 1 0 0,0-2-1 0 0,0 1 0 0 0,-5-3 0 0 0,3 1 0 0 0,-1 0 0 0 0,1-1 0 0 0,0 0 0 0 0,0 0 0 0 0,0-1-1 0 0,-6-6 1 0 0,8 7-12 0 0,1 0-1 0 0,-1-1 1 0 0,0 1 0 0 0,1-1-1 0 0,-3-8 1 0 0,1-5-44 0 0,2-6-24 0 0,2 21 71 0 0,-1 1 0 0 0,1-1 1 0 0,0 0-1 0 0,0 1 0 0 0,1-1 1 0 0,-1 0-1 0 0,1 1 0 0 0,-1-1 1 0 0,1 1-1 0 0,1-4 0 0 0,0-1-3 0 0,-1 0-60 0 0,6 0 4 0 0,20-23 42 0 0,-26 29 24 0 0,-1 0 0 0 0,1 1-1 0 0,-1-1 1 0 0,1 0 0 0 0,-1 1 0 0 0,1-1-1 0 0,0 1 1 0 0,-1-1 0 0 0,1 1-1 0 0,0-1 1 0 0,0 1 0 0 0,-1-1 0 0 0,1 1-1 0 0,0 0 1 0 0,0-1 0 0 0,0 1-1 0 0,-1 0 1 0 0,1 0 0 0 0,0 0 0 0 0,2-1-1 0 0,4 0 0 0 0,1 0 0 0 0,0 0 0 0 0,15 1 0 0 0,-19 0 3 0 0,0 1 0 0 0,1 0 0 0 0,-1 0 0 0 0,0 0 0 0 0,0 1 0 0 0,0-1 0 0 0,6 5 0 0 0,-8-5 0 0 0,0 0 0 0 0,0 0 0 0 0,-1 0 0 0 0,1 1 0 0 0,0-1 0 0 0,-1 0 0 0 0,3 3 0 0 0,-1 1 16 0 0,0 0 0 0 0,0 0 0 0 0,0 0-1 0 0,-1 0 1 0 0,1 1 0 0 0,-1-1-1 0 0,-1 1 1 0 0,1-1 0 0 0,-1 1 0 0 0,0 0-1 0 0,0-1 1 0 0,0 1 0 0 0,-1 0 0 0 0,0 0-1 0 0,-1 5 1 0 0,1-3-68 0 0,-1 0 0 0 0,0-1 0 0 0,-1 1 0 0 0,0 0 0 0 0,0-1-1 0 0,-1 1 1 0 0,0-1 0 0 0,0 0 0 0 0,0 0 0 0 0,-9 13 0 0 0,10-19-78 0 0,1 1 1 0 0,0 0-1 0 0,0-1 0 0 0,-1 1 0 0 0,1-1 1 0 0,-1 0-1 0 0,1 0 0 0 0,-1 1 0 0 0,0-1 1 0 0,1 0-1 0 0,-1 0 0 0 0,0 0 1 0 0,0-1-1 0 0,0 1 0 0 0,0 0 0 0 0,-3 0 1 0 0,-3-2-817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8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156 126 975 0 0,'-2'2'103'0'0,"1"0"0"0"0,-1 0 0 0 0,0-1-1 0 0,1 1 1 0 0,-1 0 0 0 0,0-1-1 0 0,0 1 1 0 0,0-1 0 0 0,0 1 0 0 0,0-1-1 0 0,0 0 1 0 0,-4 1 0 0 0,-33 15 1475 0 0,31-15-1079 0 0,1 0 0 0 0,-1 0 0 0 0,0-1 1 0 0,1 0-1 0 0,-1-1 0 0 0,-14 0 0 0 0,21-1-434 0 0,0 1-1 0 0,0-1 0 0 0,0 1 1 0 0,0-1-1 0 0,0 1 0 0 0,0-1 0 0 0,0 1 1 0 0,1-1-1 0 0,-1 0 0 0 0,0 0 1 0 0,0 1-1 0 0,1-1 0 0 0,-1 0 1 0 0,0 0-1 0 0,1 0 0 0 0,-1 0 1 0 0,1 0-1 0 0,-1 0 0 0 0,1 0 0 0 0,-1 0 1 0 0,1 0-1 0 0,0 0 0 0 0,0 0 1 0 0,-1 0-1 0 0,1-2 0 0 0,-3-26 1100 0 0,2 27-1094 0 0,1-3 322 0 0,2-1-59 0 0,3-21-12 0 0,-4 20 415 0 0,6-2-544 0 0,22-27-8 0 0,-22 27 224 0 0,5 6-301 0 0,-12 3-107 0 0,10-2 5 0 0,0 0 1 0 0,0 1-1 0 0,15-1 0 0 0,-21 2-5 0 0,0 1 0 0 0,0-1 0 0 0,1 1 0 0 0,-1 0 0 0 0,0 0 0 0 0,0 1 0 0 0,0-1 0 0 0,0 1 0 0 0,5 3 0 0 0,-6-3 0 0 0,-1 0 0 0 0,1 0 0 0 0,-1 1 0 0 0,0-1 0 0 0,1 1 0 0 0,-1-1 0 0 0,0 1 0 0 0,0 0 0 0 0,-1 0 0 0 0,1 0 0 0 0,-1 0 0 0 0,1 0 0 0 0,-1 0 0 0 0,0 0 0 0 0,0 0 0 0 0,-1 0 0 0 0,2 5 0 0 0,-1-3 0 0 0,-1 0 0 0 0,0 0 0 0 0,1 0 0 0 0,-1 0 0 0 0,-1 0 0 0 0,1 0 0 0 0,-1 0 0 0 0,0 0 0 0 0,0 0 0 0 0,-2 5 0 0 0,0-6 3 0 0,0 0-1 0 0,0 0 1 0 0,0-1-1 0 0,0 1 0 0 0,0-1 1 0 0,-1 0-1 0 0,0 0 1 0 0,0 0-1 0 0,-8 4 0 0 0,10-6 25 0 0,-1 0-1 0 0,0 0 0 0 0,0 0 0 0 0,0-1 0 0 0,1 1 1 0 0,-1-1-1 0 0,0 1 0 0 0,0-1 0 0 0,0 0 1 0 0,0 0-1 0 0,0-1 0 0 0,0 1 0 0 0,0 0 1 0 0,1-1-1 0 0,-1 0 0 0 0,0 0 0 0 0,0 0 0 0 0,1 0 1 0 0,-1 0-1 0 0,0 0 0 0 0,1-1 0 0 0,-1 1 1 0 0,1-1-1 0 0,0 0 0 0 0,-1 0 0 0 0,-3-4 0 0 0,-1 0 31 0 0,1-2-1 0 0,-1 1 0 0 0,1-1 0 0 0,0 0 0 0 0,1-1 0 0 0,-8-15 1 0 0,9 12-36 0 0,4 11-17 0 0,-1-1 0 0 0,1 1 0 0 0,0-1-1 0 0,0 1 1 0 0,0-1 0 0 0,0 1 0 0 0,0-1 0 0 0,0 1 0 0 0,1-1 0 0 0,0-1 0 0 0,9-31-6 0 0,-8 26-59 0 0,10 4-15 0 0,-2 1 62 0 0,1 0 0 0 0,-1 1 0 0 0,16-1 0 0 0,-21 3 13 0 0,0 0-1 0 0,0 1 1 0 0,0 0 0 0 0,0 0-1 0 0,-1 0 1 0 0,1 0 0 0 0,8 4-1 0 0,-11-4 2 0 0,34 14 0 0 0,-34-15 0 0 0,-1 1-1 0 0,1 0 1 0 0,-1 0-1 0 0,1 0 1 0 0,-1 0 0 0 0,1 0-1 0 0,-1 0 1 0 0,0 0-1 0 0,0 1 1 0 0,0-1-1 0 0,1 0 1 0 0,-1 1-1 0 0,0-1 1 0 0,-1 1 0 0 0,1-1-1 0 0,0 1 1 0 0,0-1-1 0 0,-1 1 1 0 0,1-1-1 0 0,-1 1 1 0 0,1 0-1 0 0,-1-1 1 0 0,0 1 0 0 0,1 0-1 0 0,-1 0 1 0 0,0-1-1 0 0,0 1 1 0 0,0 0-1 0 0,-1-1 1 0 0,1 1-1 0 0,0 0 1 0 0,-1 0 0 0 0,1-1-1 0 0,-2 3 1 0 0,0 2 3 0 0,0-1 0 0 0,-1 0 1 0 0,1 1-1 0 0,-1-1 0 0 0,0-1 1 0 0,-1 1-1 0 0,1 0 1 0 0,-6 4-1 0 0,6-6 14 0 0,-1 0 0 0 0,0 0 0 0 0,0 0 1 0 0,0 0-1 0 0,0 0 0 0 0,-1-1 0 0 0,1 0 0 0 0,-1 0 0 0 0,0 0 1 0 0,1-1-1 0 0,-1 1 0 0 0,0-1 0 0 0,0 0 0 0 0,0-1 0 0 0,0 1 1 0 0,0-1-1 0 0,0 0 0 0 0,0 0 0 0 0,0 0 0 0 0,0-1 0 0 0,1 0 1 0 0,-1 0-1 0 0,-6-2 0 0 0,11 3-21 0 0,-1 0-1 0 0,1 0 1 0 0,-1-1-1 0 0,1 1 1 0 0,-1 0 0 0 0,1 0-1 0 0,-1 0 1 0 0,1 0-1 0 0,-1 0 1 0 0,1 0 0 0 0,-1 0-1 0 0,1 0 1 0 0,-1 0-1 0 0,1 0 1 0 0,-1 0 0 0 0,1 0-1 0 0,-1 0 1 0 0,1 0-1 0 0,-1 0 1 0 0,1 0 0 0 0,0 1-1 0 0,-1-1 1 0 0,1 0-1 0 0,-1 0 1 0 0,1 1 0 0 0,-1-1-1 0 0,1 0 1 0 0,0 0 0 0 0,-1 1-1 0 0,1-1 1 0 0,-1 0-1 0 0,1 1 1 0 0,0-1 0 0 0,-1 1-1 0 0,1-1 1 0 0,-1 1-1 0 0,1 0 4 0 0,0-1-5 0 0,0-1 1 0 0,0 1-1 0 0,0 0 1 0 0,-1 0-1 0 0,1 0 1 0 0,0 0-1 0 0,0 0 1 0 0,0 0-1 0 0,-1 0 1 0 0,1 0-1 0 0,0 0 1 0 0,0 0-1 0 0,0-1 1 0 0,0 1-1 0 0,0 0 1 0 0,-1 0 0 0 0,1 0-1 0 0,0 0 1 0 0,0 0-1 0 0,0-1 1 0 0,0 1-1 0 0,0 0 1 0 0,0 0-1 0 0,0 0 1 0 0,-1-1-1 0 0,1 1 1 0 0,0 0-1 0 0,0 0 1 0 0,0 0-1 0 0,0 0 1 0 0,0-1-1 0 0,0 1 1 0 0,0 0-1 0 0,0 0 1 0 0,0-1-1 0 0,-2-6-2664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4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79 287 0 0,'-2'6'39'0'0,"1"-6"78"0"0,0 1-1 0 0,0 0 1 0 0,-1 0-1 0 0,1-1 1 0 0,0 1-1 0 0,0 0 1 0 0,-1-1 0 0 0,1 1-1 0 0,0-1 1 0 0,0 0-1 0 0,-2 1 1 0 0,-1 0-107 0 0,4-1 75 0 0,0 0 1 0 0,0-1-1 0 0,-1 1 1 0 0,1 0-1 0 0,0 0 1 0 0,0 0-1 0 0,-1-1 1 0 0,1 1-1 0 0,0 0 1 0 0,0 0 0 0 0,-1-1-1 0 0,1 1 1 0 0,0 0-1 0 0,0 0 1 0 0,0-1-1 0 0,0 1 1 0 0,-1 0-1 0 0,1-1 1 0 0,0 1-1 0 0,0 0 1 0 0,0 0-1 0 0,0-1 1 0 0,0 1-1 0 0,0 0 1 0 0,0-1-1 0 0,0 1 1 0 0,0 0-1 0 0,0-1 1 0 0,0 1-1 0 0,0 0 1 0 0,0-1-1 0 0,0 0 1 0 0,1-32 183 0 0,0 25 564 0 0,6 1-693 0 0,23-21-4 0 0,-22 21 216 0 0,-1 8-248 0 0,22 2-1 0 0,-29-3-98 0 0,1 0 0 0 0,-1 0 0 0 0,1 0 0 0 0,-1 0 0 0 0,1 0 0 0 0,0 0 0 0 0,-1 0 0 0 0,1 0 1 0 0,-1 0-1 0 0,1 1 0 0 0,-1-1 0 0 0,0 0 0 0 0,1 0 0 0 0,-1 0 0 0 0,1 1 0 0 0,-1-1 0 0 0,1 0 0 0 0,0 1 0 0 0,3 3 38 0 0,-1 0 0 0 0,1 0-1 0 0,-1 0 1 0 0,0 1 0 0 0,0-1 0 0 0,-1 1-1 0 0,1 0 1 0 0,-1 0 0 0 0,0 0-1 0 0,0 0 1 0 0,2 9 0 0 0,-4-11-6 0 0,1 1 0 0 0,-1-1 0 0 0,1 0-1 0 0,-1 0 1 0 0,0 1 0 0 0,0-1 0 0 0,0 0 0 0 0,-1 1 0 0 0,1-1 0 0 0,-1 0 0 0 0,0 0 0 0 0,0 0-1 0 0,0 0 1 0 0,0 0 0 0 0,0 0 0 0 0,-1 0 0 0 0,1 0 0 0 0,-1 0 0 0 0,0 0 0 0 0,0-1 0 0 0,0 1-1 0 0,-3 3 1 0 0,2-4 50 0 0,-1 1-1 0 0,1-1 0 0 0,-1 0 1 0 0,0 0-1 0 0,0 0 1 0 0,0 0-1 0 0,0-1 0 0 0,0 0 1 0 0,0 1-1 0 0,0-1 0 0 0,0-1 1 0 0,-1 1-1 0 0,1-1 0 0 0,0 1 1 0 0,0-1-1 0 0,-1-1 0 0 0,1 1 1 0 0,0 0-1 0 0,0-1 1 0 0,-1 0-1 0 0,1 0 0 0 0,0 0 1 0 0,0-1-1 0 0,0 1 0 0 0,-5-4 1 0 0,6 3 43 0 0,0-1-2 0 0,-8-10-4 0 0,8 9 80 0 0,1-2-108 0 0,1 1-84 0 0,0 1-1 0 0,0-1 1 0 0,0 1 0 0 0,1-1-1 0 0,-1-6 1 0 0,2 3-22 0 0,0 1 0 0 0,1-1 1 0 0,3-9-1 0 0,-5 16 8 0 0,0 1 0 0 0,0-1-1 0 0,0 0 1 0 0,1 1 0 0 0,-1-1 0 0 0,0 0 0 0 0,0 1 0 0 0,1-1-1 0 0,-1 1 1 0 0,0-1 0 0 0,1 1 0 0 0,-1-1 0 0 0,1 1 0 0 0,-1-1-1 0 0,1 1 1 0 0,-1-1 0 0 0,1 1 0 0 0,-1-1 0 0 0,1 1 0 0 0,-1 0-1 0 0,1-1 1 0 0,-1 1 0 0 0,1 0 0 0 0,0 0 0 0 0,-1-1 0 0 0,2 1-1 0 0,35-19-21 0 0,-36 19 22 0 0,-1-1 0 0 0,1 1-1 0 0,0 0 1 0 0,-1-1 0 0 0,1 1 0 0 0,0 0-1 0 0,0-1 1 0 0,-1 1 0 0 0,1 0-1 0 0,0 0 1 0 0,0 0 0 0 0,-1-1 0 0 0,1 1-1 0 0,0 0 1 0 0,0 0 0 0 0,0 0-1 0 0,-1 0 1 0 0,1 1 0 0 0,0-1 0 0 0,1 0-1 0 0,29 6-19 0 0,-30-6 19 0 0,0 0 0 0 0,1 1 0 0 0,-1-1 0 0 0,0 0 0 0 0,0 0 0 0 0,0 0 0 0 0,0 1 0 0 0,0-1 1 0 0,0 0-1 0 0,0 1 0 0 0,0-1 0 0 0,0 1 0 0 0,0 0 0 0 0,0-1 0 0 0,0 1 0 0 0,0 0 0 0 0,0-1 0 0 0,1 3 0 0 0,0-1-5 0 0,1 0 0 0 0,-1-1 0 0 0,-1 1 0 0 0,1 0 0 0 0,0-1 1 0 0,0 1-1 0 0,0 0 0 0 0,-1 0 0 0 0,1 0 0 0 0,-1 0 0 0 0,0 0 1 0 0,0 0-1 0 0,0 1 0 0 0,0-1 0 0 0,1 3 0 0 0,1 7 8 0 0,-4-8 27 0 0,1 0-1 0 0,0-1 0 0 0,-1 1 1 0 0,0 0-1 0 0,0-1 0 0 0,0 1 1 0 0,0 0-1 0 0,-1-1 0 0 0,1 1 1 0 0,-1-1-1 0 0,0 0 0 0 0,0 0 0 0 0,0 1 1 0 0,-1-1-1 0 0,1-1 0 0 0,-1 1 1 0 0,1 0-1 0 0,-1-1 0 0 0,0 1 1 0 0,0-1-1 0 0,0 0 0 0 0,0 0 1 0 0,0 0-1 0 0,-6 2 0 0 0,5-1 15 0 0,-1-1 0 0 0,0 0 0 0 0,1 0-1 0 0,-1 0 1 0 0,0-1 0 0 0,-1 0 0 0 0,1 0 0 0 0,0 0-1 0 0,0 0 1 0 0,0-1 0 0 0,0 0 0 0 0,-1 0-1 0 0,1 0 1 0 0,0-1 0 0 0,0 0 0 0 0,0 0 0 0 0,-7-2-1 0 0,9 1 14 0 0,0 0-1 0 0,-1 0 0 0 0,1 0 0 0 0,0 0 0 0 0,0-1 0 0 0,0 0 1 0 0,0 1-1 0 0,-3-5 0 0 0,4 5-36 0 0,-2-7 77 0 0,-4-16-89 0 0,8 24-9 0 0,0 0 1 0 0,0 0-1 0 0,-1 0 1 0 0,1 0-1 0 0,0 0 1 0 0,0 0-1 0 0,0 1 1 0 0,0-1-1 0 0,0 0 0 0 0,0 0 1 0 0,0 0-1 0 0,1 0 1 0 0,-1 0-1 0 0,0-1 1 0 0,8-33-21 0 0,-6 26-35 0 0,6 4-112 0 0,28-14 138 0 0,-28 15-47 0 0,0 5 5 0 0,23 6-5 0 0,-28-6 72 0 0,-1 0-1 0 0,0 0 1 0 0,1 0-1 0 0,-1 0 1 0 0,0 1-1 0 0,0-1 1 0 0,3 3-1 0 0,9 11-55 0 0,-12-13 61 0 0,0 1 0 0 0,-1 0 0 0 0,1 0 0 0 0,-1 0 0 0 0,0 0 0 0 0,0 0 0 0 0,0 1 0 0 0,0-1 0 0 0,-1 0 0 0 0,1 0 0 0 0,-1 1 0 0 0,0-1 0 0 0,0 0 0 0 0,0 0 0 0 0,0 1 0 0 0,0-1 0 0 0,-1 0 0 0 0,1 1 0 0 0,-1-1 0 0 0,0 0 0 0 0,-2 3-1 0 0,3-4 17 0 0,-1 0-1 0 0,0 0 0 0 0,0-1 0 0 0,0 1 0 0 0,0 0 1 0 0,-1-1-1 0 0,1 1 0 0 0,0-1 0 0 0,-1 1 0 0 0,1-1 1 0 0,-1 0-1 0 0,1 0 0 0 0,-1 1 0 0 0,0-1 0 0 0,1 0 1 0 0,-1 0-1 0 0,0-1 0 0 0,0 1 0 0 0,0 0 0 0 0,0-1 1 0 0,0 1-1 0 0,0-1 0 0 0,0 1 0 0 0,0-1 0 0 0,0 0 1 0 0,0 0-1 0 0,0 0 0 0 0,0 0 0 0 0,0 0 0 0 0,1 0 1 0 0,-1-1-1 0 0,0 1 0 0 0,0-1 0 0 0,-3-1 0 0 0,1 1 24 0 0,0-1 0 0 0,0-1-1 0 0,0 1 1 0 0,1 0 0 0 0,-1-1-1 0 0,-4-4 1 0 0,7 6-30 0 0,-2-2 69 0 0,1-1-16 0 0,1 1-58 0 0,-1 0 0 0 0,1 0 1 0 0,0 0-1 0 0,0 1 0 0 0,1-1 1 0 0,-1 0-1 0 0,0-4 0 0 0,1-2-7 0 0,0 1 0 0 0,3-14 0 0 0,-2 13-81 0 0,8 5-60 0 0,27-14 63 0 0,-27 14-4 0 0,-1 4-73 0 0,23 2 133 0 0,-18 1-39 0 0,9 7 1 0 0,-4 3 52 0 0,-7 1 14 0 0,-6 1 0 0 0,-4-12 1 0 0,-1-1-1 0 0,0 0 1 0 0,0 1-1 0 0,0-1 1 0 0,-1 1-1 0 0,1-1 0 0 0,-1 0 1 0 0,1 1-1 0 0,-1-1 1 0 0,-1 3-1 0 0,2-4 9 0 0,-1 0 0 0 0,1 0 1 0 0,-1 0-1 0 0,1 0 0 0 0,-1 0 0 0 0,0 0 0 0 0,1 0 0 0 0,-1 0 0 0 0,0 0 1 0 0,0 0-1 0 0,0 0 0 0 0,0-1 0 0 0,0 1 0 0 0,1 0 0 0 0,-1-1 1 0 0,-1 1-1 0 0,1-1 0 0 0,0 1 0 0 0,0-1 0 0 0,0 1 0 0 0,0-1 0 0 0,0 0 1 0 0,0 0-1 0 0,0 1 0 0 0,-3-1 0 0 0,-7 0 80 0 0,10 0-86 0 0,1 0 0 0 0,-1 0 0 0 0,1 0 0 0 0,0 0 1 0 0,-1 0-1 0 0,1 0 0 0 0,-1 0 0 0 0,1 0 0 0 0,-1 0 0 0 0,1 0 0 0 0,-1 0 0 0 0,1 0 0 0 0,-1 0 0 0 0,1 0 0 0 0,-1 0 0 0 0,1-1 0 0 0,0 1 0 0 0,-1 0 0 0 0,0-1 0 0 0,-3-1 66 0 0,-4-4-47 0 0,3 2 26 0 0,-6-10-58 0 0,8 11-102 0 0,8-6-2652 0 0,16-25 1800 0 0,-16 26-1242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6.0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75 124 1151 0 0,'-8'5'915'0'0,"3"-5"-578"0"0,2 1-156 0 0,1-1 0 0 0,-1 0 0 0 0,1 0-1 0 0,0 0 1 0 0,-1 0 0 0 0,1 0 0 0 0,-1-1 0 0 0,1 1-1 0 0,0-1 1 0 0,-1 1 0 0 0,1-1 0 0 0,0 0 0 0 0,0 0-1 0 0,-1 0 1 0 0,1 0 0 0 0,-2-2 0 0 0,-8-8 1389 0 0,11 4-1088 0 0,-1 0-328 0 0,1 4 21 0 0,0 0 0 0 0,0 0 0 0 0,1 0 0 0 0,-1-1 0 0 0,1 1-1 0 0,-1-5 1 0 0,5-1 16 0 0,12-27-51 0 0,-12 27 109 0 0,4 6-163 0 0,-8 3-86 0 0,7-3 14 0 0,-1 1 0 0 0,1 1 0 0 0,12-3 0 0 0,-17 4-14 0 0,0 0 1 0 0,0 0 0 0 0,0 0 0 0 0,0 0-1 0 0,0 1 1 0 0,0-1 0 0 0,-1 1-1 0 0,1-1 1 0 0,0 1 0 0 0,0 0 0 0 0,0-1-1 0 0,-1 1 1 0 0,1 0 0 0 0,2 2-1 0 0,-2-2 0 0 0,0 1 0 0 0,0 0 0 0 0,0 0 0 0 0,0 0 0 0 0,0 0 0 0 0,-1 0 0 0 0,3 3 0 0 0,-2-1 6 0 0,0 1 0 0 0,0-1-1 0 0,0 1 1 0 0,0-1-1 0 0,-1 1 1 0 0,0 0-1 0 0,0 0 1 0 0,0 0 0 0 0,0 0-1 0 0,-1 0 1 0 0,0 0-1 0 0,0 0 1 0 0,0 0 0 0 0,-1 0-1 0 0,0 0 1 0 0,-1 7-1 0 0,1-9 36 0 0,0 0-1 0 0,0-1 1 0 0,0 1 0 0 0,0 0-1 0 0,0-1 1 0 0,-1 1-1 0 0,1-1 1 0 0,-1 1-1 0 0,0-1 1 0 0,0 1 0 0 0,0-1-1 0 0,0 0 1 0 0,0 0-1 0 0,0 0 1 0 0,0 0-1 0 0,-1-1 1 0 0,1 1 0 0 0,-1-1-1 0 0,1 1 1 0 0,-1-1-1 0 0,1 0 1 0 0,-1 0-1 0 0,0 0 1 0 0,0 0-1 0 0,0 0 1 0 0,0-1 0 0 0,1 1-1 0 0,-1-1 1 0 0,-4 0-1 0 0,5 0 24 0 0,0 0 1 0 0,0-1-1 0 0,0 1 0 0 0,0-1 0 0 0,0 0 0 0 0,0 0 0 0 0,0 1 0 0 0,0-1 0 0 0,0-1 0 0 0,0 1 1 0 0,-3-2-1 0 0,4 2-42 0 0,-1-1 162 0 0,-2-2-16 0 0,-8-11-68 0 0,9 11 32 0 0,2-4-78 0 0,-5-23-60 0 0,6 31 4 0 0,0-1-1 0 0,0 1 0 0 0,0-1 1 0 0,0 1-1 0 0,0-1 1 0 0,0 0-1 0 0,0 1 0 0 0,0-1 1 0 0,0 1-1 0 0,0-1 0 0 0,0 1 1 0 0,0-1-1 0 0,0 1 1 0 0,0-1-1 0 0,1 0 0 0 0,-1 1 1 0 0,0-1-1 0 0,0 1 0 0 0,1-1 1 0 0,-1 1-1 0 0,0 0 1 0 0,0-1-1 0 0,1 1 0 0 0,-1-1 1 0 0,1 1-1 0 0,-1-1 0 0 0,0 1 1 0 0,1 0-1 0 0,-1-1 1 0 0,2 1-1 0 0,28-31-93 0 0,-23 23 19 0 0,1 7-3 0 0,31 1 50 0 0,-33 1 21 0 0,1 0-1 0 0,-1 0 1 0 0,0 1-1 0 0,8 2 0 0 0,-7-1 0 0 0,-4-2 3 0 0,0 0-1 0 0,-1 0 0 0 0,1 0 0 0 0,-1 1 1 0 0,1-1-1 0 0,-1 1 0 0 0,4 2 0 0 0,8 8-4 0 0,0 3 12 0 0,-6 2 0 0 0,-7-13 5 0 0,-1-1 0 0 0,1 0 0 0 0,-1 0 0 0 0,0 0-1 0 0,0 0 1 0 0,0 1 0 0 0,0-1 0 0 0,0 0 0 0 0,-1 0 0 0 0,1 0-1 0 0,-1 0 1 0 0,0 0 0 0 0,0 0 0 0 0,0 0 0 0 0,-1 0 0 0 0,1 0-1 0 0,0 0 1 0 0,-1 0 0 0 0,0-1 0 0 0,0 1 0 0 0,0-1 0 0 0,0 1-1 0 0,-4 3 1 0 0,3-4 23 0 0,0 1-1 0 0,-1-1 1 0 0,1 1-1 0 0,0-1 1 0 0,-1 0-1 0 0,0-1 1 0 0,1 1-1 0 0,-1-1 1 0 0,0 1-1 0 0,0-1 1 0 0,0 0-1 0 0,0 0 1 0 0,0-1-1 0 0,0 1 1 0 0,0-1-1 0 0,0 0 0 0 0,-7-1 1 0 0,8 0 10 0 0,0 0 1 0 0,0 0-1 0 0,0-1 0 0 0,0 1 1 0 0,0-1-1 0 0,0 0 0 0 0,1 0 1 0 0,-1 0-1 0 0,1 0 0 0 0,-4-4 1 0 0,4 4-28 0 0,1 1 0 0 0,0 1-1 0 0,0-1 1 0 0,0 0-1 0 0,0 0 0 0 0,0 0 1 0 0,0 0-1 0 0,0-1 1 0 0,0 1-1 0 0,0 0 0 0 0,1 0 1 0 0,-1 0-1 0 0,0-1 1 0 0,0-1-1 0 0,0 0 16 0 0,-2-1 54 0 0,1-3-13 0 0,-5-21-66 0 0,5 21-65 0 0,7-1-12 0 0,14-25 47 0 0,-15 24-35 0 0,4 7 8 0 0,24-6 35 0 0,-17 6-22 0 0,11 4 20 0 0,-26-2 21 0 0,1 0-1 0 0,0 0 0 0 0,-1 0 1 0 0,1 0-1 0 0,-1 1 0 0 0,1-1 1 0 0,0 0-1 0 0,-1 0 0 0 0,1 0 1 0 0,-1 0-1 0 0,1 1 0 0 0,-1-1 1 0 0,1 0-1 0 0,-1 0 0 0 0,1 1 1 0 0,-1-1-1 0 0,1 1 0 0 0,15 12-9 0 0,-15-12 12 0 0,-1-1 0 0 0,1 1 0 0 0,-1 0 0 0 0,1-1 0 0 0,-1 1 0 0 0,1 0 0 0 0,-1 0 0 0 0,1-1 0 0 0,-1 1 0 0 0,0 0 0 0 0,0 0 0 0 0,1 0 0 0 0,-1-1 0 0 0,0 3 0 0 0,1 0 4 0 0,-1-2-1 0 0,1 1 1 0 0,-1-1-1 0 0,0 0 1 0 0,0 0 0 0 0,0 1-1 0 0,0-1 1 0 0,0 0-1 0 0,0 1 1 0 0,0-1 0 0 0,0 0-1 0 0,-1 0 1 0 0,1 1-1 0 0,0-1 1 0 0,-1 0-1 0 0,1 0 1 0 0,-1 0 0 0 0,1 0-1 0 0,-1 1 1 0 0,0-1-1 0 0,-1 1 1 0 0,-8 13 72 0 0,6-13-77 0 0,2-2 11 0 0,1 1-2 0 0,0 0 0 0 0,0 0-1 0 0,0-1 1 0 0,0 1 0 0 0,0-1 0 0 0,0 1-1 0 0,0-1 1 0 0,-1 1 0 0 0,1-1-1 0 0,0 0 1 0 0,0 1 0 0 0,-1-1 0 0 0,1 0-1 0 0,0 0 1 0 0,0 0 0 0 0,-1 0-1 0 0,1 0 1 0 0,0 0 0 0 0,0-1 0 0 0,-1 1-1 0 0,1 0 1 0 0,-2-1 0 0 0,-6-4 14 0 0,4 0 26 0 0,-9-15-36 0 0,11 15-49 0 0,1 2-29 0 0,0-1-1 0 0,0 0 1 0 0,1 0-1 0 0,-1 0 1 0 0,0-6-1 0 0,9 4-73 0 0,20-19 4 0 0,-20 19-41 0 0,-5 6-208 0 0,-1 0 349 0 0,0 0 1 0 0,0 0-1 0 0,0 0 0 0 0,0 0 1 0 0,0 0-1 0 0,0 1 0 0 0,0-1 1 0 0,0 0-1 0 0,0 1 0 0 0,1-1 1 0 0,-1 1-1 0 0,-1-1 0 0 0,1 1 1 0 0,1 0-1 0 0,-1 0-56 0 0,0-1 0 0 0,0 1 0 0 0,0 0 0 0 0,0-1 0 0 0,0 1 0 0 0,0-1 0 0 0,0 0 0 0 0,0 1 0 0 0,0-1 0 0 0,0 0 0 0 0,1 0 0 0 0,-1 1 0 0 0,0-1 0 0 0,0 0 0 0 0,1 0 0 0 0,4 2-692 0 0,17 6-453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0.7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138 132 2271 0 0,'-1'0'167'0'0,"-1"1"23"0"0,0-1-1 0 0,0 0 0 0 0,0 0 1 0 0,0 0-1 0 0,0 0 1 0 0,0 0-1 0 0,-1-1 0 0 0,1 1 1 0 0,0-1-1 0 0,0 1 1 0 0,0-1-1 0 0,0 0 0 0 0,0 0 1 0 0,1 0-1 0 0,-1 0 1 0 0,0 0-1 0 0,-3-3 575 0 0,3 1-261 0 0,-3-13-30 0 0,4 12 447 0 0,1-3-505 0 0,1-22-21 0 0,-1 22 1078 0 0,8 0-1136 0 0,21-21-29 0 0,-22 21 137 0 0,1 8-332 0 0,25 4-35 0 0,-32-5-73 0 0,0 0 0 0 0,-1 0 1 0 0,1 0-1 0 0,0 0 0 0 0,-1 1 0 0 0,1-1 0 0 0,0 0 0 0 0,-1 0 0 0 0,1 0 0 0 0,0 1 0 0 0,-1-1 0 0 0,1 0 0 0 0,0 1 0 0 0,-1-1 0 0 0,1 0 1 0 0,0 2-1 0 0,2 0-7 0 0,-1 0 1 0 0,1 0-1 0 0,-1 0 1 0 0,0 1 0 0 0,1-1-1 0 0,-1 1 1 0 0,-1 0 0 0 0,1-1-1 0 0,0 1 1 0 0,-1 0-1 0 0,1 0 1 0 0,-1 0 0 0 0,0 0-1 0 0,0 0 1 0 0,0 1-1 0 0,0-1 1 0 0,-1 0 0 0 0,1 0-1 0 0,-1 1 1 0 0,0-1-1 0 0,0 0 1 0 0,0 1 0 0 0,-1 3-1 0 0,0-3 24 0 0,0 1-1 0 0,0-1 1 0 0,-1 1-1 0 0,1-1 1 0 0,-1 0-1 0 0,0 0 1 0 0,-1 0-1 0 0,1 0 1 0 0,-1 0-1 0 0,0-1 1 0 0,1 1-1 0 0,-2-1 1 0 0,1 1-1 0 0,0-1 1 0 0,-1 0-1 0 0,1 0 1 0 0,-6 2-1 0 0,6-3 17 0 0,0 0 0 0 0,0-1-1 0 0,0 0 1 0 0,0 0-1 0 0,-1 0 1 0 0,1 0-1 0 0,0 0 1 0 0,-1-1-1 0 0,1 1 1 0 0,-1-1 0 0 0,1 0-1 0 0,0 0 1 0 0,-1 0-1 0 0,1 0 1 0 0,0-1-1 0 0,-1 1 1 0 0,1-1 0 0 0,0 0-1 0 0,-1 0 1 0 0,1 0-1 0 0,0-1 1 0 0,0 1-1 0 0,-6-4 1 0 0,5 2-10 0 0,0 0 0 0 0,0 0 1 0 0,0-1-1 0 0,1 1 0 0 0,-1-1 0 0 0,1 0 0 0 0,0 0 1 0 0,0 0-1 0 0,0 0 0 0 0,1-1 0 0 0,-1 1 1 0 0,1-1-1 0 0,0 1 0 0 0,0-1 0 0 0,1 0 0 0 0,-2-7 1 0 0,0-12-7 0 0,2 24-19 0 0,1-1 1 0 0,0 0-1 0 0,0 0 1 0 0,0 1-1 0 0,0-1 1 0 0,0 0-1 0 0,0 1 0 0 0,1-1 1 0 0,-1 0-1 0 0,0 1 1 0 0,0-1-1 0 0,0 0 0 0 0,1 1 1 0 0,-1-1-1 0 0,0 0 1 0 0,1 1-1 0 0,-1-1 1 0 0,0 1-1 0 0,1-1 0 0 0,-1 1 1 0 0,1-2-1 0 0,21-33 65 0 0,-17 26 10 0 0,5 8-10 0 0,1-1-63 0 0,0 1 1 0 0,12 0-1 0 0,-17 1-7 0 0,0 1 0 0 0,0 0 0 0 0,0 0-1 0 0,7 3 1 0 0,-13-4 3 0 0,11 5-80 0 0,12 10-13 0 0,-20-14 87 0 0,-1 1 0 0 0,-1-1-1 0 0,1 1 1 0 0,0 0 0 0 0,0 0 0 0 0,-1 0-1 0 0,1 0 1 0 0,-1 0 0 0 0,1 0 0 0 0,-1 0-1 0 0,0 0 1 0 0,0 0 0 0 0,0 1 0 0 0,0-1 0 0 0,0 0-1 0 0,0 1 1 0 0,-1-1 0 0 0,1 5 0 0 0,-1-4-4 0 0,0 1 1 0 0,0-1-1 0 0,-1 0 0 0 0,0 0 1 0 0,1 0-1 0 0,-1 0 1 0 0,0 0-1 0 0,0 0 1 0 0,-1 0-1 0 0,1 0 1 0 0,-1-1-1 0 0,1 1 1 0 0,-3 3-1 0 0,0-1 3 0 0,1-1-1 0 0,-1 0 1 0 0,0 0-1 0 0,0 0 1 0 0,0-1-1 0 0,-1 1 1 0 0,1-1-1 0 0,-1 0 1 0 0,0 0-1 0 0,0 0 1 0 0,0-1 0 0 0,0 0-1 0 0,0 0 1 0 0,0 0-1 0 0,-1-1 1 0 0,-6 2-1 0 0,7-3-5 0 0,0 0-1 0 0,0 0 1 0 0,1-1-1 0 0,-1 1 0 0 0,0-1 1 0 0,1 0-1 0 0,-1 0 1 0 0,0 0-1 0 0,1-1 0 0 0,-1 0 1 0 0,-6-3-1 0 0,6 1 0 0 0,1 1 0 0 0,-1-1 0 0 0,0 1 0 0 0,1-1-1 0 0,0-1 1 0 0,0 1 0 0 0,0 0 0 0 0,1-1 0 0 0,0 0-1 0 0,0 0 1 0 0,-4-7 0 0 0,6 2-39 0 0,2-20 22 0 0,-1 22-50 0 0,10 2-114 0 0,-1-1 191 0 0,1 1 1 0 0,19-9-1 0 0,-25 13 4 0 0,1 0 0 0 0,0 1 0 0 0,0 0 0 0 0,0 0 0 0 0,0 0 0 0 0,1 0 0 0 0,-1 1 0 0 0,9 0 0 0 0,-9 1 0 0 0,1-1 0 0 0,-1 1 0 0 0,0 1 0 0 0,0-1 0 0 0,0 1 0 0 0,6 2 0 0 0,-9-3 7 0 0,0 0-1 0 0,-1 0 1 0 0,1 0 0 0 0,0 0-1 0 0,0 0 1 0 0,0 0-1 0 0,-1 1 1 0 0,1-1-1 0 0,-1 1 1 0 0,1-1-1 0 0,-1 1 1 0 0,1 0-1 0 0,-1-1 1 0 0,0 1 0 0 0,0 0-1 0 0,2 3 1 0 0,-3-3 12 0 0,0 0-1 0 0,1-1 1 0 0,-1 1 0 0 0,0 0 0 0 0,0 0 0 0 0,0 0 0 0 0,0-1 0 0 0,0 1 0 0 0,0 0 0 0 0,0 0 0 0 0,-1 0-1 0 0,1 0 1 0 0,-1-1 0 0 0,1 1 0 0 0,-2 2 0 0 0,0 0 9 0 0,-1 0 0 0 0,1 0-1 0 0,-1-1 1 0 0,1 1 0 0 0,-1-1 0 0 0,0 1-1 0 0,-1-1 1 0 0,1 0 0 0 0,0-1 0 0 0,-1 1 0 0 0,0 0-1 0 0,1-1 1 0 0,-8 3 0 0 0,5-2-79 0 0,1-2 1 0 0,-1 1-1 0 0,1-1 1 0 0,-1 1-1 0 0,0-1 0 0 0,0-1 1 0 0,0 1-1 0 0,0-1 1 0 0,1 0-1 0 0,-1-1 1 0 0,0 1-1 0 0,0-1 0 0 0,0-1 1 0 0,1 1-1 0 0,-7-3 1 0 0,6-2-376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13.7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3370 287 0 0,'-1'0'76'0'0,"0"0"-1"0"0,0 0 1 0 0,0 0-1 0 0,1 0 1 0 0,-1 0-1 0 0,0 0 0 0 0,0 0 1 0 0,0 0-1 0 0,0 1 1 0 0,1-1-1 0 0,-1 0 0 0 0,0 1 1 0 0,0-1-1 0 0,-1 1 1 0 0,2 0-26 0 0,0-1 1 0 0,-1 0 0 0 0,1 0-1 0 0,0 1 1 0 0,0-1 0 0 0,0 1-1 0 0,-1-1 1 0 0,1 0 0 0 0,0 1-1 0 0,0-1 1 0 0,0 0 0 0 0,0 1-1 0 0,0-1 1 0 0,0 1 0 0 0,0-1-1 0 0,0 0 1 0 0,0 1 0 0 0,0-1-1 0 0,0 1 1 0 0,0-1 0 0 0,0 0-1 0 0,0 1 1 0 0,1 2 176 0 0,0 0-1 0 0,1 0 1 0 0,-1 0 0 0 0,1 0-1 0 0,0 0 1 0 0,1 3 0 0 0,-1-4-159 0 0,3 6 323 0 0,0-2-1 0 0,0 1 0 0 0,0-1 0 0 0,1 1 1 0 0,9 7-1 0 0,-14-13-44 0 0,5 2-186 0 0,17 10 2 0 0,-18-9 172 0 0,3-2-166 0 0,21 9-1 0 0,-22-9 154 0 0,0 1-161 0 0,22 9-1 0 0,-22-10 138 0 0,1 1-153 0 0,23 9-2 0 0,-23-10 108 0 0,0 1-130 0 0,40 13 336 0 0,-16-5-342 0 0,-24-8 124 0 0,0 0-118 0 0,22 7-9 0 0,-23-7 32 0 0,2 0-50 0 0,43 17 351 0 0,-22-9-339 0 0,-23-8 103 0 0,1 0-106 0 0,24 11-13 0 0,-24-11 72 0 0,2 0-79 0 0,28 10 4 0 0,-28-10 90 0 0,0-1-89 0 0,30 9-6 0 0,-30-9-1 0 0,-1 1 0 0 0,24 7 3 0 0,-27-8-65 0 0,0 1 0 0 0,0-2 1 0 0,0 1-1 0 0,10 0 0 0 0,21 3 80 0 0,3 3-2 0 0,-7-2-2 0 0,-8-3-83 0 0,0-2 44 0 0,16 1 15 0 0,4 1 11 0 0,-9 2 104 0 0,1-1-105 0 0,-28-3 0 0 0,0 0-2 0 0,27 3-6 0 0,10-1 62 0 0,-35-2-110 0 0,-1-1 148 0 0,3 0-84 0 0,52-2-2 0 0,-9-1-8 0 0,10-3 86 0 0,-55 5-92 0 0,1 0-1 0 0,36-3 0 0 0,22-1 83 0 0,-59 4-90 0 0,1 1 0 0 0,56 0 67 0 0,-27 1-54 0 0,38 1 99 0 0,-28-3-96 0 0,-33 1-68 0 0,38-5 46 0 0,-14 0-37 0 0,-22 2 32 0 0,19-1 17 0 0,-30 3 15 0 0,1-1-48 0 0,0 0 0 0 0,18-1 1 0 0,-14 1-17 0 0,-1 0 43 0 0,-4 1 0 0 0,28-3 6 0 0,41-2 100 0 0,-6 0-100 0 0,-34 2-49 0 0,-16 2 22 0 0,36-5-33 0 0,4-4-10 0 0,7-6 0 0 0,-7-1 0 0 0,8-2 54 0 0,-16 4-44 0 0,16 2-10 0 0,2-1 0 0 0,-1-9 0 0 0,-16 0 11 0 0,-34 15 32 0 0,31-15-33 0 0,13-3-10 0 0,1 2 0 0 0,0 2 0 0 0,-1 0 0 0 0,-1 0 0 0 0,9-8 54 0 0,-16 6-44 0 0,11-6-10 0 0,-1 4 0 0 0,-3 2 0 0 0,0 1 0 0 0,-2-2 0 0 0,-1-4 0 0 0,1-6 0 0 0,-6 3 0 0 0,-3 1 0 0 0,-4 6-12 0 0,-29 16-36 0 0,31-17 26 0 0,8-6-21 0 0,4-7-21 0 0,-20 11 53 0 0,10-9 11 0 0,-2-3 0 0 0,-1 2 0 0 0,1-2 0 0 0,4-3-10 0 0,5 4-33 0 0,2 0 32 0 0,-9 7 1 0 0,-32 19-33 0 0,28-23 32 0 0,-37 27 8 0 0,27-26-47 0 0,-6 4 39 0 0,14-16-42 0 0,-12 11 42 0 0,7-8 11 0 0,2-1 0 0 0,9-7 0 0 0,-11 11 12 0 0,-26 26 36 0 0,25-25-36 0 0,7-12-1 0 0,-10 10 42 0 0,-1 1 1 0 0,-26 29-46 0 0,24-32 48 0 0,2-6-35 0 0,1 1 32 0 0,-5 4 11 0 0,-2 1 6 0 0,-7 6 20 0 0,29-43 102 0 0,-21 32-112 0 0,-7 10-53 0 0,-13 23 16 0 0,24-32-22 0 0,6-9 22 0 0,-3 6-33 0 0,-4 6-10 0 0,0-4 0 0 0,-7 4 14 0 0,4-2 66 0 0,-27 40-16 0 0,0 1 2 0 0,15-22-2 0 0,-16 21 0 0 0,2-1 6 0 0,16-27 20 0 0,-14 18-10 0 0,9-36 16 0 0,-1 11-29 0 0,8-9-54 0 0,0 10-25 0 0,-15 25-36 0 0,10-26 36 0 0,-2-3 12 0 0,-1 1 0 0 0,0-6 0 0 0,1 2 0 0 0,2-2 0 0 0,-2 1 0 0 0,-1 1 0 0 0,-1 1 0 0 0,-1 5 0 0 0,0 0 0 0 0,1-5 0 0 0,-1 3 0 0 0,0-1 0 0 0,3-8 60 0 0,-9 25-37 0 0,-6 22 30 0 0,1 0 1 0 0,6-20-61 0 0,-7 20-78 0 0,-6 3-127 0 0,4 4 196 0 0,0 0 0 0 0,0-1 0 0 0,0 1 0 0 0,0 0 0 0 0,0 0 0 0 0,-1-1-1 0 0,1 1 1 0 0,0 0 0 0 0,0 0 0 0 0,0 0 0 0 0,0-1 0 0 0,0 1 0 0 0,-1 0-1 0 0,1 0 1 0 0,0 0 0 0 0,0-1 0 0 0,0 1 0 0 0,-1 0 0 0 0,1 0 0 0 0,0 0-1 0 0,0 0 1 0 0,0 0 0 0 0,-1 0 0 0 0,1-1 0 0 0,0 1 0 0 0,0 0 0 0 0,-1 0 0 0 0,1 0-1 0 0,0 0 1 0 0,0 0 0 0 0,-1 0 0 0 0,1 0 0 0 0,0 0 0 0 0,-1 0 0 0 0,-2 1-339 0 0,1 0 1 0 0,-1 0-1 0 0,0 0 1 0 0,0 0 0 0 0,1 0-1 0 0,-1 0 1 0 0,0 1 0 0 0,-3 2-1 0 0,-3 5-1209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0 831 0 0,'-7'7'4793'0'0,"14"-4"-3474"0"0,13 2-2044 0 0,-16-5 1252 0 0,5 2-114 0 0,0-1-12 0 0,28 5-25 0 0,-28-5-101 0 0,1 0-47 0 0,28 4-11 0 0,-28-3 90 0 0,-1-3-238 0 0,3 2-95 0 0,24-3-2029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8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0 599 0 0,'0'0'3928'0'0,"4"6"-3117"0"0,115 189 2984 0 0,-75-116-2870 0 0,136 187 1043 0 0,-113-175-2032 0 0,-52-72-211 0 0,-12-16 77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9.1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0 431 0 0,'0'0'1247'0'0,"7"7"-775"0"0,37 34 601 0 0,81 85 1559 0 0,-98-95-1630 0 0,-2 1 0 0 0,40 66-1 0 0,-35-49 213 0 0,46 56 1 0 0,-46-68-1201 0 0,-18-21-13 0 0,14 16-211 0 0,-7-11-39 0 0,-15-16-21 0 0,2 0-70 0 0,14 14-286 0 0,-15-14-129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6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0 775 0 0,'0'0'203'0'0,"5"13"273"0"0,74 170 1736 0 0,-61-131-1631 0 0,22 92 1 0 0,-26-83-114 0 0,-7-32-294 0 0,-1-1 0 0 0,-1 1 1 0 0,1 39-1 0 0,-6-68-275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7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0 599 0 0,'0'3'59'0'0,"0"0"0"0"0,0 0-1 0 0,0 1 1 0 0,0-1 0 0 0,1 0-1 0 0,-1 0 1 0 0,1 0-1 0 0,1 3 1 0 0,0 1-11 0 0,6 20 413 0 0,0 0 0 0 0,24 50 0 0 0,35 49 811 0 0,-6-13-175 0 0,34 78-17 0 0,-90-183-1094 0 0,-4-6-60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7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8 455 0 0,'-1'-1'59'0'0,"0"0"0"0"0,0 0 0 0 0,-1 1-1 0 0,1-1 1 0 0,0 0 0 0 0,-1 1-1 0 0,1-1 1 0 0,0 1 0 0 0,-1 0 0 0 0,1-1-1 0 0,-1 1 1 0 0,1 0 0 0 0,-1 0-1 0 0,-1 0 1 0 0,2 0 14 0 0,0-1 0 0 0,1 1 0 0 0,-1 0-1 0 0,1 0 1 0 0,-1 0 0 0 0,0 1 0 0 0,1-1 0 0 0,-1 0 0 0 0,1 0 0 0 0,-1 0 0 0 0,1 0-1 0 0,-1 0 1 0 0,0 1 0 0 0,1-1 0 0 0,-1 0 0 0 0,1 0 0 0 0,-1 1 0 0 0,1-1 0 0 0,-1 0-1 0 0,1 1 1 0 0,0-1 0 0 0,-1 1 0 0 0,1-1 0 0 0,-1 1 0 0 0,1-1 0 0 0,0 1 0 0 0,-1-1-1 0 0,1 1 1 0 0,0-1 0 0 0,0 1 0 0 0,-1-1 0 0 0,1 1 0 0 0,0-1 0 0 0,0 1 0 0 0,0 1 321 0 0,1-2-171 0 0,0 1-1 0 0,0 0 1 0 0,0-1 0 0 0,-1 1 0 0 0,1 0 0 0 0,0 0-1 0 0,0 0 1 0 0,0 0 0 0 0,0 0 0 0 0,-1 0 0 0 0,1 0-1 0 0,-1 0 1 0 0,1 0 0 0 0,0 0 0 0 0,-1 0 0 0 0,1 2-1 0 0,9 22 677 0 0,10 65 360 0 0,-14-59-808 0 0,14 48-1 0 0,7 21-77 0 0,-22-77-298 0 0,5 17 108 0 0,-4-19-90 0 0,4 31-1 0 0,18 219-28 0 0,6 212 320 0 0,-22-331-256 0 0,0 5 295 0 0,-8-74 1403 0 0,1 38-1752 0 0,3 97-499 0 0,0-58-1875 0 0,-16 70 4462 0 0,-38 195-4152 0 0,42-400 1887 0 0,-2 0-1 0 0,-8 24 1 0 0,3-13-3 0 0,-6 50 0 0 0,16-82 128 0 0,0 0 0 0 0,-1 1 0 0 0,1-1 0 0 0,-5 8 0 0 0,-4 14 76 0 0,5-8-88 0 0,0 0 0 0 0,-2-1 0 0 0,-13 27 0 0 0,18-50-638 0 0,2-15-851 0 0,1-28-1592 0 0,0 17 449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8.7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6 431 0 0,'-20'3'1034'0'0,"7"-1"-316"0"0,44-1 3188 0 0,23-3-3508 0 0,-41 1 2 0 0,-1 1-2 0 0,37-3-13 0 0,-37 2-8 0 0,2 0-1 0 0,44-2-9 0 0,-43 2-38 0 0,-1 1-10 0 0,56 2 285 0 0,-27 0-338 0 0,12 3 240 0 0,3-1-409 0 0,-43-3 163 0 0,-3 0-190 0 0,55 1-2 0 0,-56-4-495 0 0,-17-1-2465 0 0,5 3 2747 0 0,1 0 0 0 0,-1 0 1 0 0,1 0-1 0 0,0 0 1 0 0,-1 1-1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9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10 287 0 0,'0'0'110'0'0,"-1"0"0"0"0,0 0 0 0 0,1 0 0 0 0,-1 0-1 0 0,0 0 1 0 0,1-1 0 0 0,-1 1 0 0 0,0 0-1 0 0,1 0 1 0 0,-1-1 0 0 0,0 1 0 0 0,1 0-1 0 0,-1-1 1 0 0,1 1 0 0 0,-1-4 1405 0 0,9 2-789 0 0,-6 1-554 0 0,1 1 68 0 0,11 2 1931 0 0,35 4-1706 0 0,-37-4-19 0 0,1 0-78 0 0,67 7 601 0 0,-64-7-894 0 0,-4 0 15 0 0,-1-1-1 0 0,19 0 1 0 0,57 1 253 0 0,-40-2-257 0 0,1 1-7 0 0,-11-1-36 0 0,-26 3-106 0 0,34 6-16 0 0,-39-8-91 0 0,10 3 208 0 0,-13-4-790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31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37 143 0 0,'-5'2'158'0'0,"0"0"-1"0"0,0-1 0 0 0,0 0 1 0 0,0 0-1 0 0,-1 0 0 0 0,1 0 0 0 0,-11-1 1 0 0,-18 2 1642 0 0,57-6 1286 0 0,0 2-2589 0 0,14-3-60 0 0,9 3 59 0 0,9-3 369 0 0,23-2-207 0 0,-72 8-582 0 0,0-1 0 0 0,1 0 0 0 0,-1 0-1 0 0,10-2 1 0 0,22-1 255 0 0,-23 2-131 0 0,44-4-96 0 0,-32 4-37 0 0,36-3-74 0 0,-34 1-24 0 0,-18 2-27 0 0,0 0 0 0 0,-1 0 1 0 0,19 2-1 0 0,-25 0-38 0 0,-2-1 1 0 0,0 0-1 0 0,0 1 1 0 0,-1-1 0 0 0,1 0 0 0 0,0 0 0 0 0,0-1 0 0 0,0 1 0 0 0,-1 0 0 0 0,3-1 0 0 0,2-2-672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27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108 120 431 0 0,'0'0'1808'0'0,"-1"3"-1568"0"0,-1-1-167 0 0,1-1-43 0 0,1 0 0 0 0,-1 0 0 0 0,1 0 0 0 0,-1 0 1 0 0,0 0-1 0 0,1 0 0 0 0,0 0 0 0 0,-1 0 0 0 0,1 0 0 0 0,0 0 0 0 0,-1 0 0 0 0,1 2 224 0 0,-2-1-30 0 0,-8 5 0 0 0,7-5 224 0 0,0-1-224 0 0,-8 4-2 0 0,8-3 388 0 0,1-5-410 0 0,-12-7 596 0 0,13 4-617 0 0,-4-15-10 0 0,3 16 455 0 0,7-2-540 0 0,12-21-10 0 0,-13 20 11 0 0,5 3-10 0 0,26-17 15 0 0,-27 16 2 0 0,2 3-28 0 0,-4 1-62 0 0,0 0 0 0 0,0 1 0 0 0,0 0-1 0 0,-1 0 1 0 0,1 1 0 0 0,7-1-1 0 0,-9 2 1 0 0,-1-1 0 0 0,0 1-1 0 0,1 0 1 0 0,-1 0-1 0 0,0 1 1 0 0,0-1 0 0 0,1 1-1 0 0,-1-1 1 0 0,4 5-1 0 0,-7-6-1 0 0,7 4 214 0 0,-9 1-124 0 0,-5 15 8 0 0,5-15 4 0 0,-1-1 9 0 0,-1 0-68 0 0,3-2-15 0 0,0 0-1 0 0,-1 0 0 0 0,0 0 1 0 0,1 0-1 0 0,-1-1 0 0 0,0 1 1 0 0,0-1-1 0 0,-2 2 0 0 0,0 1 24 0 0,-15 8 204 0 0,15-9-203 0 0,-16 6 214 0 0,11-5-108 0 0,1-2-1 0 0,-1 1 0 0 0,1-1 1 0 0,-1-1-1 0 0,0 0 0 0 0,0 0 1 0 0,0 0-1 0 0,-10-2 0 0 0,16 1 59 0 0,0-2 0 0 0,2 1-130 0 0,0 0-36 0 0,0 1 0 0 0,1-1-1 0 0,-1 0 1 0 0,0 1 0 0 0,0-1 0 0 0,0 1 0 0 0,1-1 0 0 0,-1 1-1 0 0,0 0 1 0 0,0-1 0 0 0,0 1 0 0 0,-2-1 0 0 0,3-4 14 0 0,-1-17-42 0 0,1 21-20 0 0,0 1-1 0 0,0-1 1 0 0,0 1 0 0 0,0-1-1 0 0,0 1 1 0 0,0-1-1 0 0,0 1 1 0 0,0-1-1 0 0,0 1 1 0 0,0-1-1 0 0,0 1 1 0 0,1 0-1 0 0,-1-1 1 0 0,0 1 0 0 0,0-1-1 0 0,1 1 1 0 0,-1-1-1 0 0,0 1 1 0 0,0 0-1 0 0,1-1 1 0 0,-1 1-1 0 0,1 0 1 0 0,-1-1-1 0 0,0 1 1 0 0,1 0 0 0 0,-1 0-1 0 0,1-1 1 0 0,-1 1-1 0 0,0 0 1 0 0,1 0-1 0 0,32-26 1 0 0,-33 25-5 0 0,1 0 1 0 0,0 0 0 0 0,0 1-1 0 0,0-1 1 0 0,-1 1-1 0 0,1-1 1 0 0,0 1 0 0 0,0-1-1 0 0,0 1 1 0 0,0-1 0 0 0,0 1-1 0 0,0 0 1 0 0,0-1-1 0 0,0 1 1 0 0,0 0 0 0 0,0 0-1 0 0,2 0 1 0 0,38-5-19 0 0,-31 4-33 0 0,-7 7 1 0 0,11 19 53 0 0,-14-25 2 0 0,0 0 0 0 0,1 0-1 0 0,-1 0 1 0 0,0 1 0 0 0,0-1 0 0 0,0 0 0 0 0,0 0 0 0 0,1 1-1 0 0,-1-1 1 0 0,0 0 0 0 0,0 1 0 0 0,0-1 0 0 0,0 0-1 0 0,0 0 1 0 0,0 1 0 0 0,0-1 0 0 0,1 0 0 0 0,-1 1 0 0 0,0-1-1 0 0,0 0 1 0 0,0 1 0 0 0,0-1 0 0 0,0 0 0 0 0,-1 1-1 0 0,1-1 1 0 0,0 0 0 0 0,0 0 0 0 0,0 1 0 0 0,0-1 0 0 0,0 0-1 0 0,0 1 1 0 0,-1-1 0 0 0,-6 14 91 0 0,5-11-10 0 0,-1 0-10 0 0,-27 20 191 0 0,28-21-168 0 0,-2 0 4 0 0,-28 12 272 0 0,29-13-240 0 0,0-2 18 0 0,-14 0 316 0 0,14-2-368 0 0,-7-8-24 0 0,8 8-2 0 0,2-2-12 0 0,0-18-58 0 0,0 23-5 0 0,0-1 1 0 0,0 0 0 0 0,0 1-1 0 0,0-1 1 0 0,0 0-1 0 0,0 1 1 0 0,0-1 0 0 0,0 0-1 0 0,1 1 1 0 0,-1-1 0 0 0,0 0-1 0 0,0 1 1 0 0,1-1-1 0 0,-1 1 1 0 0,0-1 0 0 0,1 0-1 0 0,0 0 1 0 0,15-25-22 0 0,-12 20-48 0 0,4 0-121 0 0,22-19 111 0 0,-22 19 5 0 0,2 5-262 0 0,41 0-29 0 0,-46 7 304 0 0,14 20 0 0 0,-15-19 0 0 0,-4-2 0 0 0,-1 15 0 0 0,-2-11 11 0 0,-8 12 42 0 0,-4-2 26 0 0,9-13 35 0 0,0-1 1 0 0,-1 1-1 0 0,-9 5 0 0 0,10-8 10 0 0,5-2-54 0 0,0 0 0 0 0,0-1 0 0 0,0 1 0 0 0,0-1 1 0 0,0 1-1 0 0,0-1 0 0 0,-1 1 0 0 0,1-1 0 0 0,0 0 1 0 0,0 1-1 0 0,0-1 0 0 0,-1 0 0 0 0,-1 0 0 0 0,-2 0 40 0 0,-9 2 21 0 0,13-2-62 0 0,0 0 1 0 0,0 0-1 0 0,0 0 0 0 0,-1 0 0 0 0,1 0 1 0 0,0 0-1 0 0,0 0 0 0 0,0 0 0 0 0,0-1 1 0 0,-1 1-1 0 0,1 0 0 0 0,0-1 1 0 0,0 1-1 0 0,-1-1 0 0 0,-2-1 7 0 0,4 2-11 0 0,0 0 1 0 0,0 0 0 0 0,-1 0 0 0 0,1 0 0 0 0,0 0 0 0 0,-1 0 0 0 0,1 0-1 0 0,0 0 1 0 0,0 0 0 0 0,-1-1 0 0 0,1 1 0 0 0,0 0 0 0 0,0 0-1 0 0,0 0 1 0 0,-1 0 0 0 0,1-1 0 0 0,0 1 0 0 0,0 0 0 0 0,0 0-1 0 0,-1-1 1 0 0,1 1 0 0 0,0 0 0 0 0,0 0 0 0 0,0-1 0 0 0,0 1-1 0 0,0 0 1 0 0,0 0 0 0 0,-1-1 0 0 0,-7-16-5 0 0,8 16-1 0 0,-1 1 0 0 0,1-1 0 0 0,0 1-1 0 0,0-1 1 0 0,-1 1 0 0 0,1-1 0 0 0,0 1 0 0 0,0-1-1 0 0,0 1 1 0 0,0-1 0 0 0,0 0 0 0 0,0 1 0 0 0,0-1-1 0 0,0 1 1 0 0,0-1 0 0 0,0 1 0 0 0,0-1 0 0 0,1 0-1 0 0,0-7-28 0 0,2-18-190 0 0,3 18 151 0 0,16-23 0 0 0,-16 23-4 0 0,1 2-120 0 0,21-19 92 0 0,-21 19 3 0 0,3 4-56 0 0,30-7 130 0 0,-30 7-40 0 0,-9 9-130 0 0,7 22 197 0 0,-8-29 2 0 0,0 1 0 0 0,1-1-1 0 0,-1 0 1 0 0,0 1 0 0 0,0-1 0 0 0,0 1-1 0 0,0-1 1 0 0,0 1 0 0 0,0-1 0 0 0,0 1 0 0 0,0-1-1 0 0,0 1 1 0 0,0-1 0 0 0,0 1 0 0 0,0-1-1 0 0,0 1 1 0 0,0-1 0 0 0,0 1 0 0 0,0-1 0 0 0,-1 0-1 0 0,1 1 1 0 0,0-1 0 0 0,-1 1 0 0 0,-5 10 39 0 0,-1-2 0 0 0,0 1 1 0 0,-1-1-1 0 0,0 0 0 0 0,-17 14 1 0 0,19-19 11 0 0,-10 2-40 0 0,-4-2-13 0 0,16-3 4 0 0,-13-3 46 0 0,2-2-40 0 0,-2-6-10 0 0,0-3 0 0 0,2-4 0 0 0,4-4-17 0 0,9 16-64 0 0,4-2-61 0 0,10-23 76 0 0,-10 23-12 0 0,8 3 12 0 0,27-14 39 0 0,-28 14-40 0 0,2 4 1 0 0,0-1 61 0 0,1 1 1 0 0,16 3-1 0 0,-24-2 5 0 0,0-1 0 0 0,0 1 0 0 0,-1 0 0 0 0,1 1 0 0 0,0-1 0 0 0,-1 1 0 0 0,0-1 0 0 0,1 1 0 0 0,-1 0 0 0 0,0 0 0 0 0,4 3 0 0 0,-6-4 0 0 0,0 0 0 0 0,0 1 0 0 0,-1-1 0 0 0,1 0 0 0 0,0 0 0 0 0,0 1 0 0 0,-1-1 0 0 0,1 0 0 0 0,0 1 0 0 0,-1-1 0 0 0,1 0 0 0 0,-1 1 0 0 0,0-1 0 0 0,0 1 0 0 0,1-1 0 0 0,-1 1 0 0 0,0-1 0 0 0,0 1 0 0 0,0-1 0 0 0,-1 3 0 0 0,1-1 0 0 0,-1-1 0 0 0,0 1 0 0 0,0 0 0 0 0,0-1 0 0 0,0 1 0 0 0,0-1 0 0 0,-1 1 0 0 0,-2 3 0 0 0,0-1 5 0 0,3-3 0 0 0,0 0 1 0 0,-1 0-1 0 0,1 0 1 0 0,-1-1-1 0 0,1 1 0 0 0,-1-1 1 0 0,0 1-1 0 0,-3 2 1 0 0,-12 7 4 0 0,-2 0-26 0 0,15-10-224 0 0,0 0 0 0 0,-1 0 0 0 0,1 0 0 0 0,0-1-1 0 0,-1 1 1 0 0,-6-1 0 0 0,9-2-361 0 0,-8-7-495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28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86 599 0 0,'0'0'1040'0'0,"-2"3"-816"0"0,-10 14 512 0 0,8-18-557 0 0,-9-1 45 0 0,9 1 515 0 0,1-2-505 0 0,-9-12-2 0 0,9 11 455 0 0,0-1-470 0 0,-7-15-1 0 0,8 15 503 0 0,4-2-630 0 0,5-21-1 0 0,-5 21 320 0 0,7 4-354 0 0,-5 2-52 0 0,0 0 1 0 0,1 0 0 0 0,-1 0-1 0 0,0 1 1 0 0,1-1 0 0 0,-1 1-1 0 0,8 1 1 0 0,-9 0 2 0 0,0 0 1 0 0,0 0-1 0 0,0 0 0 0 0,0 0 1 0 0,0 1-1 0 0,0 0 0 0 0,0-1 1 0 0,0 1-1 0 0,4 4 0 0 0,-1-1 131 0 0,-7 0-64 0 0,-4 14 0 0 0,1-11-12 0 0,2-5-49 0 0,1-2-6 0 0,1 0 0 0 0,-1 0 0 0 0,0 1 0 0 0,1-1 0 0 0,-1 0 0 0 0,0 0 0 0 0,0 0 0 0 0,0-1-1 0 0,1 1 1 0 0,-1 0 0 0 0,0 0 0 0 0,0 0 0 0 0,-1-1 0 0 0,1 1 0 0 0,-2 1 0 0 0,-10 5 92 0 0,9-5-1 0 0,-12 3 56 0 0,12-2-116 0 0,0-2 107 0 0,1 0 17 0 0,2 0-13 0 0,0-1-35 0 0,0 1-1 0 0,0-1 1 0 0,0 1 0 0 0,0-1-1 0 0,0 0 1 0 0,0 1 0 0 0,0-1-1 0 0,0 0 1 0 0,0 0-1 0 0,1 1 1 0 0,-1-1 0 0 0,-2 0-1 0 0,6-8 16 0 0,11-23-114 0 0,-14 30-15 0 0,0 1-1 0 0,0-1 1 0 0,1 1 0 0 0,-1-1-1 0 0,0 0 1 0 0,0 1-1 0 0,1-1 1 0 0,-1 1-1 0 0,1-1 1 0 0,-1 1-1 0 0,0-1 1 0 0,1 1-1 0 0,-1-1 1 0 0,1 1-1 0 0,-1-1 1 0 0,1 1 0 0 0,0 0-1 0 0,-1-1 1 0 0,1 1-1 0 0,-1 0 1 0 0,1-1-1 0 0,0 1 1 0 0,-1 0-1 0 0,1 0 1 0 0,0 0-1 0 0,4-3-8 0 0,0 2 1 0 0,0-1-1 0 0,1 0 0 0 0,-1 1 0 0 0,0 0 0 0 0,9 0 0 0 0,-11 1 10 0 0,0 0 0 0 0,-1 1 0 0 0,1-1 0 0 0,0 1 0 0 0,-1-1 0 0 0,1 1 0 0 0,-1 0 0 0 0,1 0 0 0 0,-1 0 0 0 0,1 1 0 0 0,-1-1 0 0 0,0 0 0 0 0,0 1 0 0 0,0 0 0 0 0,4 2 0 0 0,-5-2 1 0 0,1 0 0 0 0,-1 0 0 0 0,1 0 0 0 0,-1 0 0 0 0,0 0 0 0 0,0 1 0 0 0,0-1 0 0 0,0 0 0 0 0,0 0 0 0 0,0 1 0 0 0,0-1 0 0 0,-1 1 0 0 0,1 2 0 0 0,-1-1 3 0 0,0 0-1 0 0,0-1 1 0 0,0 1-1 0 0,-2 7 0 0 0,1-6 57 0 0,-1 0-4 0 0,-8 13-23 0 0,10-17-22 0 0,-1 0 0 0 0,1 0 0 0 0,-1 0 0 0 0,1 0 0 0 0,-1 0 0 0 0,0 0 0 0 0,1 0 0 0 0,-1 0 0 0 0,0 0 0 0 0,0 0 1 0 0,1-1-1 0 0,-1 1 0 0 0,0 0 0 0 0,0 0 0 0 0,0-1 0 0 0,-1 1 0 0 0,-1 1 20 0 0,0 1 59 0 0,-1-1-2 0 0,-12 9-6 0 0,12-8-1 0 0,0-2 0 0 0,-14 0-2 0 0,14-1-12 0 0,0-1-2 0 0,-9-6 0 0 0,7 2 3 0 0,-4-13 10 0 0,5 8-10 0 0,-3-22-54 0 0,8 29-13 0 0,0-1 0 0 0,0 1 0 0 0,0-1 0 0 0,0 1 0 0 0,1-1 0 0 0,-1 1 0 0 0,1-1 0 0 0,0 1 0 0 0,1-5 0 0 0,18-28-14 0 0,-20 35 12 0 0,0 1 0 0 0,0-1 0 0 0,0 1 0 0 0,0 0 0 0 0,1-1 0 0 0,-1 1 0 0 0,0-1 0 0 0,1 1 0 0 0,-1 0 0 0 0,0-1 0 0 0,0 1 0 0 0,1 0 0 0 0,-1-1 0 0 0,1 1 0 0 0,-1 0 0 0 0,0-1 0 0 0,1 1 0 0 0,-1 0 0 0 0,1 0 0 0 0,-1 0 0 0 0,1-1 0 0 0,-1 1 0 0 0,0 0 0 0 0,1 0 0 0 0,-1 0 0 0 0,1 0 0 0 0,-1 0 0 0 0,1 0 0 0 0,-1 0 0 0 0,1 0 0 0 0,-1 0 0 0 0,1 0 0 0 0,-1 0 0 0 0,1 0 0 0 0,4 0-6 0 0,0 0 0 0 0,0 1 0 0 0,0-1 0 0 0,-1 1-1 0 0,1 0 1 0 0,6 2 0 0 0,-8-2 8 0 0,0 1 0 0 0,-1-1 0 0 0,1 1 1 0 0,-1 0-1 0 0,0 0 0 0 0,0 0 0 0 0,1 0 0 0 0,-1 0 0 0 0,3 4 0 0 0,1 7 62 0 0,3 14 19 0 0,-9-27-75 0 0,0 1 0 0 0,1 0 0 0 0,-1 0-1 0 0,0-1 1 0 0,0 1 0 0 0,0 0 0 0 0,0 0 0 0 0,1 0-1 0 0,-1-1 1 0 0,0 1 0 0 0,-1 0 0 0 0,1 0 0 0 0,0 0 0 0 0,0-1-1 0 0,0 2 1 0 0,-5 24 88 0 0,4-20-12 0 0,-3-2-2 0 0,-8 13 0 0 0,9-13 3 0 0,-2-2 12 0 0,-13 8 7 0 0,13-8 2 0 0,4-2-96 0 0,1 0 0 0 0,-1 0 0 0 0,0 0 0 0 0,0 0-1 0 0,0 1 1 0 0,1-1 0 0 0,-1 0 0 0 0,0 0 0 0 0,0 0 0 0 0,1 1-1 0 0,-1-1 1 0 0,0 0 0 0 0,1 1 0 0 0,-1-1 0 0 0,0 1 0 0 0,1-1-1 0 0,-2 1 1 0 0,2 0-3 0 0,-1-1 0 0 0,0 1-1 0 0,0-1 1 0 0,1 1 0 0 0,-1-1 0 0 0,0 0-1 0 0,0 1 1 0 0,0-1 0 0 0,0 0-1 0 0,0 1 1 0 0,1-1 0 0 0,-1 0 0 0 0,0 0-1 0 0,0 0 1 0 0,0 0 0 0 0,0 0-1 0 0,0 0 1 0 0,0 0 0 0 0,0 0 0 0 0,-1-1-1 0 0,-2 2 19 0 0,-24-8 152 0 0,21 3-90 0 0,-10-16-40 0 0,4-1-101 0 0,13 21 52 0 0,0-1-1 0 0,0 0 0 0 0,-1 1 0 0 0,1-1 1 0 0,0 0-1 0 0,0 1 0 0 0,0-1 1 0 0,-1 0-1 0 0,1 1 0 0 0,0-1 1 0 0,0 0-1 0 0,0 1 0 0 0,0-1 0 0 0,0 0 1 0 0,1 1-1 0 0,-1-2 0 0 0,2-30-81 0 0,-1 24-24 0 0,4 0 12 0 0,15-23 8 0 0,-20 30 85 0 0,1 0 1 0 0,0 0-1 0 0,-1 0 0 0 0,1 0 0 0 0,0 0 0 0 0,0 0 0 0 0,-1 1 0 0 0,1-1 0 0 0,0 0 0 0 0,0 0 1 0 0,0 1-1 0 0,0-1 0 0 0,0 0 0 0 0,2 0 0 0 0,32-20 5 0 0,-26 16 207 0 0,0 8-133 0 0,26 9-42 0 0,-27-9 192 0 0,-7 3-152 0 0,3 18 4 0 0,-3-18 16 0 0,-4-1 4 0 0,0 2-41 0 0,-1 0 0 0 0,0 0-1 0 0,0 0 1 0 0,-1 0 0 0 0,0-1-1 0 0,-1 0 1 0 0,-9 9 0 0 0,-4-2-45 0 0,0-2-60 0 0,15-10-204 0 0,2-5-1516 0 0,-11-19 836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7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 3079 0 0,'-5'-15'12233'0'0,"4"27"-10875"0"0,2 5-613 0 0,1 0 0 0 0,1 0-1 0 0,8 29 1 0 0,4 25 43 0 0,-9 4 120 0 0,-4 82 1 0 0,-2-90-607 0 0,1 2-523 0 0,5-123-11595 0 0,-3 41 7232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1 599 0 0,'0'0'1832'0'0,"3"3"-1521"0"0,11 13-72 0 0,-13-15-216 0 0,0 0 0 0 0,0 0 0 0 0,0 0 0 0 0,0 1 0 0 0,0-1 0 0 0,0 0 1 0 0,-1 1-1 0 0,1-1 0 0 0,0 0 0 0 0,-1 1 0 0 0,1-1 0 0 0,-1 1 0 0 0,1-1 0 0 0,-1 3 0 0 0,1 1 41 0 0,7 19 209 0 0,-1 1-83 0 0,32 123 381 0 0,-30-116-397 0 0,-8-26-86 0 0,1-2-2 0 0,8 12-12 0 0,-8-12 502 0 0,6-11-504 0 0,22-23 0 0 0,-23 22-1 0 0,-4 0-16 0 0,8-26-29 0 0,-8 25 49 0 0,0 2-16 0 0,7-23-38 0 0,-7 22 32 0 0,4 12 1 0 0,-2-1-52 0 0,0 0 0 0 0,-1 0 0 0 0,1 0 0 0 0,6 7 0 0 0,-9-9 0 0 0,-1 1 0 0 0,0-1-1 0 0,0 0 1 0 0,0 1 0 0 0,0-1-1 0 0,0 1 1 0 0,0-1-1 0 0,0 1 1 0 0,0-1 0 0 0,-1 1-1 0 0,1 0 1 0 0,-1-1 0 0 0,1 1-1 0 0,-1 0 1 0 0,1 2-1 0 0,9 37 27 0 0,-1-14-7 0 0,0-2 22 0 0,-3-8-14 0 0,-4-14 751 0 0,6-7-641 0 0,24-12 11 0 0,-24 11 148 0 0,-4-3-181 0 0,11-25-12 0 0,-11 25-1 0 0,0-1-17 0 0,9-24-59 0 0,-10 25 4 0 0,-2 1-81 0 0,4-22-91 0 0,-4 22-187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0.0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75 143 0 0,'0'0'566'0'0,"-4"3"-352"0"0,-22 19 528 0 0,10-7-486 0 0,12-11 6 0 0,0-1 2 0 0,-5 3 118 0 0,-1-1-1 0 0,-11 6 0 0 0,17-10 301 0 0,0-1-290 0 0,-14-2 1989 0 0,17-4-2228 0 0,0-19-15 0 0,1 19-54 0 0,7 2-26 0 0,-5 2-60 0 0,1 1-1 0 0,-1-1 0 0 0,0 1 1 0 0,1 0-1 0 0,-1 0 0 0 0,1 0 1 0 0,0 0-1 0 0,-1 1 0 0 0,1-1 1 0 0,0 1-1 0 0,4-1 0 0 0,-4 2 9 0 0,0-1-1 0 0,-1 1 1 0 0,1 0-1 0 0,0 1 1 0 0,-1-1-1 0 0,1 0 0 0 0,-1 1 1 0 0,1-1-1 0 0,-1 1 1 0 0,0 0-1 0 0,3 2 1 0 0,1 1 232 0 0,-8 0-163 0 0,-9 14 42 0 0,8-15 147 0 0,-2-1-128 0 0,-12 7 0 0 0,13-8 0 0 0,-1-2 0 0 0,-12 2 10 0 0,13-2 230 0 0,0-2-178 0 0,-12-5 1 0 0,12 5 362 0 0,1-3-391 0 0,-7-13-64 0 0,8 13 42 0 0,3-1-88 0 0,-1 6-60 0 0,2-6-1 0 0,-1 0-1 0 0,1 0 0 0 0,5-9 1 0 0,15-17-86 0 0,-16 25 10 0 0,3 7-165 0 0,27-3 216 0 0,-28 2-34 0 0,-5 9-91 0 0,-1-4 149 0 0,-1 0 0 0 0,0 0 1 0 0,0 1-1 0 0,0-1 0 0 0,0 9 0 0 0,-1-10 4 0 0,-1 0 0 0 0,1 0 1 0 0,-1 0-1 0 0,0 0 0 0 0,0 0 0 0 0,0-1 0 0 0,0 1 0 0 0,-2 3 0 0 0,3-4 10 0 0,-1 0 1 0 0,0 0-1 0 0,0 0 0 0 0,0 0 1 0 0,-1 0-1 0 0,1 0 0 0 0,0-1 1 0 0,-1 1-1 0 0,1 0 1 0 0,-1-1-1 0 0,-1 2 0 0 0,-2 1 17 0 0,1 0 73 0 0,0 0 8 0 0,-12 8 2 0 0,12-9-1 0 0,-10 0 64 0 0,10-1-141 0 0,0-1 358 0 0,-13-20-220 0 0,14 15-40 0 0,2-2-68 0 0,0-28-10 0 0,7-2-65 0 0,-5 29-89 0 0,4 0-75 0 0,13-20 97 0 0,-13 20 4 0 0,0 5-84 0 0,0-1 143 0 0,0 1 0 0 0,0 1 0 0 0,6-2 1 0 0,-2 0 5 0 0,-1 0-45 0 0,1 7-90 0 0,24 11 64 0 0,-25-11 0 0 0,-3 3 14 0 0,-2 0 66 0 0,1 0 0 0 0,-1-1 0 0 0,3 12 0 0 0,-5-14 10 0 0,0 0 1 0 0,-1 0 0 0 0,1 0-1 0 0,-1 0 1 0 0,0 0 0 0 0,-1 5-1 0 0,1-2 105 0 0,-4-3-14 0 0,-9 14-5 0 0,5-12-16 0 0,-8 3-82 0 0,12-7-100 0 0,0-2-50 0 0,-12-2-9 0 0,12 2-36 0 0,0-2-917 0 0,-11-5 682 0 0,12 5-134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1.1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75 287 0 0,'0'0'900'0'0,"-3"3"-614"0"0,-7 9 8 0 0,8-9 594 0 0,-20-1 1568 0 0,20-6-2128 0 0,-7-14-20 0 0,7 14 832 0 0,9-2-1028 0 0,21-17-33 0 0,-21 17 269 0 0,3 8-289 0 0,27 8-37 0 0,-28-7 42 0 0,-7 2 27 0 0,7 19-3 0 0,-7-18-7 0 0,-3 0-3 0 0,-1 19-12 0 0,-1-14 2 0 0,-7 7 16 0 0,7-13 4 0 0,0-2 0 0 0,-12 12 7 0 0,11-11 29 0 0,0-2 17 0 0,-12 7 3 0 0,12-7 0 0 0,-13 1 144 0 0,14-2 7 0 0,-1-3-116 0 0,-9-4 11 0 0,9 4 180 0 0,4 1-355 0 0,0-1 0 0 0,0 1 0 0 0,-1-1 1 0 0,1 1-1 0 0,0-1 0 0 0,-1 1 0 0 0,1 0 1 0 0,-1-1-1 0 0,0 1 0 0 0,1-1 0 0 0,-3-1 1 0 0,1-1 14 0 0,0 0 59 0 0,3-3-15 0 0,1-19-49 0 0,-2 25-23 0 0,0 0-1 0 0,0 1 1 0 0,1-1 0 0 0,-1 0 0 0 0,0 0-1 0 0,0 0 1 0 0,0 1 0 0 0,1-1 0 0 0,-1 0-1 0 0,0 0 1 0 0,1 1 0 0 0,-1-1-1 0 0,1 0 1 0 0,-1 1 0 0 0,1-1 0 0 0,0-1-1 0 0,22-27-58 0 0,-18 21-31 0 0,4 4-5 0 0,24-12 5 0 0,-25 12 9 0 0,0 9-48 0 0,25 16 126 0 0,-25-15 58 0 0,-8-1 23 0 0,1 23 52 0 0,-1-27-123 0 0,0 1 0 0 0,0-1 0 0 0,0 1 0 0 0,-1-1 0 0 0,1 1 0 0 0,0-1 0 0 0,-1 0 0 0 0,1 1 0 0 0,-1-1 0 0 0,0 0 0 0 0,0 2 0 0 0,-1 1 11 0 0,-3 4 50 0 0,-9 8 15 0 0,11-12-13 0 0,-1-2 5 0 0,-11 7 3 0 0,11-7 0 0 0,0-2 3 0 0,-13 2 12 0 0,13-2 7 0 0,-1-1 2 0 0,3 0-96 0 0,-1 0 31 0 0,0 1 0 0 0,1-1 0 0 0,-1 0 0 0 0,1 0 0 0 0,-1 0 0 0 0,1-1-1 0 0,-1 1 1 0 0,1-1 0 0 0,0 1 0 0 0,-1-1 0 0 0,1 0 0 0 0,0 1-1 0 0,-3-5 1 0 0,-16-29 273 0 0,19 31-240 0 0,0-1-12 0 0,-2-17-37 0 0,3 22-21 0 0,1-1 1 0 0,0 1 0 0 0,0-1-1 0 0,0 0 1 0 0,0 1-1 0 0,0-1 1 0 0,0 0-1 0 0,0 1 1 0 0,0-1-1 0 0,0 0 1 0 0,0 1-1 0 0,0-1 1 0 0,0 0-1 0 0,1 1 1 0 0,-1-1-1 0 0,0-1 1 0 0,9-25-6 0 0,-7 20-62 0 0,5 1 3 0 0,20-18 40 0 0,-20 17-33 0 0,4 8-82 0 0,32 0 111 0 0,-42-1 24 0 0,0 0 0 0 0,0 0 0 0 0,0 0 0 0 0,-1 0-1 0 0,1 0 1 0 0,0 0 0 0 0,0 0 0 0 0,0 0 0 0 0,0 0-1 0 0,0 1 1 0 0,-1-1 0 0 0,1 0 0 0 0,0 0 0 0 0,0 1 0 0 0,-1-1-1 0 0,1 1 1 0 0,0-1 0 0 0,0 1 0 0 0,-1-1 0 0 0,1 1 0 0 0,0 0-1 0 0,28 23 2 0 0,-29-24 3 0 0,1 0 1 0 0,0 1-1 0 0,-1-1 0 0 0,1 1 1 0 0,0 0-1 0 0,-1-1 1 0 0,1 1-1 0 0,-1-1 0 0 0,1 1 1 0 0,-1 0-1 0 0,1-1 0 0 0,-1 1 1 0 0,0 0-1 0 0,1 0 1 0 0,-1-1-1 0 0,0 1 0 0 0,1 1 1 0 0,6 29 25 0 0,-7-26-11 0 0,0-1 0 0 0,0 0 0 0 0,0 1 0 0 0,-3 6 0 0 0,3-11-17 0 0,-1 6 96 0 0,-2-3-7 0 0,-12 13-5 0 0,-4-3-16 0 0,-1-7-14 0 0,14-4-46 0 0,5-1-3 0 0,-1-1-1 0 0,1 1 0 0 0,-1-1 0 0 0,1 0 1 0 0,-1 1-1 0 0,0-1 0 0 0,1 0 0 0 0,-1 0 1 0 0,1 0-1 0 0,-1 0 0 0 0,0 0 0 0 0,-1-1 1 0 0,-17-4-31 0 0,3-3-150 0 0,13 7-20 0 0,-8-20-2189 0 0,9 17 1582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2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77 143 0 0,'0'0'1034'0'0,"-3"4"-748"0"0,-8 12-2 0 0,8-12 772 0 0,-1-4-813 0 0,-11 0-10 0 0,12 0 229 0 0,-1-2-245 0 0,-9-7-8 0 0,9 7 211 0 0,2-2-190 0 0,-10-9 8 0 0,10 9 745 0 0,5-2-920 0 0,12-19-63 0 0,-15 25-1 0 0,0 0-1 0 0,1-1 1 0 0,-1 1 0 0 0,0-1 0 0 0,0 1 0 0 0,1 0-1 0 0,-1-1 1 0 0,0 1 0 0 0,0 0 0 0 0,1-1 0 0 0,-1 1 0 0 0,0 0-1 0 0,1 0 1 0 0,-1-1 0 0 0,0 1 0 0 0,1 0 0 0 0,-1 0-1 0 0,1 0 1 0 0,-1-1 0 0 0,0 1 0 0 0,1 0 0 0 0,-1 0-1 0 0,1 0 1 0 0,-1 0 0 0 0,1 0 0 0 0,-1 0 0 0 0,0 0 0 0 0,1 0-1 0 0,-1 0 1 0 0,1 0 0 0 0,-1 0 0 0 0,1 0 0 0 0,-1 0-1 0 0,0 0 1 0 0,1 1 0 0 0,38 0 1 0 0,-30-1 144 0 0,-4 6-85 0 0,15 19-34 0 0,-15-19 55 0 0,-6 1 36 0 0,-2 25 73 0 0,1-27-99 0 0,-6 13 4 0 0,5-13 2 0 0,2-3-79 0 0,0 0-1 0 0,0-1 0 0 0,0 1 0 0 0,0 0 0 0 0,0-1 1 0 0,-1 1-1 0 0,1-1 0 0 0,-1 0 0 0 0,-2 3 0 0 0,-1 0 17 0 0,1 0 78 0 0,0-1 7 0 0,-13 11 2 0 0,12-11 2 0 0,1-1 6 0 0,-13 3 6 0 0,12-4 2 0 0,1-2 4 0 0,-12-1 16 0 0,12 1 164 0 0,1-2-164 0 0,-11-9-16 0 0,11 8-4 0 0,1 0 0 0 0,-4-15-12 0 0,5 9-46 0 0,6-20-20 0 0,4 0-59 0 0,-7 23-63 0 0,5 2-131 0 0,22-16 131 0 0,-22 16 0 0 0,2 9 11 0 0,25 13 32 0 0,-33-16 19 0 0,-1-1 0 0 0,1 0 0 0 0,0 0 1 0 0,-1 0-1 0 0,1 1 0 0 0,-1-1 0 0 0,1 0 0 0 0,-1 1 1 0 0,1-1-1 0 0,-1 0 0 0 0,1 1 0 0 0,-1-1 1 0 0,1 1-1 0 0,-1-1 0 0 0,1 1 0 0 0,-1-1 0 0 0,0 1 1 0 0,1-1-1 0 0,-1 1 0 0 0,0-1 0 0 0,1 1 1 0 0,-1 0-1 0 0,0 0 0 0 0,10 25 6 0 0,-9-25 0 0 0,-1-1 0 0 0,0 1 0 0 0,0 0-1 0 0,1-1 1 0 0,-1 1 0 0 0,0 0 0 0 0,0-1 0 0 0,0 1 0 0 0,0 0 0 0 0,0-1-1 0 0,0 1 1 0 0,0 0 0 0 0,0-1 0 0 0,0 1 0 0 0,0 0 0 0 0,0-1 0 0 0,-1 2-1 0 0,-5 29 132 0 0,3-27-58 0 0,-9 12 3 0 0,9-12 0 0 0,-2 0 0 0 0,-12 10 0 0 0,13-10 0 0 0,-1-3 0 0 0,-13 4 0 0 0,13-3 0 0 0,1-2 0 0 0,-12 0 0 0 0,12 0 2 0 0,1-3 4 0 0,-10-5 2 0 0,10 6 0 0 0,1-3-14 0 0,-2 1-61 0 0,3 2-7 0 0,0 1 1 0 0,0 0-1 0 0,0-1 1 0 0,0 1-1 0 0,1-1 1 0 0,-1 1-1 0 0,0-1 1 0 0,0 0-1 0 0,1 1 1 0 0,-1-1-1 0 0,1 0 1 0 0,0 1-1 0 0,-1-1 1 0 0,1-2-1 0 0,-4-31 74 0 0,4-1-77 0 0,2 21-56 0 0,5-13 27 0 0,-5 21-32 0 0,6 2-8 0 0,-4 2 61 0 0,0 1 0 0 0,1-1-1 0 0,-1 1 1 0 0,0 0 0 0 0,1 1-1 0 0,0-1 1 0 0,4 0 0 0 0,-5 2 9 0 0,0 0 1 0 0,0 0 0 0 0,0 0 0 0 0,0 1-1 0 0,0-1 1 0 0,-1 1 0 0 0,1 0 0 0 0,5 2-1 0 0,-8-3 0 0 0,0 0 0 0 0,0 1-1 0 0,-1-1 1 0 0,1 0-1 0 0,0 0 1 0 0,-1 1 0 0 0,1-1-1 0 0,-1 0 1 0 0,1 1-1 0 0,0-1 1 0 0,-1 1 0 0 0,1-1-1 0 0,-1 0 1 0 0,1 1-1 0 0,-1 0 1 0 0,1-1 0 0 0,-1 1-1 0 0,1-1 1 0 0,0 2-1 0 0,16 23 99 0 0,-13-19-4 0 0,-3 0-2 0 0,1 1-64 0 0,-1-4-15 0 0,0-1-1 0 0,-1 0 1 0 0,1 1-1 0 0,-1-1 1 0 0,0 1-1 0 0,1-1 1 0 0,-1 1-1 0 0,0-1 1 0 0,-1 1-1 0 0,0 4 1 0 0,-1 16 9 0 0,1-17 53 0 0,-2-1-4 0 0,-8 16-47 0 0,5-13 41 0 0,-7 2 24 0 0,6-5-13 0 0,-11 6-88 0 0,0-8-106 0 0,14-3-2 0 0,-11-14-1358 0 0,12 11 980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3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78 219 287 0 0,'0'0'280'0'0,"-3"0"-136"0"0,-11 0 22 0 0,11 0 88 0 0,-1-1 40 0 0,-15-2 960 0 0,17 0-926 0 0,-8-9-14 0 0,7 9 580 0 0,7-5-762 0 0,11-29 496 0 0,-7 32-514 0 0,26-16 4 0 0,-26 16 573 0 0,-2 11-598 0 0,16 17 3 0 0,-17-17 0 0 0,-5-1-1 0 0,-1 15-6 0 0,1-15-1 0 0,-3-1 0 0 0,-5 15-4 0 0,6-15-16 0 0,-1 0-4 0 0,-10 9 0 0 0,10-9 11 0 0,2-4-58 0 0,0 0 0 0 0,0 0 0 0 0,0 0 1 0 0,-1 1-1 0 0,1-1 0 0 0,0 0 0 0 0,0 1 0 0 0,0-1 0 0 0,0 1 1 0 0,0-1-1 0 0,-1 1 0 0 0,-1 1 24 0 0,0-1 93 0 0,-1-1 6 0 0,-16 0 176 0 0,19 0-306 0 0,1 0 0 0 0,-1 0 0 0 0,1 0 0 0 0,-1 0 0 0 0,1 0 0 0 0,-1 0 0 0 0,1 0 0 0 0,0 0 0 0 0,-1-1 0 0 0,1 1 0 0 0,-1 0-1 0 0,1 0 1 0 0,0 0 0 0 0,-1-1 0 0 0,1 1 0 0 0,0 0 0 0 0,-1-1 0 0 0,1 1 0 0 0,0 0 0 0 0,-1-1 0 0 0,1 1 0 0 0,0 0 0 0 0,-1-1-1 0 0,1 0 3 0 0,0 1 0 0 0,0 0-1 0 0,-1-1 1 0 0,1 1-1 0 0,0 0 1 0 0,-1-1-1 0 0,1 1 1 0 0,0 0-1 0 0,-1-1 1 0 0,1 1-1 0 0,0 0 1 0 0,-1 0-1 0 0,1-1 1 0 0,0 1-1 0 0,-1 0 1 0 0,1 0-1 0 0,-1 0 1 0 0,1 0-1 0 0,-1-1 1 0 0,1 1-1 0 0,0 0 1 0 0,-1 0 0 0 0,0 0-1 0 0,-1-3 194 0 0,-8-11 3 0 0,7 11-10 0 0,2-2-46 0 0,-6-15-22 0 0,6 15-2 0 0,1-1-6 0 0,-2-19-30 0 0,2 19 54 0 0,3-1-86 0 0,9-22-61 0 0,-8 22-67 0 0,3 1-4 0 0,24-19 41 0 0,-23 19-43 0 0,2 6 15 0 0,29-1 59 0 0,-38 0 2 0 0,0 1-1 0 0,-1 0 1 0 0,1 0-1 0 0,-1 0 1 0 0,1 0-1 0 0,0 0 1 0 0,-1 0-1 0 0,1 0 1 0 0,-1 0-1 0 0,1 0 1 0 0,0 0-1 0 0,-1 1 1 0 0,1-1-1 0 0,-1 0 1 0 0,1 0-1 0 0,-1 0 1 0 0,1 1-1 0 0,0-1 1 0 0,-1 0-1 0 0,1 1 1 0 0,-1-1 0 0 0,1 0-1 0 0,-1 1 1 0 0,0-1-1 0 0,1 1 1 0 0,-1-1-1 0 0,1 2 1 0 0,23 22 20 0 0,-24-23-19 0 0,1-1-1 0 0,-1 0 0 0 0,0 1 0 0 0,1-1 0 0 0,-1 0 0 0 0,1 1 1 0 0,-1-1-1 0 0,0 1 0 0 0,1-1 0 0 0,-1 1 0 0 0,0-1 1 0 0,1 1-1 0 0,-1-1 0 0 0,0 1 0 0 0,0-1 0 0 0,0 1 0 0 0,1-1 1 0 0,-1 1-1 0 0,0-1 0 0 0,0 1 0 0 0,0 1 0 0 0,1 19 21 0 0,-2-11 30 0 0,0-6-46 0 0,0-1 16 0 0,1 1-1 0 0,-1 0 1 0 0,-1-1 0 0 0,1 1 0 0 0,0-1 0 0 0,-1 0-1 0 0,0 1 1 0 0,0-1 0 0 0,0 0 0 0 0,0 0 0 0 0,-5 5-1 0 0,0-2 60 0 0,-1 0 0 0 0,0-1 0 0 0,-15 8 0 0 0,20-12-18 0 0,-15 1 64 0 0,14-2-60 0 0,0-2 16 0 0,-11-7 4 0 0,12 7 0 0 0,0-2 0 0 0,-7-13 0 0 0,8 12 0 0 0,0-2 0 0 0,-4-28-14 0 0,5-4-49 0 0,0 38-23 0 0,1-1 1 0 0,0 1-1 0 0,1 0 1 0 0,-1-1-1 0 0,0 1 0 0 0,0 0 1 0 0,1-1-1 0 0,-1 1 1 0 0,1-3-1 0 0,3-5-23 0 0,6-20-289 0 0,-2 22 230 0 0,24-22 0 0 0,-31 29 78 0 0,-1-1-1 0 0,1 0 0 0 0,-1 1 1 0 0,1-1-1 0 0,0 1 0 0 0,-1-1 1 0 0,1 1-1 0 0,-1 0 0 0 0,1-1 1 0 0,0 1-1 0 0,0 0 0 0 0,-1-1 1 0 0,1 1-1 0 0,0 0 0 0 0,-1 0 1 0 0,1-1-1 0 0,0 1 0 0 0,0 0 1 0 0,-1 0-1 0 0,1 0 0 0 0,0 0 1 0 0,0 0-1 0 0,0 0 0 0 0,0 0 1 0 0,39 2 0 0 0,-39-2 5 0 0,-1-1 0 0 0,1 1 0 0 0,0 0 0 0 0,-1 0-1 0 0,1 0 1 0 0,-1 0 0 0 0,1 0 0 0 0,0 1 0 0 0,-1-1 0 0 0,1 0-1 0 0,0 0 1 0 0,-1 0 0 0 0,1 0 0 0 0,-1 1 0 0 0,1-1 0 0 0,0 0-1 0 0,-1 1 1 0 0,1-1 0 0 0,-1 0 0 0 0,1 1 0 0 0,-1-1 0 0 0,1 1-1 0 0,-1-1 1 0 0,1 1 0 0 0,20 20 118 0 0,-16-15-6 0 0,-3-1-10 0 0,6 19 3 0 0,-6-18 16 0 0,-2 0 4 0 0,1 25 122 0 0,-1-29-237 0 0,0 0 1 0 0,0 0-1 0 0,0-1 1 0 0,-1 1-1 0 0,1 0 1 0 0,-1 0-1 0 0,1 0 1 0 0,-1 0-1 0 0,0-1 1 0 0,-1 4-1 0 0,-1 0 13 0 0,1 0 54 0 0,-1-1-2 0 0,-8 9-6 0 0,5-7 13 0 0,-7 1-16 0 0,12-6-65 0 0,0-1 0 0 0,0 1 0 0 0,0-1 0 0 0,0 0 0 0 0,0 1 0 0 0,0-1 0 0 0,0 1-1 0 0,0-1 1 0 0,0 0 0 0 0,0 0 0 0 0,0 0 0 0 0,0 0 0 0 0,0 0 0 0 0,0 0 0 0 0,0 0-1 0 0,-1 0 1 0 0,-4 0 33 0 0,-11-3-221 0 0,13 2 57 0 0,3-1-547 0 0,0 1 598 0 0,0 0 1 0 0,1 0-1 0 0,-1 0 0 0 0,0 0 1 0 0,0 0-1 0 0,0 0 0 0 0,0 0 0 0 0,0 1 1 0 0,-2-2-1 0 0,0 0-306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4.6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144 72 287 0 0,'0'0'464'0'0,"-3"5"-269"0"0,-8 15 28 0 0,8-15 7 0 0,0-1 1 0 0,-10 14-6 0 0,10-14-1 0 0,0-1 0 0 0,-12 8 7 0 0,11-8 298 0 0,0-2-257 0 0,-12 2 3 0 0,12-2 586 0 0,0-4-575 0 0,1-1-186 0 0,1 3-20 0 0,1 0-1 0 0,0-1 1 0 0,-1 1 0 0 0,1 0 0 0 0,-1 0 0 0 0,1 0 0 0 0,-1 0 0 0 0,-1-1-1 0 0,1-4 185 0 0,-3-15-34 0 0,4 16 188 0 0,2-1-226 0 0,3-19-66 0 0,-3 19 60 0 0,5-1-112 0 0,-2 2-71 0 0,1 0 0 0 0,0 0 0 0 0,0 0-1 0 0,8-4 1 0 0,-8 5-5 0 0,1 1 0 0 0,0 1-1 0 0,0-1 1 0 0,10-2-1 0 0,-16 5 2 0 0,0-1 0 0 0,1 1 0 0 0,-1 0-1 0 0,1 0 1 0 0,-1 0 0 0 0,0 0 0 0 0,1 0 0 0 0,-1-1-1 0 0,0 1 1 0 0,1 0 0 0 0,-1 0 0 0 0,1 0-1 0 0,-1 0 1 0 0,1 0 0 0 0,-1 0 0 0 0,0 0-1 0 0,1 0 1 0 0,-1 0 0 0 0,1 0 0 0 0,-1 1 0 0 0,0-1-1 0 0,1 0 1 0 0,-1 0 0 0 0,0 0 0 0 0,1 0-1 0 0,-1 1 1 0 0,0-1 0 0 0,1 0 0 0 0,-1 0-1 0 0,0 1 1 0 0,1-1 0 0 0,-1 0 0 0 0,0 0 0 0 0,1 1-1 0 0,-1-1 1 0 0,0 0 0 0 0,0 1 0 0 0,1 0-1 0 0,21 23 2 0 0,-16-17 63 0 0,-8-5-39 0 0,1 1 0 0 0,0 0 0 0 0,0 0 0 0 0,0 0 0 0 0,-1 6 0 0 0,0-2 5 0 0,0 0 59 0 0,-1-3 7 0 0,-12 12 29 0 0,11-12 17 0 0,-1-1 3 0 0,-15 11 3 0 0,15-11 10 0 0,1-1 3 0 0,-15 7 0 0 0,15-7 2 0 0,-7-1 76 0 0,10 0-207 0 0,-1-1-1 0 0,1 0 0 0 0,0 0 0 0 0,0 0 1 0 0,-1 0-1 0 0,1 0 0 0 0,0 0 0 0 0,-1 0 0 0 0,1 0 1 0 0,0-1-1 0 0,0 1 0 0 0,-1 0 0 0 0,1-1 0 0 0,-2 0 1 0 0,-10-4 131 0 0,9 4 158 0 0,2-3-165 0 0,-9-12-24 0 0,8 12 95 0 0,3-2-132 0 0,1-18-65 0 0,-1 23-26 0 0,0 1 0 0 0,0-1 0 0 0,0 0-1 0 0,1 0 1 0 0,-1 0 0 0 0,0 1 0 0 0,0-1 0 0 0,0 0 0 0 0,1 0-1 0 0,-1 0 1 0 0,0 1 0 0 0,1-1 0 0 0,-1 0 0 0 0,1 0 0 0 0,14-25-3 0 0,-11 19-55 0 0,3 2-88 0 0,21-14 71 0 0,-21 14 0 0 0,3 4-73 0 0,28-1 66 0 0,-28 1-1 0 0,-3 7 14 0 0,20 19 39 0 0,-26-25 24 0 0,-1 1 0 0 0,1-1 0 0 0,-1 1 0 0 0,1-1 0 0 0,-1 1 0 0 0,1-1 0 0 0,-1 1 0 0 0,1-1 0 0 0,-1 1 0 0 0,1-1 0 0 0,-1 1 0 0 0,0 0 0 0 0,1-1 0 0 0,-1 1 0 0 0,0 0 1 0 0,0-1-1 0 0,1 1 0 0 0,-1 0 0 0 0,0-1 0 0 0,0 1 0 0 0,0 1 0 0 0,3 33-48 0 0,-3-30 61 0 0,-1 1 1 0 0,0-1-1 0 0,-3 10 0 0 0,2-9 54 0 0,-1-1 0 0 0,-9 16 0 0 0,9-16 0 0 0,-1-1 0 0 0,-11 11 11 0 0,11-11 42 0 0,0-2 13 0 0,-12 6 4 0 0,12-5 96 0 0,0-3-148 0 0,-13 0-2 0 0,12 0 80 0 0,2-4-80 0 0,-9-9 0 0 0,7 4-13 0 0,-1-10-43 0 0,4 7 19 0 0,2-18-33 0 0,3 0-28 0 0,-2 24-72 0 0,4 1-84 0 0,15-18 79 0 0,-15 18-8 0 0,4 5-273 0 0,28 0 296 0 0,-36 0 78 0 0,-1 0-1 0 0,1 0 1 0 0,0 0-1 0 0,-1-1 1 0 0,1 2-1 0 0,0-1 0 0 0,-1 0 1 0 0,1 0-1 0 0,-1 0 1 0 0,1 0-1 0 0,0 0 1 0 0,-1 0-1 0 0,1 1 0 0 0,0-1 1 0 0,-1 0-1 0 0,1 0 1 0 0,-1 1-1 0 0,1-1 1 0 0,-1 1-1 0 0,1-1 0 0 0,-1 0 1 0 0,1 1-1 0 0,-1-1 1 0 0,1 1-1 0 0,0 0 1 0 0,23 24-1 0 0,-17-19 59 0 0,-8-4-50 0 0,1-1 1 0 0,1 1-1 0 0,-1 0 1 0 0,0 0-1 0 0,0-1 1 0 0,1 1-1 0 0,-1 0 1 0 0,1-1-1 0 0,0 3 1 0 0,0-2 18 0 0,0 0 0 0 0,-1-1 0 0 0,1 1 0 0 0,-1 0 0 0 0,0-1 1 0 0,1 1-1 0 0,-1 0 0 0 0,0 0 0 0 0,0 2 0 0 0,-3 2 80 0 0,-6 19-7 0 0,6-19-28 0 0,0-2-16 0 0,0 0-45 0 0,2-2-2 0 0,0-1-1 0 0,0 1 0 0 0,0-1 0 0 0,0 0 1 0 0,-1 1-1 0 0,1-1 0 0 0,0 0 0 0 0,-1 0 0 0 0,1 0 1 0 0,-1 0-1 0 0,1 0 0 0 0,-2 1 0 0 0,-13 8-7 0 0,12-8-94 0 0,-15-5-719 0 0,15 2 436 0 0,-7-25-5150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5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60 195 775 0 0,'0'0'378'0'0,"-3"-1"-212"0"0,-6-3 276 0 0,0-1 0 0 0,0 0-1 0 0,0-1 1 0 0,-7-6-1 0 0,15 7-177 0 0,-2-21 416 0 0,9 18-560 0 0,17-20-34 0 0,-17 21 44 0 0,3 2-60 0 0,25-15 20 0 0,-25 15 598 0 0,-1 10-568 0 0,26 12 0 0 0,-26-13-4 0 0,-8 2-17 0 0,-1 16-10 0 0,0-16-1 0 0,-1-1-4 0 0,-5 17-16 0 0,5-16-4 0 0,0-2 0 0 0,-8 14 11 0 0,7-14 42 0 0,0-1 13 0 0,-8 8 4 0 0,9-8 194 0 0,-2-2-134 0 0,-11 2 4 0 0,11-2 177 0 0,1-4-206 0 0,-9-8-1 0 0,9 8 4 0 0,3 3-158 0 0,0-1-1 0 0,0 1 1 0 0,0-1-1 0 0,0 0 0 0 0,0 1 1 0 0,0-1-1 0 0,0 0 0 0 0,0 1 1 0 0,-1-1-1 0 0,1 0 1 0 0,0 1-1 0 0,0-1 0 0 0,0 1 1 0 0,-1-1-1 0 0,1 0 1 0 0,0 1-1 0 0,-1-1 0 0 0,1 1 1 0 0,-1-1-1 0 0,0-1 20 0 0,0 1-1 0 0,0 0 1 0 0,0 0-1 0 0,1 0 1 0 0,-1-1-1 0 0,0 1 1 0 0,1 0-1 0 0,-1-1 1 0 0,1 1 0 0 0,0 0-1 0 0,-1-1 1 0 0,1 1-1 0 0,0-1 1 0 0,0-1-1 0 0,-4-21 119 0 0,3 18-14 0 0,1-2-1 0 0,2-20-9 0 0,-2 21-40 0 0,2 0-21 0 0,7-19-2 0 0,-9 26-61 0 0,0-1 1 0 0,0 0-1 0 0,1 0 0 0 0,-1 0 0 0 0,0 1 0 0 0,1-1 0 0 0,-1 0 0 0 0,1 1 1 0 0,-1-1-1 0 0,1 0 0 0 0,-1 1 0 0 0,1-1 0 0 0,0 0 0 0 0,-1 1 0 0 0,1-1 1 0 0,1 0-1 0 0,25-22 25 0 0,-20 17 56 0 0,2 6 5 0 0,28 3-8 0 0,-28-3-1 0 0,-6 7 0 0 0,8 17 3 0 0,-10-23-79 0 0,-1-1-1 0 0,0 1 1 0 0,0-1-1 0 0,1 1 1 0 0,-1-1-1 0 0,0 0 1 0 0,0 1-1 0 0,0-1 1 0 0,0 1-1 0 0,0-1 1 0 0,0 1-1 0 0,1-1 1 0 0,-1 1-1 0 0,0-1 1 0 0,0 1-1 0 0,0-1 1 0 0,-1 1-1 0 0,1-1 1 0 0,0 1-1 0 0,0-1 1 0 0,0 1-1 0 0,-5 19 29 0 0,4-15 46 0 0,-2 0 4 0 0,0 1-53 0 0,2-3-6 0 0,-1-1 1 0 0,1 1-1 0 0,-1-1 0 0 0,1 0 1 0 0,-1 0-1 0 0,1 1 0 0 0,-1-1 1 0 0,-3 2-1 0 0,-31 29 194 0 0,33-31-145 0 0,-1-1 0 0 0,-12 6 0 0 0,12-6 168 0 0,-10-4-79 0 0,10 1-130 0 0,0 2 135 0 0,3-6-81 0 0,-3-24-26 0 0,8-1-61 0 0,-3 25-63 0 0,3-1-35 0 0,11-23-11 0 0,-12 23 7 0 0,5 2-125 0 0,-5 3 228 0 0,0 0 0 0 0,0 0 0 0 0,0 0 0 0 0,0 1 0 0 0,1 0 0 0 0,-1-1 0 0 0,0 1-1 0 0,1 0 1 0 0,5 0 0 0 0,-6 1 3 0 0,0 0 0 0 0,0 1 0 0 0,0 0 0 0 0,0-1 0 0 0,0 1 0 0 0,-1 0 0 0 0,1 0-1 0 0,0 1 1 0 0,-1-1 0 0 0,1 1 0 0 0,2 1 0 0 0,2 2 239 0 0,-5 2-113 0 0,0 1-86 0 0,-1-5-14 0 0,0 1 1 0 0,-1-1 0 0 0,1 1-1 0 0,-1-1 1 0 0,1 8 0 0 0,-1-9-12 0 0,0 1 1 0 0,-1 0-1 0 0,1 0 1 0 0,0-1-1 0 0,-1 1 1 0 0,-1 5-1 0 0,0-2 7 0 0,0 1 47 0 0,-1-2-6 0 0,-9 17-1 0 0,9-16 0 0 0,-1-2 7 0 0,-9 14 28 0 0,9-14 11 0 0,0-2 2 0 0,-13 7-6 0 0,16-9-103 0 0,0 1 1 0 0,1-1 0 0 0,-1 1 0 0 0,0-1-1 0 0,0 0 1 0 0,1 0 0 0 0,-1 1 0 0 0,0-1-1 0 0,0 0 1 0 0,0 0 0 0 0,1 0 0 0 0,-1 0-1 0 0,0 1 1 0 0,0-1 0 0 0,0-1 0 0 0,0 1 0 0 0,1 0-1 0 0,-1 0 1 0 0,0 0 0 0 0,-1 0 0 0 0,0-1 6 0 0,-1 1 43 0 0,0-3 1 0 0,-10-6-33 0 0,10 6 10 0 0,0-12-53 0 0,2 13-25 0 0,1 0 0 0 0,-1 0 0 0 0,0-1 1 0 0,1 1-1 0 0,-1 0 0 0 0,1 0 1 0 0,0 0-1 0 0,0 0 0 0 0,0-3 0 0 0,-1-1-170 0 0,-1-5 234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7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128 132 431 0 0,'0'0'819'0'0,"-3"2"-606"0"0,-30 15 651 0 0,30-15-648 0 0,0-1 3 0 0,-9 6 12 0 0,9-6 7 0 0,0 0 2 0 0,2-1-268 0 0,0 1 127 0 0,-1 0-1 0 0,0 0 1 0 0,0-1 0 0 0,0 1 0 0 0,1-1 0 0 0,-1 1 0 0 0,0-1 0 0 0,0 0 0 0 0,0 0 0 0 0,0 0 0 0 0,0 0 0 0 0,0 0 0 0 0,0 0 0 0 0,0 0 0 0 0,0 0 0 0 0,0-1-1 0 0,-2 0 1 0 0,-7-7 181 0 0,8 7 272 0 0,0-4-280 0 0,-6-11 0 0 0,6 12 447 0 0,3-1-502 0 0,-1-19-7 0 0,0 18 460 0 0,7 0-594 0 0,18-17-48 0 0,-19 17 139 0 0,6 4-99 0 0,-6 1-66 0 0,1 1 0 0 0,-1-1 0 0 0,0 1 0 0 0,1 0 0 0 0,-1 0-1 0 0,11 2 1 0 0,-13-1-1 0 0,0 1 0 0 0,-1-1 0 0 0,1 1 0 0 0,0-1 0 0 0,0 1 0 0 0,-1 0 0 0 0,1 0 0 0 0,-1 0 0 0 0,1 0 0 0 0,2 5 0 0 0,1-1 56 0 0,-8 31 271 0 0,0-33-226 0 0,-7 12 8 0 0,7-12 112 0 0,-1-2-124 0 0,-8 7-2 0 0,8-7 102 0 0,0-2-74 0 0,1 0-84 0 0,1-1-23 0 0,0 1 1 0 0,1 0 0 0 0,-1 0 0 0 0,0 0-1 0 0,0 0 1 0 0,0 0 0 0 0,0 0 0 0 0,0 0-1 0 0,0 0 1 0 0,0 0 0 0 0,0 0 0 0 0,-1 1-1 0 0,-1-4 121 0 0,-6-6 4 0 0,6 6 2 0 0,1-1 0 0 0,-7-10-9 0 0,7 10-40 0 0,1-1-21 0 0,-4-15-2 0 0,4 10-12 0 0,4-13-37 0 0,-3 23-20 0 0,0-1 0 0 0,0 0 0 0 0,0 0-1 0 0,0 0 1 0 0,1 1 0 0 0,-1-1 0 0 0,0 0 0 0 0,0 0 0 0 0,1 1-1 0 0,-1-1 1 0 0,1 0 0 0 0,-1 0 0 0 0,0 1 0 0 0,2-2 0 0 0,15-24-5 0 0,-13 20-62 0 0,5 2-12 0 0,24-12 42 0 0,-25 12-54 0 0,3 6-146 0 0,31 10 142 0 0,-32-10 2 0 0,-4 6-44 0 0,16 23 70 0 0,-21-30 61 0 0,-1-1-1 0 0,1 1 1 0 0,-1-1-1 0 0,1 1 1 0 0,-1 0-1 0 0,1-1 0 0 0,-1 1 1 0 0,0 0-1 0 0,1-1 1 0 0,-1 1-1 0 0,0 0 1 0 0,1 0-1 0 0,-1-1 1 0 0,0 1-1 0 0,0 0 0 0 0,0 0 1 0 0,0 0-1 0 0,1 22-60 0 0,-2-13 11 0 0,-8 15 53 0 0,7-21 38 0 0,0 0 0 0 0,-1 0 0 0 0,1-1 0 0 0,-1 0 0 0 0,0 1 0 0 0,0-1 0 0 0,0 0 0 0 0,0 0 0 0 0,0 0 0 0 0,-1-1 0 0 0,1 1 0 0 0,-1-1 0 0 0,0 0 0 0 0,1 0 0 0 0,-1 0-1 0 0,0-1 1 0 0,0 1 0 0 0,0-1 0 0 0,-1 0 0 0 0,-7 1 0 0 0,9-1-3 0 0,1-1 0 0 0,-1 1 0 0 0,0-1 0 0 0,0 0 0 0 0,1 0 0 0 0,-1 0 0 0 0,0 0-1 0 0,0-1 1 0 0,1 1 0 0 0,-1-1 0 0 0,0 0 0 0 0,-3-1 0 0 0,2 0 25 0 0,0-1-1 0 0,0 1 1 0 0,1-1 0 0 0,-1 0 0 0 0,1 0 0 0 0,-4-4-1 0 0,4 5 69 0 0,1-4-10 0 0,-7-16-40 0 0,7 10-8 0 0,-1-14-45 0 0,3 25-22 0 0,0 0 0 0 0,0 0 0 0 0,0 0-1 0 0,0 1 1 0 0,0-1 0 0 0,0 0 0 0 0,0 0 0 0 0,0 0 0 0 0,0 0-1 0 0,1 0 1 0 0,-1 1 0 0 0,0-1 0 0 0,0 0 0 0 0,1-1 0 0 0,1-2-2 0 0,0-1 1 0 0,0 1 0 0 0,0 0 0 0 0,1-1 0 0 0,5-6-1 0 0,-5 8-2 0 0,0 0 0 0 0,0 0 0 0 0,0 1-1 0 0,0 0 1 0 0,0-1 0 0 0,0 1 0 0 0,1 0 0 0 0,-1 1-1 0 0,1-1 1 0 0,-1 0 0 0 0,7-1 0 0 0,-5 2-11 0 0,1 1 0 0 0,0-1 0 0 0,0 1 0 0 0,0 0 0 0 0,10 1 0 0 0,-7 0-72 0 0,-3 5 6 0 0,17 20 46 0 0,-22-25 29 0 0,0-1 0 0 0,-1 1-1 0 0,1-1 1 0 0,-1 1-1 0 0,1-1 1 0 0,-1 1 0 0 0,0 0-1 0 0,1-1 1 0 0,-1 1 0 0 0,1-1-1 0 0,-1 1 1 0 0,0 0 0 0 0,0 0-1 0 0,1-1 1 0 0,-1 1-1 0 0,0 0 1 0 0,0-1 0 0 0,0 2-1 0 0,2 29-12 0 0,-2-28 16 0 0,-1 1 0 0 0,1-1 0 0 0,-1 1 0 0 0,0-1 0 0 0,0 0 0 0 0,-1 1 0 0 0,-2 5 0 0 0,3-7 2 0 0,-1 1-1 0 0,0 0 1 0 0,0-1-1 0 0,0 1 1 0 0,0-1-1 0 0,-5 4 1 0 0,-12 5 41 0 0,-2-3-33 0 0,17-7-32 0 0,1-1-1 0 0,-1 1 1 0 0,0-1-1 0 0,1 0 0 0 0,-1 0 1 0 0,0 0-1 0 0,-6-2 1 0 0,9 2 13 0 0,-2-1-224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38.8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97 115 287 0 0,'0'0'472'0'0,"-3"2"-301"0"0,-16 5 712 0 0,-21 6-1 0 0,37-12-603 0 0,3-1-258 0 0,-1 0 1 0 0,1 0-1 0 0,0 0 0 0 0,-1 0 0 0 0,1 0 1 0 0,-1 0-1 0 0,1 0 0 0 0,-1 0 1 0 0,1 0-1 0 0,0 0 0 0 0,-1 0 0 0 0,1 0 1 0 0,-1-1-1 0 0,1 1 0 0 0,-1 0 0 0 0,1 0 1 0 0,0 0-1 0 0,-1-1 0 0 0,1 1 1 0 0,0 0-1 0 0,-1-1 0 0 0,-8-2 456 0 0,8 2-419 0 0,0 1-1 0 0,0-1 1 0 0,0 0-1 0 0,0 0 1 0 0,0 0-1 0 0,0 1 1 0 0,0-1-1 0 0,0 0 1 0 0,1 0-1 0 0,-4-4 1159 0 0,5-1-1000 0 0,1-1-135 0 0,-1 4 22 0 0,0 1 0 0 0,0-1 0 0 0,-1 0 0 0 0,1 1 0 0 0,-1-1-1 0 0,0-5 1 0 0,8 2-3 0 0,21-17-69 0 0,-21 17 113 0 0,1 3-85 0 0,28-5-33 0 0,-28 6 141 0 0,-1 6-88 0 0,25 12-10 0 0,-25-12 8 0 0,-11 24 67 0 0,2-23-80 0 0,-1-1 0 0 0,-7 11 6 0 0,7-12 20 0 0,-1 0 6 0 0,-10 8 0 0 0,10-8-4 0 0,0-1-16 0 0,-12 5-4 0 0,11-5 0 0 0,1-2 10 0 0,-9-1 39 0 0,9 0 20 0 0,0 0 3 0 0,-8-7 3 0 0,8 6 10 0 0,1-2 3 0 0,-7-12 0 0 0,7 12-8 0 0,1-1-33 0 0,-3-15-14 0 0,3 15-1 0 0,2 0-17 0 0,1-17-59 0 0,-2 21-26 0 0,1 0 1 0 0,-1 1-1 0 0,0-1 0 0 0,0 0 1 0 0,0 0-1 0 0,0 1 1 0 0,1-1-1 0 0,-1 0 0 0 0,0 1 1 0 0,0-1-1 0 0,1 1 0 0 0,-1-1 1 0 0,1 0-1 0 0,-1 1 1 0 0,0-1-1 0 0,1 1 0 0 0,0-1 1 0 0,20-25-6 0 0,-15 19-68 0 0,3 7-94 0 0,-4-1 158 0 0,0 1-1 0 0,-1 0 1 0 0,1 0 0 0 0,0 0-1 0 0,0 1 1 0 0,-1 0 0 0 0,6 1-1 0 0,-7-1 8 0 0,-1 0-1 0 0,0 0 0 0 0,0 1 0 0 0,0-1 1 0 0,0 0-1 0 0,0 1 0 0 0,0 0 0 0 0,-1-1 1 0 0,1 1-1 0 0,-1 0 0 0 0,1 0 0 0 0,-1 0 1 0 0,1 0-1 0 0,-1 0 0 0 0,2 4 0 0 0,-2-3 1 0 0,0-1 0 0 0,0 1 0 0 0,0 0 0 0 0,-1-1 0 0 0,1 1 0 0 0,-1 0 0 0 0,0 0 0 0 0,0-1 0 0 0,0 1 0 0 0,-1 5 0 0 0,-6 19 16 0 0,2-18 60 0 0,-7 4-1 0 0,9-9 70 0 0,2-4-139 0 0,1 0-1 0 0,0 0 1 0 0,-1 0-1 0 0,1 0 0 0 0,-1 0 1 0 0,1 0-1 0 0,0 0 1 0 0,-1 0-1 0 0,1 0 1 0 0,-1 0-1 0 0,1 0 0 0 0,0 1 1 0 0,-1-1-1 0 0,1 0 1 0 0,0 0-1 0 0,-1 0 1 0 0,1 1-1 0 0,0-1 0 0 0,-1 0 1 0 0,1 1-1 0 0,-1-1 1 0 0,1 1-2 0 0,0-1 0 0 0,-1 0 1 0 0,1 1-1 0 0,-1-1 0 0 0,1 0 0 0 0,-1 1 1 0 0,1-1-1 0 0,0 0 0 0 0,-1 0 1 0 0,0 1-1 0 0,1-1 0 0 0,-1 0 0 0 0,1 0 1 0 0,-1 0-1 0 0,1 0 0 0 0,-1 0 1 0 0,1 0-1 0 0,-1 0 0 0 0,1 0 1 0 0,-1 0-1 0 0,1 0 0 0 0,-1 0 0 0 0,0 0 1 0 0,0 0-1 0 0,-14-4 9 0 0,-1-5-29 0 0,-2-5-106 0 0,15 11-92 0 0,2 3-77 0 0,0 0 255 0 0,0-1 0 0 0,0 1 0 0 0,0-1 0 0 0,0 1-1 0 0,0-1 1 0 0,0 0 0 0 0,0 1 0 0 0,1-1-1 0 0,-1 0 1 0 0,0 0 0 0 0,0 0 0 0 0,0 0-28 0 0,-1-1-377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0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108 188 599 0 0,'0'0'680'0'0,"-3"0"-518"0"0,-8-1 4 0 0,8 1 226 0 0,1 0-166 0 0,-58 17 2164 0 0,57-16-2100 0 0,-9-2 212 0 0,10 0 201 0 0,0-2-486 0 0,-6-9-1 0 0,6 9 110 0 0,4-3-229 0 0,3-16-8 0 0,-5 21-81 0 0,0 0-1 0 0,0 0 0 0 0,1 0 0 0 0,-1 0 0 0 0,0 0 0 0 0,1 0 0 0 0,-1 0 0 0 0,1 0 0 0 0,-1 1 1 0 0,1-1-1 0 0,1-1 0 0 0,18-26 66 0 0,-9 15-8 0 0,17-11 9 0 0,-22 17 443 0 0,3 4-428 0 0,26-11-1 0 0,-27 11-2 0 0,-5 10-12 0 0,10 23 2 0 0,-10-17 0 0 0,-2 15-60 0 0,-3-2 2 0 0,2-24-8 0 0,-1-1 0 0 0,1 1 1 0 0,0 0-1 0 0,0-1 0 0 0,-1 1 1 0 0,1-1-1 0 0,0 1 0 0 0,-1 0 1 0 0,0-1-1 0 0,1 1 0 0 0,-1-1 1 0 0,-2 3-1 0 0,1 0 13 0 0,0 0 42 0 0,-1-1 9 0 0,-10 7 38 0 0,10-8 14 0 0,-1 0 2 0 0,-12 6 4 0 0,14-8-93 0 0,1 0-1 0 0,-1 1 1 0 0,0-1-1 0 0,0 0 1 0 0,0 0-1 0 0,0 0 0 0 0,0 0 1 0 0,0 0-1 0 0,0 0 1 0 0,1 0-1 0 0,-1-1 1 0 0,0 1-1 0 0,0-1 1 0 0,0 1-1 0 0,-2-2 1 0 0,3 1-27 0 0,-1 1 33 0 0,0-1 0 0 0,-1-1 0 0 0,1 1 0 0 0,0 0 0 0 0,0-1 0 0 0,0 1 0 0 0,0-1 0 0 0,0 1 0 0 0,0-1 0 0 0,0 0 0 0 0,1 0 0 0 0,-3-2 0 0 0,2 1 9 0 0,1 2-34 0 0,0 1-1 0 0,0-1 1 0 0,1 0 0 0 0,-1 0 0 0 0,0 0-1 0 0,1-1 1 0 0,-1 1 0 0 0,0 0-1 0 0,1 0 1 0 0,-1 0 0 0 0,1 0 0 0 0,-1-2-1 0 0,0-1 30 0 0,0 0 103 0 0,-1-1-13 0 0,-2-19-55 0 0,3 13-13 0 0,1 8-65 0 0,1 1 0 0 0,-1-1 0 0 0,1 1 0 0 0,-1-1 0 0 0,1 1 0 0 0,0-1 1 0 0,0 1-1 0 0,0 0 0 0 0,2-4 0 0 0,3 0-18 0 0,-1-1 0 0 0,1 1 0 0 0,7-6 0 0 0,-13 12 10 0 0,1-1-1 0 0,-1 0 1 0 0,1 1 0 0 0,-1-1-1 0 0,1 1 1 0 0,-1-1 0 0 0,1 1-1 0 0,0 0 1 0 0,-1-1 0 0 0,1 1-1 0 0,0 0 1 0 0,0-1 0 0 0,-1 1-1 0 0,1 0 1 0 0,0 0 0 0 0,0 0-1 0 0,-1-1 1 0 0,1 1 0 0 0,0 0-1 0 0,0 0 1 0 0,-1 0 0 0 0,1 0-1 0 0,1 1 1 0 0,42-1-21 0 0,-43 0 21 0 0,0-1 0 0 0,0 1-1 0 0,-1 0 1 0 0,1 0-1 0 0,0 0 1 0 0,0 1 0 0 0,0-1-1 0 0,0 0 1 0 0,0 0-1 0 0,0 0 1 0 0,0 1 0 0 0,0-1-1 0 0,-1 0 1 0 0,1 1-1 0 0,0-1 1 0 0,0 1 0 0 0,0-1-1 0 0,-1 1 1 0 0,3 1-1 0 0,29 21-22 0 0,-24-17-44 0 0,-7 2-95 0 0,4 23 98 0 0,-5-31 64 0 0,0 1-1 0 0,0-1 1 0 0,1 1 0 0 0,-1-1-1 0 0,0 1 1 0 0,0-1-1 0 0,0 1 1 0 0,0-1 0 0 0,0 1-1 0 0,0-1 1 0 0,0 1-1 0 0,0 0 1 0 0,0-1-1 0 0,0 1 1 0 0,-1-1 0 0 0,1 1-1 0 0,0-1 1 0 0,0 1-1 0 0,0-1 1 0 0,-1 1-1 0 0,1 0 1 0 0,-2 4-7 0 0,1-3 3 0 0,0 0 0 0 0,0 0 0 0 0,0-1-1 0 0,0 1 1 0 0,0 0 0 0 0,0 0 0 0 0,-1-1 0 0 0,1 1 0 0 0,-2 1-1 0 0,-18 20 37 0 0,15-20 1 0 0,2-1-1 0 0,-7 6 98 0 0,10-7-119 0 0,0 0-1 0 0,0 0 1 0 0,0 0-1 0 0,0 0 1 0 0,-1-1-1 0 0,1 1 1 0 0,0-1-1 0 0,-1 1 1 0 0,1-1-1 0 0,0 1 1 0 0,-1-1-1 0 0,-2 1 1 0 0,-23 3 115 0 0,25-4-99 0 0,0 0 0 0 0,-1 0 0 0 0,1 0 0 0 0,0-1 0 0 0,0 1 0 0 0,-1-1 0 0 0,1 1 0 0 0,0-1 0 0 0,0 0 0 0 0,0 1 0 0 0,0-1 0 0 0,0 0 0 0 0,-3-2 0 0 0,3 1-7 0 0,0 1 6 0 0,-1-1 0 0 0,1 0 0 0 0,0 1 0 0 0,0-1 0 0 0,1 0-1 0 0,-1 0 1 0 0,0 0 0 0 0,1 0 0 0 0,-1-1 0 0 0,1 1 0 0 0,-1 0-1 0 0,-1-5 1 0 0,1 2-13 0 0,0 0 0 0 0,0 0 0 0 0,0 0-1 0 0,0 0 1 0 0,-1-10 0 0 0,3 9-20 0 0,-1 3-1 0 0,0 0-1 0 0,0 1 1 0 0,1-1-1 0 0,-1 0 1 0 0,1 0-1 0 0,0 0 1 0 0,0-4-1 0 0,1 1-3 0 0,-2 3-4 0 0,1 0 1 0 0,0 1-1 0 0,0-1 0 0 0,0 0 1 0 0,0 0-1 0 0,1 1 1 0 0,0-5-1 0 0,1 1-5 0 0,-2 1-43 0 0,6-2-70 0 0,16-20 64 0 0,-16 20 0 0 0,4 4-80 0 0,31-10 120 0 0,-41 13 30 0 0,1 0-1 0 0,0-1 1 0 0,-1 1-1 0 0,1 0 1 0 0,0 0-1 0 0,0-1 0 0 0,-1 1 1 0 0,1 0-1 0 0,0 0 1 0 0,0 0-1 0 0,-1 0 1 0 0,1 0-1 0 0,0 0 0 0 0,0 0 1 0 0,0 0-1 0 0,-1 1 1 0 0,1-1-1 0 0,0 0 1 0 0,0 0-1 0 0,-1 1 1 0 0,1-1-1 0 0,0 0 0 0 0,-1 1 1 0 0,2 0-1 0 0,35 17-26 0 0,-36-17 26 0 0,0-1 1 0 0,-1 0-1 0 0,1 0 1 0 0,0 1-1 0 0,-1-1 1 0 0,1 1-1 0 0,0-1 1 0 0,-1 0-1 0 0,1 1 1 0 0,0-1-1 0 0,-1 1 1 0 0,1 0-1 0 0,-1-1 0 0 0,1 1 1 0 0,-1-1-1 0 0,1 1 1 0 0,-1 0-1 0 0,1-1 1 0 0,-1 1-1 0 0,1 1 1 0 0,12 32-12 0 0,-12-30 14 0 0,0 0 0 0 0,0 0 0 0 0,-1 0 0 0 0,0-1 0 0 0,0 1 0 0 0,0 0 0 0 0,-1 6 0 0 0,-8 24 0 0 0,-3-11 0 0 0,-2-9 0 0 0,1-5-25 0 0,11-7-114 0 0,-2 0-77 0 0,-4 2-475 0 0,-1-1 0 0 0,0 0-1 0 0,-12 3 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1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137 144 287 0 0,'0'0'888'0'0,"-2"2"-722"0"0,-9 8 20 0 0,8-7 412 0 0,0-1-370 0 0,1 1-152 0 0,1-2-40 0 0,0 1 1 0 0,0-1 0 0 0,1 0-1 0 0,-1-1 1 0 0,0 1-1 0 0,0 0 1 0 0,0 0 0 0 0,0 0-1 0 0,0 0 1 0 0,-2 0 235 0 0,-1 1-53 0 0,-10 6-10 0 0,10-7-1 0 0,0 0 8 0 0,-2-1 18 0 0,1 0 0 0 0,-1-1 0 0 0,0 0 0 0 0,0 0-1 0 0,-10-3 1 0 0,13 3 115 0 0,0-1 3 0 0,-6-8-18 0 0,6 7-78 0 0,1 0-31 0 0,-5-11-8 0 0,5 11 149 0 0,1-2-228 0 0,-2-22 204 0 0,8 21-268 0 0,-5 6-74 0 0,3-4 3 0 0,1 0 0 0 0,0 0-1 0 0,-1 0 1 0 0,1 1 0 0 0,8-6-1 0 0,-8 7-2 0 0,0 0 0 0 0,0 0 0 0 0,0 0 0 0 0,1 0 0 0 0,-1 1 0 0 0,1-1 0 0 0,-1 1 0 0 0,1 1 0 0 0,0-1 0 0 0,4 0 0 0 0,0 1 3 0 0,-1 1 0 0 0,1 0 0 0 0,15 4 0 0 0,-13-3 56 0 0,-6 6-4 0 0,14 20-29 0 0,-14-21 58 0 0,-6-3 32 0 0,-5 12 4 0 0,4-12 0 0 0,-1 0 0 0 0,1 0-76 0 0,2-3-23 0 0,-1 0 1 0 0,1 1-1 0 0,-1-1 0 0 0,0 0 0 0 0,0 0 0 0 0,0 0 0 0 0,1 0 0 0 0,-1 0 0 0 0,0 0 0 0 0,0 0 0 0 0,0 0 0 0 0,-1 0 0 0 0,1 0 0 0 0,-2 1 0 0 0,-11 6 99 0 0,11-6 0 0 0,-7 2 50 0 0,9-4-155 0 0,1 0 1 0 0,-1 1-1 0 0,0-1 1 0 0,1 0 0 0 0,-1 1-1 0 0,1-1 1 0 0,-1 0 0 0 0,0 0-1 0 0,0 0 1 0 0,1 0-1 0 0,-1 0 1 0 0,0 1 0 0 0,1-1-1 0 0,-1 0 1 0 0,0 0 0 0 0,1-1-1 0 0,-1 1 1 0 0,0 0-1 0 0,1 0 1 0 0,-2-1 0 0 0,-11-1 126 0 0,10 1 2 0 0,0-1-2 0 0,-8-8-13 0 0,8 7-8 0 0,1-1-1 0 0,-8-17-5 0 0,2 4-23 0 0,7 15-85 0 0,0 0 0 0 0,0 0 0 0 0,0 0 0 0 0,1 0 0 0 0,-1 0 0 0 0,1 0 0 0 0,-1 0 0 0 0,1 0 0 0 0,0 0 0 0 0,0-1 0 0 0,0-1 0 0 0,-1-2 6 0 0,1 0 67 0 0,2 0 0 0 0,6-19-80 0 0,-7 24-4 0 0,-1 1 0 0 0,0-1 0 0 0,0 0 0 0 0,1 0 0 0 0,-1 1 0 0 0,0-1 0 0 0,1 1 0 0 0,-1-1 0 0 0,1 0 0 0 0,-1 1 0 0 0,1-1 0 0 0,-1 1 0 0 0,1-1 0 0 0,-1 1 0 0 0,1-1 0 0 0,0 1 0 0 0,-1-1 0 0 0,1 1 0 0 0,1-1 0 0 0,30-21-89 0 0,-24 16 12 0 0,1 8 6 0 0,30 3-4 0 0,-30-4-1 0 0,-3 5-82 0 0,16 17 68 0 0,-16-17 4 0 0,-6 1 31 0 0,3 22 38 0 0,-3-29 18 0 0,0 1 1 0 0,0 0 0 0 0,0-1-1 0 0,0 1 1 0 0,0-1-1 0 0,0 1 1 0 0,0 0 0 0 0,0-1-1 0 0,0 1 1 0 0,0 0 0 0 0,0-1-1 0 0,0 1 1 0 0,-1 0-1 0 0,1-1 1 0 0,0 1 0 0 0,0-1-1 0 0,-1 2 1 0 0,-1 2-6 0 0,0 1 27 0 0,0 0 0 0 0,-1-1 0 0 0,1 1 0 0 0,-1-1 0 0 0,0 1 0 0 0,0-1 0 0 0,0 0 0 0 0,-7 5 0 0 0,7-5 14 0 0,2-2-15 0 0,-1-1 0 0 0,1 0 0 0 0,-1 1 0 0 0,0-1 0 0 0,1 0 0 0 0,-1 0-1 0 0,0 0 1 0 0,-3 1 0 0 0,-4 4 88 0 0,-1-1 0 0 0,0-1 0 0 0,-12 4-1 0 0,19-7-64 0 0,-1 0 0 0 0,1-1 0 0 0,-1 1 0 0 0,1-1 0 0 0,-1 0 0 0 0,0 0 0 0 0,1 0 0 0 0,-1 0 0 0 0,1 0 0 0 0,-1-1 0 0 0,1 0 0 0 0,-7-1 0 0 0,8 1 9 0 0,1 0-41 0 0,0 1 1 0 0,0 0 0 0 0,0-1-1 0 0,0 1 1 0 0,0 0 0 0 0,0-1-1 0 0,1 0 1 0 0,-1 1 0 0 0,0-1-1 0 0,0 1 1 0 0,0-1-1 0 0,1 0 1 0 0,-1 0 0 0 0,0 1-1 0 0,1-1 1 0 0,-1 0 0 0 0,0 0-1 0 0,1 0 1 0 0,-1 0 0 0 0,0-1-1 0 0,-7-16 58 0 0,1-8-43 0 0,4-1 3 0 0,5 14-94 0 0,5-16-14 0 0,-5 21-2 0 0,4 1-165 0 0,17-20 113 0 0,-17 20 6 0 0,5 6-294 0 0,32-4 343 0 0,-32 4 0 0 0,-7 7 14 0 0,0 0 62 0 0,0 0 1 0 0,0 0 0 0 0,3 8-1 0 0,-6-10 3 0 0,1 1-1 0 0,-1 0 1 0 0,0-1-1 0 0,0 1 1 0 0,-1 0-1 0 0,1 7 1 0 0,-1-8-12 0 0,-1 1 0 0 0,1 0 0 0 0,-1 0 0 0 0,-2 6 1 0 0,-4 10-104 0 0,6-16-4 0 0,-1-2-424 0 0,-7 11 198 0 0,7-11-7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1 431 0 0,'0'0'2448'0'0,"-6"12"-1240"0"0,1-2-824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2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134 136 143 0 0,'0'0'1278'0'0,"-2"3"-1028"0"0,-8 8 8 0 0,7-8 268 0 0,-1-3-262 0 0,-10 4 0 0 0,10-3 0 0 0,-36-2 904 0 0,37 0-861 0 0,0 0 12 0 0,-1 1-186 0 0,3 0-73 0 0,0-1 0 0 0,0 1 0 0 0,0 0 0 0 0,0 0 0 0 0,0 0 0 0 0,0-1 0 0 0,0 1-1 0 0,0 0 1 0 0,0-1 0 0 0,0 1 0 0 0,0-1 0 0 0,0 0 0 0 0,0 1 0 0 0,0-1 0 0 0,0 0 0 0 0,0 1 0 0 0,0-2 0 0 0,-11-9 157 0 0,8 8 488 0 0,7-4-651 0 0,5-20-28 0 0,-6 20 49 0 0,6 1-16 0 0,-1 0-57 0 0,0 0 1 0 0,0 1 0 0 0,13-8-1 0 0,-16 11-2 0 0,0 1 0 0 0,0-1 0 0 0,0 1 0 0 0,0-1 0 0 0,0 1 0 0 0,0 1 0 0 0,0-1 0 0 0,0 0 0 0 0,1 1 0 0 0,-1 0 0 0 0,8 1 0 0 0,-9-1 0 0 0,0 1 0 0 0,0 0 0 0 0,0 0 0 0 0,0 0 0 0 0,0 0 0 0 0,0 1 0 0 0,0-1 0 0 0,0 1 0 0 0,0 0 0 0 0,-1 0 0 0 0,1 0 0 0 0,-1 0 0 0 0,4 4 0 0 0,-4-4 0 0 0,0 1 0 0 0,0-1 0 0 0,0 1 0 0 0,-1-1 0 0 0,1 1 0 0 0,-1 0 0 0 0,0 0 0 0 0,0 0 0 0 0,0 0 0 0 0,1 5 0 0 0,-2 16 16 0 0,0-23-7 0 0,0 1 0 0 0,0-1 0 0 0,-1 1 0 0 0,1-1-1 0 0,0 1 1 0 0,-1-1 0 0 0,1 1 0 0 0,-1-1-1 0 0,0 1 1 0 0,1-1 0 0 0,-1 0 0 0 0,0 1 0 0 0,-2 1-1 0 0,1 1 13 0 0,1-3-15 0 0,1 0 0 0 0,0-1 0 0 0,-1 1-1 0 0,1 0 1 0 0,-1 0 0 0 0,1 0 0 0 0,-1 0 0 0 0,1-1-1 0 0,-1 1 1 0 0,0 0 0 0 0,1-1 0 0 0,-1 1-1 0 0,0 0 1 0 0,0-1 0 0 0,0 1 0 0 0,1-1-1 0 0,-1 1 1 0 0,-2 0 0 0 0,1 0 15 0 0,-1 1 5 0 0,1-1-1 0 0,-1 1 1 0 0,0-1 0 0 0,0 0 0 0 0,1 0-1 0 0,-1 0 1 0 0,0 0 0 0 0,0 0-1 0 0,0-1 1 0 0,0 1 0 0 0,-3-1-1 0 0,3 1-8 0 0,-1-1 32 0 0,0 0 0 0 0,1 0-1 0 0,-1 0 1 0 0,0 0-1 0 0,0 0 1 0 0,1-1 0 0 0,-1 0-1 0 0,0 0 1 0 0,1 0-1 0 0,-5-2 1 0 0,5 2-21 0 0,-15-7 321 0 0,15 6-277 0 0,-1-1 3 0 0,1 1 0 0 0,0-1-1 0 0,0 0 1 0 0,0 0-1 0 0,0 0 1 0 0,0 0 0 0 0,1 0-1 0 0,-1-1 1 0 0,-2-5-1 0 0,3 6-44 0 0,0 1 4 0 0,1 0-1 0 0,-1 0 0 0 0,1 0 0 0 0,0 0 0 0 0,0 0 0 0 0,0 0 1 0 0,-2-4-1 0 0,1 0 16 0 0,0 2 82 0 0,1-2-17 0 0,-3-16-2 0 0,4 22-107 0 0,0-1 0 0 0,0 0-1 0 0,0 1 1 0 0,0-1 0 0 0,0 1-1 0 0,0-1 1 0 0,0 0 0 0 0,0 1-1 0 0,0-1 1 0 0,0 1 0 0 0,0-1-1 0 0,0 0 1 0 0,1 1 0 0 0,-1-1-1 0 0,0 1 1 0 0,0-1 0 0 0,1 1-1 0 0,-1-1 1 0 0,1 0 0 0 0,12-26 0 0 0,-12 26-7 0 0,-1 0 0 0 0,0 1 0 0 0,1-1 0 0 0,-1 1 0 0 0,0-1 0 0 0,1 1 0 0 0,-1-1 0 0 0,0 1 0 0 0,1-1-1 0 0,-1 1 1 0 0,1-1 0 0 0,-1 1 0 0 0,1-1 0 0 0,-1 1 0 0 0,1 0 0 0 0,0-1 0 0 0,-1 1 0 0 0,1 0 0 0 0,-1-1 0 0 0,1 1 0 0 0,0 0 0 0 0,-1 0 0 0 0,1 0 0 0 0,0 0 0 0 0,0-1 0 0 0,40-12-29 0 0,-31 9-49 0 0,-1 8-64 0 0,27 9 119 0 0,-35-12 21 0 0,0-1 0 0 0,0 0 0 0 0,0 1 0 0 0,0-1 0 0 0,0 1 0 0 0,0-1 0 0 0,0 1 0 0 0,0 0 0 0 0,0-1 0 0 0,0 1 0 0 0,0 0 0 0 0,0 0 0 0 0,0 1 0 0 0,24 27-60 0 0,-24-25 62 0 0,1-1 1 0 0,0 0-1 0 0,-1 1 1 0 0,1-1-1 0 0,-1 1 1 0 0,0-1-1 0 0,0 1 1 0 0,0 4-1 0 0,-1-4 4 0 0,0 0-1 0 0,0 0 1 0 0,0 0-1 0 0,0-1 1 0 0,-1 1-1 0 0,0 4 1 0 0,-8 14 53 0 0,8-20-33 0 0,0 0 0 0 0,-1 1 1 0 0,1-1-1 0 0,-1 0 0 0 0,0 1 1 0 0,0-1-1 0 0,1 0 0 0 0,-1 0 0 0 0,-1-1 1 0 0,1 1-1 0 0,0 0 0 0 0,0-1 1 0 0,-1 1-1 0 0,-4 1 0 0 0,-18 8 68 0 0,19-11-90 0 0,2 0 10 0 0,1 0 9 0 0,0 0 0 0 0,0 0 0 0 0,0 0 0 0 0,0 0-1 0 0,0-1 1 0 0,0 1 0 0 0,0-1 0 0 0,0 0 0 0 0,0 0 0 0 0,-5-2-1 0 0,4 1 18 0 0,1 1 45 0 0,0-3-14 0 0,-12-12-43 0 0,9 7 19 0 0,3 3-35 0 0,-4-18 48 0 0,3-5-60 0 0,6-6-71 0 0,-1 28-20 0 0,1 4-21 0 0,1 1 96 0 0,-1-1 0 0 0,0 1 0 0 0,0-1 0 0 0,-1 0 0 0 0,1 0 0 0 0,2-4 0 0 0,0-1-12 0 0,0 1-64 0 0,6 7-245 0 0,31 0 320 0 0,-40 0 19 0 0,-1 0 1 0 0,1 0-1 0 0,-1 0 0 0 0,1 0 1 0 0,0-1-1 0 0,-1 1 1 0 0,1 1-1 0 0,-1-1 0 0 0,1 0 1 0 0,0 0-1 0 0,-1 0 1 0 0,1 0-1 0 0,-1 0 1 0 0,1 0-1 0 0,0 1 0 0 0,-1-1 1 0 0,1 0-1 0 0,-1 1 1 0 0,1-1-1 0 0,-1 0 0 0 0,1 1 1 0 0,-1-1-1 0 0,1 1 1 0 0,-1-1-1 0 0,1 0 1 0 0,-1 2-1 0 0,23 25-9 0 0,-18-20 16 0 0,-4-6-1 0 0,0 1 0 0 0,0 0 0 0 0,0 0 0 0 0,0 0 0 0 0,0 0 1 0 0,0 0-1 0 0,0 0 0 0 0,-1 0 0 0 0,1 0 0 0 0,-1 0 0 0 0,1 0 1 0 0,-1 0-1 0 0,0 0 0 0 0,0 3 0 0 0,1 16-8 0 0,0-16-77 0 0,-1-3 60 0 0,-1-1 0 0 0,1 0 0 0 0,0 1 0 0 0,0-1 0 0 0,-1 0 0 0 0,1 0 0 0 0,-1 1 0 0 0,1-1 0 0 0,-1 0 0 0 0,1 0 0 0 0,-2 2 0 0 0,0 0-50 0 0,0 1-197 0 0,-1-2-885 0 0,-9 6 513 0 0,9-6-394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4.0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95 149 143 0 0,'0'0'2039'0'0,"-3"1"-1766"0"0,-30 7 743 0 0,30-8-784 0 0,0 0 4 0 0,-11 0 16 0 0,11 0 4 0 0,0-1 0 0 0,-10-3-10 0 0,10 4 147 0 0,1-4-208 0 0,-10-8-10 0 0,10 9 290 0 0,3-5-403 0 0,0 3-60 0 0,0 0-1 0 0,1 0 1 0 0,0-1 0 0 0,0 1 0 0 0,3-6-1 0 0,0 4 2 0 0,-1 1 0 0 0,1-1 0 0 0,10-8 0 0 0,-8 8 123 0 0,2 8-68 0 0,30 4-32 0 0,-30-4 255 0 0,-5 17-153 0 0,-3-17-107 0 0,0 1 1 0 0,-1 0-1 0 0,1 0 1 0 0,-1 0-1 0 0,0 0 1 0 0,1 0-1 0 0,-1 0 1 0 0,0 2-1 0 0,-2 1 51 0 0,-6 15 2 0 0,-5-3 4 0 0,1-5 0 0 0,11-11-73 0 0,0 0 0 0 0,0-1 0 0 0,0 1 1 0 0,0 0-1 0 0,0 0 0 0 0,0-1 0 0 0,0 1 1 0 0,0-1-1 0 0,0 1 0 0 0,0-1 0 0 0,-1 1 1 0 0,-1 0-1 0 0,0 0 4 0 0,-1 0 48 0 0,-13-2 115 0 0,14 0 12 0 0,0-2-53 0 0,-10-12 18 0 0,10 11 146 0 0,3 1-274 0 0,0 0 0 0 0,0 0 0 0 0,-1 0 1 0 0,1 0-1 0 0,-1 0 0 0 0,0 0 0 0 0,-1-4 0 0 0,-1 0 10 0 0,2-1 142 0 0,2 1-115 0 0,0-2-49 0 0,3-19 83 0 0,2 21-33 0 0,18-22-63 0 0,-23 29 2 0 0,-1-1-1 0 0,0 1 1 0 0,1-1 0 0 0,-1 1 0 0 0,1-1 0 0 0,-1 1-1 0 0,1-1 1 0 0,-1 1 0 0 0,1 0 0 0 0,-1-1 0 0 0,1 1 0 0 0,-1 0-1 0 0,1-1 1 0 0,-1 1 0 0 0,1 0 0 0 0,-1 0 0 0 0,1-1 0 0 0,0 1-1 0 0,-1 0 1 0 0,1 0 0 0 0,-1 0 0 0 0,1 0 0 0 0,0 0 0 0 0,-1 0-1 0 0,1 0 1 0 0,1 0 0 0 0,35-1-23 0 0,-36 1 23 0 0,-1-1 0 0 0,1 1 1 0 0,-1 0-1 0 0,1 0 0 0 0,0 0 0 0 0,-1 0 1 0 0,1 0-1 0 0,-1 0 0 0 0,1 0 1 0 0,0 0-1 0 0,-1 1 0 0 0,1-1 1 0 0,0 0-1 0 0,-1 0 0 0 0,1 0 0 0 0,-1 1 1 0 0,1-1-1 0 0,-1 0 0 0 0,1 1 1 0 0,-1-1-1 0 0,1 0 0 0 0,-1 1 0 0 0,1-1 1 0 0,0 1-1 0 0,21 19 2 0 0,-21-19 2 0 0,-1-1 1 0 0,1 0-1 0 0,-1 1 0 0 0,1-1 0 0 0,-1 1 1 0 0,1-1-1 0 0,-1 1 0 0 0,0-1 0 0 0,1 1 0 0 0,-1-1 1 0 0,0 1-1 0 0,1-1 0 0 0,-1 1 0 0 0,0 0 1 0 0,1-1-1 0 0,-1 1 0 0 0,0-1 0 0 0,0 2 1 0 0,3 4 6 0 0,-2-4-2 0 0,0 0 0 0 0,-1 0-1 0 0,1 0 1 0 0,0 0 0 0 0,-1 1-1 0 0,1-1 1 0 0,-1 0-1 0 0,0 0 1 0 0,0 1 0 0 0,0-1-1 0 0,0 3 1 0 0,0 17 65 0 0,0-20-67 0 0,0-1 1 0 0,0 1-1 0 0,0 0 0 0 0,0-1 1 0 0,0 1-1 0 0,0-1 0 0 0,-1 1 0 0 0,1 0 1 0 0,0-1-1 0 0,-1 1 0 0 0,0 1 1 0 0,-2 10 79 0 0,1-9-27 0 0,-3 4 9 0 0,-1-1 1 0 0,-9 12-1 0 0,12-17 29 0 0,-2 1 0 0 0,-15 6-4 0 0,3-5-17 0 0,11-4-2 0 0,-9-5 33 0 0,11 4 12 0 0,1-3 2 0 0,-9-9-8 0 0,7 3-44 0 0,2 4-58 0 0,2 4-5 0 0,-1-1 1 0 0,1 1 0 0 0,1-1-1 0 0,-1 1 1 0 0,0-1-1 0 0,1 1 1 0 0,-1-1-1 0 0,1 0 1 0 0,0-4 0 0 0,-1 1-4 0 0,1-1 1 0 0,0 0 0 0 0,1-8-1 0 0,10-26-16 0 0,-9 33-56 0 0,7 5 0 0 0,-4 1 62 0 0,-1 0 0 0 0,1 1 0 0 0,-1 0 0 0 0,1 0 0 0 0,-1 0 0 0 0,1 0 0 0 0,7 1 0 0 0,-8 0 7 0 0,0 1 1 0 0,0 0 0 0 0,0 0-1 0 0,0 1 1 0 0,0-1 0 0 0,0 1 0 0 0,-1 0-1 0 0,6 3 1 0 0,-9-5 2 0 0,1 0 0 0 0,-1 0 1 0 0,1 1-1 0 0,-1-1 0 0 0,1 0 0 0 0,-1 0 1 0 0,1 1-1 0 0,-1-1 0 0 0,0 0 0 0 0,1 1 0 0 0,-1-1 1 0 0,1 0-1 0 0,-1 1 0 0 0,0-1 0 0 0,1 0 1 0 0,-1 1-1 0 0,0-1 0 0 0,0 1 0 0 0,1-1 0 0 0,-1 1 1 0 0,0-1-1 0 0,0 1 0 0 0,0-1 0 0 0,0 1 1 0 0,1-1-1 0 0,-1 2 0 0 0,5 22 91 0 0,-4-17 63 0 0,-3-3-96 0 0,0 0-48 0 0,2-2-5 0 0,0-1 0 0 0,-1 1-1 0 0,1-1 1 0 0,-1 1 0 0 0,0-1 0 0 0,1 0 0 0 0,-1 1 0 0 0,0-1 0 0 0,0 0 0 0 0,0 1 0 0 0,0-1 0 0 0,0 0-1 0 0,-2 1 1 0 0,-11 11 73 0 0,0-2-86 0 0,12-10-106 0 0,-2 0-18 0 0,-8 2 2 0 0,9-3-33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5.3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 90 143 0 0,'0'0'940'0'0,"-1"3"-622"0"0,-1 2-84 0 0,0-1 0 0 0,0 1 1 0 0,-1-1-1 0 0,0 0 0 0 0,0 0 1 0 0,0 0-1 0 0,-6 6 0 0 0,7-8 49 0 0,0-1-10 0 0,-1 0-31 0 0,1 0 0 0 0,-1-1 0 0 0,1 1 0 0 0,-1-1 0 0 0,0 1 0 0 0,1-1 0 0 0,-1 0 0 0 0,-5 0-1 0 0,4 0 100 0 0,3-6-252 0 0,-1-2-62 0 0,1 6-8 0 0,0-1 0 0 0,0 0 0 0 0,1 0-1 0 0,-1 0 1 0 0,1 0 0 0 0,0-5 0 0 0,3-1 47 0 0,9-25-2 0 0,-11 33-59 0 0,-1-1-1 0 0,0 1 1 0 0,1 0-1 0 0,0 0 1 0 0,-1-1-1 0 0,1 1 1 0 0,0 0-1 0 0,-1 0 0 0 0,1 0 1 0 0,0 0-1 0 0,1-2 1 0 0,23-24 19 0 0,-19 20 42 0 0,4 9 17 0 0,27 3 10 0 0,-28-4-1 0 0,-7 4-16 0 0,7 16-4 0 0,-7-16 0 0 0,-2 0-1 0 0,0-4-70 0 0,0 4 38 0 0,-1 1 0 0 0,1 0 1 0 0,-1-1-1 0 0,0 1 0 0 0,-1-1 0 0 0,1 1 0 0 0,-1-1 0 0 0,0 0 1 0 0,0 0-1 0 0,-1 0 0 0 0,1 0 0 0 0,-1 0 0 0 0,-5 6 0 0 0,6-7-10 0 0,-5 4 87 0 0,-22 6 183 0 0,29-13-292 0 0,-1-1-1 0 0,0 0 1 0 0,1 0-1 0 0,-1 0 1 0 0,0 1-1 0 0,0-1 1 0 0,0 0-1 0 0,1 0 1 0 0,-1 0-1 0 0,0 0 1 0 0,0 0-1 0 0,0 0 0 0 0,1 0 1 0 0,-1-1-1 0 0,0 1 1 0 0,0 0-1 0 0,1 0 1 0 0,-1-1-1 0 0,0 1 1 0 0,-1-1-1 0 0,1 0 18 0 0,-2 1 168 0 0,-1-4-100 0 0,-9-9-16 0 0,9 9-4 0 0,3-1 0 0 0,0 1-60 0 0,0 0 0 0 0,0 0 0 0 0,0 0 0 0 0,0-7 0 0 0,4-26-14 0 0,-1 28-70 0 0,6 4-76 0 0,-5 2 146 0 0,1 0 1 0 0,0 1-1 0 0,0 0 1 0 0,0 0-1 0 0,0 0 1 0 0,0 0-1 0 0,0 1 1 0 0,7-2-1 0 0,-7 3 4 0 0,0 0 0 0 0,-1 0 0 0 0,1 0 0 0 0,0 1 0 0 0,-1 0 0 0 0,1-1-1 0 0,0 1 1 0 0,-1 1 0 0 0,7 2 0 0 0,-1-1 187 0 0,-7 3-98 0 0,10 18-18 0 0,-12-24-69 0 0,0 1 0 0 0,0-1-1 0 0,1 1 1 0 0,-1-1 0 0 0,0 1-1 0 0,0-1 1 0 0,0 0 0 0 0,1 1-1 0 0,-1-1 1 0 0,0 1 0 0 0,0 0-1 0 0,0-1 1 0 0,0 1-1 0 0,0-1 1 0 0,0 1 0 0 0,0-1-1 0 0,0 1 1 0 0,0 0 0 0 0,-1 5 47 0 0,-1-1 0 0 0,1 1 1 0 0,-5 8-1 0 0,5-12 22 0 0,-1 0-13 0 0,0 0-49 0 0,1-1-8 0 0,1 0 1 0 0,-1 0 0 0 0,1-1 0 0 0,-1 1 0 0 0,0 0 0 0 0,1-1 0 0 0,-1 1 0 0 0,0-1-1 0 0,0 1 1 0 0,1-1 0 0 0,-1 1 0 0 0,0-1 0 0 0,0 1 0 0 0,0-1 0 0 0,0 0-1 0 0,-1 1 1 0 0,-16 4 63 0 0,3-5 10 0 0,14 0-67 0 0,0 0-1 0 0,0-1 0 0 0,0 1 0 0 0,0 0 1 0 0,0 0-1 0 0,0-1 0 0 0,0 1 0 0 0,0 0 1 0 0,0-1-1 0 0,0 1 0 0 0,0-1 0 0 0,-1 0 1 0 0,1 1-3 0 0,1-1 0 0 0,-1 1 0 0 0,1 0 0 0 0,-1-1 0 0 0,1 1 0 0 0,-1 0 0 0 0,0 0 0 0 0,1-1 0 0 0,-1 1 0 0 0,1 0 0 0 0,-1 0 0 0 0,0 0 0 0 0,1 0 0 0 0,-1 0 0 0 0,1 0 0 0 0,-2 0 0 0 0,-1-3 73 0 0,-11-8-2 0 0,11 8-12 0 0,0-1-2 0 0,-7-12 0 0 0,7 5-10 0 0,1-16-62 0 0,1 20-79 0 0,7 0-184 0 0,19-24 207 0 0,-19 23 0 0 0,5 9 11 0 0,31 3 56 0 0,-32-3 62 0 0,-6 3 7 0 0,11 16 1 0 0,-15-20-68 0 0,0 1-1 0 0,1-1 1 0 0,-1 0-1 0 0,0 1 0 0 0,1-1 1 0 0,-1 0-1 0 0,0 0 1 0 0,0 1-1 0 0,0-1 0 0 0,1 0 1 0 0,-1 1-1 0 0,0-1 1 0 0,0 1-1 0 0,0-1 0 0 0,0 0 1 0 0,0 1-1 0 0,0-1 1 0 0,0 0-1 0 0,0 1 0 0 0,0-1 1 0 0,0 1-1 0 0,0 0 1 0 0,-1 12 92 0 0,1-9-8 0 0,-2-1-2 0 0,2-1-74 0 0,-4 10 84 0 0,2-10-75 0 0,1 0 1 0 0,-1 0-1 0 0,0 0 0 0 0,0-1 1 0 0,0 1-1 0 0,0-1 0 0 0,0 1 1 0 0,0-1-1 0 0,-4 2 0 0 0,-20 9 25 0 0,23-11-112 0 0,-14 0-107 0 0,14 0-39 0 0,-1-2-320 0 0,1-1 350 0 0,-4 0 147 0 0,0 1-2805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6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90 128 599 0 0,'0'0'400'0'0,"-4"1"-208"0"0,-25 12 544 0 0,26-12-456 0 0,-1 0-4 0 0,-12 3-16 0 0,12-3 252 0 0,0-2-254 0 0,-12-3 4 0 0,12 3 921 0 0,1-25-880 0 0,1 18-251 0 0,2 1 226 0 0,5-1-200 0 0,17-22-12 0 0,-16 22 133 0 0,2 2-100 0 0,24-18 11 0 0,-24 19 338 0 0,1 6-336 0 0,27 2 3 0 0,-27-2 282 0 0,-6 5-257 0 0,11 16 18 0 0,-11-16 176 0 0,-3-2-168 0 0,-1 13-13 0 0,0-12-8 0 0,0-2-1 0 0,-5 12-4 0 0,4-11-17 0 0,-1-1-10 0 0,-8 9-1 0 0,9-9-5 0 0,-2-1-23 0 0,-8 6-11 0 0,9-7-1 0 0,0 0-12 0 0,-11 2-37 0 0,7-5 32 0 0,-10-7 15 0 0,13 7 74 0 0,2-3-84 0 0,-9-16-37 0 0,8 16 30 0 0,3-4 1 0 0,1-26-60 0 0,0 27-75 0 0,4 0-92 0 0,16-21 82 0 0,-21 28 89 0 0,0 1 1 0 0,1-1-1 0 0,-1 1 0 0 0,0-1 0 0 0,0 1 1 0 0,1 0-1 0 0,-1-1 0 0 0,0 1 1 0 0,1-1-1 0 0,-1 1 0 0 0,0 0 0 0 0,1-1 1 0 0,-1 1-1 0 0,1 0 0 0 0,-1 0 1 0 0,1-1-1 0 0,-1 1 0 0 0,0 0 0 0 0,1 0 1 0 0,-1 0-1 0 0,1-1 0 0 0,-1 1 1 0 0,1 0-1 0 0,-1 0 0 0 0,1 0 0 0 0,-1 0 1 0 0,1 0-1 0 0,-1 0 0 0 0,1 0 1 0 0,-1 0-1 0 0,1 0 0 0 0,-1 0 0 0 0,1 0 1 0 0,0 1-1 0 0,39 1 5 0 0,-31-1 191 0 0,2 25-114 0 0,-9-21-5 0 0,-2 0-16 0 0,0-1-50 0 0,0-2-2 0 0,0 0 0 0 0,0-1 0 0 0,0 1-1 0 0,0-1 1 0 0,-1 1 0 0 0,1 0 0 0 0,0-1-1 0 0,-1 1 1 0 0,1-1 0 0 0,-1 1 0 0 0,-1 2-1 0 0,-8 16 61 0 0,-3-3-54 0 0,10-13-15 0 0,-2 0 5 0 0,-17 1-57 0 0,16-6 97 0 0,-9-6-22 0 0,14 7-19 0 0,1-1 0 0 0,-1 1 0 0 0,1 0 1 0 0,0 0-1 0 0,-1-1 0 0 0,1 1 0 0 0,0 0 0 0 0,-1 0 0 0 0,1-1 0 0 0,0 1 0 0 0,-1 0 1 0 0,1-1-1 0 0,0 1 0 0 0,-1-1 0 0 0,1 1 0 0 0,0 0 0 0 0,0-1 0 0 0,0 1 1 0 0,-1-1-1 0 0,-10-20-12 0 0,11 20 4 0 0,-1 0 0 0 0,1 1 0 0 0,0-1-1 0 0,-1 0 1 0 0,1 0 0 0 0,0 1 0 0 0,0-1 0 0 0,-1 0-1 0 0,1 1 1 0 0,0-1 0 0 0,0 0 0 0 0,0 0-1 0 0,0 0 1 0 0,0-1 0 0 0,0-33-305 0 0,9 29 245 0 0,-4 4 64 0 0,0-1 0 0 0,0 0 0 0 0,0 1 0 0 0,0 0 0 0 0,0 0 0 0 0,9-1 0 0 0,-11 2 3 0 0,1 1 0 0 0,-1 0 1 0 0,1 1-1 0 0,-1-1 0 0 0,1 1 0 0 0,-1-1 0 0 0,1 1 0 0 0,-1 0 0 0 0,6 3 0 0 0,-9-4-1 0 0,7 3 181 0 0,-4 2-127 0 0,7 14-29 0 0,-10-18-22 0 0,0-1 1 0 0,1 0-1 0 0,-1 1 0 0 0,0-1 0 0 0,0 0 0 0 0,0 1 1 0 0,0-1-1 0 0,0 0 0 0 0,1 1 0 0 0,-1-1 1 0 0,0 1-1 0 0,0-1 0 0 0,0 0 0 0 0,0 1 1 0 0,0-1-1 0 0,0 0 0 0 0,0 1 0 0 0,0-1 1 0 0,0 1-1 0 0,0-1 0 0 0,0 0 0 0 0,-1 1 1 0 0,-4 17 74 0 0,-2-3-99 0 0,5-13-171 0 0,0 1-59 0 0,-8 8-6 0 0,8-8-51 0 0,-2-2-769 0 0,-11 4 83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7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121 182 775 0 0,'0'0'82'0'0,"-9"6"655"0"0,1-2-488 0 0,6-3 27 0 0,0-2 4 0 0,-10 0-8 0 0,10 1 416 0 0,-1-6-470 0 0,-7-17-30 0 0,8 17 310 0 0,5-41-266 0 0,-3 38 200 0 0,6 0-372 0 0,15-25-37 0 0,-16 27-2 0 0,1 9 1 0 0,16 17 4 0 0,-20-16-3 0 0,-1 0 0 0 0,0 0-1 0 0,1 0 1 0 0,-1 0-1 0 0,0 0 1 0 0,-1 0 0 0 0,1 1-1 0 0,-1-1 1 0 0,1 0-1 0 0,-1 0 1 0 0,0 1-1 0 0,0-1 1 0 0,0 0 0 0 0,-1 1-1 0 0,1-1 1 0 0,-3 6-1 0 0,1-2 18 0 0,0 0-1 0 0,-1 0 0 0 0,0 0 1 0 0,-1-1-1 0 0,1 0 0 0 0,-1 1 0 0 0,0-1 1 0 0,-1-1-1 0 0,0 1 0 0 0,-9 9 0 0 0,9-13 28 0 0,-9 2 10 0 0,14-4-71 0 0,-1 0 0 0 0,1 1-1 0 0,-1-1 1 0 0,0 0-1 0 0,1 0 1 0 0,-1 0 0 0 0,0 0-1 0 0,1 0 1 0 0,-1 0-1 0 0,0 0 1 0 0,1 0-1 0 0,-1 0 1 0 0,0 0 0 0 0,1 0-1 0 0,-1 0 1 0 0,0 0-1 0 0,1 0 1 0 0,-1 0 0 0 0,1-1-1 0 0,-1 1 1 0 0,0 0-1 0 0,0-1 1 0 0,1 0 0 0 0,-1 1 1 0 0,1 0 0 0 0,-1 0-1 0 0,1-1 1 0 0,0 1-1 0 0,-1 0 1 0 0,1 0 0 0 0,-1 0-1 0 0,1 0 1 0 0,0 0-1 0 0,-1 0 1 0 0,1-1 0 0 0,-1 1-1 0 0,1 0 1 0 0,-1 0-1 0 0,1 0 1 0 0,-1 0-1 0 0,1 1 1 0 0,0-1 0 0 0,-1 0-1 0 0,1 0 1 0 0,-1 0-1 0 0,-3-3 98 0 0,-9-9 8 0 0,9 9 34 0 0,2-2 12 0 0,-8-14 2 0 0,7 15 152 0 0,2-3-160 0 0,-7-22 0 0 0,6 22 160 0 0,5-2-240 0 0,8-27 4 0 0,-8 27 112 0 0,7 4-92 0 0,28-18 0 0 0,-29 18 0 0 0,-2 8-5 0 0,17 11-22 0 0,-17-11-5 0 0,-5 1 0 0 0,10 12 0 0 0,-12-15-59 0 0,1 1 0 0 0,0-1-1 0 0,0 0 1 0 0,0 0 0 0 0,-1 0-1 0 0,1 1 1 0 0,0-1 0 0 0,-1 0-1 0 0,0 0 1 0 0,1 1 0 0 0,-1-1-1 0 0,0 0 1 0 0,1 3 0 0 0,-1 1 4 0 0,1-5-6 0 0,-1 1 0 0 0,0 0 1 0 0,1 0-1 0 0,-1 0 0 0 0,0 0 0 0 0,0 0 0 0 0,0 0 1 0 0,0 0-1 0 0,0 0 0 0 0,0 0 0 0 0,0 0 0 0 0,0 0 1 0 0,0-1-1 0 0,0 1 0 0 0,0 0 0 0 0,-1 0 0 0 0,1 1 0 0 0,-1 2 9 0 0,-3 8 68 0 0,-6 10 18 0 0,6-18-98 0 0,0-1 10 0 0,-12 14 53 0 0,13-15-55 0 0,-1 1 35 0 0,2-2-40 0 0,0 0 1 0 0,1 0 0 0 0,-1-1 0 0 0,0 1-1 0 0,0-1 1 0 0,0 1 0 0 0,0-1-1 0 0,0 0 1 0 0,-4 0 0 0 0,-5-5 35 0 0,11 5-28 0 0,-1-1 0 0 0,1 1 0 0 0,-1-1 1 0 0,1 1-1 0 0,-1 0 0 0 0,0-1 0 0 0,1 1 0 0 0,-1 0 0 0 0,0-1 0 0 0,1 1 0 0 0,-1 0 0 0 0,0 0 0 0 0,1 0 0 0 0,-2 0 0 0 0,-2-6 43 0 0,0 0-45 0 0,2 4-1 0 0,0 0 0 0 0,1 0 0 0 0,-1-1 0 0 0,1 1-1 0 0,-1-1 1 0 0,1 1 0 0 0,0-1 0 0 0,0 1 0 0 0,-1-5 0 0 0,-7-27 58 0 0,4-11-27 0 0,5 36-98 0 0,6 0-62 0 0,17-26 94 0 0,-17 27-53 0 0,4 7 0 0 0,-3 1 76 0 0,0-1 0 0 0,0 1 0 0 0,14 2 0 0 0,-19-1 5 0 0,0 0 0 0 0,1-1 0 0 0,-1 1 0 0 0,0 0 0 0 0,0 0 0 0 0,0 0 0 0 0,0 1 0 0 0,0-1 0 0 0,0 0 0 0 0,3 4 0 0 0,-5-5-1 0 0,4 3 57 0 0,-3 1 29 0 0,0-2-76 0 0,-1 0 5 0 0,1 0 1 0 0,0 0-1 0 0,0 0 0 0 0,-1 1 1 0 0,1-1-1 0 0,-1 0 0 0 0,0 0 1 0 0,1 0-1 0 0,-1 1 0 0 0,0-1 0 0 0,0 0 1 0 0,-1 0-1 0 0,1 1 0 0 0,0-1 1 0 0,-1 0-1 0 0,0 2 0 0 0,-1 1 42 0 0,0-1-1 0 0,-1 0 0 0 0,1-1 0 0 0,-1 1 0 0 0,0 0 0 0 0,0-1 1 0 0,-6 7-1 0 0,-4-1-30 0 0,-4-2 6 0 0,2-3-108 0 0,12-4-62 0 0,-1 0-20 0 0,-12 0-28 0 0,12 0-113 0 0,1 0-401 0 0,-14-3-1761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21:48.9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97 149 431 0 0,'0'0'384'0'0,"-2"2"-192"0"0,-16 16 594 0 0,16-16-160 0 0,-1-1-292 0 0,-8 4 8 0 0,8-4 834 0 0,0-5-944 0 0,-11-12-12 0 0,11 12 88 0 0,3-34-33 0 0,0 30 26 0 0,2-1-149 0 0,8-29-2 0 0,-8 29 392 0 0,4 0-427 0 0,18-25-10 0 0,-18 25 259 0 0,1 12-261 0 0,23 7-19 0 0,-23-8-11 0 0,-4 3 2 0 0,8 15 10 0 0,-8-15 3 0 0,-2 0 0 0 0,6 14 2 0 0,-6-14 6 0 0,-1 0 6 0 0,2 14 2 0 0,-2-15-5 0 0,-1 1-23 0 0,0-3-67 0 0,0 2 15 0 0,1-1 0 0 0,-1 0 0 0 0,-1 0 0 0 0,1 0 0 0 0,0 0 0 0 0,-1 0 0 0 0,1 0 0 0 0,-1 0 0 0 0,0 0 0 0 0,-4 4 0 0 0,4-4 2 0 0,2-2-15 0 0,-1-1-1 0 0,1 1 0 0 0,-1 0 1 0 0,0 0-1 0 0,0 0 0 0 0,0-1 0 0 0,1 1 1 0 0,-1 0-1 0 0,0-1 0 0 0,0 1 1 0 0,0-1-1 0 0,-1 1 0 0 0,-13 6 73 0 0,-5-2 10 0 0,12-5 13 0 0,0 0 0 0 0,0 0 0 0 0,-10-1 0 0 0,14 0 4 0 0,0-1-13 0 0,-11-8-8 0 0,12 7-1 0 0,-1-2-4 0 0,-11-18-16 0 0,11 18-30 0 0,8-39-261 0 0,-4 36 144 0 0,9 2-225 0 0,25-18 240 0 0,-33 24 63 0 0,-1 0-1 0 0,1-1 1 0 0,-1 1-1 0 0,1-1 1 0 0,-1 1 0 0 0,1 0-1 0 0,-1-1 1 0 0,1 1-1 0 0,0 0 1 0 0,-1-1-1 0 0,1 1 1 0 0,-1 0-1 0 0,1 0 1 0 0,0 0-1 0 0,-1 0 1 0 0,1 0-1 0 0,-1-1 1 0 0,1 1-1 0 0,0 0 1 0 0,-1 0-1 0 0,1 1 1 0 0,0-1 0 0 0,-1 0-1 0 0,1 0 1 0 0,-1 0-1 0 0,1 0 1 0 0,0 0-1 0 0,0 1 1 0 0,35 9 47 0 0,-27-8 34 0 0,-6 2-12 0 0,11 13-4 0 0,-11-13 0 0 0,-3-4-61 0 0,0 0 0 0 0,0 0 0 0 0,0 1 0 0 0,0-1 0 0 0,0 0 0 0 0,0 1 0 0 0,0-1 0 0 0,0 0 0 0 0,0 1 0 0 0,0-1 0 0 0,0 0 0 0 0,0 1 0 0 0,0-1 0 0 0,0 0 0 0 0,0 1 0 0 0,0-1 0 0 0,0 0 0 0 0,0 1 0 0 0,0-1 0 0 0,1 0 0 0 0,-1 0 0 0 0,0 1 0 0 0,0-1 0 0 0,0 0 0 0 0,0 1-1 0 0,1-1 1 0 0,-1 0 0 0 0,0 0 0 0 0,0 0 0 0 0,1 1 0 0 0,-1-1 0 0 0,0 0-2 0 0,1 0-1 0 0,-1 0 1 0 0,0 0-1 0 0,0 1 1 0 0,0-1-1 0 0,0 0 1 0 0,1 0-1 0 0,-1 0 1 0 0,0 0-1 0 0,0 0 1 0 0,0 0-1 0 0,0 1 1 0 0,0-1-1 0 0,0 0 1 0 0,0 0-1 0 0,1 0 0 0 0,-1 0 1 0 0,0 1-1 0 0,0-1 1 0 0,0 0-1 0 0,0 0 1 0 0,0 0-1 0 0,0 1 1 0 0,0-1-1 0 0,0 0 1 0 0,0 0-1 0 0,0 0 1 0 0,0 0-1 0 0,0 1 1 0 0,0-1-1 0 0,0 0 1 0 0,0 1-1 0 0,-3 29 276 0 0,3-28-270 0 0,0-1 1 0 0,-1 0-1 0 0,1 1 1 0 0,0-1-1 0 0,0 0 0 0 0,-1 0 1 0 0,1 1-1 0 0,-1-1 0 0 0,1 0 1 0 0,-1 0-1 0 0,1 0 0 0 0,-1 1 1 0 0,0-1-1 0 0,-1 1 1 0 0,0 1 6 0 0,-3 4 62 0 0,-10 5-6 0 0,-2-3-3 0 0,-3-5 4 0 0,18-4-65 0 0,1 0 0 0 0,-1-1-1 0 0,0 1 1 0 0,1 0-1 0 0,-1-1 1 0 0,1 1 0 0 0,-1-1-1 0 0,1 1 1 0 0,-1-1-1 0 0,1 1 1 0 0,-1-1 0 0 0,-1-1-1 0 0,1 0-2 0 0,-1 0-1 0 0,1 0 0 0 0,0 0 0 0 0,0 0 0 0 0,0 0 1 0 0,0-1-1 0 0,0 1 0 0 0,0-1 0 0 0,-1-3 0 0 0,0 0-5 0 0,1 0 0 0 0,0 0 0 0 0,-2-10 0 0 0,3 9-72 0 0,5-2-181 0 0,15-26 236 0 0,-19 35 19 0 0,0-1 1 0 0,1 0-1 0 0,-1 1 1 0 0,0-1-1 0 0,1 1 1 0 0,-1-1-1 0 0,0 0 0 0 0,1 1 1 0 0,-1-1-1 0 0,0 1 1 0 0,1-1-1 0 0,-1 1 1 0 0,1 0-1 0 0,-1-1 1 0 0,1 1-1 0 0,0-1 1 0 0,-1 1-1 0 0,1 0 1 0 0,-1-1-1 0 0,1 1 1 0 0,0 0-1 0 0,-1 0 1 0 0,1 0-1 0 0,-1-1 1 0 0,1 1-1 0 0,0 0 1 0 0,0 0-1 0 0,37-10 3 0 0,-28 8 143 0 0,-3 5-42 0 0,20 11 8 0 0,-20-11 116 0 0,-7-1-210 0 0,0-1 1 0 0,0 1 0 0 0,1-1 0 0 0,-1 1-1 0 0,1-1 1 0 0,-1 1 0 0 0,1-1 0 0 0,-1 0 0 0 0,1 1-1 0 0,0-1 1 0 0,1 3 0 0 0,0-1 20 0 0,0 2 83 0 0,-3-1 76 0 0,-1 12 319 0 0,1-12 137 0 0,0 0 27 0 0,-1 1-470 0 0,-6 13 375 0 0,-6 4-565 0 0,10-18-49 0 0,1-2-28 0 0,0 1-410 0 0,-9 3-592 0 0,9-5 853 0 0,0 1-370 0 0,-1-2 206 0 0,-9-2 282 0 0,9 2-5 0 0,3-7-710 0 0,-6-23 636 0 0,6 22 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1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2968 4985 599 0 0,'0'0'1306'0'0,"-4"0"-746"0"0,-13 3 16 0 0,13-2 606 0 0,0 0-582 0 0,-39 10 1752 0 0,39-10-1776 0 0,-12 2 399 0 0,0 0-1 0 0,0 1 0 0 0,-20 8 0 0 0,15-5-424 0 0,-104 22 1838 0 0,85-21-1799 0 0,16-5-268 0 0,4-2-43 0 0,-8 0 188 0 0,-54-6 0 0 0,77 4-357 0 0,-1-1 3 0 0,-29-6 88 0 0,-120-33 735 0 0,151 39-919 0 0,-22-5 41 0 0,3 4 10 0 0,-11-3-54 0 0,-38-5 41 0 0,-93-3 104 0 0,80 9-61 0 0,-87-18 0 0 0,148 19-76 0 0,-2-2 47 0 0,-40-13 0 0 0,-26-11 44 0 0,-171-82 0 0 0,160 52 0 0 0,-146-113 0 0 0,154 103-83 0 0,44 31 43 0 0,-76-75 0 0 0,101 85-72 0 0,-12-17 0 0 0,2-4 0 0 0,3-1 0 0 0,3-1 11 0 0,1-1 32 0 0,7 12-21 0 0,-9-16 26 0 0,0-7-36 0 0,25 51-12 0 0,-92-205 0 0 0,82 180 0 0 0,-6-24 0 0 0,-4-21 54 0 0,7 22-44 0 0,-52-195-10 0 0,55 185 0 0 0,-12-120 0 0 0,25 156 5 0 0,-5-165 50 0 0,8 127-32 0 0,0-13 20 0 0,4 5-33 0 0,1 20-10 0 0,4-23 0 0 0,3-2 0 0 0,-1 22 0 0 0,19-73 11 0 0,-17 82 32 0 0,9-27-33 0 0,3-5-10 0 0,3 0 11 0 0,4 3 32 0 0,4 4-33 0 0,6 0-10 0 0,5 0 0 0 0,7-2 0 0 0,43-49 0 0 0,-55 80 11 0 0,21-23 32 0 0,7-2-33 0 0,0 8-10 0 0,2 4 0 0 0,2 3 0 0 0,4 3 0 0 0,3 1 0 0 0,0 3 0 0 0,-1 3 0 0 0,4 1 0 0 0,12 0 0 0 0,4 0 0 0 0,5 1 0 0 0,3 4 11 0 0,3 7 32 0 0,-3 2-33 0 0,-5 3-10 0 0,1 2 0 0 0,3 2 0 0 0,1 3 0 0 0,6 3 0 0 0,7 6 0 0 0,3 5 0 0 0,-3 3 0 0 0,-6 2 0 0 0,-7 1 0 0 0,-6 4 0 0 0,2 7 0 0 0,-2 4 0 0 0,1 8 0 0 0,6 6 0 0 0,0 5 0 0 0,-6 0 0 0 0,-10-3 0 0 0,-1-1 0 0 0,1 1 0 0 0,4 2 0 0 0,-1 4 0 0 0,-3 5 0 0 0,-4 2 0 0 0,-1 6 0 0 0,-4 2 0 0 0,-8 2 0 0 0,-9-2 0 0 0,-5 0 0 0 0,-3 1 0 0 0,1-1 11 0 0,0 1 32 0 0,2 1-33 0 0,0 4-10 0 0,-5 1 0 0 0,-5-3 0 0 0,-5 3 0 0 0,-3 3 0 0 0,-2 1 0 0 0,-2-1 0 0 0,-4 1 0 0 0,-1 1 0 0 0,-1-3 0 0 0,-3-5 0 0 0,0 2 12 0 0,0 5 36 0 0,0 10 24 0 0,-10-18-60 0 0,2 10-12 0 0,-2 2 0 0 0,-1 0 0 0 0,2-4 0 0 0,-4-3 0 0 0,1-2 0 0 0,0 7 54 0 0,-8-16-44 0 0,2 10-10 0 0,-4-1 0 0 0,0 4 0 0 0,0 3 0 0 0,0 1 0 0 0,-3 2 0 0 0,-1 0 0 0 0,-2-4 0 0 0,0-2 0 0 0,-2 1 0 0 0,3-1 0 0 0,-2-3 0 0 0,-1 1 0 0 0,0 2 0 0 0,-3 1 0 0 0,0 1 0 0 0,0-3 0 0 0,-1-3 0 0 0,-1 1 0 0 0,-1 0 0 0 0,-1-2 0 0 0,-3 1 12 0 0,-2 0 36 0 0,0-3-36 0 0,-2-1-12 0 0,-1 0 0 0 0,-1-3 0 0 0,1 2 0 0 0,-3-1 0 0 0,-1 1 0 0 0,0-3 0 0 0,-1 2 0 0 0,-3 1 0 0 0,3 0 0 0 0,-1-2 0 0 0,-2-1 0 0 0,-1-1 0 0 0,-1 1 0 0 0,-1-2 0 0 0,-1 0 0 0 0,-4 1 0 0 0,-3 1 0 0 0,-2-2 0 0 0,-1 0 0 0 0,-3-1 0 0 0,-1-1 0 0 0,0-1 0 0 0,2-3 0 0 0,0-1 0 0 0,1-1 0 0 0,-3-3 0 0 0,1 1 0 0 0,0 0 0 0 0,-2 0 0 0 0,-1-1 0 0 0,-3 0 0 0 0,0 0 0 0 0,0-2 0 0 0,25-17 0 0 0,1 1 0 0 0,-39 16 0 0 0,19-10 0 0 0,-3 1 0 0 0,-1-5 0 0 0,-1 0 0 0 0,-2 2 0 0 0,0-1 0 0 0,2-1 0 0 0,-2-2 0 0 0,-1-2 0 0 0,0-1 0 0 0,-3 2 0 0 0,-1-5 0 0 0,2 0 0 0 0,2-3 0 0 0,3-1 0 0 0,1 1 0 0 0,1 1 0 0 0,-2-1 0 0 0,1 3 0 0 0,1 1 0 0 0,0 0 0 0 0,0 0 0 0 0,0-1 0 0 0,1-1 0 0 0,1-3 0 0 0,-4-1 0 0 0,-1 0 0 0 0,1 0 0 0 0,2 1 0 0 0,4-1 0 0 0,0 3 0 0 0,0 0 0 0 0,1-2 0 0 0,3-1 0 0 0,-1-2 0 0 0,4 0 0 0 0,-2 1 11 0 0,-5 0 32 0 0,2 0-33 0 0,8 1 2 0 0,17-2 36 0 0,-14 1-36 0 0,-5-5-12 0 0,1-4 0 0 0,2 1 0 0 0,-1 3 0 0 0,1 1 0 0 0,-36 0-84 0 0,52 3-43 0 0,0-1 0 0 0,0 0-1 0 0,-11-4 1 0 0,-34-11-1845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29 775 0 0,'0'0'5191'0'0,"2"7"-4400"0"0,13 50 2078 0 0,-15-52-2289 0 0,2 1-11 0 0,16 117 2879 0 0,-9-48-1905 0 0,3 23-335 0 0,-7-69-870 0 0,-1-7-211 0 0,2-2 79 0 0,-4-11-151 0 0,10 30 212 0 0,6 7-4 0 0,-15-37-231 0 0,-2-5-15 0 0,0-1 0 0 0,1 1 0 0 0,-1-1 0 0 0,1 1 0 0 0,0-1 0 0 0,0 0 0 0 0,0 1 0 0 0,3 3 0 0 0,22 30 159 0 0,-21-30-147 0 0,-3-4-4 0 0,0 1-1 0 0,0-1 1 0 0,-1 1-1 0 0,1 0 1 0 0,3 8-1 0 0,-2-3 5 0 0,-2-5-12 0 0,-1 0 1 0 0,1 0-1 0 0,0 0 1 0 0,1-1-1 0 0,-1 1 0 0 0,1-1 1 0 0,3 5-1 0 0,12 14 63 0 0,-14-16 0 0 0,5-2-2 0 0,25 16-12 0 0,-26-16 0 0 0,5-6-8 0 0,37-10-35 0 0,-37 9 33 0 0,-3-6 8 0 0,28-25-40 0 0,-21 16 19 0 0,20-30-33 0 0,7-19 1 0 0,-5-3 32 0 0,-29 51-34 0 0,18-39 52 0 0,-5 2-49 0 0,2-14-12 0 0,-4 3 0 0 0,-4-1 0 0 0,-2 2 0 0 0,-3 9 0 0 0,-3 9 11 0 0,-7 38 244 0 0,3 19-197 0 0,14 25-31 0 0,-12-18 32 0 0,-5-8-48 0 0,6 30 59 0 0,1 19-3 0 0,19 260 131 0 0,-10-85-90 0 0,-13-193-48 0 0,1 0-48 0 0,5 6-12 0 0,2-15-12 0 0,-11-25-49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2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22 349 287 0 0,'-22'-7'17618'0'0,"68"-14"-17516"0"0,-34 16 169 0 0,1 1-190 0 0,40-12-3 0 0,-39 11-12 0 0,0 0-2 0 0,44-17 6 0 0,-44 16 15 0 0,2 1-26 0 0,46-16-35 0 0,-33 13 42 0 0,26-6 12 0 0,-24 8-22 0 0,35-4-35 0 0,-30 4 35 0 0,56-9 21 0 0,0 0-10 0 0,-1 2-43 0 0,1-1 19 0 0,-65 10-35 0 0,-10 1 13 0 0,0 0 0 0 0,22-8-1 0 0,25-8 3 0 0,10-4 30 0 0,-2 0 14 0 0,1 2 21 0 0,-62 17-33 0 0,2 1 3 0 0,37-10-35 0 0,-37 9 140 0 0,-24 6-6038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2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76 361 1351 0 0,'0'0'1051'0'0,"-2"1"-542"0"0,-40 21 3838 0 0,39-21-3424 0 0,1 1-25 0 0,1-2-833 0 0,-25 16 8390 0 0,78-35-8356 0 0,-39 14 122 0 0,3-1-109 0 0,50-18-2 0 0,-50 18-13 0 0,1 1-8 0 0,78-27 85 0 0,-19 7-28 0 0,0-1-14 0 0,0 1-53 0 0,2 1 1 0 0,5 2-13 0 0,1-1 7 0 0,-16 3-4 0 0,22-9 74 0 0,-45 13-122 0 0,-18 7 20 0 0,11-6-24 0 0,5-3 49 0 0,3-1 10 0 0,-23 9 3 0 0,23-9-2 0 0,-35 14 155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0 1807 0 0,'0'0'83'0'0,"-1"2"40"0"0,-1 0-21 0 0,1 1 0 0 0,0-1 0 0 0,-1 0-1 0 0,1 1 1 0 0,0-1 0 0 0,0 1 0 0 0,1 0 0 0 0,-1-1 0 0 0,1 1 0 0 0,-1 3 0 0 0,-2 34 517 0 0,3-18-301 0 0,-3 19 266 0 0,3-1 0 0 0,5 50 0 0 0,-4-85-290 0 0,4-13-206 0 0,18-21-7 0 0,-17 22-8 0 0,-3-3-1 0 0,11-30 6 0 0,-11 30 22 0 0,1-1 10 0 0,14-30 2 0 0,-14 30-8 0 0,1 3-42 0 0,15-28-37 0 0,-15 28 58 0 0,0 1 47 0 0,14-21-7 0 0,-14 21 902 0 0,3 9-913 0 0,22 6-6 0 0,-30-8-104 0 0,1 0 0 0 0,-1 0 0 0 0,0 0 0 0 0,1 0 0 0 0,-1 0 0 0 0,0 0 0 0 0,1 0 0 0 0,-1 0 0 0 0,1 1 1 0 0,-1-1-1 0 0,0 0 0 0 0,1 0 0 0 0,-1 0 0 0 0,0 0 0 0 0,1 0 0 0 0,-1 1 0 0 0,0-1 0 0 0,0 0 0 0 0,1 0 0 0 0,-1 1 0 0 0,0-1 1 0 0,0 0-1 0 0,1 1 0 0 0,-1-1 0 0 0,0 0 0 0 0,0 0 0 0 0,0 1 0 0 0,1-1 0 0 0,-1 0 0 0 0,0 1 0 0 0,0 0 0 0 0,6 16-359 0 0,-1 1-1 0 0,5 31 0 0 0,-9-46-134 0 0,-3 10-988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3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62 483 287 0 0,'-2'2'311'0'0,"-33"30"2522"0"0,10-8 11219 0 0,39-30-13778 0 0,41-16-33 0 0,-42 16-8 0 0,1 2-17 0 0,39-12-66 0 0,-40 12-29 0 0,6-4-8 0 0,55-23-3 0 0,-39 15-13 0 0,32-15-8 0 0,-32 14-1 0 0,39-20-4 0 0,-36 19-16 0 0,37-16-4 0 0,-38 18 0 0 0,53-25 3 0 0,9-5 10 0 0,-12 4 1 0 0,-8 4-12 0 0,-3 2 0 0 0,-6 1 4 0 0,-44 23-10 0 0,22-8-37 0 0,-36 16 4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4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72 486 431 0 0,'-9'13'0'0'0,"-25"29"3311"0"0,6-2 11093 0 0,44-43-14192 0 0,49-11-11 0 0,-48 11-14 0 0,0-5-58 0 0,53-23-29 0 0,-38 16-4 0 0,27-13-5 0 0,-29 13-22 0 0,46-23 1 0 0,28-17 84 0 0,-32 18-84 0 0,17-7 19 0 0,1 1-1 0 0,-5 4-7 0 0,-4 2-1 0 0,4-3-13 0 0,-3 4-43 0 0,-4 2 19 0 0,-11 8-21 0 0,-53 21 40 0 0,-3 0 3 0 0,3 0-102 0 0,28-14-2267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2.1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92 163 143 0 0,'0'0'498'0'0,"-8"3"532"0"0,5-1-782 0 0,0-1-1 0 0,0 1 1 0 0,0-1-1 0 0,0 0 1 0 0,0 0-1 0 0,0 0 1 0 0,0 0-1 0 0,0-1 1 0 0,0 1-1 0 0,-1-1 0 0 0,1 0 1 0 0,0 0-1 0 0,0 0 1 0 0,0 0-1 0 0,0-1 1 0 0,-5 0-1 0 0,3 1 68 0 0,5 0-282 0 0,0 0-1 0 0,-1 0 0 0 0,1 0 0 0 0,0 1 0 0 0,-1-1 0 0 0,1 0 0 0 0,0 0 0 0 0,-1 0 0 0 0,1 0 0 0 0,0 0 0 0 0,-1 0 1 0 0,1 0-1 0 0,0 0 0 0 0,-1 0 0 0 0,1 0 0 0 0,-1 0 0 0 0,1 0 0 0 0,0-1 0 0 0,-1 1 0 0 0,1 0 0 0 0,0 0 0 0 0,-1 0 0 0 0,1 0 1 0 0,0-1-1 0 0,-1 1 0 0 0,1 0 0 0 0,0 0 0 0 0,0 0 0 0 0,-1-1 0 0 0,1 1 0 0 0,0 0 0 0 0,0-1 0 0 0,-1 1 0 0 0,1 0 1 0 0,0-1-1 0 0,0 0 0 0 0,-10-43 965 0 0,9 22-563 0 0,2 17-352 0 0,-1 1 386 0 0,2-4-296 0 0,7-23-20 0 0,-7 23 337 0 0,6 0-393 0 0,25-23 0 0 0,-25 23 360 0 0,7 9-365 0 0,44 4-16 0 0,-44-4 10 0 0,-8 6-10 0 0,21 21 15 0 0,-21-21 2 0 0,-5-1-16 0 0,7 20-4 0 0,-7-20 0 0 0,-1-1 0 0 0,0 14 0 0 0,-1-17-51 0 0,0 0 0 0 0,0-1 0 0 0,-1 1 0 0 0,1 0 0 0 0,-1 0 0 0 0,1 0 0 0 0,-1-1 0 0 0,1 1 0 0 0,-1 0 1 0 0,0-1-1 0 0,0 1 0 0 0,0 0 0 0 0,0-1 0 0 0,-2 3 0 0 0,-17 15 357 0 0,20-19-376 0 0,-12 13 201 0 0,10-11-165 0 0,1-1-1 0 0,-1 1 0 0 0,0 0 1 0 0,0-1-1 0 0,1 1 1 0 0,-1-1-1 0 0,0 0 0 0 0,0 1 1 0 0,0-1-1 0 0,0 0 1 0 0,-1 0-1 0 0,1 0 0 0 0,0-1 1 0 0,0 1-1 0 0,0 0 1 0 0,-5 0-1 0 0,2-1 62 0 0,0 1 0 0 0,0-1 1 0 0,0 0-1 0 0,0 0 0 0 0,0 0 0 0 0,0-1 0 0 0,-5 0 1 0 0,8 0-69 0 0,0 0 0 0 0,0 1 0 0 0,1-1 0 0 0,-1 0 0 0 0,1 0 0 0 0,-1 0 0 0 0,0 0 0 0 0,1 0 0 0 0,0-1 0 0 0,-1 1 0 0 0,1 0 0 0 0,0-1 0 0 0,0 1 0 0 0,0-1 0 0 0,0 1 0 0 0,0-1 0 0 0,0 1 0 0 0,0-1 0 0 0,0 0 0 0 0,1 1 0 0 0,-1-1 0 0 0,0 0 0 0 0,1 0 0 0 0,-1-3 0 0 0,-1 1 7 0 0,0-31 170 0 0,4 26-134 0 0,4-18-58 0 0,4-1-26 0 0,-9 27 7 0 0,-1 0 1 0 0,0 0-1 0 0,1 1 0 0 0,-1-1 1 0 0,0 0-1 0 0,1 1 1 0 0,-1-1-1 0 0,1 1 1 0 0,-1-1-1 0 0,1 0 1 0 0,-1 1-1 0 0,1-1 0 0 0,0 1 1 0 0,-1-1-1 0 0,1 1 1 0 0,0 0-1 0 0,-1-1 1 0 0,1 1-1 0 0,0 0 1 0 0,-1-1-1 0 0,1 1 0 0 0,1 0 1 0 0,44-24-89 0 0,-35 18-1 0 0,-1 13-44 0 0,27 23 114 0 0,-37-30 20 0 0,1 1 0 0 0,-1-1 0 0 0,1 0 1 0 0,0 0-1 0 0,-1 1 0 0 0,1-1 1 0 0,-1 1-1 0 0,1-1 0 0 0,-1 0 1 0 0,0 1-1 0 0,1-1 0 0 0,-1 1 0 0 0,1-1 1 0 0,-1 1-1 0 0,0-1 0 0 0,1 1 1 0 0,-1-1-1 0 0,0 1 0 0 0,0-1 0 0 0,1 1 1 0 0,-1 0-1 0 0,0-1 0 0 0,0 1 1 0 0,0 0-1 0 0,1 21-9 0 0,-2-20 15 0 0,1 1 0 0 0,-1 0 0 0 0,0-1 0 0 0,0 1 0 0 0,0-1 0 0 0,0 1 0 0 0,-1-1 0 0 0,1 0 0 0 0,-1 1 0 0 0,1-1 0 0 0,-1 0 0 0 0,0 0 0 0 0,0 0 0 0 0,0 0 0 0 0,0 0 0 0 0,-3 2 0 0 0,-3 1 13 0 0,0 0 0 0 0,0 0 0 0 0,-11 4 0 0 0,15-7 4 0 0,-1-1 0 0 0,0 1 0 0 0,0-1-1 0 0,-11 2 1 0 0,15-3-16 0 0,-1 0-1 0 0,1 0 1 0 0,0 1-1 0 0,-1-1 1 0 0,1 0-1 0 0,-1-1 1 0 0,1 1-1 0 0,0 0 1 0 0,-1 0-1 0 0,1 0 1 0 0,-1-1 0 0 0,1 1-1 0 0,0-1 1 0 0,-1 1-1 0 0,1-1 1 0 0,0 0-1 0 0,0 1 1 0 0,0-1-1 0 0,-1 0 1 0 0,1 0-1 0 0,0 0 1 0 0,-1-1-1 0 0,-1-1 3 0 0,-5-16 60 0 0,4 0-2 0 0,3 17-64 0 0,1-1 1 0 0,0 1-1 0 0,0 0 1 0 0,0 0-1 0 0,1-1 1 0 0,-1 1-1 0 0,0 0 1 0 0,2-4-1 0 0,11-24-11 0 0,-9 23-46 0 0,11 6-19 0 0,44-7 8 0 0,-58 8 65 0 0,0 0 0 0 0,0-1 0 0 0,0 1 0 0 0,-1 0 0 0 0,1 0 0 0 0,0 0 0 0 0,0 0 0 0 0,0 0 0 0 0,0 0 1 0 0,0 0-1 0 0,0 0 0 0 0,0 0 0 0 0,0 0 0 0 0,0 0 0 0 0,0 1 0 0 0,0-1 0 0 0,0 0 0 0 0,-1 1 0 0 0,1-1 0 0 0,0 1 0 0 0,0-1 0 0 0,0 1 0 0 0,-1-1 0 0 0,1 1 0 0 0,0 0 0 0 0,0 0 0 0 0,-1-1 2 0 0,8 6-3 0 0,-1 0 1 0 0,0 1-1 0 0,11 12 0 0 0,-17-17 3 0 0,1 1 0 0 0,-1-1 0 0 0,0 1 0 0 0,0-1 0 0 0,0 1 0 0 0,0-1 0 0 0,0 1 0 0 0,0-1 0 0 0,-1 1 0 0 0,1 0 0 0 0,-1-1 0 0 0,0 1 0 0 0,0 3 0 0 0,0-2 8 0 0,-1-1 0 0 0,1 0 0 0 0,-1 1 0 0 0,0-1 0 0 0,0 0 0 0 0,0 0 0 0 0,-1 0 0 0 0,1 0 0 0 0,-1 0 0 0 0,0 0 0 0 0,1-1 0 0 0,-1 1 0 0 0,0 0 0 0 0,-1-1 0 0 0,1 0 0 0 0,0 1 0 0 0,-1-1 0 0 0,1 0 0 0 0,-1 0 0 0 0,-4 2 0 0 0,2-1-30 0 0,0 0 0 0 0,0 0-1 0 0,-1-1 1 0 0,1 0 0 0 0,-1 0 0 0 0,1 0 0 0 0,-1-1 0 0 0,0 0 0 0 0,1 0-1 0 0,-9 0 1 0 0,-3-7-580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3.2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102 201 287 0 0,'0'0'466'0'0,"-1"3"-220"0"0,-1 1-47 0 0,0-1-1 0 0,1 1 1 0 0,-1 0-1 0 0,0-1 1 0 0,-5 6-1 0 0,6-8-68 0 0,0 1 1 0 0,0-1-1 0 0,0 0 0 0 0,0-1 0 0 0,0 1 1 0 0,0 0-1 0 0,0 0 0 0 0,0 0 1 0 0,-1-1-1 0 0,1 1 0 0 0,0 0 1 0 0,0-1-1 0 0,-1 1 0 0 0,1-1 0 0 0,0 0 1 0 0,-1 1-1 0 0,1-1 0 0 0,0 0 1 0 0,-1 0-1 0 0,1 0 0 0 0,-1 0 1 0 0,1 0-1 0 0,0 0 0 0 0,-3-1 0 0 0,2 0 28 0 0,1 0 0 0 0,-1-1 0 0 0,0 1 0 0 0,1-1 0 0 0,-1 0 0 0 0,1 0 0 0 0,0 1 0 0 0,0-1 0 0 0,0 0 0 0 0,0 0 0 0 0,-2-4 0 0 0,1 1 59 0 0,0-1-1 0 0,0 1 1 0 0,0-1-1 0 0,0 1 1 0 0,1-1-1 0 0,0 0 1 0 0,0-10-1 0 0,0 12-166 0 0,0-8 431 0 0,0 0 1 0 0,2-25 0 0 0,-1 33-473 0 0,0-1 451 0 0,4-4-252 0 0,9-25-66 0 0,-10 26 76 0 0,10 2-131 0 0,-13 6-87 0 0,6-2 2 0 0,0 0 0 0 0,-1 0 0 0 0,1 0 0 0 0,1 0 0 0 0,-1 1 0 0 0,0 0-1 0 0,0 0 1 0 0,8 1 0 0 0,-9 0-2 0 0,0 1 0 0 0,-1 0 0 0 0,1 1 0 0 0,-1-1 0 0 0,1 1 0 0 0,-1 0 0 0 0,0 0 0 0 0,1 0 0 0 0,-1 0 0 0 0,0 1 0 0 0,0 0 0 0 0,5 5 0 0 0,-6-6 0 0 0,-1 0 0 0 0,0 0 0 0 0,-1 0 0 0 0,1 1 0 0 0,0-1 0 0 0,-1 0 0 0 0,1 1 0 0 0,-1 0 0 0 0,0-1 0 0 0,0 1 0 0 0,0 0 0 0 0,1 5 0 0 0,-1-3 33 0 0,-1 0-1 0 0,1 0 0 0 0,-1 0 0 0 0,-1 1 0 0 0,1-1 1 0 0,-1 0-1 0 0,0 0 0 0 0,0 0 0 0 0,0 0 0 0 0,-1 0 1 0 0,0 0-1 0 0,0 0 0 0 0,0 0 0 0 0,0-1 0 0 0,-1 1 1 0 0,0-1-1 0 0,0 1 0 0 0,0-1 0 0 0,-4 4 0 0 0,4-4 5 0 0,-1 0-1 0 0,0-1 0 0 0,1 1 0 0 0,-1-1 0 0 0,0 0 1 0 0,-1 0-1 0 0,1-1 0 0 0,0 1 0 0 0,-1-1 0 0 0,0 0 1 0 0,1 0-1 0 0,-1 0 0 0 0,0-1 0 0 0,0 1 0 0 0,0-1 0 0 0,0-1 1 0 0,0 1-1 0 0,0-1 0 0 0,-7 0 0 0 0,9 0 10 0 0,0-1 0 0 0,0 0 0 0 0,0-1 0 0 0,0 1 0 0 0,1 0 0 0 0,-1-1 0 0 0,1 0 0 0 0,-1 1 0 0 0,1-1 0 0 0,-1 0 0 0 0,1 0 0 0 0,0-1 0 0 0,0 1 0 0 0,0 0 0 0 0,0-1 0 0 0,0 1 0 0 0,1-1 0 0 0,-1 1 0 0 0,-1-5 0 0 0,-6-8 176 0 0,8 14-210 0 0,0 0 0 0 0,0 0 0 0 0,0 0 0 0 0,1 0 0 0 0,-1 0 0 0 0,1-1 0 0 0,-1 1 1 0 0,1 0-1 0 0,-1 0 0 0 0,1-1 0 0 0,0 1 0 0 0,-1 0 0 0 0,1-1 0 0 0,0 1 0 0 0,0 0 1 0 0,0-2-1 0 0,-1-7 102 0 0,0 5-100 0 0,1 4-8 0 0,-1-1 0 0 0,1 0-1 0 0,0 1 1 0 0,0-1 0 0 0,0 0 0 0 0,0 1-1 0 0,0-1 1 0 0,0 1 0 0 0,0-1 0 0 0,0 0-1 0 0,1 1 1 0 0,0-3 0 0 0,3-20 33 0 0,-3 18-113 0 0,13 1-254 0 0,39-16 300 0 0,-40 16-52 0 0,-2 11-173 0 0,32 19 230 0 0,-42-24 21 0 0,-1-1 1 0 0,1 0-1 0 0,0 0 0 0 0,-1 0 0 0 0,1 1 0 0 0,-1-1 0 0 0,1 0 1 0 0,0 1-1 0 0,-1-1 0 0 0,1 1 0 0 0,-1-1 0 0 0,1 1 0 0 0,-1-1 0 0 0,1 1 1 0 0,-1-1-1 0 0,1 1 0 0 0,-1-1 0 0 0,0 1 0 0 0,1-1 0 0 0,-1 1 1 0 0,0 0-1 0 0,0-1 0 0 0,1 1 0 0 0,-1-1 0 0 0,0 2 0 0 0,5 29-10 0 0,-5-24 15 0 0,-1-1 0 0 0,1 1 0 0 0,-2-1 0 0 0,1 1 0 0 0,-1-1 0 0 0,0 0 0 0 0,0 1 0 0 0,-1-1-1 0 0,0 0 1 0 0,0-1 0 0 0,0 1 0 0 0,-1 0 0 0 0,0-1 0 0 0,0 0 0 0 0,0 0 0 0 0,0 0 0 0 0,-1 0 0 0 0,0-1 0 0 0,0 0-1 0 0,0 0 1 0 0,-8 4 0 0 0,11-7 0 0 0,1 0 0 0 0,-1 0 0 0 0,0-1 0 0 0,1 1 0 0 0,-1-1 0 0 0,0 1 0 0 0,0-1 0 0 0,1 0 0 0 0,-1 0 0 0 0,0 0 0 0 0,0 1 0 0 0,1-2 0 0 0,-1 1 0 0 0,0 0 0 0 0,0 0 0 0 0,1-1 0 0 0,-4 0 0 0 0,4 1 0 0 0,0 0-1 0 0,0-1 1 0 0,0 1 0 0 0,0 0 0 0 0,0-1 0 0 0,1 1 0 0 0,-1-1 0 0 0,0 1 0 0 0,0-1 0 0 0,0 0 0 0 0,0 1 0 0 0,1-1 0 0 0,-1 0 0 0 0,0 1 0 0 0,1-1 0 0 0,-1 0-1 0 0,0 0 1 0 0,1 0 0 0 0,-1 1 0 0 0,1-1 0 0 0,-1 0 0 0 0,1 0 0 0 0,-1-1 0 0 0,0-1 11 0 0,-3-4 14 0 0,0 0 0 0 0,1 0 0 0 0,0-1 0 0 0,0 1 0 0 0,0-1 0 0 0,1 1 0 0 0,0-1 0 0 0,1 0 0 0 0,0 0 0 0 0,-1-9 0 0 0,1-16-18 0 0,0 22-3 0 0,1 9-3 0 0,0-1 0 0 0,0 1 0 0 0,0-1 0 0 0,0 1 0 0 0,0-1-1 0 0,0 1 1 0 0,1-1 0 0 0,-1 1 0 0 0,1-1 0 0 0,0 1 0 0 0,1-5 0 0 0,9-23-7 0 0,-9 23-68 0 0,12 2-82 0 0,39-14 130 0 0,-40 14-38 0 0,-3 11-4 0 0,29 19 34 0 0,-30-18-49 0 0,-4 2 20 0 0,16 28 39 0 0,-20-36 17 0 0,0 0 1 0 0,-1 0 0 0 0,1 0-1 0 0,-1 0 1 0 0,1 1 0 0 0,-1-1 0 0 0,1 0-1 0 0,-1 0 1 0 0,0 0 0 0 0,1 1 0 0 0,-1-1-1 0 0,0 2 1 0 0,2 30-8 0 0,-1-26 11 0 0,-1-5 0 0 0,0-1 0 0 0,0 1 0 0 0,0-1 0 0 0,0 1 0 0 0,0-1 0 0 0,-1 1 0 0 0,1-1 0 0 0,-1 1 0 0 0,1-1 0 0 0,-1 1 0 0 0,1-1 0 0 0,-1 1 0 0 0,0-1 0 0 0,1 0 0 0 0,-1 1 0 0 0,0-1 0 0 0,0 0 0 0 0,-2 2 0 0 0,2-1-73 0 0,0 0 0 0 0,-1 0 0 0 0,1 0 0 0 0,-1 0-1 0 0,1 0 1 0 0,-1 0 0 0 0,0-1 0 0 0,0 1 0 0 0,0 0-1 0 0,0-1 1 0 0,0 0 0 0 0,0 1 0 0 0,0-1 0 0 0,0 0-1 0 0,-1 0 1 0 0,1 0 0 0 0,0 0 0 0 0,-1-1 0 0 0,1 1-1 0 0,-1-1 1 0 0,1 1 0 0 0,-1-1 0 0 0,1 0 0 0 0,-1 0-1 0 0,1 0 1 0 0,-1 0 0 0 0,1-1 0 0 0,-5 0 0 0 0,7 1 11 0 0,-1 0 1 0 0,0-1-1 0 0,1 1 0 0 0,-1 0 1 0 0,1-1-1 0 0,-1 1 1 0 0,1 0-1 0 0,-1-1 0 0 0,1 1 1 0 0,0-1-1 0 0,-1 1 1 0 0,1-1-1 0 0,-1 1 1 0 0,1-1-1 0 0,0 1 0 0 0,-1-1 1 0 0,1 1-1 0 0,0-2 1 0 0,-3-2-1027 0 0,-3-6 44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4.2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 91 143 0 0,'-9'22'0'0'0,"3"-8"378"0"0,-17 34 804 0 0,21-45-1006 0 0,0 1-1 0 0,0-1 1 0 0,0 0-1 0 0,0 0 0 0 0,-1 0 1 0 0,1 0-1 0 0,-1-1 1 0 0,0 1-1 0 0,0-1 0 0 0,-6 4 1 0 0,9-5-105 0 0,-1-1 1 0 0,0 0-1 0 0,0 0 0 0 0,0 0 1 0 0,1 0-1 0 0,-1 0 1 0 0,0 0-1 0 0,0 0 1 0 0,0 0-1 0 0,1 0 0 0 0,-1 0 1 0 0,0 0-1 0 0,0-1 1 0 0,0 1-1 0 0,1 0 0 0 0,-1-1 1 0 0,0 1-1 0 0,0 0 1 0 0,1-1-1 0 0,-1 1 1 0 0,0-1-1 0 0,1 1 0 0 0,-1-1 1 0 0,1 1-1 0 0,-1-1 1 0 0,0 0-1 0 0,1 1 1 0 0,-1-1-1 0 0,1 0 0 0 0,0 1 1 0 0,-1-1-1 0 0,1 0 1 0 0,0 1-1 0 0,-1-1 0 0 0,1 0 1 0 0,0 0-1 0 0,0 0 1 0 0,-1 0-1 0 0,-8-32 1330 0 0,9 32-1381 0 0,-1-5 293 0 0,0 0 0 0 0,1 0 0 0 0,-1-1 0 0 0,1 1 0 0 0,2-10 0 0 0,-1 3 51 0 0,0-8 26 0 0,0 16-7 0 0,1-2-28 0 0,10-19-97 0 0,-9 19 602 0 0,11 4-806 0 0,-8 1-53 0 0,1 0 0 0 0,-1 1 1 0 0,1 0-1 0 0,-1 1 0 0 0,1-1 1 0 0,0 1-1 0 0,7 1 0 0 0,-11 0-1 0 0,0 0 0 0 0,0 0 0 0 0,-1 0 0 0 0,1 0 0 0 0,0 0 0 0 0,-1 1 0 0 0,1-1 0 0 0,-1 1 0 0 0,0 0 0 0 0,1 0 0 0 0,-1 0 0 0 0,0 0 0 0 0,0 0 0 0 0,0 1 0 0 0,0-1 0 0 0,2 5 0 0 0,-1-3 0 0 0,-1 0 0 0 0,-1 0 0 0 0,1 0 0 0 0,0 0 0 0 0,-1 0 0 0 0,0 0 0 0 0,0 0 0 0 0,0 5 0 0 0,0-5 23 0 0,-1 1-1 0 0,1-1 0 0 0,-1 1 1 0 0,-1-1-1 0 0,1 1 1 0 0,-1-1-1 0 0,0 1 0 0 0,0-1 1 0 0,0 0-1 0 0,0 1 1 0 0,-1-1-1 0 0,1 0 0 0 0,-1 0 1 0 0,0 0-1 0 0,-1 0 0 0 0,1 0 1 0 0,-1-1-1 0 0,1 1 1 0 0,-5 3-1 0 0,5-4-4 0 0,-1-1 1 0 0,1-1-1 0 0,-1 1 0 0 0,0 0 1 0 0,1-1-1 0 0,-1 1 0 0 0,0-1 1 0 0,0 0-1 0 0,0 0 0 0 0,0 0 1 0 0,0 0-1 0 0,0 0 0 0 0,0-1 1 0 0,0 1-1 0 0,0-1 0 0 0,0 0 1 0 0,0 0-1 0 0,0 0 1 0 0,-1-1-1 0 0,1 1 0 0 0,0-1 1 0 0,0 1-1 0 0,0-1 0 0 0,0 0 1 0 0,0 0-1 0 0,0 0 0 0 0,-3-3 1 0 0,0 1 65 0 0,0-1 1 0 0,0 1-1 0 0,1-2 1 0 0,-1 1-1 0 0,1 0 1 0 0,0-1-1 0 0,0 0 1 0 0,-7-11-1 0 0,2 2 136 0 0,1-2 1 0 0,-8-16-1 0 0,16 31-208 0 0,0 0 1 0 0,1-1-1 0 0,-1 1 0 0 0,1-1 0 0 0,-1 1 1 0 0,1-1-1 0 0,-1 1 0 0 0,1-1 0 0 0,0 1 1 0 0,0-1-1 0 0,0 1 0 0 0,0-1 1 0 0,0 1-1 0 0,0-1 0 0 0,0 1 0 0 0,0-1 1 0 0,1 1-1 0 0,-1-1 0 0 0,1-1 1 0 0,0 2 0 0 0,3-23-11 0 0,-1 18-28 0 0,10 2-12 0 0,44-12-48 0 0,-56 15 83 0 0,0 1 1 0 0,0-1-1 0 0,0 1 1 0 0,1 0-1 0 0,-1-1 1 0 0,0 1-1 0 0,0 0 1 0 0,0 0 0 0 0,0 0-1 0 0,0 0 1 0 0,0 0-1 0 0,0 0 1 0 0,0 0-1 0 0,1 0 1 0 0,-1 0 0 0 0,0 1-1 0 0,0-1 1 0 0,0 0-1 0 0,0 1 1 0 0,0-1-1 0 0,0 1 1 0 0,0-1-1 0 0,1 1 1 0 0,47 23-19 0 0,-48-24 19 0 0,-1 0 0 0 0,1 1 0 0 0,0-1 1 0 0,-1 0-1 0 0,1 0 0 0 0,0 1 1 0 0,0-1-1 0 0,-1 0 0 0 0,1 1 1 0 0,-1-1-1 0 0,1 0 0 0 0,0 1 0 0 0,-1-1 1 0 0,1 1-1 0 0,-1-1 0 0 0,1 1 1 0 0,-1-1-1 0 0,1 1 0 0 0,-1 0 0 0 0,0-1 1 0 0,1 1-1 0 0,-1-1 0 0 0,0 1 1 0 0,1 1-1 0 0,6 25-9 0 0,-7-24 13 0 0,0 1 0 0 0,0-1 0 0 0,-1 0 0 0 0,1 1-1 0 0,-1-1 1 0 0,0 0 0 0 0,0 0 0 0 0,0 1 0 0 0,0-1-1 0 0,0 0 1 0 0,-1 0 0 0 0,1 0 0 0 0,-1-1 0 0 0,0 1-1 0 0,-3 3 1 0 0,2-1 4 0 0,-1-1 0 0 0,1 0 0 0 0,-1 0 0 0 0,-1 0 0 0 0,1-1 0 0 0,0 1-1 0 0,-10 4 1 0 0,13-7 3 0 0,0-1-1 0 0,-1 1 0 0 0,1-1 1 0 0,0 0-1 0 0,0 1 0 0 0,-1-1 1 0 0,1 0-1 0 0,0 0 0 0 0,-1 0 1 0 0,1 0-1 0 0,0 0 0 0 0,-1 0 1 0 0,1 0-1 0 0,0 0 1 0 0,-1 0-1 0 0,1-1 0 0 0,0 1 1 0 0,0 0-1 0 0,-1-1 0 0 0,1 1 1 0 0,0-1-1 0 0,0 0 0 0 0,0 1 1 0 0,0-1-1 0 0,0 0 0 0 0,0 0 1 0 0,0 0-1 0 0,0 0 0 0 0,0 0 1 0 0,0 0-1 0 0,0 0 0 0 0,-1-2 1 0 0,-1-1 17 0 0,1-1-1 0 0,0 1 1 0 0,0-1 0 0 0,0 0 0 0 0,0 0-1 0 0,1 0 1 0 0,0 0 0 0 0,0 0 0 0 0,0-1 0 0 0,0 1-1 0 0,1 0 1 0 0,0-5 0 0 0,0 5-85 0 0,3-2-9 0 0,5-22 2 0 0,-5 22-12 0 0,12 6-191 0 0,46-3 186 0 0,-61 4 81 0 0,1-1 0 0 0,0 1 0 0 0,0 0-1 0 0,-1 0 1 0 0,1 0 0 0 0,0 0 0 0 0,0-1-1 0 0,0 1 1 0 0,-1 0 0 0 0,1 1 0 0 0,0-1 0 0 0,0 0-1 0 0,-1 0 1 0 0,1 0 0 0 0,0 0 0 0 0,0 1-1 0 0,-1-1 1 0 0,1 0 0 0 0,0 0 0 0 0,0 1 0 0 0,-1-1-1 0 0,1 1 1 0 0,0-1 0 0 0,-1 1 0 0 0,1-1-1 0 0,-1 1 1 0 0,1-1 0 0 0,-1 1 0 0 0,2 1 0 0 0,26 29-22 0 0,-18-17-19 0 0,2 13 22 0 0,-9-15-33 0 0,-2 16-16 0 0,-1-25 40 0 0,-1 1 0 0 0,1-1 1 0 0,-1 1-1 0 0,0-1 0 0 0,0 0 0 0 0,0 1 1 0 0,-1-1-1 0 0,1 0 0 0 0,-1 0 1 0 0,1 0-1 0 0,-1 0 0 0 0,0 0 1 0 0,-1 0-1 0 0,-1 2 0 0 0,3-4-57 0 0,0 1 0 0 0,0-2 0 0 0,0 1 1 0 0,0 0-1 0 0,0 0 0 0 0,-1 0 0 0 0,1 0 0 0 0,0-1 0 0 0,0 1 0 0 0,-1 0 0 0 0,1-1 0 0 0,0 0 0 0 0,-1 1 0 0 0,1-1 0 0 0,0 0 1 0 0,-1 1-1 0 0,1-1 0 0 0,0 0 0 0 0,-1 0 0 0 0,1 0 0 0 0,-1 0 0 0 0,1 0 0 0 0,0-1 0 0 0,-1 1 0 0 0,1 0 0 0 0,-1-1 0 0 0,1 1 1 0 0,0 0-1 0 0,-1-1 0 0 0,1 0 0 0 0,0 1 0 0 0,0-1 0 0 0,0 0 0 0 0,-1 0 0 0 0,1 0 0 0 0,-1-1 0 0 0,-4-6-2699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5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152 155 143 0 0,'-9'4'39'0'0,"7"-4"428"0"0,0 0-189 0 0,-3-2 67 0 0,-1 1 0 0 0,1 0-1 0 0,0-1 1 0 0,0 0 0 0 0,0 0-1 0 0,1-1 1 0 0,-1 0 0 0 0,1 1-1 0 0,-1-1 1 0 0,1-1 0 0 0,0 1-1 0 0,0-1 1 0 0,0 1 0 0 0,0-1-1 0 0,1 0 1 0 0,0 0 0 0 0,-5-7-1 0 0,7 7 868 0 0,1-31-106 0 0,0 28 347 0 0,9-2-1364 0 0,28-28-2 0 0,-37 36-85 0 0,0 1-1 0 0,1-1 1 0 0,-1 1 0 0 0,0-1-1 0 0,1 1 1 0 0,-1-1 0 0 0,0 1-1 0 0,1-1 1 0 0,-1 1 0 0 0,0 0-1 0 0,1-1 1 0 0,-1 1 0 0 0,1 0-1 0 0,-1-1 1 0 0,1 1 0 0 0,-1 0-1 0 0,1 0 1 0 0,-1 0 0 0 0,1-1-1 0 0,-1 1 1 0 0,1 0-1 0 0,-1 0 1 0 0,1 0 0 0 0,-1 0-1 0 0,1 0 1 0 0,-1 0 0 0 0,1 0-1 0 0,0 0 1 0 0,-1 0 0 0 0,1 0-1 0 0,-1 0 1 0 0,1 0 0 0 0,-1 0-1 0 0,1 0 1 0 0,-1 1 0 0 0,1-1-1 0 0,-1 0 1 0 0,1 0 0 0 0,-1 1-1 0 0,1-1 1 0 0,39 17 27 0 0,-30-13 55 0 0,-6 2 27 0 0,13 21-19 0 0,-17-26-86 0 0,1 0 1 0 0,0 0-1 0 0,-1 0 1 0 0,1 0-1 0 0,0-1 1 0 0,-1 1-1 0 0,1 0 1 0 0,-1 1-1 0 0,0-1 1 0 0,1 0-1 0 0,-1 0 1 0 0,0 0-1 0 0,0 0 1 0 0,1 0-1 0 0,-1 0 1 0 0,0 0-1 0 0,0 0 1 0 0,0 1-1 0 0,0-1 1 0 0,-1 2-1 0 0,1 0 18 0 0,0 2 7 0 0,-1-1 0 0 0,1 1 1 0 0,-1-1-1 0 0,1 0 0 0 0,-1 1 0 0 0,-1-1 1 0 0,1 0-1 0 0,-1 1 0 0 0,1-1 0 0 0,-1 0 0 0 0,0 0 1 0 0,0 0-1 0 0,-1 0 0 0 0,1-1 0 0 0,-1 1 1 0 0,0-1-1 0 0,0 1 0 0 0,-6 4 0 0 0,6-5-2 0 0,0-1 0 0 0,0 0-1 0 0,1 1 1 0 0,-2-1 0 0 0,1 0 0 0 0,0 0-1 0 0,0-1 1 0 0,-1 1 0 0 0,1-1-1 0 0,0 1 1 0 0,-1-1 0 0 0,0 0 0 0 0,1-1-1 0 0,-1 1 1 0 0,0 0 0 0 0,1-1 0 0 0,-1 0-1 0 0,0 0 1 0 0,1 0 0 0 0,-1 0-1 0 0,0-1 1 0 0,1 0 0 0 0,-1 1 0 0 0,0-1-1 0 0,1-1 1 0 0,-1 1 0 0 0,1 0-1 0 0,-1-1 1 0 0,1 0 0 0 0,0 1 0 0 0,0-1-1 0 0,0-1 1 0 0,0 1 0 0 0,0 0-1 0 0,0-1 1 0 0,1 1 0 0 0,-1-1 0 0 0,-3-5-1 0 0,-18-33 332 0 0,22 37-264 0 0,2-4-16 0 0,0-24-76 0 0,0 31-6 0 0,0 0 0 0 0,0 0-1 0 0,0 1 1 0 0,0-1-1 0 0,0 0 1 0 0,0 1 0 0 0,1-1-1 0 0,-1 0 1 0 0,0 0 0 0 0,0 1-1 0 0,1-1 1 0 0,-1 0 0 0 0,0 1-1 0 0,1-1 1 0 0,-1 0 0 0 0,0 1-1 0 0,1-1 1 0 0,-1 1-1 0 0,1-1 1 0 0,-1 1 0 0 0,1-1-1 0 0,-1 1 1 0 0,1-1 0 0 0,-1 1-1 0 0,2-1 1 0 0,32-33-77 0 0,-26 25 2 0 0,6 13 9 0 0,0-1 48 0 0,1 1 1 0 0,16 8-1 0 0,-27-10 20 0 0,0 0 0 0 0,-1 0 0 0 0,0 0 0 0 0,0 0 0 0 0,1 1 0 0 0,-1-1-1 0 0,-1 1 1 0 0,1 0 0 0 0,0 0 0 0 0,3 5 0 0 0,-2-2 12 0 0,-2-4-1 0 0,-1 1-1 0 0,1-1 0 0 0,-1 0 0 0 0,0 1 1 0 0,0-1-1 0 0,0 1 0 0 0,0 0 0 0 0,0-1 1 0 0,-1 1-1 0 0,1 3 0 0 0,1-1 14 0 0,-1-3-15 0 0,0 0 0 0 0,-1-1 1 0 0,1 1-1 0 0,-1 0 1 0 0,0 0-1 0 0,1-1 0 0 0,-1 1 1 0 0,0 0-1 0 0,0 0 0 0 0,0 0 1 0 0,0 0-1 0 0,-1 2 1 0 0,1-1 3 0 0,0 3 29 0 0,-1 0 0 0 0,0 0 0 0 0,0-1 0 0 0,-3 10 0 0 0,3-12-17 0 0,0-1 0 0 0,0 0 0 0 0,0 0 0 0 0,0 0 0 0 0,0 0 0 0 0,-1 1 0 0 0,1-2 0 0 0,-1 1 0 0 0,1 0 0 0 0,-1 0 0 0 0,0 0 0 0 0,0-1 0 0 0,1 1 0 0 0,-1-1 0 0 0,-1 1 0 0 0,1-1 0 0 0,0 0 0 0 0,-3 1 0 0 0,3-1-11 0 0,0 0 1 0 0,-1-1-1 0 0,1 1 0 0 0,0-1 0 0 0,0 0 0 0 0,-1 0 1 0 0,1 0-1 0 0,0 0 0 0 0,-1 0 0 0 0,1 0 0 0 0,0-1 0 0 0,0 1 1 0 0,-1-1-1 0 0,1 1 0 0 0,0-1 0 0 0,0 0 0 0 0,0 0 1 0 0,0 0-1 0 0,0 0 0 0 0,0 0 0 0 0,0-1 0 0 0,0 1 0 0 0,0 0 1 0 0,1-1-1 0 0,-1 0 0 0 0,0 1 0 0 0,1-1 0 0 0,-1 0 1 0 0,1 0-1 0 0,0 0 0 0 0,0 1 0 0 0,-2-6 0 0 0,-25-43 77 0 0,17 25-45 0 0,10 19-57 0 0,-1 1-79 0 0,-2-14-58 0 0,2 14 115 0 0,1 0-96 0 0,8 11-2173 0 0,21 21 2042 0 0,-21-20 18 0 0,-5-2 8 0 0,2 14 2 0 0,-3-14-56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49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85 127 767 0 0,'0'0'434'0'0,"-2"2"-236"0"0,-4 4 325 0 0,1 0 0 0 0,-1 0 0 0 0,-14 10-1 0 0,3-3 643 0 0,16-12-1011 0 0,0 0-1 0 0,0 0 1 0 0,0-1-1 0 0,0 1 1 0 0,0 0-1 0 0,0-1 0 0 0,0 1 1 0 0,0 0-1 0 0,0-1 1 0 0,0 0-1 0 0,-1 1 1 0 0,1-1-1 0 0,-2 1 1 0 0,3-1-95 0 0,-1 0 1 0 0,1 0 0 0 0,0-1-1 0 0,-1 1 1 0 0,1 0 0 0 0,-1 0-1 0 0,1 0 1 0 0,0 0 0 0 0,-1 0 0 0 0,1-1-1 0 0,0 1 1 0 0,-1 0 0 0 0,1 0-1 0 0,0 0 1 0 0,-1-1 0 0 0,1 1 0 0 0,0 0-1 0 0,-1-1 1 0 0,1 1 0 0 0,0 0-1 0 0,0-1 1 0 0,0 1 0 0 0,-1 0-1 0 0,1-1 1 0 0,-1-2 63 0 0,0 1 1 0 0,1 0-1 0 0,-1-1 0 0 0,1 1 0 0 0,0-1 0 0 0,-1 1 1 0 0,2-5-1 0 0,-1 5-254 0 0,-1-4 374 0 0,4-2-47 0 0,7-23-9 0 0,-7 23 138 0 0,2-1-196 0 0,18-30-1 0 0,-18 29 228 0 0,6 3-281 0 0,30-21-10 0 0,-31 21 63 0 0,0 14-74 0 0,27 21-33 0 0,-36-27-19 0 0,-1-1 1 0 0,1 1-1 0 0,0 0 0 0 0,0-1 1 0 0,0 1-1 0 0,-1 0 1 0 0,1-1-1 0 0,0 1 0 0 0,0 0 1 0 0,-1 0-1 0 0,1-1 0 0 0,-1 1 1 0 0,1 0-1 0 0,-1 0 1 0 0,1 0-1 0 0,-1 0 0 0 0,1 2 1 0 0,11 35 7 0 0,-9-8 6 0 0,-3-24 59 0 0,-2-3-6 0 0,1 1-6 0 0,-1-1-1 0 0,1 1 0 0 0,-1-1 1 0 0,0 1-1 0 0,0-1 1 0 0,-1 0-1 0 0,1 0 0 0 0,0 0 1 0 0,-1 0-1 0 0,0-1 1 0 0,0 1-1 0 0,0-1 0 0 0,0 0 1 0 0,0 1-1 0 0,0-1 0 0 0,-1-1 1 0 0,1 1-1 0 0,-6 2 1 0 0,6-4-11 0 0,-1 1 1 0 0,1-1-1 0 0,0 0 1 0 0,-1 0 0 0 0,1 0-1 0 0,-1-1 1 0 0,1 1-1 0 0,0-1 1 0 0,-1 0 0 0 0,1 0-1 0 0,0 0 1 0 0,0 0-1 0 0,0 0 1 0 0,0-1 0 0 0,0 0-1 0 0,0 1 1 0 0,0-1-1 0 0,0 0 1 0 0,-4-5 0 0 0,5 6-76 0 0,0 0 0 0 0,1 0 0 0 0,-1 0 0 0 0,1 0 0 0 0,-1-1 0 0 0,1 1 0 0 0,0 0 0 0 0,0-1 0 0 0,-1 0 0 0 0,1 1 0 0 0,0-1 0 0 0,0 1 0 0 0,1-1 0 0 0,-1 0 0 0 0,-1-3 0 0 0,0 0 43 0 0,1 3 2 0 0,0 1 1 0 0,0-1-1 0 0,0 0 1 0 0,0 0-1 0 0,0 0 1 0 0,1 1-1 0 0,-1-1 1 0 0,0 0-1 0 0,1 0 1 0 0,-1-3-1 0 0,0 0 19 0 0,0-7 39 0 0,1 7-72 0 0,1 1 0 0 0,0 0 1 0 0,-1-1-1 0 0,1 1 1 0 0,0 0-1 0 0,3-7 0 0 0,1 1-8 0 0,1 1-1 0 0,10-15 1 0 0,-9 15-64 0 0,8 10 8 0 0,46 0 35 0 0,-60-1 18 0 0,0 0 1 0 0,1 0-1 0 0,-1 0 0 0 0,0 0 1 0 0,0 0-1 0 0,0 0 1 0 0,1 0-1 0 0,-1 0 1 0 0,0 0-1 0 0,0 1 1 0 0,0-1-1 0 0,0 1 1 0 0,0-1-1 0 0,0 1 1 0 0,0-1-1 0 0,0 1 0 0 0,0-1 1 0 0,0 1-1 0 0,0 0 1 0 0,2 1-1 0 0,34 28-62 0 0,-36-30 62 0 0,-1 1-1 0 0,1-1 1 0 0,0 1-1 0 0,0 0 1 0 0,0-1-1 0 0,0 1 1 0 0,-1 0-1 0 0,1 0 1 0 0,0 0-1 0 0,-1 0 1 0 0,1-1 0 0 0,0 1-1 0 0,-1 0 1 0 0,1 0-1 0 0,-1 0 1 0 0,1 2-1 0 0,10 32-8 0 0,-10-33 12 0 0,-1 0 0 0 0,1 0 0 0 0,-1 0 0 0 0,0 0 0 0 0,0 1 0 0 0,0-1 0 0 0,0 0 0 0 0,0 0 0 0 0,-2 4 0 0 0,-6 14 0 0 0,7-18 25 0 0,0 1-1 0 0,-1 0 0 0 0,1-1 1 0 0,-1 1-1 0 0,0-1 0 0 0,0 0 1 0 0,0 1-1 0 0,0-1 1 0 0,0 0-1 0 0,0 0 0 0 0,-1 0 1 0 0,1-1-1 0 0,-1 1 0 0 0,1 0 1 0 0,-1-1-1 0 0,0 0 1 0 0,0 0-1 0 0,1 0 0 0 0,-1 0 1 0 0,0 0-1 0 0,0 0 0 0 0,0-1 1 0 0,0 1-1 0 0,0-1 0 0 0,0 0 1 0 0,0 0-1 0 0,0 0 1 0 0,0 0-1 0 0,0-1 0 0 0,0 1 1 0 0,0-1-1 0 0,0 0 0 0 0,0 0 1 0 0,0 0-1 0 0,0 0 0 0 0,1 0 1 0 0,-1 0-1 0 0,0-1 1 0 0,-2-2-1 0 0,4 3 6 0 0,-1 0-1 0 0,1 0 1 0 0,-1 0-1 0 0,1 0 1 0 0,0 0 0 0 0,0-1-1 0 0,0 1 1 0 0,-1-1 0 0 0,1 1-1 0 0,1-1 1 0 0,-1 1-1 0 0,0-1 1 0 0,0 1 0 0 0,1-1-1 0 0,-1 0 1 0 0,0 1 0 0 0,1-4-1 0 0,-3-9 53 0 0,5 2-8 0 0,15-27-138 0 0,-4 40-2 0 0,-4 0 63 0 0,0 0 0 0 0,0 0 1 0 0,0 1-1 0 0,15 5 0 0 0,-20-5 3 0 0,-1 0 0 0 0,1 0 0 0 0,-1 0 0 0 0,1 0 0 0 0,-1 1 0 0 0,0-1 0 0 0,0 1 0 0 0,0 0 0 0 0,-1 0 0 0 0,1 0 0 0 0,-1 0 0 0 0,3 4 0 0 0,-3-4 0 0 0,0 0 0 0 0,-1 0 0 0 0,1 1 0 0 0,-1-1 0 0 0,0 0 0 0 0,0 1 0 0 0,0-1 0 0 0,0 1 0 0 0,0 3 0 0 0,-1-5-2 0 0,0 0-1 0 0,0 1 1 0 0,0-1-1 0 0,0 0 1 0 0,-1 1-1 0 0,1-1 1 0 0,-1 0-1 0 0,-1 5 1 0 0,1-5-133 0 0,0 0 0 0 0,0 1 1 0 0,-1-1-1 0 0,1 0 0 0 0,-1 1 1 0 0,1-1-1 0 0,-1 0 0 0 0,0 0 1 0 0,0 0-1 0 0,0-1 0 0 0,0 1 1 0 0,0 0-1 0 0,0-1 0 0 0,0 1 1 0 0,-1-1-1 0 0,1 0 0 0 0,0 0 1 0 0,-1 0-1 0 0,1 0 0 0 0,-5 1 1 0 0,-4-4-3280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49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214 189 975 0 0,'-4'3'24'0'0,"-22"5"40"0"0,17-6 298 0 0,0 0 0 0 0,0 0-1 0 0,0-1 1 0 0,-1-1 0 0 0,1 1-1 0 0,0-1 1 0 0,0-1 0 0 0,0 1-1 0 0,0-2 1 0 0,0 1 0 0 0,-16-6-1 0 0,22 6-34 0 0,-1 0 0 0 0,0-1 0 0 0,0 0 0 0 0,0 0 0 0 0,1 0 0 0 0,-1 0-1 0 0,1-1 1 0 0,0 1 0 0 0,-4-4 0 0 0,5 4-145 0 0,1 0 0 0 0,-1 0-1 0 0,0 0 1 0 0,1 0 0 0 0,-1 0 0 0 0,1 0 0 0 0,0 0-1 0 0,0 0 1 0 0,0 0 0 0 0,0-1 0 0 0,0 1-1 0 0,0 0 1 0 0,0-1 0 0 0,1 1 0 0 0,-1-4 0 0 0,5-5 188 0 0,10-30-47 0 0,-10 30-186 0 0,7 3-73 0 0,32-26-64 0 0,-42 33-3 0 0,0 0 0 0 0,0 0 0 0 0,1 0 0 0 0,-1 0 0 0 0,0 0 0 0 0,1 0 0 0 0,-1 0 0 0 0,0 1 0 0 0,1-1 0 0 0,-1 1 0 0 0,1-1 0 0 0,-1 1 0 0 0,1 0 0 0 0,-1-1 0 0 0,4 1 0 0 0,53-9-25 0 0,-44 7-52 0 0,-1 6 0 0 0,37 12 46 0 0,-37-12-54 0 0,-6 4-70 0 0,0-2 143 0 0,-1 0 0 0 0,-1 1 0 0 0,7 9 0 0 0,-11-14 15 0 0,1 0 1 0 0,-1 0-1 0 0,-1 1 0 0 0,1-1 0 0 0,0 0 0 0 0,0 0 0 0 0,-1 1 0 0 0,0-1 0 0 0,1 0 0 0 0,-1 1 0 0 0,0-1 0 0 0,0 0 1 0 0,0 4-1 0 0,-1-3 25 0 0,0 0-1 0 0,0 1 1 0 0,0-1 0 0 0,0 0 0 0 0,0 0 0 0 0,-1 0 0 0 0,1 0 0 0 0,-1 0 0 0 0,0 0 0 0 0,0 0-1 0 0,-3 3 1 0 0,-9 4 90 0 0,-15 7 12 0 0,23-16-107 0 0,1-1 8 0 0,2 0 4 0 0,0 1 1 0 0,1-1 0 0 0,-1 0-1 0 0,1 0 1 0 0,-1 0-1 0 0,0 0 1 0 0,1 0 0 0 0,-1-1-1 0 0,0 1 1 0 0,1-1 0 0 0,-1 0-1 0 0,1 1 1 0 0,-1-1-1 0 0,1-1 1 0 0,0 1 0 0 0,-1 0-1 0 0,1 0 1 0 0,0-1 0 0 0,0 1-1 0 0,0-1 1 0 0,0 0 0 0 0,0 0-1 0 0,-2-2 1 0 0,-2-2 54 0 0,1-1 0 0 0,0 1 0 0 0,1-1 0 0 0,-6-10 0 0 0,9 16-99 0 0,-1-4 108 0 0,0-3-16 0 0,0 0-67 0 0,1 4-3 0 0,0 1 1 0 0,0-1 0 0 0,0 0-1 0 0,0 1 1 0 0,1-1-1 0 0,0-5 1 0 0,2 0 44 0 0,9-28-59 0 0,-9 28-68 0 0,12 6-76 0 0,-5 2 145 0 0,-1 0 1 0 0,1 0 0 0 0,-1 1 0 0 0,1 0 0 0 0,10 1-1 0 0,-17-1 4 0 0,1 1 0 0 0,-1 0 0 0 0,1 0-1 0 0,-1 0 1 0 0,1 0 0 0 0,-1 1 0 0 0,0-1 0 0 0,0 0-1 0 0,0 1 1 0 0,0 0 0 0 0,0-1 0 0 0,0 1 0 0 0,0 0-1 0 0,2 3 1 0 0,1 1 58 0 0,-4 0-4 0 0,2 16-23 0 0,-3-21-23 0 0,0 0 1 0 0,0 0 0 0 0,1 1 0 0 0,-1-1 0 0 0,0 0 0 0 0,0 0 0 0 0,0 0 0 0 0,0 1-1 0 0,-1-1 1 0 0,1 0 0 0 0,0 0 0 0 0,0 0 0 0 0,-1 1 0 0 0,1-1 0 0 0,-1 0 0 0 0,1 0-1 0 0,-1 1 1 0 0,-1 2 22 0 0,0 0 22 0 0,0 1-1 0 0,0 0 1 0 0,0-1-1 0 0,-1 0 1 0 0,0 1-1 0 0,0-1 1 0 0,0 0 0 0 0,0 0-1 0 0,0-1 1 0 0,-1 1-1 0 0,0-1 1 0 0,1 0 0 0 0,-1 0-1 0 0,-1 0 1 0 0,-6 4-1 0 0,8-6-25 0 0,0 0-1 0 0,0 0 1 0 0,0 0-1 0 0,0 0 1 0 0,-1-1-1 0 0,1 1 1 0 0,0-1-1 0 0,-1 0 1 0 0,1 0-1 0 0,-5 0 1 0 0,1 0 55 0 0,5-1-51 0 0,-1 0 1 0 0,1 1 0 0 0,-1-1 0 0 0,1 0 0 0 0,-1 0 0 0 0,1-1 0 0 0,0 1 0 0 0,-1 0 0 0 0,1-1-1 0 0,0 1 1 0 0,0-1 0 0 0,-3-3 0 0 0,3 4-6 0 0,-2-3 28 0 0,1 0-1 0 0,-1 0 0 0 0,0 0 1 0 0,-3-6-1 0 0,4 5-55 0 0,1 2-83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50.3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88 237 975 0 0,'-14'8'74'0'0,"3"-4"36"0"0,9-4 48 0 0,0 1 0 0 0,1-1-1 0 0,-1-1 1 0 0,0 1 0 0 0,0 0-1 0 0,1 0 1 0 0,-1-1-1 0 0,0 1 1 0 0,0-1 0 0 0,1 1-1 0 0,-1-1 1 0 0,0 0 0 0 0,1 0-1 0 0,-1 0 1 0 0,-1-1-1 0 0,2 1-109 0 0,0 1 10 0 0,0 0 0 0 0,1 0 0 0 0,-1-1 0 0 0,0 1 0 0 0,0-1 0 0 0,1 1 0 0 0,-1 0-1 0 0,1-1 1 0 0,-1 1 0 0 0,0-1 0 0 0,1 0 0 0 0,-1 1 0 0 0,1-1 0 0 0,-1 1 0 0 0,1-1 0 0 0,-1 0 0 0 0,1 1 0 0 0,0-1 0 0 0,-1 0 0 0 0,1 0 0 0 0,0 1 0 0 0,-1-2 0 0 0,1 1 3 0 0,0 1 0 0 0,0-1 0 0 0,0 1 0 0 0,0-1 0 0 0,-1 1-1 0 0,1-1 1 0 0,0 1 0 0 0,0-1 0 0 0,-1 1 0 0 0,1-1 0 0 0,0 1 0 0 0,-1-1 0 0 0,1 1 0 0 0,0 0 0 0 0,-1-1 0 0 0,1 1 0 0 0,-1-1 0 0 0,1 1 0 0 0,-1 0 0 0 0,1 0 0 0 0,-1-1-1 0 0,0 1 1 0 0,-1-8 825 0 0,-1 0-656 0 0,2 5-126 0 0,0 0 0 0 0,0 0 1 0 0,0 0-1 0 0,0 0 1 0 0,1 0-1 0 0,-1 0 0 0 0,1 0 1 0 0,0-4-1 0 0,2-4 408 0 0,7-35-44 0 0,-7 34-159 0 0,3 2-70 0 0,14-28-14 0 0,-14 28 367 0 0,8 3-481 0 0,37-21-6 0 0,-37 21 103 0 0,-7 13-97 0 0,21 20 28 0 0,-26-26-130 0 0,-1 1 0 0 0,1-1 1 0 0,0 1-1 0 0,-1-1 1 0 0,1 1-1 0 0,0 0 1 0 0,-1-1-1 0 0,1 1 0 0 0,-1 0 1 0 0,0 0-1 0 0,1-1 1 0 0,-1 1-1 0 0,1 0 0 0 0,-1 0 1 0 0,1 1-1 0 0,1 4 41 0 0,0-4-27 0 0,-1 0-1 0 0,-1 0 1 0 0,1 1 0 0 0,0-1 0 0 0,0 0-1 0 0,-1 1 1 0 0,1-1 0 0 0,-1 0 0 0 0,0 1 0 0 0,0 4-1 0 0,1 0 23 0 0,0-4-19 0 0,-1 0 0 0 0,1 1 0 0 0,-1-1 0 0 0,0 0 0 0 0,0 1-1 0 0,-1-1 1 0 0,0 5 0 0 0,0 3 55 0 0,-1-1-1 0 0,0 1 1 0 0,-1-1-1 0 0,0 1 0 0 0,-6 13 1 0 0,7-21-50 0 0,1 1 1 0 0,-1-1-1 0 0,0 1 1 0 0,0-1-1 0 0,0 0 1 0 0,-1 0-1 0 0,1 0 1 0 0,-1 0-1 0 0,0 0 1 0 0,0-1-1 0 0,0 1 0 0 0,0-1 1 0 0,0 0-1 0 0,0 1 1 0 0,-1-2-1 0 0,1 1 1 0 0,-1 0-1 0 0,1-1 1 0 0,-8 3-1 0 0,9-5-13 0 0,0 1-1 0 0,0 0 1 0 0,0-1-1 0 0,0 0 1 0 0,0 1-1 0 0,0-1 0 0 0,0 0 1 0 0,0 0-1 0 0,0 0 1 0 0,0 0-1 0 0,0 0 1 0 0,0-1-1 0 0,1 1 0 0 0,-1-1 1 0 0,1 1-1 0 0,-1-1 1 0 0,-1-1-1 0 0,2 2-27 0 0,0 0 20 0 0,0 0-1 0 0,0 0 1 0 0,-1 0 0 0 0,1-1-1 0 0,0 1 1 0 0,0 0-1 0 0,0-1 1 0 0,0 1 0 0 0,0 0-1 0 0,0-1 1 0 0,1 1-1 0 0,-1-1 1 0 0,0-2 0 0 0,-1-1 15 0 0,-3-5 42 0 0,-5-25-54 0 0,3-10-26 0 0,7 44 9 0 0,0-1-1 0 0,0 1 1 0 0,0-1-1 0 0,0 1 1 0 0,0-1-1 0 0,0 1 1 0 0,0 0-1 0 0,0-1 1 0 0,0 1 0 0 0,1-1-1 0 0,0-2 1 0 0,11-36-22 0 0,-12 40 25 0 0,0-1 0 0 0,0 1 0 0 0,0-1 0 0 0,0 1 0 0 0,0-1 0 0 0,1 1 0 0 0,-1-1 0 0 0,0 1-1 0 0,0-1 1 0 0,0 1 0 0 0,1 0 0 0 0,-1-1 0 0 0,0 1 0 0 0,1-1 0 0 0,-1 1 0 0 0,0-1 0 0 0,1 1 0 0 0,-1 0 0 0 0,0-1-1 0 0,1 1 1 0 0,-1 0 0 0 0,1 0 0 0 0,-1-1 0 0 0,1 1 0 0 0,-1 0 0 0 0,1 0 0 0 0,-1-1 0 0 0,0 1 0 0 0,1 0 0 0 0,-1 0-1 0 0,1 0 1 0 0,-1 0 0 0 0,1 0 0 0 0,0 0 0 0 0,-1 0 0 0 0,1 0 0 0 0,-1 0 0 0 0,1 0 0 0 0,-1 0 0 0 0,1 0 0 0 0,-1 0-1 0 0,1 1 1 0 0,0-1 0 0 0,53-2 0 0 0,-53 2 4 0 0,0 0-1 0 0,0 0 1 0 0,-1 0-1 0 0,1 0 1 0 0,0 0-1 0 0,0-1 1 0 0,-1 1-1 0 0,1 0 1 0 0,0 1 0 0 0,0-1-1 0 0,-1 0 1 0 0,1 0-1 0 0,0 0 1 0 0,0 0-1 0 0,-1 0 1 0 0,1 1 0 0 0,0-1-1 0 0,-1 0 1 0 0,1 1-1 0 0,0-1 1 0 0,-1 1-1 0 0,1-1 1 0 0,0 1 0 0 0,-1-1-1 0 0,1 1 1 0 0,6 5 36 0 0,-4-4-11 0 0,0 0 0 0 0,-1 0 0 0 0,1 1 0 0 0,-1 0 0 0 0,1-1 0 0 0,-1 1 0 0 0,0 0 1 0 0,2 4-1 0 0,2 1 26 0 0,-3-5-20 0 0,0 0 1 0 0,0 1-1 0 0,-1-1 0 0 0,0 1 1 0 0,0 0-1 0 0,0-1 1 0 0,3 8-1 0 0,-1-3 14 0 0,-1-3-11 0 0,-1-1 0 0 0,0 1 0 0 0,0-1 0 0 0,0 1-1 0 0,1 7 1 0 0,0-5 5 0 0,-2-5-22 0 0,0 1 1 0 0,0 0-1 0 0,0-1 1 0 0,0 1-1 0 0,-1 0 1 0 0,1-1-1 0 0,-1 1 1 0 0,1 0-1 0 0,-1 3 1 0 0,0-5-9 0 0,1 2 1 0 0,-1 0-1 0 0,0-1 1 0 0,1 1 0 0 0,-1 0-1 0 0,0 0 1 0 0,0-1-1 0 0,0 1 1 0 0,-1 0-1 0 0,1 0 1 0 0,-1-1-1 0 0,1 1 1 0 0,-1 0-1 0 0,0-1 1 0 0,0 1-1 0 0,0-1 1 0 0,-2 4-1 0 0,-14 9 5 0 0,13-13-24 0 0,1-2 0 0 0,1 0-31 0 0,0 0 1 0 0,0 1-1 0 0,0-1 1 0 0,0 0-1 0 0,0 0 1 0 0,0-1-1 0 0,1 1 1 0 0,-1 0-1 0 0,0-1 0 0 0,0 1 1 0 0,0-1-1 0 0,0 1 1 0 0,1-1-1 0 0,-1 0 1 0 0,0 0-1 0 0,1 0 1 0 0,-1 0-1 0 0,1 0 0 0 0,-1 0 1 0 0,-1-2-1 0 0,2 3 32 0 0,0-1-57 0 0,-1 0-1 0 0,0 0 1 0 0,1-1-1 0 0,-1 1 1 0 0,1 0-1 0 0,-1-1 1 0 0,1 1-1 0 0,0-1 1 0 0,0 1-1 0 0,-1-1 1 0 0,0-3-1 0 0,-2 0-158 0 0,-2-7-574 0 0,-4-17-693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6.1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128 197 431 0 0,'-6'-2'44'0'0,"-10"-3"777"0"0,6 2-232 0 0,1 0 0 0 0,0 0 0 0 0,-10-6-1 0 0,16 7-416 0 0,0 0 0 0 0,0-1-1 0 0,0 1 1 0 0,0 0 0 0 0,1-1-1 0 0,-1 0 1 0 0,1 1 0 0 0,-1-1-1 0 0,1 0 1 0 0,0 0 0 0 0,-3-6-1 0 0,3 3 177 0 0,-1 0 0 0 0,1 0-1 0 0,0 1 1 0 0,0-2 0 0 0,1 1-1 0 0,0 0 1 0 0,-1-9 0 0 0,2 12 22 0 0,0-2-67 0 0,3-16-14 0 0,-2 16 295 0 0,4-3-517 0 0,16-21-66 0 0,-15 23-27 0 0,7 10-13 0 0,40 18-54 0 0,-40-16 17 0 0,-6 1 10 0 0,22 23 1 0 0,-22-23-6 0 0,-3 1-1 0 0,14 25 0 0 0,-17-31 67 0 0,1 0-1 0 0,-1 0 0 0 0,0 0 0 0 0,0 0 0 0 0,0 0 0 0 0,0 0 1 0 0,0 1-1 0 0,-1-1 0 0 0,1 0 0 0 0,-1 0 0 0 0,1 1 0 0 0,-1 2 1 0 0,1 2-9 0 0,0 4-66 0 0,-2 14 20 0 0,0-22 64 0 0,0 1 0 0 0,-1-1 0 0 0,1 1 0 0 0,-1-1 0 0 0,1 1 0 0 0,-1-1 0 0 0,0 0 0 0 0,0 0 0 0 0,0 0 0 0 0,-1 0 0 0 0,-4 5 0 0 0,1-3 53 0 0,0 0 0 0 0,0 0 0 0 0,0-1 0 0 0,0 0 0 0 0,-8 4-1 0 0,12-7-41 0 0,0 0-1 0 0,0 0 1 0 0,0 0-1 0 0,0-1 1 0 0,0 1-1 0 0,0-1 1 0 0,-1 0 0 0 0,1 1-1 0 0,0-1 1 0 0,0 0-1 0 0,0 0 1 0 0,0 0-1 0 0,-1-1 1 0 0,1 1-1 0 0,0 0 1 0 0,0-1-1 0 0,-4-1 1 0 0,-1-1 61 0 0,1-1 1 0 0,-1 1 0 0 0,-11-10-1 0 0,-6-3 404 0 0,22 14-431 0 0,0 1-1 0 0,0-1 1 0 0,0 0-1 0 0,0 0 0 0 0,0 0 1 0 0,0 0-1 0 0,1 0 1 0 0,-1 0-1 0 0,1 0 1 0 0,-1-1-1 0 0,1 1 0 0 0,0-1 1 0 0,0 1-1 0 0,-1-5 1 0 0,1 5-48 0 0,0-6 150 0 0,1-8-67 0 0,4 4-20 0 0,12-21-61 0 0,-12 25-61 0 0,9 3-11 0 0,37-12 41 0 0,-37 12-12 0 0,-9 13 80 0 0,10 23-11 0 0,-11-20 35 0 0,-4-5-12 0 0,-2 0-1 0 0,1-1 1 0 0,0 1 0 0 0,-1-1-1 0 0,0 0 1 0 0,0 0-1 0 0,-1 0 1 0 0,0 0-1 0 0,-8 8 1 0 0,9-9-29 0 0,0-1 1 0 0,0 0-1 0 0,0-1 1 0 0,0 1-1 0 0,-1-1 1 0 0,0 1-1 0 0,1-1 0 0 0,-1 0 1 0 0,0 0-1 0 0,0-1 1 0 0,0 1-1 0 0,0-1 1 0 0,0 0-1 0 0,-1 0 1 0 0,-5 1-1 0 0,9-3-49 0 0,-1 1-1 0 0,1 0 1 0 0,0-1 0 0 0,0 1 0 0 0,0-1-1 0 0,0 1 1 0 0,0-1 0 0 0,0 0-1 0 0,0 1 1 0 0,0-1 0 0 0,0 0 0 0 0,0 0-1 0 0,1 0 1 0 0,-1 0 0 0 0,0 0 0 0 0,0 1-1 0 0,1-1 1 0 0,-2-2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1 975 0 0,'0'0'5014'0'0,"0"0"-5006"0"0,0 0 1 0 0,-1 0 0 0 0,1 0-1 0 0,-1 0 1 0 0,1 0 0 0 0,0 0-1 0 0,-1 0 1 0 0,1 1-1 0 0,-1-1 1 0 0,1 0 0 0 0,0 0-1 0 0,-1 0 1 0 0,1 1 0 0 0,0-1-1 0 0,-1 0 1 0 0,1 0 0 0 0,0 1-1 0 0,0-1 1 0 0,-1 0-1 0 0,1 1 1 0 0,-2 7-250 0 0,2-6-129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7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109 115 287 0 0,'-2'1'124'0'0,"0"0"0"0"0,0 1 0 0 0,0-1 0 0 0,0 0-1 0 0,0 0 1 0 0,0-1 0 0 0,0 1 0 0 0,0 0-1 0 0,0-1 1 0 0,-3 1 0 0 0,-15 6 882 0 0,19-6-864 0 0,-1 0 0 0 0,1 0 0 0 0,-1 0-1 0 0,1 0 1 0 0,-1-1 0 0 0,1 1 0 0 0,-1 0-1 0 0,1-1 1 0 0,-1 1 0 0 0,0-1 0 0 0,1 0-1 0 0,-1 1 1 0 0,0-1 0 0 0,1 0 0 0 0,-1 0-1 0 0,0 0 1 0 0,1 0 0 0 0,-1-1 0 0 0,0 1-1 0 0,1 0 1 0 0,-1-1 0 0 0,0 1 0 0 0,1-1-1 0 0,-1 1 1 0 0,1-1 0 0 0,-1 0 0 0 0,1 0-1 0 0,-1 1 1 0 0,1-1 0 0 0,0 0 0 0 0,-3-2-1 0 0,3 1 351 0 0,1-7-97 0 0,1 0-1 0 0,1 0 0 0 0,-1 0 0 0 0,4-11 0 0 0,-3 14 263 0 0,9-1-603 0 0,32-20-54 0 0,-43 27-2 0 0,1-1 1 0 0,-1 1 0 0 0,1 0 0 0 0,-1-1-1 0 0,1 1 1 0 0,0-1 0 0 0,-1 1 0 0 0,1 0-1 0 0,-1 0 1 0 0,1-1 0 0 0,0 1 0 0 0,-1 0-1 0 0,1 0 1 0 0,0 0 0 0 0,-1-1 0 0 0,1 1-1 0 0,0 0 1 0 0,0 0 0 0 0,-1 0 0 0 0,1 0-1 0 0,0 0 1 0 0,-1 1 0 0 0,1-1 0 0 0,0 0-1 0 0,-1 0 1 0 0,1 0 0 0 0,0 0 0 0 0,-1 1-1 0 0,1-1 1 0 0,-1 0 0 0 0,1 1 0 0 0,0-1-1 0 0,0 1 1 0 0,45 22-22 0 0,-45-23 21 0 0,0 0 1 0 0,-1 0-1 0 0,1 0 0 0 0,0 1 0 0 0,0-1 0 0 0,-1 0 0 0 0,1 1 1 0 0,0-1-1 0 0,-1 1 0 0 0,1-1 0 0 0,-1 1 0 0 0,1-1 0 0 0,0 1 1 0 0,-1-1-1 0 0,1 1 0 0 0,-1-1 0 0 0,1 1 0 0 0,-1 0 0 0 0,0-1 0 0 0,1 1 1 0 0,-1 0-1 0 0,0-1 0 0 0,1 1 0 0 0,-1 0 0 0 0,0 1 0 0 0,12 38 1 0 0,-11-37 8 0 0,0 0 1 0 0,-1 1-1 0 0,1-1 0 0 0,-1 0 1 0 0,0 0-1 0 0,0 1 0 0 0,-1 4 1 0 0,0-3 26 0 0,-1 0 0 0 0,0 0 0 0 0,0 0 0 0 0,0-1 0 0 0,0 1 0 0 0,-1 0 0 0 0,1-1 0 0 0,-1 0 0 0 0,-1 1 0 0 0,1-1 0 0 0,0-1 0 0 0,-1 1 0 0 0,0 0 0 0 0,0-1 0 0 0,0 0 0 0 0,-6 4 0 0 0,8-6-9 0 0,0 0 1 0 0,0 0-1 0 0,0 0 0 0 0,-1-1 0 0 0,1 1 0 0 0,0-1 0 0 0,-1 1 0 0 0,1-1 0 0 0,-1 0 0 0 0,1 0 1 0 0,0 0-1 0 0,-1 0 0 0 0,1 0 0 0 0,-1-1 0 0 0,1 1 0 0 0,0-1 0 0 0,-1 1 0 0 0,1-1 0 0 0,0 0 1 0 0,0 0-1 0 0,-1 0 0 0 0,1 0 0 0 0,0 0 0 0 0,0-1 0 0 0,0 1 0 0 0,0 0 0 0 0,-2-3 0 0 0,-2-3 112 0 0,0-1-1 0 0,1 1 1 0 0,-1-1-1 0 0,2 1 0 0 0,-7-14 1 0 0,3 6 97 0 0,7 14-222 0 0,1 0 0 0 0,-1-1 0 0 0,0 1 0 0 0,1 0 0 0 0,-1-1 0 0 0,1 1 0 0 0,-1-1 0 0 0,1 1 0 0 0,0-1 0 0 0,-1 1 1 0 0,1-1-1 0 0,0 0 0 0 0,0 1 0 0 0,1-3 0 0 0,-1-1 18 0 0,-1-6 59 0 0,3-15-5 0 0,-2 26-80 0 0,0-1-1 0 0,0 0 1 0 0,0 0 0 0 0,0 0-1 0 0,1 0 1 0 0,-1 0-1 0 0,0 0 1 0 0,0 0 0 0 0,1 0-1 0 0,-1 1 1 0 0,1-1-1 0 0,-1 0 1 0 0,1 0-1 0 0,-1 0 1 0 0,2 0 0 0 0,20-33-8 0 0,-16 25-66 0 0,7 6 13 0 0,-6 2 56 0 0,0 0-1 0 0,-1 0 1 0 0,1 0 0 0 0,0 1-1 0 0,0 0 1 0 0,0 0 0 0 0,7 2-1 0 0,-11-1 1 0 0,0 0 1 0 0,1 1-1 0 0,-1-1 0 0 0,0 1 0 0 0,0 0 0 0 0,0 0 1 0 0,0 0-1 0 0,0 0 0 0 0,-1 0 0 0 0,1 1 0 0 0,-1 0 0 0 0,3 2 1 0 0,-4-4-2 0 0,-1-1 0 0 0,1 0 1 0 0,-1 1-1 0 0,0-1 0 0 0,1 1 0 0 0,-1-1 1 0 0,1 0-1 0 0,-1 1 0 0 0,0-1 1 0 0,1 1-1 0 0,-1-1 0 0 0,0 1 0 0 0,0-1 1 0 0,1 1-1 0 0,-1 0 0 0 0,0-1 1 0 0,0 1-1 0 0,0-1 0 0 0,0 1 0 0 0,0-1 1 0 0,0 1-1 0 0,0 0 0 0 0,0-1 1 0 0,0 1-1 0 0,-1 20 5 0 0,1-20 0 0 0,0 0 0 0 0,0 0 1 0 0,0 0-1 0 0,0 0 1 0 0,-1 0-1 0 0,1 0 0 0 0,0 0 1 0 0,0 0-1 0 0,-1 0 0 0 0,1 0 1 0 0,-1 0-1 0 0,1 0 1 0 0,-1 0-1 0 0,1 0 0 0 0,-1-1 1 0 0,1 1-1 0 0,-1 0 0 0 0,0 0 1 0 0,0-1-1 0 0,-1 2 1 0 0,0 0 9 0 0,-1 3 31 0 0,-1 1 0 0 0,-1-1 0 0 0,1 0 0 0 0,-1 0 0 0 0,0-1 0 0 0,0 1 0 0 0,0-1 0 0 0,-1 0 0 0 0,-9 5 1 0 0,11-8-65 0 0,1 1 1 0 0,-1 0-1 0 0,0-1 1 0 0,0 0-1 0 0,1 0 1 0 0,-1 0 0 0 0,0 0-1 0 0,0-1 1 0 0,0 1-1 0 0,0-1 1 0 0,0 0-1 0 0,0 0 1 0 0,0-1 0 0 0,0 1-1 0 0,0-1 1 0 0,-4-1-1 0 0,8 2-18 0 0,-9-5-246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7.8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67 239 775 0 0,'0'0'100'0'0,"-1"0"-40"0"0,1-1-1 0 0,-1 1 0 0 0,0 0 0 0 0,1 0 1 0 0,-1 0-1 0 0,1-1 0 0 0,-1 1 0 0 0,1 0 1 0 0,-1-1-1 0 0,0 1 0 0 0,1 0 0 0 0,-1-1 1 0 0,1 1-1 0 0,0-1 0 0 0,-1 1 0 0 0,1-1 1 0 0,-1 1-1 0 0,1-1 0 0 0,0 1 0 0 0,-1-2 0 0 0,-34-43 2128 0 0,33 40-1938 0 0,0 1 0 0 0,0-1 0 0 0,0 0-1 0 0,0 0 1 0 0,1 1 0 0 0,0-1 0 0 0,0 0 0 0 0,-1-6 0 0 0,2 7-156 0 0,-1 3-24 0 0,1-1-1 0 0,-1 1 0 0 0,1-1 0 0 0,0 0 0 0 0,0 1 0 0 0,-1-1 0 0 0,1 0 0 0 0,0 0 1 0 0,1 1-1 0 0,-1-3 0 0 0,1-1 69 0 0,-1 1 272 0 0,2-2-33 0 0,9-32 47 0 0,-9 31-365 0 0,0 5-24 0 0,-1 0 1 0 0,-1-1-1 0 0,1 1 0 0 0,0 0 1 0 0,0-1-1 0 0,-1 1 0 0 0,0-1 1 0 0,1 1-1 0 0,-1-4 0 0 0,14 2 20 0 0,42-14-29 0 0,-43 15 4 0 0,-5 10 1 0 0,17 25 0 0 0,-19-23 45 0 0,-4-2-6 0 0,7 21-5 0 0,-8-25-43 0 0,0 0-1 0 0,-1 0 1 0 0,1 0 0 0 0,-1 0-1 0 0,0 0 1 0 0,1 0-1 0 0,-2 0 1 0 0,1 0-1 0 0,0 1 1 0 0,-1-1-1 0 0,1 0 1 0 0,-1 0-1 0 0,0 0 1 0 0,0 0-1 0 0,-1 3 1 0 0,0-3-6 0 0,1 0 10 0 0,0 1 0 0 0,-1-1-1 0 0,1-1 1 0 0,-1 1-1 0 0,0 0 1 0 0,0 0-1 0 0,0 0 1 0 0,0-1 0 0 0,0 0-1 0 0,-1 1 1 0 0,1-1-1 0 0,-1 0 1 0 0,1 0 0 0 0,-1 0-1 0 0,0 0 1 0 0,-4 1-1 0 0,0 1 28 0 0,-1-1-1 0 0,0 0 0 0 0,0 0 1 0 0,-15 2-1 0 0,21-4-29 0 0,-1-1-1 0 0,1 0 1 0 0,0 0 0 0 0,0 0 0 0 0,0 0-1 0 0,0 0 1 0 0,0 0 0 0 0,-1 0 0 0 0,1-1-1 0 0,0 1 1 0 0,0-1 0 0 0,0 0-1 0 0,0 1 1 0 0,0-1 0 0 0,0 0 0 0 0,0 0-1 0 0,1 0 1 0 0,-1-1 0 0 0,0 1 0 0 0,0 0-1 0 0,1-1 1 0 0,-1 1 0 0 0,1-1 0 0 0,-1 1-1 0 0,1-1 1 0 0,0 0 0 0 0,-1 1-1 0 0,1-1 1 0 0,0 0 0 0 0,0 0 0 0 0,1 0-1 0 0,-1 0 1 0 0,0 0 0 0 0,0 0 0 0 0,1 0-1 0 0,-1-4 1 0 0,1-4 59 0 0,10-28-14 0 0,10-4-66 0 0,-15 34-65 0 0,3 8 47 0 0,0-1 0 0 0,0 1 0 0 0,0-1 0 0 0,11-3 0 0 0,-3 0 22 0 0,-3 3 121 0 0,-9 8-56 0 0,12 24 2 0 0,-15-30-67 0 0,-1 0-1 0 0,0-1 0 0 0,1 1 0 0 0,-1-1 0 0 0,1 1 1 0 0,-1 0-1 0 0,0-1 0 0 0,0 1 0 0 0,0 0 1 0 0,1-1-1 0 0,-1 1 0 0 0,0 0 0 0 0,0-1 1 0 0,0 1-1 0 0,0 0 0 0 0,0 1 0 0 0,-3 18 70 0 0,3-18-68 0 0,0-1 0 0 0,0 0 0 0 0,-1 0 0 0 0,1 0 0 0 0,0 1 0 0 0,-1-1 0 0 0,1 0 0 0 0,-1 0 0 0 0,1 0 0 0 0,-1 0 0 0 0,0 0 0 0 0,-1 1 0 0 0,-6 2 49 0 0,8-4-54 0 0,-1 1 1 0 0,0-1-1 0 0,1 0 1 0 0,-1 0-1 0 0,0 1 0 0 0,1-1 1 0 0,-1 0-1 0 0,0 1 1 0 0,1-1-1 0 0,-1 1 0 0 0,1-1 1 0 0,-1 1-1 0 0,1-1 1 0 0,-1 1-1 0 0,1 0 1 0 0,-1-1-1 0 0,0 2 0 0 0,-1 3 0 0 0,-14 17 58 0 0,16-22-59 0 0,-17 15 15 0 0,16-15-23 0 0,0 0-1 0 0,0 1 1 0 0,1-1 0 0 0,-1 0 0 0 0,0 0 0 0 0,0 1-1 0 0,1-1 1 0 0,-1 0 0 0 0,0 0 0 0 0,0 0 0 0 0,0 0-1 0 0,1 0 1 0 0,-1 0 0 0 0,0 0 0 0 0,0-1 0 0 0,0 1-1 0 0,1 0 1 0 0,-1 0 0 0 0,0-1 0 0 0,1 1 0 0 0,-1 0-1 0 0,0-1 1 0 0,0 1 0 0 0,1-1 0 0 0,-1 1 0 0 0,1 0-1 0 0,-1-1 1 0 0,0 0 0 0 0,1 1 0 0 0,-1-1 0 0 0,1 1 0 0 0,-1-2-1 0 0,0 1 10 0 0,1 1-15 0 0,0-1 0 0 0,-1 1 0 0 0,1 0 0 0 0,0-1 0 0 0,0 1 1 0 0,-1 0-1 0 0,1-1 0 0 0,0 1 0 0 0,0-1 0 0 0,-1 1 0 0 0,1 0 0 0 0,0 0 0 0 0,-1-1 0 0 0,1 1 0 0 0,-1 0 0 0 0,1 0 0 0 0,0-1 0 0 0,-1 1 0 0 0,1 0 0 0 0,-1 0 0 0 0,1 0 1 0 0,-1 0-1 0 0,1 0 0 0 0,0 0 0 0 0,-1 0 0 0 0,1 0 0 0 0,-1 0 0 0 0,1 0 0 0 0,-1 0 0 0 0,1 0 0 0 0,-1 0 0 0 0,1 0 0 0 0,0 0 0 0 0,-1 0 0 0 0,1 0 0 0 0,-1 0 0 0 0,1 1 0 0 0,-1-1 1 0 0,1 0-1 0 0,-1 1 0 0 0,0 0-481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38.5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130 188 599 0 0,'-11'8'1080'0'0,"8"-4"-700"0"0,-1 0-1 0 0,1 0 0 0 0,-1 0 1 0 0,0-1-1 0 0,-9 7 0 0 0,12-9-224 0 0,0-1-1 0 0,-1 1 0 0 0,1 0 1 0 0,-1 0-1 0 0,1-1 1 0 0,0 1-1 0 0,-1-1 1 0 0,1 1-1 0 0,-1-1 0 0 0,0 0 1 0 0,1 0-1 0 0,-1 0 1 0 0,1 1-1 0 0,-1-1 0 0 0,1-1 1 0 0,-1 1-1 0 0,1 0 1 0 0,-1 0-1 0 0,1-1 1 0 0,-1 1-1 0 0,1 0 0 0 0,-1-1 1 0 0,-5-3 2025 0 0,3-11-1372 0 0,3 12-657 0 0,0-1 306 0 0,1-4-55 0 0,3-30-226 0 0,3 1-86 0 0,0 19-32 0 0,10-22-36 0 0,-15 38-16 0 0,0 0-1 0 0,-1 0 0 0 0,1 0 1 0 0,0 1-1 0 0,0-1 0 0 0,1 0 1 0 0,-1 0-1 0 0,2-1 0 0 0,25-31-9 0 0,-27 33 2 0 0,-1 0 1 0 0,0 1-1 0 0,1-1 0 0 0,-1 1 0 0 0,1-1 0 0 0,-1 1 1 0 0,1-1-1 0 0,-1 1 0 0 0,1-1 0 0 0,-1 1 0 0 0,1 0 0 0 0,-1-1 1 0 0,1 1-1 0 0,0 0 0 0 0,-1-1 0 0 0,1 1 0 0 0,-1 0 0 0 0,1 0 1 0 0,0 0-1 0 0,-1-1 0 0 0,1 1 0 0 0,0 0 0 0 0,-1 0 0 0 0,1 0 1 0 0,0 0-1 0 0,-1 0 0 0 0,1 0 0 0 0,0 0 0 0 0,-1 0 0 0 0,1 1 1 0 0,0-1-1 0 0,-1 0 0 0 0,1 0 0 0 0,0 1 0 0 0,6 0 0 0 0,0 0 0 0 0,0 0-1 0 0,0 1 1 0 0,0 0 0 0 0,0 0 0 0 0,9 4-1 0 0,-14-4 4 0 0,0-1 0 0 0,0 1 0 0 0,-1 0 0 0 0,1 0 0 0 0,0-1 0 0 0,0 1 0 0 0,-1 0-1 0 0,1 1 1 0 0,-1-1 0 0 0,0 0 0 0 0,0 0 0 0 0,0 0 0 0 0,0 1 0 0 0,2 4 0 0 0,-3-7 2 0 0,0 1 0 0 0,1 0 0 0 0,-1-1 0 0 0,0 1 0 0 0,0 0 0 0 0,0-1 1 0 0,1 1-1 0 0,-1 0 0 0 0,0 0 0 0 0,0-1 0 0 0,0 1 0 0 0,0 0 0 0 0,0-1 1 0 0,0 1-1 0 0,0 0 0 0 0,-1 0 0 0 0,-1 7 24 0 0,0 0 0 0 0,-1 0 0 0 0,0 0 0 0 0,-1-1 0 0 0,1 1 1 0 0,-1-1-1 0 0,-1 0 0 0 0,0 0 0 0 0,0-1 0 0 0,0 1 0 0 0,-6 5 0 0 0,7-9-2 0 0,1 0 0 0 0,-1 0-1 0 0,0-1 1 0 0,0 1 0 0 0,0-1 0 0 0,0 0-1 0 0,0 0 1 0 0,0 0 0 0 0,-1 0 0 0 0,1-1-1 0 0,0 0 1 0 0,-1 0 0 0 0,1 0 0 0 0,-1 0 0 0 0,0-1-1 0 0,1 0 1 0 0,-1 0 0 0 0,0 0 0 0 0,1 0-1 0 0,-1-1 1 0 0,1 0 0 0 0,-6-1 0 0 0,8 1-2 0 0,0 1 1 0 0,1-1 0 0 0,-1 1 0 0 0,0-1-1 0 0,1 0 1 0 0,-1 0 0 0 0,0 0 0 0 0,1 0 0 0 0,-1 0-1 0 0,1 0 1 0 0,0 0 0 0 0,-1 0 0 0 0,1-1-1 0 0,0 1 1 0 0,0 0 0 0 0,0-1 0 0 0,0 1-1 0 0,0-1 1 0 0,0 0 0 0 0,-1-1 0 0 0,1 0 10 0 0,-1 0 1 0 0,0 0 0 0 0,0 0 0 0 0,0 0-1 0 0,0 1 1 0 0,0-1 0 0 0,0 1 0 0 0,-1 0-1 0 0,1-1 1 0 0,-5-2 0 0 0,6 4-118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52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103 179 431 0 0,'-7'7'0'0'0,"6"-5"89"0"0,0-1-1 0 0,-1 0 1 0 0,1 0-1 0 0,-1 0 1 0 0,1 1-1 0 0,-1-1 1 0 0,0-1-1 0 0,1 1 1 0 0,-1 0-1 0 0,0 0 1 0 0,0-1-1 0 0,1 1 0 0 0,-4 0 1 0 0,1 0 323 0 0,1 0-119 0 0,0 0 1 0 0,1 0-1 0 0,-1 0 0 0 0,0 0 1 0 0,0-1-1 0 0,1 1 0 0 0,-1-1 1 0 0,0 0-1 0 0,0 0 0 0 0,0 0 1 0 0,0 0-1 0 0,1 0 0 0 0,-1-1 1 0 0,0 1-1 0 0,0-1 0 0 0,1 0 1 0 0,-1 0-1 0 0,-6-3 960 0 0,5-20 319 0 0,3 20-465 0 0,5-7-600 0 0,11-30-131 0 0,-12 30 525 0 0,6 2-729 0 0,23-30-48 0 0,-24 30 251 0 0,5 11-313 0 0,37 7-38 0 0,-49-9-22 0 0,-1-1-1 0 0,1 1 1 0 0,0 0 0 0 0,-1 0-1 0 0,1 0 1 0 0,-1 0-1 0 0,1 0 1 0 0,-1 0 0 0 0,1 1-1 0 0,0-1 1 0 0,-1 0-1 0 0,1 0 1 0 0,-1 0 0 0 0,1 0-1 0 0,-1 1 1 0 0,1-1-1 0 0,-1 0 1 0 0,1 0 0 0 0,-1 1-1 0 0,1-1 1 0 0,-1 0-1 0 0,0 1 1 0 0,1-1 0 0 0,-1 1-1 0 0,1-1 1 0 0,-1 1-1 0 0,0-1 1 0 0,1 1 0 0 0,-1 0-1 0 0,9 18 22 0 0,-7-8 30 0 0,-3 19 1 0 0,0-19-45 0 0,-2 7-5 0 0,-17 14-7 0 0,16-25 3 0 0,3-5 0 0 0,0 0 0 0 0,0 1 0 0 0,-1-1 0 0 0,1-1 0 0 0,-1 1 0 0 0,1 0 0 0 0,-1 0 0 0 0,0 0 0 0 0,1-1 0 0 0,-1 1 0 0 0,0-1 0 0 0,0 0 0 0 0,0 1 0 0 0,0-1 0 0 0,0 0 0 0 0,-5 2 0 0 0,6-3 0 0 0,-1 1 0 0 0,0 0 0 0 0,0 1 0 0 0,0-2 0 0 0,0 1 0 0 0,-1 0 0 0 0,1 0 0 0 0,0-1 0 0 0,0 1 0 0 0,-1-1 0 0 0,1 0 0 0 0,0 1 0 0 0,0-1 0 0 0,-1 0 0 0 0,1-1 0 0 0,-4 1 0 0 0,-4-6 0 0 0,-4-9 12 0 0,0-10 50 0 0,2-5 15 0 0,4 1-5 0 0,6 14-17 0 0,2 15-55 0 0,0-6 1 0 0,0-1 1 0 0,1 1 0 0 0,0 0 0 0 0,0 0 0 0 0,2-9-1 0 0,-1 11 0 0 0,-1 1 0 0 0,0-1 0 0 0,1 0 1 0 0,0 1-1 0 0,0-1 0 0 0,0 1 0 0 0,0 0 0 0 0,1 0 0 0 0,-1 0 0 0 0,1 0 0 0 0,0 0 0 0 0,0 0 0 0 0,0 1 0 0 0,6-4 0 0 0,-4 3 12 0 0,0 0 0 0 0,0 1-1 0 0,0 0 1 0 0,1 0 0 0 0,-1 1-1 0 0,1 0 1 0 0,0 0 0 0 0,-1 0-1 0 0,1 0 1 0 0,0 1 0 0 0,10 1 71 0 0,-9 5-12 0 0,21 21 0 0 0,-20-20 0 0 0,-5-1 0 0 0,10 21 0 0 0,-9-16-12 0 0,-2 11-36 0 0,-5 2 35 0 0,-6-4 6 0 0,-3-7-11 0 0,1-7-44 0 0,5-4-75 0 0,0 0-1 0 0,0 0 0 0 0,0-1 0 0 0,0 0 0 0 0,0 0 1 0 0,0 0-1 0 0,-1-1 0 0 0,1 0 0 0 0,0 0 1 0 0,0 0-1 0 0,0-1 0 0 0,-8-1 0 0 0,-2-1-436 0 0,12 2 161 0 0,0 1-1 0 0,0-1 1 0 0,1 0 0 0 0,-1-1-1 0 0,-6-2 1 0 0,-3-3-3998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1:27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97 767 0 0,'0'0'0'0'0,"4"-14"0"0"0,-4 12 0 0 0,0 0 0 0 0,0-2 0 0 0,2-1 0 0 0,0-4 0 0 0,1-2 0 0 0,-1-2 0 0 0,0 2 0 0 0,5-7 0 0 0,-5 11 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6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42 194 143 0 0,'-16'0'48'0'0,"12"0"864"0"0,1 1-489 0 0,-16 5 9104 0 0,31-11-8414 0 0,34-14-8 0 0,-35 14-54 0 0,4 0-224 0 0,42-16-99 0 0,-29 13-22 0 0,26-6-55 0 0,-26 9-226 0 0,62-3 195 0 0,-27 2-348 0 0,-30 3-101 0 0,36 0-47 0 0,-34 2-11 0 0,41-4-9 0 0,-39 2-32 0 0,52-9-2 0 0,5-3 15 0 0,-16-3-16 0 0,-1-4-15 0 0,-18 4-57 0 0,-47 14-72 0 0,-33 13-5883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6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 1151 0 0,'-2'9'2'0'0,"1"-7"5"0"0,1 0-1 0 0,-1 0 1 0 0,1-1-1 0 0,-1 1 1 0 0,0 0-1 0 0,1 0 1 0 0,-1 0-1 0 0,0-1 1 0 0,0 1-1 0 0,-1-1 1 0 0,-1 3-1 0 0,-9 11 89 0 0,9-11 844 0 0,0-3-387 0 0,-9 2 74 0 0,10-3 289 0 0,-1 4 1137 0 0,-8 10 8256 0 0,23-13-10059 0 0,34 4-10 0 0,-35-4-38 0 0,1 3-10 0 0,34 14-6 0 0,-24-12 1 0 0,46 1 204 0 0,-12 0-190 0 0,-25-4-12 0 0,39 0-49 0 0,-36-1-19 0 0,35 2-7 0 0,-35-2-5 0 0,36 1-17 0 0,-34-1-10 0 0,40 0-1 0 0,-39 1-13 0 0,39 3-40 0 0,-40-6 26 0 0,66-7 38 0 0,-31 3-19 0 0,-48 3-47 0 0,-5 1 14 0 0,-1 0 1 0 0,21 3 0 0 0,23 4-18 0 0,7 7 37 0 0,6 0-4 0 0,-6-11-45 0 0,-17-6-26 0 0,-41 3-64 0 0,-11 1-247 0 0,1 0 311 0 0,0 0 0 0 0,-1 1 1 0 0,1-1-1 0 0,-1 0 0 0 0,0 0 1 0 0,1 0-1 0 0,-1 1 0 0 0,0-1 1 0 0,1 0-1 0 0,-1 0 0 0 0,-2 1 1 0 0,2 0-26 0 0,-2 2-175 0 0,0-3-37 0 0,-10 5-10 0 0,9-4-74 0 0,0-3-1080 0 0,-16-2-338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7.7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440 83 2791 0 0,'0'0'5912'0'0,"9"-9"-4797"0"0,23-26-155 0 0,-24 26 2292 0 0,-13 4-2701 0 0,-17-14-21 0 0,21 18-506 0 0,1 1-1 0 0,-1 0 1 0 0,1-1-1 0 0,0 1 1 0 0,-1 0-1 0 0,1-1 1 0 0,-1 1-1 0 0,1 0 1 0 0,-1-1-1 0 0,1 1 1 0 0,-1 0-1 0 0,1 0 1 0 0,-1-1-1 0 0,1 1 1 0 0,-1 0-1 0 0,1 0 1 0 0,-1 0-1 0 0,0 0 1 0 0,1 0-1 0 0,-2 0 1 0 0,-10-1 122 0 0,-1 1 0 0 0,1 1 0 0 0,-1 0 0 0 0,1 1 1 0 0,-1 0-1 0 0,1 1 0 0 0,0 0 0 0 0,-21 9 1 0 0,16-4-56 0 0,1 1 0 0 0,-1 0 0 0 0,2 1 0 0 0,-1 1 1 0 0,-20 18-1 0 0,16-10-29 0 0,0 2 1 0 0,1 0-1 0 0,1 1 1 0 0,1 1-1 0 0,1 0 0 0 0,1 1 1 0 0,-22 51-1 0 0,29-56-25 0 0,1 0 0 0 0,1 0 1 0 0,1 0-1 0 0,1 1 0 0 0,0 0 0 0 0,-1 30 0 0 0,5-39-10 0 0,0-1 0 0 0,1 0 0 0 0,0 0-1 0 0,0 0 1 0 0,1-1 0 0 0,0 1 0 0 0,1 0 0 0 0,0-1 0 0 0,0 1 0 0 0,1-1-1 0 0,1 0 1 0 0,-1 0 0 0 0,2 0 0 0 0,7 10 0 0 0,-2-9 54 0 0,54 35 79 0 0,-48-40-82 0 0,44 6-6 0 0,-42-8-49 0 0,-4-1 17 0 0,0 0 0 0 0,26-2 1 0 0,43-1 23 0 0,-68 0-56 0 0,46 1 48 0 0,-6 1-34 0 0,7 0 26 0 0,-9-1-52 0 0,-43 0-94 0 0,-1-7-325 0 0,28-21 184 0 0,-28 20-41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1:36.1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466 1 143 0 0,'0'0'8072'0'0,"0"3"-7656"0"0,-1 2-245 0 0,0-1 1 0 0,1 0-1 0 0,-2 0 0 0 0,1 0 0 0 0,0 0 0 0 0,-1 0 0 0 0,0 0 0 0 0,0-1 0 0 0,0 1 0 0 0,0 0 0 0 0,0-1 0 0 0,-5 5 0 0 0,-105 159 2897 0 0,104-155-2960 0 0,-58 77 771 0 0,1 0 18 0 0,38-48-505 0 0,-41 71 177 0 0,59-95-504 0 0,1 2 1 0 0,0-1-1 0 0,1 1 1 0 0,-6 31-1 0 0,-4 31 127 0 0,3 2 0 0 0,-4 135 0 0 0,18-202-192 0 0,0-3 0 0 0,1 1 0 0 0,3 21 0 0 0,-2-18-6 0 0,19 113 130 0 0,-13-97-114 0 0,1 8-10 0 0,-1 0 0 0 0,0 9 54 0 0,1 10-33 0 0,-5-22 32 0 0,12 97 75 0 0,-1-51-61 0 0,-15-76-57 0 0,10 29 60 0 0,12 47-3 0 0,-10-47-57 0 0,0-2-10 0 0,-7-24 1 0 0,4 19 52 0 0,-2 4-31 0 0,-1 8 26 0 0,1-1-36 0 0,1-4-12 0 0,0 6 54 0 0,1-7-44 0 0,1 5-10 0 0,0 0 0 0 0,3 10 54 0 0,-3-15-44 0 0,0 5-10 0 0,0 1 0 0 0,-7-29 1 0 0,7 23 52 0 0,4-1-43 0 0,6 12 50 0 0,-7-12-48 0 0,-9-26-12 0 0,0 0 0 0 0,10 15 0 0 0,-1-6 0 0 0,-7-10 0 0 0,0 0 0 0 0,-1 0 0 0 0,0 1 0 0 0,0-1 0 0 0,-1 1 0 0 0,5 17 0 0 0,2 7 11 0 0,0 1 32 0 0,9 9-33 0 0,0 0-10 0 0,-13-30 6 0 0,19 30 42 0 0,-19-31-40 0 0,25 32 66 0 0,1-1-14 0 0,1 7-37 0 0,-5-11 30 0 0,-17-24 1 0 0,20 26-44 0 0,9 12-10 0 0,3-2 0 0 0,8 5 60 0 0,-18-22-37 0 0,-16-16 30 0 0,21 17 43 0 0,-30-26 132 0 0,1-2 48 0 0,30 18 4 0 0,-30-19-74 0 0,1 2-1069 0 0,30 23 843 0 0,-30-23 843 0 0,-1-2-1410 0 0,30 19 358 0 0,-30-19 131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5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1 541 1351 0 0,'0'0'10824'0'0,"13"-3"-10214"0"0,40-9-64 0 0,-39 9-30 0 0,3-2-4 0 0,51-13-16 0 0,-34 9-69 0 0,32-10-38 0 0,-30 7-5 0 0,39-16-5 0 0,-38 12-24 0 0,36-18-17 0 0,-36 15-2 0 0,117-64 263 0 0,-80 40-94 0 0,-5 3-275 0 0,-37 22-78 0 0,52-29 82 0 0,-24 15-126 0 0,-7 6-17 0 0,17-6 4 0 0,-58 26-29 0 0,-2 0 13 0 0,32-18-28 0 0,-32 18-93 0 0,-13 8-272 0 0,-57 27-3414 0 0,43-20-1990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0 775 0 0,'0'0'1824'0'0,"0"3"-1186"0"0,-7 236 4124 0 0,7-63-4716 0 0,1-100-3522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0:25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23 327 1583 0 0,'-1'4'68'0'0,"-5"11"76"0"0,5-14-94 0 0,1 0 0 0 0,0 0-1 0 0,-1 0 1 0 0,1 0-1 0 0,-1 0 1 0 0,1 0-1 0 0,-12 11 8440 0 0,26-15-7543 0 0,42-7-62 0 0,-42 7-27 0 0,2-4-8 0 0,73-34 609 0 0,-75 34-1262 0 0,43-19 750 0 0,-42 19-765 0 0,-3 2 50 0 0,1-1 0 0 0,25-6 0 0 0,44-13 319 0 0,8-3-146 0 0,-32 10-281 0 0,-29 10-10 0 0,60-12 63 0 0,-18 3-106 0 0,10-4 4 0 0,-53 16-62 0 0,35-11 46 0 0,-1-1-37 0 0,-36 8 22 0 0,27-11-33 0 0,-27 4-1546 0 0,5-2-462 0 0,-44 22 712 0 0,11-4 1094 0 0,0 0 0 0 0,1 0-1 0 0,-1 0 1 0 0,1 0-1 0 0,-1 1 1 0 0,1-1-1 0 0,-1 0 1 0 0,1 1-1 0 0,-1-1 1 0 0,1 1-1 0 0,-3 1 1 0 0,-20 9-4359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1:39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0 831 0 0,'-4'2'19'0'0,"-19"10"2150"0"0,13 0 1642 0 0,8-10-4354 0 0,8 11 9333 0 0,22 17-8684 0 0,-21-23 397 0 0,7-3-432 0 0,42 12 19 0 0,-42-12 265 0 0,0-3-278 0 0,39 2 3 0 0,-40-2 320 0 0,1 2-333 0 0,41 11-43 0 0,-41-11 29 0 0,-1 0 1 0 0,39 7-33 0 0,-26-6 22 0 0,27 0-22 0 0,-25-2 22 0 0,43 2-33 0 0,18 0-10 0 0,-9-2 11 0 0,-63-2 45 0 0,-3 1 21 0 0,46 4 1 0 0,-45-4-12 0 0,-1 0-12 0 0,3 1-42 0 0,52 2 232 0 0,-12-3-222 0 0,-43 0 37 0 0,-1 0-4 0 0,42 3-34 0 0,-28 0 22 0 0,25 5-22 0 0,-39-7 167 0 0,-15-3-133 0 0,-6-2-34 0 0,5 1 22 0 0,-6-6-33 0 0,3-8-26 0 0,5 12-60 0 0,6 12-53 0 0,12 25 118 0 0,-17-33 11 0 0,0 1 0 0 0,0-1 0 0 0,0 1 0 0 0,0-1 0 0 0,0 1 0 0 0,1-1 0 0 0,-1 1 0 0 0,0-1 0 0 0,0 1 0 0 0,0-1 0 0 0,0 1 0 0 0,-1-1 0 0 0,1 0 0 0 0,0 1 0 0 0,0-1 0 0 0,0 1 0 0 0,0-1 0 0 0,0 1 0 0 0,-1-1 0 0 0,1 1 0 0 0,0-1 0 0 0,0 0 0 0 0,-1 1 0 0 0,1-1 0 0 0,0 1 0 0 0,0-1 0 0 0,-1 0 0 0 0,1 1 0 0 0,-1-1 0 0 0,1 0 0 0 0,0 0 0 0 0,-1 1 0 0 0,1-1 0 0 0,-1 0 0 0 0,0 1 0 0 0,-12 5 0 0 0,2-4 0 0 0,-2-6 0 0 0,10 3 2 0 0,2 0-2 0 0,-1 1 0 0 0,0-1 0 0 0,1 1 0 0 0,-1-1 0 0 0,1 0 0 0 0,-1 0 0 0 0,1 0 0 0 0,-1 0 0 0 0,1 0 0 0 0,0 0 0 0 0,0 0 1 0 0,-3-2-1 0 0,-1-5 51 0 0,-6-6-41 0 0,-2-7-10 0 0,3 0 0 0 0,6-1-10 0 0,5 18-12 0 0,9-3 1 0 0,33-19 0 0 0,-33 19-34 0 0,3 12-156 0 0,36 14 189 0 0,-37-14-32 0 0,-11 2-63 0 0,5 21 96 0 0,-6-17-22 0 0,-8 8 32 0 0,-2-4 11 0 0,-2-4 0 0 0,-3-3 0 0 0,2-3-14 0 0,11-4-22 0 0,0 0 0 0 0,0-1 0 0 0,0 1 1 0 0,0 0-1 0 0,-1-1 0 0 0,1 0 1 0 0,0 1-1 0 0,0-1 0 0 0,0 0 1 0 0,0 0-1 0 0,0 0 0 0 0,-3-1 1 0 0,1 0-72 0 0,2 1-68 0 0,1-4-1099 0 0,-4-9 104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1:40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123 96 287 0 0,'-5'3'31'0'0,"3"-2"124"0"0,-1 0-42 0 0,-1 1 1 0 0,1 0-1 0 0,-1-1 1 0 0,1 1-1 0 0,0 0 1 0 0,0 0-1 0 0,-4 4 1 0 0,-3 1 250 0 0,8-6-219 0 0,-1 1 1 0 0,1-1-1 0 0,-1 0 0 0 0,0 0 1 0 0,0 0-1 0 0,0 0 0 0 0,0 0 1 0 0,1-1-1 0 0,-1 1 0 0 0,0-1 1 0 0,-5 0-1 0 0,6 0-14 0 0,1 0 0 0 0,-1 0 0 0 0,0 0 0 0 0,1-1 0 0 0,-1 1-1 0 0,0-1 1 0 0,1 0 0 0 0,-1 1 0 0 0,0-1 0 0 0,1 0 0 0 0,-1 0 0 0 0,1 0 0 0 0,0 0 0 0 0,-1 0 0 0 0,1 0 0 0 0,0 0-1 0 0,-1 0 1 0 0,1-1 0 0 0,0 1 0 0 0,-1-2 0 0 0,1 0 16 0 0,0 0 0 0 0,0 0 1 0 0,0 1-1 0 0,0-1 0 0 0,1 0 0 0 0,0 0 0 0 0,-1 0 0 0 0,1 0 1 0 0,0 0-1 0 0,1-6 0 0 0,-1 7-103 0 0,0-2 274 0 0,1-1-35 0 0,5-17-10 0 0,-4 16 415 0 0,7-1-581 0 0,-9 7-107 0 0,5-4 3 0 0,0 0-1 0 0,0 0 1 0 0,0 1 0 0 0,1 0-1 0 0,-1 0 1 0 0,1 1 0 0 0,9-4-1 0 0,-10 5-2 0 0,0 0 0 0 0,0 0 0 0 0,1 1 0 0 0,-1 0 0 0 0,0 0 0 0 0,1 0 0 0 0,-1 0 0 0 0,0 1 0 0 0,1 0 0 0 0,-1 0 0 0 0,0 0 0 0 0,6 3 0 0 0,-8-2 0 0 0,1-1 0 0 0,-1 1 0 0 0,1 0 0 0 0,-1 1 0 0 0,0-1 0 0 0,0 0 0 0 0,0 1 0 0 0,0 0 0 0 0,0 0 0 0 0,-1 0 0 0 0,1 0 0 0 0,3 7 0 0 0,-4-7 3 0 0,0 1 0 0 0,0 0 0 0 0,-1 0 0 0 0,1 0 0 0 0,-1 0-1 0 0,1 6 1 0 0,-2-9 5 0 0,0 0 0 0 0,1 0 0 0 0,-1 0 0 0 0,0 0 0 0 0,0 0 0 0 0,0 0 0 0 0,0 1 0 0 0,0-1 0 0 0,0 0 0 0 0,0 0 0 0 0,0 0 0 0 0,0 0 0 0 0,-1 0 0 0 0,1 1 0 0 0,0-1 0 0 0,-1 0 0 0 0,1 0 0 0 0,-1 0 0 0 0,0 1 0 0 0,-1 1 19 0 0,0 3 46 0 0,-1 0 0 0 0,0-1 0 0 0,0 0 0 0 0,0 1 0 0 0,-1-1 0 0 0,0 0 0 0 0,0-1 0 0 0,0 1 0 0 0,0-1 0 0 0,-1 0 0 0 0,0 0 0 0 0,0 0 0 0 0,0 0 0 0 0,0-1 0 0 0,0 0 0 0 0,-9 3 0 0 0,13-5-29 0 0,-1-1-1 0 0,1 1 0 0 0,0-1 0 0 0,-1 1 1 0 0,1-1-1 0 0,-1 0 0 0 0,1 0 1 0 0,0 0-1 0 0,-1 0 0 0 0,1 0 0 0 0,-1 0 1 0 0,1 0-1 0 0,0 0 0 0 0,-1-1 1 0 0,1 1-1 0 0,0 0 0 0 0,-1-1 0 0 0,1 1 1 0 0,0-1-1 0 0,-1 0 0 0 0,1 1 1 0 0,0-1-1 0 0,0 0 0 0 0,0 0 0 0 0,0 0 1 0 0,0 0-1 0 0,0 0 0 0 0,0 0 1 0 0,0 0-1 0 0,0 0 0 0 0,-1-2 0 0 0,0 0 24 0 0,0 0-1 0 0,1 0 1 0 0,-1 0-1 0 0,1-1 0 0 0,0 1 1 0 0,0 0-1 0 0,0-1 1 0 0,0 1-1 0 0,1-1 1 0 0,-1 1-1 0 0,1-1 0 0 0,0 0 1 0 0,0 1-1 0 0,1-5 1 0 0,2-17 21 0 0,-3 24-85 0 0,0 0 1 0 0,0 0-1 0 0,0 0 1 0 0,1 0-1 0 0,-1 1 1 0 0,0-1-1 0 0,1 0 1 0 0,-1 0-1 0 0,0 0 1 0 0,1 0-1 0 0,-1 1 1 0 0,1-1-1 0 0,-1 0 1 0 0,1 0-1 0 0,0 0 1 0 0,23-32-11 0 0,-18 25-73 0 0,8 6-148 0 0,2-1 217 0 0,-7 1-23 0 0,0 0 0 0 0,0 1 0 0 0,0 0 0 0 0,10 1 0 0 0,-11 8-30 0 0,26 23 37 0 0,-33-31 24 0 0,0 1 0 0 0,-1-1 1 0 0,1 1-1 0 0,0-1 0 0 0,-1 1 0 0 0,1 0 0 0 0,0-1 1 0 0,-1 1-1 0 0,1 0 0 0 0,-1-1 0 0 0,1 1 0 0 0,-1 0 0 0 0,1 0 1 0 0,-1-1-1 0 0,0 1 0 0 0,1 0 0 0 0,-1 0 0 0 0,0 1 1 0 0,6 23-24 0 0,-5-14-22 0 0,-6 14 47 0 0,3-22 22 0 0,1 1 0 0 0,-1 0-1 0 0,0 0 1 0 0,0 0 0 0 0,-1-1 0 0 0,1 1 0 0 0,-1-1 0 0 0,0 0-1 0 0,0 0 1 0 0,0 0 0 0 0,0 0 0 0 0,-5 3 0 0 0,5-4 17 0 0,0 0 1 0 0,0 0 0 0 0,0 0 0 0 0,0 0 0 0 0,0-1 0 0 0,-1 0-1 0 0,1 0 1 0 0,0 0 0 0 0,-1 0 0 0 0,1 0 0 0 0,-1 0 0 0 0,1-1-1 0 0,-1 0 1 0 0,1 0 0 0 0,-5 0 0 0 0,5-1-68 0 0,0 1 0 0 0,1-1-1 0 0,-1 0 1 0 0,1 0 0 0 0,-1-1 0 0 0,1 1-1 0 0,-1 0 1 0 0,1-1 0 0 0,0 1 0 0 0,0-1 0 0 0,0 0-1 0 0,0 0 1 0 0,0 0 0 0 0,0 0 0 0 0,0 0 0 0 0,1 0-1 0 0,-1 0 1 0 0,1-1 0 0 0,-1 1 0 0 0,0-4-1 0 0,-1 1-453 0 0,2 3-485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1:42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42 391 431 0 0,'0'0'384'0'0,"-13"6"316"0"0,6-2-366 0 0,5-2 8 0 0,0-1 2 0 0,1-1-281 0 0,1 0 0 0 0,-1 1 0 0 0,1-1 0 0 0,-1 0 0 0 0,0 1 0 0 0,1-1 0 0 0,-1 0 0 0 0,-11-4 8562 0 0,18 1-5357 0 0,22-7-3709 0 0,-13 4 925 0 0,-3 1-52 0 0,3 0-328 0 0,42-16-2 0 0,-42 16 68 0 0,-1 2-90 0 0,40-9-2 0 0,-24 6-12 0 0,45-11-12 0 0,-49 12-46 0 0,-8 1 28 0 0,32-11 0 0 0,3-3 54 0 0,-26 11 1 0 0,26-5-22 0 0,-40 9 59 0 0,3 0-74 0 0,46-9-33 0 0,-46 9 32 0 0,-4 1 1 0 0,39-7-28 0 0,-39 7 150 0 0,1-2-96 0 0,41-9-48 0 0,-41 10 272 0 0,-2-3-250 0 0,34-16-33 0 0,-34 16 32 0 0,2 3 1 0 0,39-10-33 0 0,-39 9 231 0 0,-1 2-197 0 0,39-7-34 0 0,-39 7 96 0 0,-15 3-63 0 0,-11 3-44 0 0,2-6 1 0 0,8-2 32 0 0,1 1-34 0 0,2 1-3 0 0,0 1 0 0 0,0 0 0 0 0,0 0 0 0 0,0-1 1 0 0,0 1-1 0 0,0 0 0 0 0,1-1 0 0 0,-1 1 0 0 0,0-1 1 0 0,0-2-1 0 0,-5-19 7 0 0,5-6-26 0 0,1 23-51 0 0,65 2-141 0 0,-54 4 182 0 0,-8 6-9 0 0,3 23-27 0 0,-8-1 47 0 0,-4-9 0 0 0,2-13-36 0 0,-7 1 36 0 0,0 3 12 0 0,-3-5 0 0 0,-2-3 0 0 0,14-2 0 0 0,1-1 0 0 0,0 1 0 0 0,0 0 0 0 0,0 0 0 0 0,0-1 0 0 0,0 1 0 0 0,0 0 0 0 0,0-1 0 0 0,0 1 0 0 0,0-1 0 0 0,0 1 0 0 0,-1-2 0 0 0,-14-16 11 0 0,4-6 32 0 0,3-5-33 0 0,5 0-23 0 0,3 22-51 0 0,12 0-67 0 0,30-21 67 0 0,-30 21 0 0 0,-5 14-216 0 0,19 18 194 0 0,-19-19-61 0 0,-6-1-196 0 0,0 16 134 0 0,0-16-140 0 0,-1-2-478 0 0,0 0 534 0 0,-2 3 291 0 0,2 0-3766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1:43.6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60 178 599 0 0,'0'0'512'0'0,"-2"1"-256"0"0,0 0-39 0 0,0-1 0 0 0,0 1 0 0 0,0-1 0 0 0,0 1 0 0 0,0-1 0 0 0,0 0 0 0 0,0 0 0 0 0,0 0-1 0 0,-1 0 1 0 0,1 0 0 0 0,0 0 0 0 0,0-1 0 0 0,0 1 0 0 0,0-1 0 0 0,0 1 0 0 0,0-1 0 0 0,-3-1-1 0 0,4 1 33 0 0,-1-1 0 0 0,1 1-1 0 0,-1-1 1 0 0,1 1 0 0 0,0-1-1 0 0,-1 0 1 0 0,1 1-1 0 0,0-1 1 0 0,0 0 0 0 0,0 0-1 0 0,1 0 1 0 0,-1 0 0 0 0,0 0-1 0 0,1 0 1 0 0,-1 0-1 0 0,1 0 1 0 0,0 0 0 0 0,-1-2-1 0 0,6-4 0 0 0,13-23-37 0 0,-14 23 526 0 0,9 8-639 0 0,39-2-24 0 0,-39 2 88 0 0,-2 6-106 0 0,32 21-31 0 0,-33-20 118 0 0,-8 22 67 0 0,-1-23-90 0 0,-3-2 0 0 0,1-4-117 0 0,0 2 30 0 0,0 1 1 0 0,0-1-1 0 0,0 0 1 0 0,-1 0-1 0 0,1 0 1 0 0,-1 0 0 0 0,1 0-1 0 0,-1 0 1 0 0,0 0-1 0 0,0 0 1 0 0,0-1-1 0 0,0 1 1 0 0,0-1 0 0 0,0 0-1 0 0,0 1 1 0 0,-1-1-1 0 0,1 0 1 0 0,0 0-1 0 0,-1 0 1 0 0,1-1 0 0 0,-1 1-1 0 0,1 0 1 0 0,-4-1-1 0 0,-14-5 359 0 0,18 4-232 0 0,0-3-1 0 0,-3-5-39 0 0,2 4-49 0 0,0-1 1 0 0,0 1-1 0 0,1 0 0 0 0,0-1 1 0 0,0 0-1 0 0,-2-8 0 0 0,3 3-32 0 0,1 1 0 0 0,0-1 0 0 0,0 1-1 0 0,1-1 1 0 0,4-19 0 0 0,0 16 4 0 0,12-17-46 0 0,-17 30 1 0 0,0 1 1 0 0,0-1-1 0 0,1 1 1 0 0,-1-1-1 0 0,0 1 1 0 0,0-1-1 0 0,1 1 1 0 0,-1-1-1 0 0,1 1 1 0 0,-1-1-1 0 0,0 1 1 0 0,1 0-1 0 0,-1-1 1 0 0,1 1-1 0 0,-1 0 1 0 0,1-1-1 0 0,-1 1 1 0 0,1 0-1 0 0,-1 0 0 0 0,1-1 1 0 0,-1 1-1 0 0,1 0 1 0 0,0 0-1 0 0,-1 0 1 0 0,1 0-1 0 0,-1 0 1 0 0,1 0-1 0 0,-1 0 1 0 0,1 0-1 0 0,0 0 1 0 0,-1 0-1 0 0,1 0 1 0 0,-1 0-1 0 0,2 0 1 0 0,49-3-2 0 0,-38 3 60 0 0,-11 6 13 0 0,6 21-44 0 0,-8-26-23 0 0,1 0 1 0 0,-1 0-1 0 0,0 1 0 0 0,1-1 0 0 0,-1 0 0 0 0,0 0 1 0 0,0 0-1 0 0,0 1 0 0 0,1-1 0 0 0,-1 0 0 0 0,-1 0 1 0 0,1 1-1 0 0,0-1 0 0 0,0 0 0 0 0,0 0 0 0 0,-1 1 0 0 0,1-1 1 0 0,-1 0-1 0 0,0 1 0 0 0,0 2 9 0 0,0 0 67 0 0,-1 0 9 0 0,1 1-61 0 0,-9 13 94 0 0,1-5-108 0 0,-2-2-31 0 0,4-2 48 0 0,0-4-3251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2:11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332 155 975 0 0,'0'0'1575'0'0,"5"-8"-914"0"0,13-23 106 0 0,-14 23 813 0 0,-2 0-795 0 0,3-25-1 0 0,-3 25 0 0 0,-4 3-29 0 0,-5-14-123 0 0,1 12-51 0 0,-1 3-390 0 0,0 0-1 0 0,-1 0 0 0 0,0 1 1 0 0,0 0-1 0 0,0 1 0 0 0,0 0 1 0 0,-1 0-1 0 0,1 0 0 0 0,-1 1 1 0 0,1 1-1 0 0,-1-1 1 0 0,1 1-1 0 0,-1 1 0 0 0,1-1 1 0 0,0 2-1 0 0,-13 2 0 0 0,11-2-126 0 0,-1 1 0 0 0,1 1 0 0 0,0 0 0 0 0,0 0 0 0 0,0 1 0 0 0,1 0 0 0 0,-1 1-1 0 0,1 0 1 0 0,0 0 0 0 0,1 1 0 0 0,0 0 0 0 0,-14 15 0 0 0,8-1-51 0 0,-2 11-13 0 0,5 1 12 0 0,6-8 50 0 0,4-20 14 0 0,2 1-20 0 0,5 21-30 0 0,-4-20 188 0 0,11-2-120 0 0,39 14 22 0 0,-39-14 124 0 0,3-4-129 0 0,49 3-38 0 0,-34 0-3 0 0,41 9 15 0 0,-51-8-62 0 0,0 1 1 0 0,21 10 0 0 0,18 15 45 0 0,-39-17-14 0 0,-21-14-55 0 0,10 10 3 0 0,0 0 1 0 0,10 13-1 0 0,-14-14 1 0 0,0 0-1 0 0,8 19 1 0 0,-14-28-4 0 0,5 17 43 0 0,-4-9-34 0 0,0-4 4 0 0,-1 0 0 0 0,1 0 1 0 0,-1 0-1 0 0,0 0 0 0 0,0 1 0 0 0,-2 5 0 0 0,-1 19 67 0 0,3-26-63 0 0,0-1-1 0 0,0 1 1 0 0,0 0-1 0 0,-1-1 1 0 0,1 1-1 0 0,-1-1 1 0 0,0 0 0 0 0,0 1-1 0 0,0-1 1 0 0,0 1-1 0 0,0-1 1 0 0,-2 2 0 0 0,0 3 28 0 0,0 0 22 0 0,0 0-1 0 0,0 0 0 0 0,-1 0 1 0 0,0 0-1 0 0,-9 12 0 0 0,9-14 19 0 0,-1 1 3 0 0,0-1-1 0 0,0 0 1 0 0,0 0-1 0 0,0 0 1 0 0,-1-1 0 0 0,0 1-1 0 0,0-2 1 0 0,0 1 0 0 0,0-1-1 0 0,-1 1 1 0 0,-12 3-1 0 0,5-3 67 0 0,0 0 0 0 0,-1-2 0 0 0,1 1 0 0 0,-21 0 0 0 0,8-4-35 0 0,1-1 0 0 0,0-1-1 0 0,-1-1 1 0 0,1-1-1 0 0,-31-11 1 0 0,-54-10-1361 0 0,108 25 96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2:12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51 431 0 0,'-9'-17'1331'0'0,"8"17"-1253"0"0,-1-1 1 0 0,1 1-1 0 0,0 0 0 0 0,0-1 0 0 0,-1 1 1 0 0,1 0-1 0 0,0 0 0 0 0,-1 0 0 0 0,1 0 1 0 0,0 0-1 0 0,-1 0 0 0 0,1 0 1 0 0,0 0-1 0 0,-1 1 0 0 0,1-1 0 0 0,0 0 1 0 0,-1 1-1 0 0,1-1 0 0 0,0 1 0 0 0,0 0 1 0 0,0-1-1 0 0,-1 1 0 0 0,1 0 0 0 0,-2 1 1 0 0,0 1 87 0 0,-1 0 1 0 0,1 0-1 0 0,-1 0 1 0 0,1 0 0 0 0,-5 7-1 0 0,1 0 36 0 0,2 1 0 0 0,-1 0-1 0 0,2 0 1 0 0,-1 0 0 0 0,1 1 0 0 0,1-1 0 0 0,-3 18-1 0 0,3-3 70 0 0,0 0-1 0 0,1 28 0 0 0,2-26 7 0 0,0-23-235 0 0,0 0 1 0 0,0 1-1 0 0,1-1 1 0 0,2 9-1 0 0,0 4 152 0 0,-2-5-103 0 0,0-5 3 0 0,0-1-1 0 0,0 1 0 0 0,1 0 0 0 0,4 11 0 0 0,6 21 191 0 0,-9-30 18 0 0,1 1 8 0 0,16 32 2 0 0,-15-32 254 0 0,3-3-324 0 0,28 25-2 0 0,-27-25 1764 0 0,5-10-1046 0 0,44-5-164 0 0,-43 5-722 0 0,-4-6-322 0 0,33-21-64 0 0,-25 13 70 0 0,-8 7 242 0 0,-5 3 51 0 0,0 1 1 0 0,-1-1 0 0 0,0 0 0 0 0,0 0-1 0 0,6-10 1 0 0,0 3 33 0 0,26-41 336 0 0,8-16 11 0 0,-35 56-361 0 0,-3 4 15 0 0,0-1-1 0 0,-1 0 1 0 0,6-15-1 0 0,-4 12-32 0 0,16-40 143 0 0,-11 21-44 0 0,-1-1 0 0 0,-2-1 0 0 0,5-37 0 0 0,-10 57 474 0 0,1 52-608 0 0,1 8-16 0 0,1 13 0 0 0,-1 2 0 0 0,-2 5-60 0 0,-2-25 48 0 0,0 1 12 0 0,-1-4 0 0 0,-4-2 0 0 0,2-6-17 0 0,0-23-68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2:13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1 145 975 0 0,'0'0'3366'0'0,"5"-7"-2116"0"0,14-21 146 0 0,-14 21 2599 0 0,8 1-2900 0 0,37-18-21 0 0,-38 18 608 0 0,3 2-1136 0 0,43-14-30 0 0,-44 14 194 0 0,2 0-558 0 0,46-11-22 0 0,-46 12-10 0 0,-3 0-34 0 0,40-9-46 0 0,-39 9-136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2:13.7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374 253 3079 0 0,'0'0'135'0'0,"5"-7"-2"0"0,14-21 45 0 0,-14 21 591 0 0,-3-2 246 0 0,2-2-663 0 0,7-32 1456 0 0,-8 32-1413 0 0,-1 5-45 0 0,-1 1 1 0 0,1-1 0 0 0,-1 0-1 0 0,-1 0 1 0 0,1-10-1 0 0,0-17 932 0 0,0 31-1164 0 0,-1 0 0 0 0,0 0 1 0 0,0 0-1 0 0,0 0 0 0 0,0 0 0 0 0,0 0 1 0 0,0 0-1 0 0,0 1 0 0 0,-1-1 1 0 0,1 0-1 0 0,-1 0 0 0 0,0 0 0 0 0,1 0 1 0 0,-2-2-1 0 0,-1-1 136 0 0,3 4-202 0 0,0 0 0 0 0,-1-1 0 0 0,1 1 0 0 0,-1 0 0 0 0,1 0 1 0 0,-1 0-1 0 0,1 0 0 0 0,-1 0 0 0 0,0 0 0 0 0,1 0 0 0 0,-1 0 1 0 0,0 0-1 0 0,0 0 0 0 0,0 0 0 0 0,0 1 0 0 0,0-1 0 0 0,0 0 0 0 0,0 0 1 0 0,0 1-1 0 0,0-1 0 0 0,0 1 0 0 0,0-1 0 0 0,0 1 0 0 0,0-1 1 0 0,-1 1-1 0 0,1 0 0 0 0,0 0 0 0 0,0-1 0 0 0,-1 1 0 0 0,1 0 1 0 0,0 0-1 0 0,0 0 0 0 0,0 0 0 0 0,-1 1 0 0 0,1-1 0 0 0,0 0 0 0 0,0 0 1 0 0,0 1-1 0 0,-1-1 0 0 0,-1 2 0 0 0,-3 0 44 0 0,0 0 0 0 0,0 1 0 0 0,1 0 0 0 0,-1 1 0 0 0,-7 5 0 0 0,-3 5-21 0 0,0 0-1 0 0,1 1 0 0 0,1 1 0 0 0,1 0 1 0 0,0 1-1 0 0,-14 25 0 0 0,10-12-69 0 0,2 0 0 0 0,1 1-1 0 0,-12 38 1 0 0,19-35 48 0 0,6-26-42 0 0,0 1 0 0 0,1-1-1 0 0,0 0 1 0 0,1 12 0 0 0,0-14-10 0 0,1 0 0 0 0,-1 1 1 0 0,1-1-1 0 0,1 0 0 0 0,-1 0 1 0 0,1 0-1 0 0,5 9 0 0 0,-1-6-4 0 0,-1-1 0 0 0,2 0 0 0 0,8 9 0 0 0,-16-17 3 0 0,1 1-3 0 0,0 0-1 0 0,1 1 0 0 0,-1-1 0 0 0,1 0 1 0 0,0 0-1 0 0,-1 0 0 0 0,1 0 1 0 0,0 0-1 0 0,0-1 0 0 0,-1 1 1 0 0,1 0-1 0 0,2 0 0 0 0,88 31-61 0 0,-35-12 66 0 0,-43-15 123 0 0,-3 3-60 0 0,33 24 0 0 0,-33-24 80 0 0,-7 39 16 0 0,-4-46-155 0 0,0-1 1 0 0,1 1-1 0 0,-1 0 0 0 0,0 0 0 0 0,0 0 0 0 0,0 0 0 0 0,0 0 1 0 0,0 0-1 0 0,-1-1 0 0 0,1 1 0 0 0,0 0 0 0 0,0 0 0 0 0,0 0 1 0 0,-1 0-1 0 0,0 1 0 0 0,-5 8 46 0 0,0 0 1 0 0,-1 0-1 0 0,0-1 1 0 0,0 1-1 0 0,-1-2 1 0 0,-1 1-1 0 0,1-1 1 0 0,-1 0-1 0 0,-1-1 1 0 0,1 0-1 0 0,-1-1 1 0 0,-1 1-1 0 0,1-2 1 0 0,-18 7-1 0 0,11-5-16 0 0,0-1-1 0 0,1-1 1 0 0,-2-1-1 0 0,1 0 1 0 0,0-1-1 0 0,-1-1 1 0 0,0-1-1 0 0,1 0 1 0 0,-29-3-1 0 0,32 0-90 0 0,0 0-1 0 0,-17-6 0 0 0,26 7-134 0 0,1-1-1 0 0,-1 0 1 0 0,0 0 0 0 0,1-1-1 0 0,0 1 1 0 0,0-1-1 0 0,0 0 1 0 0,0 0 0 0 0,-4-4-1 0 0,4-2-1480 0 0,1-18-3668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36.217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120 216 143 0 0,'0'0'352'0'0,"-1"2"-160"0"0,0 0-32 0 0,0-1 0 0 0,0 0 0 0 0,0 1-1 0 0,0-1 1 0 0,0 0 0 0 0,0 0-1 0 0,0 1 1 0 0,0-1 0 0 0,-1 0-1 0 0,1 0 1 0 0,0 0 0 0 0,-1 0-1 0 0,1-1 1 0 0,-1 1 0 0 0,1 0 0 0 0,-1-1-1 0 0,1 1 1 0 0,-1-1 0 0 0,-1 1-1 0 0,0-1 123 0 0,0 0-1 0 0,0 0 1 0 0,0 0-1 0 0,1 0 1 0 0,-1 0-1 0 0,0-1 1 0 0,0 1-1 0 0,1-1 1 0 0,-1 0-1 0 0,0 0 1 0 0,1 0-1 0 0,-4-2 1 0 0,4 2-120 0 0,0-1 1 0 0,-1 1 0 0 0,1-1 0 0 0,0 0-1 0 0,0 1 1 0 0,0-1 0 0 0,1 0 0 0 0,-1 0-1 0 0,0 0 1 0 0,1 0 0 0 0,-1-1 0 0 0,1 1-1 0 0,0 0 1 0 0,0-1 0 0 0,-2-4 0 0 0,2 5 129 0 0,2-2-18 0 0,0-12-2 0 0,-1 12 158 0 0,3-2-285 0 0,8-19-8 0 0,-8 19 95 0 0,3 0-137 0 0,19-19-6 0 0,-19 19 215 0 0,5 1-244 0 0,32-14-37 0 0,-32 15 158 0 0,0 7-127 0 0,34 8-28 0 0,-34-8 342 0 0,-9 3-301 0 0,8 22 10 0 0,-7-22 3 0 0,-6-3 0 0 0,-4 9 137 0 0,-17 16 0 0 0,20-25-160 0 0,1 1 0 0 0,0-1-1 0 0,0-1 1 0 0,-1 1 0 0 0,0 0-1 0 0,1-1 1 0 0,-1 0 0 0 0,0 0-1 0 0,0 0 1 0 0,-6 2 0 0 0,8-4-18 0 0,0 0 0 0 0,0 0 0 0 0,1 0 1 0 0,-1 0-1 0 0,0 0 0 0 0,0-1 0 0 0,1 1 1 0 0,-1 0-1 0 0,0-1 0 0 0,0 1 0 0 0,1-1 1 0 0,-1 0-1 0 0,0 0 0 0 0,1 1 0 0 0,-1-1 1 0 0,1 0-1 0 0,-1 0 0 0 0,1-1 0 0 0,0 1 1 0 0,-1 0-1 0 0,1 0 0 0 0,0-1 0 0 0,0 1 0 0 0,0-1 1 0 0,-2-1-1 0 0,-2-5 128 0 0,0 0-1 0 0,1 0 1 0 0,-7-14-1 0 0,10 19-123 0 0,0-1 0 0 0,0 1-1 0 0,0-1 1 0 0,0 1 0 0 0,1-1-1 0 0,0 0 1 0 0,-1 1 0 0 0,1-6-1 0 0,1 8-40 0 0,-1-1-1 0 0,0 1 1 0 0,0-1-1 0 0,0 1 1 0 0,1-1-1 0 0,-1 1 0 0 0,0-1 1 0 0,1 1-1 0 0,0 0 1 0 0,0-3-1 0 0,18-21-14 0 0,-15 20-56 0 0,7 1-9 0 0,32-8 46 0 0,-32 9-48 0 0,1 5-16 0 0,37 4 6 0 0,-37-5 20 0 0,-5 6 17 0 0,0-1 49 0 0,0 1 1 0 0,10 13-1 0 0,-16-18 4 0 0,0 0 0 0 0,1 1 0 0 0,-1-1 0 0 0,0 0 0 0 0,0 1 0 0 0,-1-1 0 0 0,1 1 0 0 0,0-1 0 0 0,-1 1 0 0 0,1-1 0 0 0,-1 5 0 0 0,-3 18 0 0 0,-5-4 15 0 0,5-16 20 0 0,0 0 1 0 0,0 0-1 0 0,0-1 0 0 0,-1 0 1 0 0,0 0-1 0 0,0 0 0 0 0,0 0 1 0 0,0 0-1 0 0,-1-1 0 0 0,0 0 1 0 0,1 0-1 0 0,-1 0 0 0 0,0 0 1 0 0,0-1-1 0 0,-1 0 1 0 0,-5 2-1 0 0,8-3 3 0 0,-1 0-1 0 0,0 0 1 0 0,0-1 0 0 0,0 1 0 0 0,0-1 0 0 0,0 0-1 0 0,0 0 1 0 0,1 0 0 0 0,-1 0 0 0 0,0-1-1 0 0,0 0 1 0 0,0 1 0 0 0,0-2 0 0 0,1 1-1 0 0,-1 0 1 0 0,0-1 0 0 0,1 1 0 0 0,-1-1 0 0 0,1 0-1 0 0,0 0 1 0 0,-1-1 0 0 0,1 1 0 0 0,0-1-1 0 0,-4-4 1 0 0,3 2-3 0 0,0-1 0 0 0,1 0 0 0 0,-1 0 0 0 0,1 0 0 0 0,0-1 0 0 0,1 1 0 0 0,-1-1 0 0 0,-1-8 0 0 0,2 0 24 0 0,2 12-58 0 0,0 0 1 0 0,0 0-1 0 0,0 0 1 0 0,1 0-1 0 0,-1 0 1 0 0,2-3-1 0 0,10-21-15 0 0,-12 26 10 0 0,0 0 0 0 0,1 0 0 0 0,-1 0 0 0 0,1 1 0 0 0,-1-1 0 0 0,1 0 0 0 0,-1 1 0 0 0,1-1 0 0 0,-1 0 0 0 0,1 1 1 0 0,0-1-1 0 0,-1 0 0 0 0,1 1 0 0 0,1-1 0 0 0,27-20-24 0 0,-22 15-39 0 0,4 5-15 0 0,35-2-12 0 0,-34 2-2 0 0,-2 6 16 0 0,32 16 48 0 0,-31-16-44 0 0,-7 3-72 0 0,13 21 76 0 0,-16-28 69 0 0,-1 0 0 0 0,1-1-1 0 0,-1 1 1 0 0,1 0 0 0 0,-1-1-1 0 0,0 1 1 0 0,0 0 0 0 0,1 0-1 0 0,-1-1 1 0 0,0 1 0 0 0,0 0-1 0 0,0 0 1 0 0,0-1 0 0 0,1 1-1 0 0,-1 0 1 0 0,0 0 0 0 0,-1 1-1 0 0,-1 30-8 0 0,1-30 12 0 0,0 1 0 0 0,1 0 0 0 0,-1-1 0 0 0,0 1 0 0 0,0-1 0 0 0,0 1 0 0 0,-3 3 0 0 0,1-1 6 0 0,-1-1 0 0 0,0 1-1 0 0,0-1 1 0 0,0 0-1 0 0,0 0 1 0 0,-1 0 0 0 0,0 0-1 0 0,0-1 1 0 0,0 0 0 0 0,-6 3-1 0 0,3-2 29 0 0,0-1 0 0 0,0 0 0 0 0,0 0 0 0 0,0-1-1 0 0,-1 0 1 0 0,-13 1 0 0 0,18-3-24 0 0,0 0 1 0 0,1 0 0 0 0,-1-1-1 0 0,0 0 1 0 0,0 0-1 0 0,0 0 1 0 0,0 0-1 0 0,1 0 1 0 0,-1-1-1 0 0,0 0 1 0 0,1 1-1 0 0,-1-2 1 0 0,1 1 0 0 0,0 0-1 0 0,0 0 1 0 0,0-1-1 0 0,0 0 1 0 0,0 0-1 0 0,0 0 1 0 0,-2-4-1 0 0,-1 0 12 0 0,0-2 0 0 0,1 1 0 0 0,0 0 0 0 0,1-1 0 0 0,-1 0 0 0 0,2 0 0 0 0,-4-11 0 0 0,5 13-53 0 0,1 0 0 0 0,0 0 0 0 0,0-1 0 0 0,1 1 0 0 0,0 0 0 0 0,0 0 0 0 0,2-10 0 0 0,-1 13-49 0 0,4-1-138 0 0,14-16 68 0 0,-14 16-2 0 0,7 5-384 0 0,34 0 408 0 0,-35 0 0 0 0,-1 7-234 0 0,28 21 324 0 0,-29-20-39 0 0,-5-1 8 0 0,11 23 45 0 0,-15-30 20 0 0,1 1 1 0 0,-1 0 0 0 0,1-1-1 0 0,-1 1 1 0 0,0-1 0 0 0,1 1-1 0 0,-1 0 1 0 0,0 0 0 0 0,0-1-1 0 0,0 1 1 0 0,0 0 0 0 0,0 0-1 0 0,1-1 1 0 0,-1 1 0 0 0,-1 1-1 0 0,-2 21-49 0 0,2-20 61 0 0,-1 0-1 0 0,0 1 1 0 0,0-1 0 0 0,0 0-1 0 0,0 0 1 0 0,-1 0 0 0 0,1-1-1 0 0,-1 1 1 0 0,0 0 0 0 0,0-1-1 0 0,0 0 1 0 0,0 0 0 0 0,0 0 0 0 0,0 0-1 0 0,0 0 1 0 0,-7 2 0 0 0,5-2-38 0 0,-1 0 0 0 0,1 0 1 0 0,0-1-1 0 0,-1 0 1 0 0,1 0-1 0 0,0 0 1 0 0,-1 0-1 0 0,1-1 0 0 0,-1 0 1 0 0,1 0-1 0 0,-1-1 1 0 0,1 0-1 0 0,-1 0 0 0 0,1 0 1 0 0,0 0-1 0 0,-1-1 1 0 0,1 0-1 0 0,0 0 1 0 0,0 0-1 0 0,0-1 0 0 0,1 0 1 0 0,-1 0-1 0 0,1 0 1 0 0,-1 0-1 0 0,1-1 1 0 0,-7-6-1 0 0,10 8-169 0 0,-1-1 0 0 0,1 1 0 0 0,0 0 0 0 0,0 0 0 0 0,0-1 0 0 0,0 1 0 0 0,0-1 0 0 0,0 1 0 0 0,1-1 0 0 0,-1 1-1 0 0,1-1 1 0 0,0 1 0 0 0,-1-1 0 0 0,1 0 0 0 0,0 1 0 0 0,1-1 0 0 0,-1 1 0 0 0,1-5 0 0 0,-1 6 188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28 775 0 0,'0'0'859'0'0,"9"-3"-422"0"0,27-11 53 0 0,-27 11 207 0 0,-3 3-430 0 0,1 0 0 0 0,-1-1-1 0 0,0 0 1 0 0,7-1 0 0 0,-2-1 4 0 0,-1 2 512 0 0,-5 2-611 0 0,-1 1 0 0 0,1-1 0 0 0,-1 1 0 0 0,1 0 0 0 0,3 2 0 0 0,1 1 21 0 0,-1-2 870 0 0,0-5-915 0 0,24-5-148 0 0,-24 5-97 0 0,-2 6-442 0 0,14 9 228 0 0,-15-9-53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37.537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155 212 775 0 0,'0'0'262'0'0,"-2"2"-44"0"0,-2 0-85 0 0,-2 2 214 0 0,1-1-1 0 0,-1 1 0 0 0,0-1 1 0 0,0 0-1 0 0,-1-1 1 0 0,1 1-1 0 0,-13 2 0 0 0,17-5-184 0 0,-1 1 1 0 0,1-1-1 0 0,0 0 0 0 0,0 0 0 0 0,-1 0 0 0 0,1 0 0 0 0,0 0 0 0 0,0-1 0 0 0,0 1 0 0 0,-1-1 0 0 0,-1 0 0 0 0,4 1-156 0 0,-2-1 402 0 0,2 0-356 0 0,-1 0 0 0 0,1 0 0 0 0,0 0-1 0 0,0 0 1 0 0,-1 0 0 0 0,1 0 0 0 0,-1 1 0 0 0,1-1 0 0 0,-1 0-1 0 0,1 0 1 0 0,-1 0 0 0 0,-1-1 0 0 0,1 1 50 0 0,0-2 386 0 0,2-3-279 0 0,1 0-140 0 0,-1 4-26 0 0,-1-1 1 0 0,1 1-1 0 0,0-1 0 0 0,-1 1 0 0 0,1-1 1 0 0,-1 1-1 0 0,0-4 0 0 0,5-1 46 0 0,16-23-5 0 0,-16 22 48 0 0,2 3-68 0 0,17-19 8 0 0,-17 18 640 0 0,4 6-645 0 0,33-1-38 0 0,-33 0 51 0 0,-7 8 12 0 0,-1 0-76 0 0,-1-1 0 0 0,1 0 0 0 0,1 9 0 0 0,-3-11-12 0 0,-1-1-1 0 0,1 1 0 0 0,-1-1 0 0 0,0 1 1 0 0,-1 0-1 0 0,0 4 0 0 0,0-3 50 0 0,-1-1 11 0 0,-1 0 8 0 0,-1 1 1 0 0,0-1-1 0 0,0 0 0 0 0,0 0 0 0 0,-1 0 0 0 0,1 0 0 0 0,-1-1 0 0 0,0 0 0 0 0,0 0 0 0 0,0 0 1 0 0,-10 3-1 0 0,13-5-40 0 0,0-1 0 0 0,0 1 1 0 0,0-1-1 0 0,-1 1 0 0 0,1-1 1 0 0,0 0-1 0 0,0 0 0 0 0,0 0 0 0 0,0 0 1 0 0,-1 0-1 0 0,1-1 0 0 0,-3 0 1 0 0,-1 0 97 0 0,2 0-54 0 0,1 0 0 0 0,-1 0 0 0 0,0-1 0 0 0,1 1 0 0 0,-1-1 0 0 0,1 0 0 0 0,-1 0-1 0 0,1 0 1 0 0,0 0 0 0 0,0-1 0 0 0,-5-5 0 0 0,4 4-8 0 0,1 0 0 0 0,0 0 0 0 0,0 0 0 0 0,1 0 0 0 0,-1-1 0 0 0,-2-7 0 0 0,4 9-45 0 0,0 2-14 0 0,0 0 1 0 0,1-1 0 0 0,-1 1-1 0 0,1 0 1 0 0,-1 0-1 0 0,1 0 1 0 0,0-1 0 0 0,-1 1-1 0 0,1 0 1 0 0,0 0 0 0 0,0-1-1 0 0,0 1 1 0 0,0-2 0 0 0,0-1 13 0 0,-1 1 49 0 0,2-3-12 0 0,-1 3-61 0 0,1 1 1 0 0,-1-1-1 0 0,1 0 0 0 0,0 0 0 0 0,0 0 0 0 0,0 0 0 0 0,2-4 1 0 0,1 1-23 0 0,1 0 1 0 0,0 0 0 0 0,5-6-1 0 0,-4 6-67 0 0,5 5-149 0 0,1-2 225 0 0,-7 1-40 0 0,1 1 1 0 0,0 0-1 0 0,0 0 0 0 0,11 1 0 0 0,-8 5-16 0 0,24 16 4 0 0,-33-21 64 0 0,1 0 1 0 0,0 1-1 0 0,-1-1 0 0 0,1 0 0 0 0,-1 0 0 0 0,1 1 0 0 0,-1-1 0 0 0,0 0 0 0 0,1 1 0 0 0,-1-1 0 0 0,1 1 0 0 0,-1-1 1 0 0,1 0-1 0 0,-1 1 0 0 0,0-1 0 0 0,1 1 0 0 0,-1-1 0 0 0,0 1 0 0 0,0-1 0 0 0,1 1 0 0 0,-1-1 0 0 0,0 1 1 0 0,0 0-1 0 0,0-1 0 0 0,0 1 0 0 0,0-1 0 0 0,0 1 0 0 0,5 28-21 0 0,-5-16-25 0 0,-7 13 36 0 0,-6-3 12 0 0,-5-2 14 0 0,-5-3 55 0 0,17-15-42 0 0,0 1 0 0 0,0-1-1 0 0,-1 0 1 0 0,-7 3 0 0 0,11-5 4 0 0,1-1 0 0 0,0 1 0 0 0,0-1 1 0 0,0 1-1 0 0,-1-1 0 0 0,1 0 0 0 0,0 0 0 0 0,-1 0 0 0 0,1 0 0 0 0,0 0 0 0 0,0 0 0 0 0,-1-1 1 0 0,1 1-1 0 0,0-1 0 0 0,0 1 0 0 0,-1-1 0 0 0,1 0 0 0 0,-3-2 0 0 0,-21-21 449 0 0,25 23-463 0 0,0 0-1 0 0,0 0 1 0 0,1 0 0 0 0,-1 0-1 0 0,0 0 1 0 0,1 0-1 0 0,-1 0 1 0 0,1 0-1 0 0,-1-1 1 0 0,1 1-1 0 0,0 0 1 0 0,-1 0 0 0 0,1 0-1 0 0,0 0 1 0 0,0-3-1 0 0,-1 1 27 0 0,1 1-30 0 0,-1 0 0 0 0,0 0 0 0 0,1 0 0 0 0,-1 0 0 0 0,1 0 0 0 0,0 0 0 0 0,0 0-1 0 0,0 0 1 0 0,0 0 0 0 0,0-3 0 0 0,0-1 9 0 0,1-5 42 0 0,3-16-10 0 0,-2 22-55 0 0,-1 1 0 0 0,1-1 0 0 0,-1 1 0 0 0,1 0 0 0 0,0 0 0 0 0,4-5 0 0 0,19-22-79 0 0,-19 24 3 0 0,3 2-3 0 0,25-14 48 0 0,-25 14-40 0 0,2 5-74 0 0,-11 0 146 0 0,4 0-5 0 0,0 0 0 0 0,0 1-1 0 0,0-1 1 0 0,1 1 0 0 0,-1 0-1 0 0,0 0 1 0 0,0 1 0 0 0,-1-1-1 0 0,7 3 1 0 0,-8-2 4 0 0,-1 0 1 0 0,1 0-1 0 0,0 0 1 0 0,-1 0-1 0 0,1 0 0 0 0,-1 0 1 0 0,0 0-1 0 0,1 0 1 0 0,-1 1-1 0 0,0-1 0 0 0,0 0 1 0 0,-1 1-1 0 0,1-1 1 0 0,0 1-1 0 0,-1-1 0 0 0,0 1 1 0 0,1 2-1 0 0,-1 2 1 0 0,1 1 0 0 0,-1-1 0 0 0,-1 0 0 0 0,-1 8 0 0 0,-5 17 0 0 0,0-9-10 0 0,3-14-33 0 0,-9 10 32 0 0,12-18 13 0 0,0 1-1 0 0,0-1 1 0 0,0 0-1 0 0,0 0 1 0 0,-1 0-1 0 0,1 0 0 0 0,0 0 1 0 0,-1 0-1 0 0,1 0 1 0 0,-3 1-1 0 0,3-2 8 0 0,1 0-1 0 0,-1 0 0 0 0,0 1 0 0 0,0-1 0 0 0,1 0 1 0 0,-1 0-1 0 0,0 0 0 0 0,0 0 0 0 0,1 0 1 0 0,-1 0-1 0 0,0-1 0 0 0,0 1 0 0 0,1 0 1 0 0,-1 0-1 0 0,0 0 0 0 0,0-1 0 0 0,1 1 0 0 0,-1 0 1 0 0,0-1-1 0 0,1 1 0 0 0,-1 0 0 0 0,-1-2 1 0 0,1 1 5 0 0,0 0 0 0 0,0 0 1 0 0,0-1-1 0 0,0 1 0 0 0,0 0 1 0 0,0-1-1 0 0,0 1 1 0 0,1-1-1 0 0,-1 1 0 0 0,1-1 1 0 0,-1 1-1 0 0,0-3 0 0 0,-4-19 146 0 0,1-3-93 0 0,3-7-54 0 0,3-1-13 0 0,-1 29 0 0 0,0-1 0 0 0,0 1 0 0 0,3-10 0 0 0,10-14-14 0 0,-11 23-56 0 0,7 4-126 0 0,31-8 130 0 0,-31 8-12 0 0,-4 10 12 0 0,1 3 59 0 0,11 20 0 0 0,-16-26 9 0 0,-1-1 0 0 0,1 1-1 0 0,-1 0 1 0 0,0 0 0 0 0,0 0 0 0 0,1 10-1 0 0,-3 18 61 0 0,1-31-56 0 0,0 0 0 0 0,0 0 0 0 0,-1 0 0 0 0,1-1 0 0 0,0 1 0 0 0,-1 0 1 0 0,1 0-1 0 0,-1 0 0 0 0,0 0 0 0 0,1 0 0 0 0,-1-1 0 0 0,-1 3 0 0 0,-1 1 4 0 0,-2 3 33 0 0,-9 7-47 0 0,-1-5-124 0 0,12-8-244 0 0,0-2-99 0 0,-7 0-492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38.661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154 277 599 0 0,'0'0'364'0'0,"-2"3"16"0"0,1 0-151 0 0,-1 0 0 0 0,1 1 0 0 0,-1-1 0 0 0,0 0 0 0 0,0 0-1 0 0,0 0 1 0 0,0-1 0 0 0,-1 1 0 0 0,1 0 0 0 0,-1-1-1 0 0,0 0 1 0 0,1 0 0 0 0,-1 1 0 0 0,0-2 0 0 0,0 1-1 0 0,-1 0 1 0 0,-5 2 0 0 0,7-4-67 0 0,-1 0 0 0 0,1 0 0 0 0,0 0 0 0 0,0 0 0 0 0,0-1 0 0 0,-1 1 0 0 0,1-1 1 0 0,0 0-1 0 0,0 1 0 0 0,0-1 0 0 0,0 0 0 0 0,0 0 0 0 0,0 0 0 0 0,-2-2 0 0 0,3 2-114 0 0,-3-1 150 0 0,1 0 0 0 0,-1-1 0 0 0,1 1 0 0 0,0-1 1 0 0,0 0-1 0 0,0 0 0 0 0,0 0 0 0 0,1 0 0 0 0,-4-5 1 0 0,4 5-133 0 0,0 0 351 0 0,-1-2-8 0 0,-5-14-26 0 0,6 15-106 0 0,0-28 530 0 0,5 25-706 0 0,12-24-5 0 0,-11 23 136 0 0,6 2-168 0 0,-10 6-64 0 0,11-7 18 0 0,0 1 0 0 0,17-8 0 0 0,-23 13-17 0 0,-1-1 0 0 0,1 1 0 0 0,-1 0 0 0 0,1 0-1 0 0,0 0 1 0 0,0 1 0 0 0,-1-1 0 0 0,1 1 0 0 0,0 0 0 0 0,8 2 0 0 0,-10-2-1 0 0,0 1 0 0 0,0 0 0 0 0,-1 0 0 0 0,1 0 0 0 0,-1 0 0 0 0,1 1 0 0 0,-1-1 0 0 0,1 1 0 0 0,-1-1 0 0 0,0 1 0 0 0,0 0 0 0 0,1 0 0 0 0,-1 0 0 0 0,3 5 0 0 0,-4-6 0 0 0,0 1 0 0 0,-1-1 0 0 0,1 1 0 0 0,0 0 0 0 0,-1 0 0 0 0,1 0 0 0 0,-1-1 0 0 0,1 1 0 0 0,-1 0 0 0 0,0 0 0 0 0,0 0 0 0 0,0 0 0 0 0,0-1 0 0 0,0 1 0 0 0,0 3 0 0 0,-1 0 23 0 0,-1 0-1 0 0,1 1 1 0 0,-1-1-1 0 0,0 0 0 0 0,0 1 1 0 0,-1-1-1 0 0,1-1 1 0 0,-1 1-1 0 0,0 0 0 0 0,-1-1 1 0 0,1 1-1 0 0,-1-1 1 0 0,0 0-1 0 0,0 0 0 0 0,0 0 1 0 0,0-1-1 0 0,-1 1 1 0 0,1-1-1 0 0,-1 0 0 0 0,0-1 1 0 0,0 1-1 0 0,0-1 0 0 0,0 0 1 0 0,-1 0-1 0 0,1 0 1 0 0,0-1-1 0 0,-1 0 0 0 0,1 0 1 0 0,-8 0-1 0 0,11-1 22 0 0,0-1 1 0 0,-1 1-1 0 0,1-1 0 0 0,-1 1 0 0 0,1-1 0 0 0,0 0 1 0 0,0 0-1 0 0,-1 0 0 0 0,1-1 0 0 0,0 1 0 0 0,0 0 1 0 0,0-1-1 0 0,-3-2 0 0 0,4 2-31 0 0,-1 1 6 0 0,1 1 0 0 0,0-1 0 0 0,0 0 0 0 0,0 0 0 0 0,0 0 0 0 0,0 0 0 0 0,0-1 0 0 0,0 1 0 0 0,0 0 0 0 0,1 0 0 0 0,-1 0 0 0 0,0-1 1 0 0,0-1-1 0 0,-1-1 25 0 0,0 2-8 0 0,0-1 0 0 0,0 0-1 0 0,1 0 1 0 0,-1 0 0 0 0,-1-6 0 0 0,0 2 6 0 0,2 5-25 0 0,0 0 0 0 0,0 0 0 0 0,0 0 0 0 0,0-1-1 0 0,0 1 1 0 0,1 0 0 0 0,-1-1 0 0 0,1 1 0 0 0,-1 0-1 0 0,1-4 1 0 0,0 0 12 0 0,-1 3-17 0 0,0 0 0 0 0,1 0 0 0 0,-1 1 1 0 0,1-1-1 0 0,0 0 0 0 0,0 0 1 0 0,0 0-1 0 0,0 0 0 0 0,1-3 1 0 0,-1-1 10 0 0,2-6 37 0 0,4-13-61 0 0,0 11-52 0 0,11-21 23 0 0,-12 27-51 0 0,2 2-15 0 0,24-23 25 0 0,-23 23 7 0 0,3 5-117 0 0,34-6 157 0 0,-34 6-43 0 0,-4 9-10 0 0,0-2 60 0 0,-1 1 1 0 0,0-1-1 0 0,5 8 0 0 0,-9-11 13 0 0,-1 0 1 0 0,0 0-1 0 0,0 0 0 0 0,0 0 0 0 0,0 0 0 0 0,0 0 1 0 0,-1 0-1 0 0,1 1 0 0 0,-1-1 0 0 0,1 0 0 0 0,-1 0 1 0 0,0 1-1 0 0,0 1 0 0 0,0 4 2 0 0,0 0 0 0 0,-1 0 0 0 0,0 0 0 0 0,-1 0 0 0 0,0 0 0 0 0,0 0 0 0 0,0-1 0 0 0,-1 1 0 0 0,0-1-1 0 0,-1 0 1 0 0,-7 12 0 0 0,8-13 19 0 0,-1 0-1 0 0,-1-1 0 0 0,1 0 0 0 0,-1 0 0 0 0,0 0 1 0 0,0 0-1 0 0,0-1 0 0 0,-1 0 0 0 0,0 0 1 0 0,0-1-1 0 0,0 1 0 0 0,0-1 0 0 0,0 0 0 0 0,-9 2 1 0 0,13-4 2 0 0,-1-1 1 0 0,0 0-1 0 0,0 1 1 0 0,0-1-1 0 0,0 0 1 0 0,1 0-1 0 0,-1-1 1 0 0,0 1 0 0 0,0 0-1 0 0,1-1 1 0 0,-1 0-1 0 0,0 0 1 0 0,0 0-1 0 0,1 0 1 0 0,-1 0-1 0 0,1 0 1 0 0,-1-1 0 0 0,1 1-1 0 0,0-1 1 0 0,-3-1-1 0 0,-6-9 68 0 0,1-7-6 0 0,6-1-30 0 0,5 9-115 0 0,4-15-17 0 0,-4 19-3 0 0,4 0-44 0 0,1 0 75 0 0,-3 3-29 0 0,0 0 1 0 0,0 0 0 0 0,0 0-1 0 0,2-7 1 0 0,4 6-105 0 0,25-16-7 0 0,-25 16-6 0 0,2 9-473 0 0,35 10 526 0 0,-34-10 22 0 0,-10 3 10 0 0,10 19 2 0 0,-10-15 19 0 0,-2-3 87 0 0,-1-1 0 0 0,1 1 0 0 0,-2-1 0 0 0,1 0 0 0 0,-1 1 0 0 0,0-1 0 0 0,-1 0 0 0 0,0 0 0 0 0,0-1 0 0 0,0 1-1 0 0,-1 0 1 0 0,0-1 0 0 0,0 0 0 0 0,-9 9 0 0 0,1-6 18 0 0,-6-1 36 0 0,-1-4-50 0 0,17-4-20 0 0,1 0 0 0 0,-1 0 0 0 0,1 0 0 0 0,-1 1 0 0 0,1-1 0 0 0,-1-1 0 0 0,1 1 0 0 0,-1 0 0 0 0,1 0 0 0 0,0-1 0 0 0,-1 1 0 0 0,1 0 0 0 0,-1-1 0 0 0,1 1 0 0 0,0-1 0 0 0,-1 0 0 0 0,1 0 0 0 0,0 1 0 0 0,-1-1 0 0 0,1 0 0 0 0,0 0 0 0 0,0 0 0 0 0,0 0 0 0 0,0 0 0 0 0,0 0 0 0 0,-1-3 0 0 0,-12-31-1222 0 0,13 25 490 0 0,3-18-128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39.585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173 165 975 0 0,'0'0'867'0'0,"-2"1"-438"0"0,-1 1-159 0 0,0-1-1 0 0,1 1 0 0 0,-1-1 0 0 0,0 0 1 0 0,0-1-1 0 0,0 1 0 0 0,0 0 0 0 0,0-1 0 0 0,0 1 1 0 0,-4-1-1 0 0,2-1 88 0 0,1 0-1 0 0,-1 0 1 0 0,1-1 0 0 0,-1 0 0 0 0,1 1-1 0 0,0-2 1 0 0,0 1 0 0 0,-6-4 0 0 0,8 5-194 0 0,-1-1 5 0 0,1-1 0 0 0,-1 1-1 0 0,1 0 1 0 0,-1-1-1 0 0,1 0 1 0 0,0 1-1 0 0,-2-5 1 0 0,0 2 18 0 0,3 4-151 0 0,1 0 0 0 0,-1 0 0 0 0,0 0 1 0 0,1 0-1 0 0,-1 0 0 0 0,0 0 0 0 0,1 0 0 0 0,-1 0 0 0 0,1 0 1 0 0,0-1-1 0 0,-1-1 0 0 0,0 0 34 0 0,0 0 68 0 0,0-2-45 0 0,-1-13-11 0 0,2 17-77 0 0,0 0-1 0 0,0 1 0 0 0,0-1 1 0 0,0 1-1 0 0,0-1 0 0 0,0 0 1 0 0,0 1-1 0 0,0-1 0 0 0,0 1 1 0 0,0-1-1 0 0,0 0 0 0 0,1 1 1 0 0,-1-1-1 0 0,0 1 0 0 0,0-1 1 0 0,1 1-1 0 0,-1-1 0 0 0,0 1 1 0 0,1-1-1 0 0,15-29 0 0 0,-15 29-6 0 0,-1 0 0 0 0,1 0 0 0 0,-1 0 0 0 0,1 0 0 0 0,0 0 1 0 0,-1 0-1 0 0,1 0 0 0 0,0 1 0 0 0,0-1 0 0 0,0 0 0 0 0,-1 0 1 0 0,1 1-1 0 0,0-1 0 0 0,1 0 0 0 0,31-21 7 0 0,-25 16 65 0 0,2 6 5 0 0,34 0 12 0 0,-33 0-11 0 0,-7 8-10 0 0,15 24 5 0 0,-19-31-65 0 0,1 0 1 0 0,-1 0 0 0 0,1 0-1 0 0,-1 0 1 0 0,1-1 0 0 0,-1 1-1 0 0,0 0 1 0 0,1 0 0 0 0,-1 0 0 0 0,0 0-1 0 0,0 0 1 0 0,1 0 0 0 0,-1 0-1 0 0,0 2 1 0 0,1 5 18 0 0,0-5-13 0 0,-1 0 0 0 0,0 0 0 0 0,1 0 0 0 0,-1 0 0 0 0,0 0 0 0 0,0-1 0 0 0,-1 1 0 0 0,1 0-1 0 0,-2 5 1 0 0,2-3 10 0 0,0-3-11 0 0,0 0 0 0 0,0 1-1 0 0,-1-1 1 0 0,1 0 0 0 0,-1 0 0 0 0,1 0-1 0 0,-1 0 1 0 0,0 0 0 0 0,1-1 0 0 0,-3 3-1 0 0,0 4 17 0 0,0-1 0 0 0,0 0 0 0 0,-1 0-1 0 0,-1 0 1 0 0,1 0 0 0 0,-1-1 0 0 0,0 0 0 0 0,-11 11-1 0 0,11-14 42 0 0,0 1-1 0 0,-1-1 0 0 0,1 0 1 0 0,-1 0-1 0 0,0-1 0 0 0,-7 3 0 0 0,10-4-25 0 0,0 0-1 0 0,-1 0 1 0 0,0-1-1 0 0,1 1 1 0 0,-1-1-1 0 0,1 0 0 0 0,-1 0 1 0 0,0 0-1 0 0,1 0 1 0 0,-1-1-1 0 0,-5-1 1 0 0,6 1 13 0 0,-1-1 0 0 0,1 1 1 0 0,0-1-1 0 0,0 0 0 0 0,0 0 1 0 0,0-1-1 0 0,0 1 0 0 0,1-1 1 0 0,-4-2-1 0 0,5 3-37 0 0,-3-2 37 0 0,1 0 1 0 0,0 0-1 0 0,1 0 0 0 0,-1 0 1 0 0,1 0-1 0 0,-1-1 1 0 0,1 1-1 0 0,-2-8 1 0 0,3 8-41 0 0,0 3-8 0 0,0-1 0 0 0,0 0 1 0 0,1 0-1 0 0,-1 0 0 0 0,1 0 1 0 0,-1 0-1 0 0,1 0 0 0 0,0 0 1 0 0,-1 0-1 0 0,1 0 1 0 0,1-3-1 0 0,-1-1 4 0 0,-1-4 38 0 0,4-16-36 0 0,10-7-25 0 0,-10 26-55 0 0,4 0-107 0 0,20-19 87 0 0,-20 20 3 0 0,3 7 22 0 0,34 3 39 0 0,-44-5 23 0 0,1 1-1 0 0,-1 0 1 0 0,1 0-1 0 0,0 0 1 0 0,-1 0-1 0 0,1 0 0 0 0,-1 0 1 0 0,1 1-1 0 0,0-1 1 0 0,-1 0-1 0 0,1 0 1 0 0,-1 0-1 0 0,1 0 1 0 0,-1 1-1 0 0,1-1 1 0 0,0 0-1 0 0,-1 1 0 0 0,1-1 1 0 0,-1 0-1 0 0,0 1 1 0 0,1-1-1 0 0,-1 1 1 0 0,1-1-1 0 0,-1 0 1 0 0,1 1-1 0 0,-1-1 0 0 0,0 1 1 0 0,1-1-1 0 0,-1 1 1 0 0,0 0-1 0 0,21 35-10 0 0,-19-32 12 0 0,-1 0 0 0 0,1 0 0 0 0,-1 1 0 0 0,0-1 0 0 0,0 0 0 0 0,0 6 0 0 0,-2 22 16 0 0,1-23 3 0 0,0-7-8 0 0,0 0 0 0 0,0 1 0 0 0,-1-1 0 0 0,1 0 0 0 0,-1 0 0 0 0,1 1 0 0 0,-1-1 0 0 0,0 0 0 0 0,0 0 0 0 0,-2 4 0 0 0,0 0 28 0 0,-1 0 0 0 0,0-1 0 0 0,0 1-1 0 0,0-1 1 0 0,0 0 0 0 0,-1 0 0 0 0,0 0 0 0 0,0 0-1 0 0,-10 6 1 0 0,10-10 21 0 0,-6-2-48 0 0,-1-6-12 0 0,10 5-16 0 0,1 0-1 0 0,-1 0 0 0 0,1 1 1 0 0,0-1-1 0 0,0-1 0 0 0,-1 1 1 0 0,1 0-1 0 0,1 0 0 0 0,-1 0 1 0 0,0 0-1 0 0,0-1 0 0 0,1 1 1 0 0,-1 0-1 0 0,1-1 0 0 0,0-4 1 0 0,-1 3-36 0 0,0 2 23 0 0,1 1 0 0 0,0-1 1 0 0,-1 0-1 0 0,1 1 0 0 0,0-1 0 0 0,0 0 0 0 0,0 1 1 0 0,0-1-1 0 0,1 1 0 0 0,-1-1 0 0 0,1-2 0 0 0,3-16-195 0 0,-3 15-22 0 0,3-3-485 0 0,12-23 332 0 0,-12 24-21 0 0,6 4-2904 0 0,32-8 2315 0 0,-31 8-1670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45.881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8 575 743 0 0,'-6'8'2526'0'0,"6"-15"-2205"0"0,-2-25 628 0 0,5 22-607 0 0,2-2-226 0 0,8-36 470 0 0,-1-5 118 0 0,3-15 2 0 0,1-10 4 0 0,0 5-4 0 0,-3 14-53 0 0,-2 3-84 0 0,-4 9 223 0 0,0 15-534 0 0,-6 24 1204 0 0,10 11-1400 0 0,34 7-41 0 0,-45-10-20 0 0,1 0 1 0 0,0 0-1 0 0,-1 0 1 0 0,1 0-1 0 0,0 0 1 0 0,-1 0-1 0 0,1 0 1 0 0,-1 0-1 0 0,1 1 1 0 0,0-1-1 0 0,-1 0 1 0 0,1 0-1 0 0,-1 1 1 0 0,1-1-1 0 0,-1 0 1 0 0,1 1-1 0 0,-1-1 0 0 0,1 1 1 0 0,-1-1-1 0 0,1 1 1 0 0,-1-1-1 0 0,1 1 1 0 0,-1-1-1 0 0,0 1 1 0 0,1-1-1 0 0,-1 1 1 0 0,0-1-1 0 0,1 2 1 0 0,17 33 8 0 0,-1-2-10 0 0,6 13-15 0 0,-2 1 0 0 0,-1 1 0 0 0,-3 1 0 0 0,13 64-1 0 0,-25-92-20 0 0,-1-3-59 0 0,4 30 0 0 0,-8-11-408 0 0,0-33 346 0 0,-1-2-17 0 0,0 6-2 0 0,1-6-13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46.147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 1 143 0 0,'0'0'4451'0'0,"12"0"-3752"0"0,38 0-25 0 0,-38 0 980 0 0,0 3-1392 0 0,35 11-26 0 0,-35-11-62 0 0,-2-2-481 0 0,44 6-1661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46.415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53 0 1087 0 0,'0'0'678'0'0,"-2"2"-18"0"0,0 0-515 0 0,0 0 0 0 0,0 0 0 0 0,0 1 1 0 0,1-1-1 0 0,-1 0 0 0 0,1 1 0 0 0,0-1 0 0 0,0 1 0 0 0,-2 4 1 0 0,-7 31 642 0 0,4-14-279 0 0,0 1-261 0 0,2 1 0 0 0,0 0 0 0 0,2 0 0 0 0,1 28 0 0 0,3-21-2232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47.387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 23 599 0 0,'0'0'6275'0'0,"2"4"-6119"0"0,7 13-11 0 0,-7-8-5 0 0,-1 103 763 0 0,0-61 1278 0 0,5-60-2031 0 0,22-24-12 0 0,-22 24-2 0 0,-1 1 0 0 0,12-28-4 0 0,-13 27-17 0 0,1-1-10 0 0,24-48 86 0 0,-13 23-163 0 0,-12 26 481 0 0,6 12-437 0 0,-4-2-59 0 0,0 1 0 0 0,0 0-1 0 0,-1 0 1 0 0,1 0 0 0 0,5 4-1 0 0,-9-5-7 0 0,-1 0 0 0 0,0 1 1 0 0,1-1-1 0 0,-1 1 0 0 0,0 0 0 0 0,0-1 0 0 0,0 1 0 0 0,0 0 0 0 0,0 0 0 0 0,0 0 0 0 0,-1-1 0 0 0,1 1 0 0 0,-1 0 0 0 0,1 0 0 0 0,-1 2 0 0 0,3 34 9 0 0,-2-28-17 0 0,-3 96 2205 0 0,4-55-5374 0 0,-2-48 2950 0 0,4-12-2967 0 0,12-26 2489 0 0,-12 27-337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47.782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1 131 431 0 0,'3'9'4080'0'0,"9"-11"-3568"0"0,35-8 0 0 0,-35 7 438 0 0,-8-6-524 0 0,15-26-2 0 0,-14 26 608 0 0,-4 0-744 0 0,7-24-32 0 0,-6 24-133 0 0,-4 7-64 0 0,1 0-54 0 0,0 1 0 0 0,-1-1-1 0 0,1 1 1 0 0,0 0 0 0 0,0 0 0 0 0,-1 0 0 0 0,1-1 0 0 0,-1 1 0 0 0,1 1 0 0 0,-1-1 0 0 0,0 0 0 0 0,1 0-1 0 0,-1 0 1 0 0,0 1 0 0 0,1-1 0 0 0,-1 1 0 0 0,0 0 0 0 0,0-1 0 0 0,0 1 0 0 0,1 0 0 0 0,-1 0 0 0 0,0 0-1 0 0,0 0 1 0 0,0 0 0 0 0,1 1 0 0 0,-1-1 0 0 0,0 0 0 0 0,0 1 0 0 0,1-1 0 0 0,-3 2 0 0 0,1-1 6 0 0,0 1 0 0 0,0-1 0 0 0,-1 1 0 0 0,1 0 0 0 0,1 0 0 0 0,-1 0 1 0 0,0 1-1 0 0,0-1 0 0 0,1 1 0 0 0,-1-1 0 0 0,1 1 0 0 0,0 0 0 0 0,0 0 0 0 0,0 0 1 0 0,0 0-1 0 0,0 0 0 0 0,1 0 0 0 0,0 1 0 0 0,-1-1 0 0 0,1 0 0 0 0,0 5 0 0 0,-1 0 33 0 0,0 1 0 0 0,1 0 0 0 0,1-1-1 0 0,0 1 1 0 0,0 0 0 0 0,0 0 0 0 0,3 10-1 0 0,-3-17 197 0 0,4 2-112 0 0,1 0-86 0 0,-3-2-20 0 0,0 0-1 0 0,0-1 1 0 0,0 1 0 0 0,-1 0-1 0 0,1 0 1 0 0,0 0-1 0 0,-1 0 1 0 0,0 0-1 0 0,2 3 1 0 0,8 14 112 0 0,-8-15 2 0 0,1 0-22 0 0,15 11-122 0 0,-14-11-156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48.128"/>
    </inkml:context>
    <inkml:brush xml:id="br0">
      <inkml:brushProperty name="width" value="0.1" units="cm"/>
      <inkml:brushProperty name="height" value="0.1" units="cm"/>
      <inkml:brushProperty name="color" value="#FF81E7"/>
    </inkml:brush>
  </inkml:definitions>
  <inkml:trace contextRef="#ctx0" brushRef="#br0">18 2 1583 0 0,'0'0'68'0'0,"-1"2"2"0"0,-1 4 329 0 0,-1-1 1 0 0,1 1 0 0 0,1-1-1 0 0,-1 1 1 0 0,-1 9 0 0 0,2 0 544 0 0,0-7-418 0 0,0 1-1 0 0,1 0 0 0 0,0-1 1 0 0,0 1-1 0 0,1-1 0 0 0,3 15 1 0 0,-2-18-416 0 0,-1-3-44 0 0,0 0-1 0 0,-1 0 0 0 0,1-1 0 0 0,-1 1 0 0 0,1 0 0 0 0,-1 0 1 0 0,1 4-1 0 0,10-12 28 0 0,-11 6-93 0 0,10-5-13 0 0,-1 0 1 0 0,0-1-1 0 0,12-10 0 0 0,-17 13 14 0 0,-1-1 0 0 0,1 1-1 0 0,-1-1 1 0 0,0 0 0 0 0,-1 0-1 0 0,1 0 1 0 0,2-6 0 0 0,15-38 233 0 0,-16 40 1113 0 0,0 15-1198 0 0,13 20 3 0 0,-16-27-142 0 0,0 1-1 0 0,-1 0 1 0 0,0-1-1 0 0,1 1 1 0 0,-1 0-1 0 0,1-1 1 0 0,-1 1-1 0 0,0 0 1 0 0,0 0-1 0 0,1 0 1 0 0,-1-1-1 0 0,0 1 1 0 0,0 0-1 0 0,0 0 1 0 0,0 1-1 0 0,2 30 118 0 0,2 3-102 0 0,2-11-39 0 0,-5-19-61 0 0,8-9-142 0 0,30-11 117 0 0,-30 11 10 0 0,-5-4 17 0 0,1-1 61 0 0,-3 4-2 0 0,0 0 0 0 0,0 0 0 0 0,0 1-1 0 0,0-1 1 0 0,-1-1 0 0 0,2-6 0 0 0,6-24-115 0 0,-7 27-142 0 0,0 2-803 0 0,10-24-1289 0 0,-10 23-696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52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8 609 543 0 0,'-1'2'213'0'0,"0"0"0"0"0,0 1 0 0 0,0-1 0 0 0,0 0 0 0 0,1 1 0 0 0,-1-1 0 0 0,1 0 0 0 0,-1 1 0 0 0,1-1 0 0 0,0 1 0 0 0,0-1 0 0 0,0 0 0 0 0,1 4 0 0 0,-1-1 109 0 0,1-4-241 0 0,-1 1-1 0 0,0-1 0 0 0,1 1 0 0 0,-1-1 0 0 0,1 0 0 0 0,-1 1 0 0 0,1-1 0 0 0,0 0 0 0 0,-1 1 1 0 0,2 0-1 0 0,2 6 2384 0 0,1-19-1874 0 0,1-1-393 0 0,-1 2 128 0 0,-1-1-1 0 0,5-16 0 0 0,7-23 674 0 0,5-19-55 0 0,-14 48-853 0 0,66-179 1564 0 0,-48 143-1349 0 0,-14 30-1 0 0,-5 11-204 0 0,19-42 342 0 0,-8 20-216 0 0,-13 29-2 0 0,1 0-10 0 0,15-30-48 0 0,-15 30 886 0 0,4 14-980 0 0,25 16-1 0 0,-33-21-67 0 0,0 1 0 0 0,0-1 0 0 0,0 1 0 0 0,-1-1 0 0 0,1 1 0 0 0,0-1 1 0 0,0 1-1 0 0,0 0 0 0 0,-1-1 0 0 0,1 1 0 0 0,0 0 0 0 0,-1 0 0 0 0,1-1 0 0 0,-1 1 0 0 0,1 1 0 0 0,19 38 92 0 0,-1 1 0 0 0,-3 1 0 0 0,22 82 0 0 0,-25-60-57 0 0,-4 1 0 0 0,3 84 0 0 0,2 29-42 0 0,-9-149-160 0 0,-4-25-32 0 0,6-61-7657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1 582 143 0 0,'0'9'11'0'0,"1"41"332"0"0,-1 27 3626 0 0,2-84-3742 0 0,9-38 191 0 0,3-3 40 0 0,3-14 52 0 0,4-10 28 0 0,2-3 36 0 0,0 1 34 0 0,0 4 40 0 0,-3 4-141 0 0,0 4-206 0 0,-17 51-254 0 0,11-33 146 0 0,-3 13-98 0 0,-8 23-6 0 0,0 1-15 0 0,6-21-48 0 0,-7 21 410 0 0,4 11-356 0 0,15 14-53 0 0,-20-18-25 0 0,0 1 1 0 0,-1-1-1 0 0,1 0 0 0 0,-1 1 1 0 0,1-1-1 0 0,-1 1 1 0 0,0-1-1 0 0,1 1 0 0 0,-1-1 1 0 0,1 1-1 0 0,-1-1 0 0 0,0 1 1 0 0,1-1-1 0 0,-1 1 1 0 0,0 0-1 0 0,0-1 0 0 0,1 2 1 0 0,1 4 5 0 0,6 20 48 0 0,53 292 82 0 0,-37-107-138 0 0,-20-179 0 0 0,-1-3 0 0 0,0-10-10 0 0,-2 1-56 0 0,0-17 2 0 0,-9-5-3241 0 0,6 2 3085 0 0,1-1 0 0 0,-1 1 0 0 0,1-1 0 0 0,-1 0 0 0 0,1 1 0 0 0,-1-1 0 0 0,1 0 0 0 0,0 0 0 0 0,-2-2 0 0 0,2 3 192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52.6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0 143 0 0,'-10'0'8920'0'0,"23"0"-7925"0"0,36 0-90 0 0,-36 0-38 0 0,-2 2-10 0 0,36 5-69 0 0,-35-5-284 0 0,1 1-120 0 0,38 7-28 0 0,-39-8 100 0 0,0 0-394 0 0,33 5-37 0 0,-33-5 6 0 0,-1-1-606 0 0,33 3 287 0 0,-32-3-243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33:53.1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1 3079 0 0,'0'0'1804'0'0,"-1"2"-976"0"0,-27 91 3731 0 0,5-18-2846 0 0,-8 38-222 0 0,26-74-2816 0 0,4-37 487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9.93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88 719 0 0,'1'-6'54'0'0,"3"-16"42"0"0,-3 17 345 0 0,11 0 147 0 0,2-1-383 0 0,-2 1 149 0 0,-1 0 0 0 0,21-5 0 0 0,-21 6-107 0 0,-4 1 26 0 0,-1 1 0 0 0,1 0 0 0 0,0 1 0 0 0,13-3 0 0 0,17-2 573 0 0,-28 5-32 0 0,3 1-148 0 0,36 1-67 0 0,-36-1-14 0 0,-2 1-58 0 0,30 1-242 0 0,-30-2-106 0 0,-1 3-19 0 0,34 11-32 0 0,-1 1-133 0 0,-33-13-146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1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1033 1177 1151 0 0,'-15'9'905'0'0,"0"0"-1"0"0,-1-1 1 0 0,-21 8-1 0 0,17-9-80 0 0,-1-1-1 0 0,1-1 0 0 0,-1-1 1 0 0,-37 3-1 0 0,-15 2 213 0 0,-9 0-319 0 0,61-8-542 0 0,0 0-1 0 0,0-2 0 0 0,0-1 0 0 0,0-1 1 0 0,0 0-1 0 0,1-2 0 0 0,-1 0 0 0 0,1-1 1 0 0,-36-17-1 0 0,45 17-115 0 0,-104-55 632 0 0,98 50-558 0 0,-1-1-1 0 0,2-1 1 0 0,0 0 0 0 0,-17-18-1 0 0,5 4 28 0 0,18 18-82 0 0,1-1 0 0 0,0 0 0 0 0,0 0 1 0 0,-12-19-1 0 0,2-11 183 0 0,15 30-177 0 0,-11-25 26 0 0,13 30-91 0 0,-12-40 150 0 0,3 9-12 0 0,3 5 0 0 0,1 1 2 0 0,-1-3-14 0 0,4 11-73 0 0,3 17 4 0 0,0-1 16 0 0,-2-19 4 0 0,2 19 0 0 0,1-2-2 0 0,-1-24-12 0 0,1 24-2 0 0,0 0 0 0 0,3-29-2 0 0,-1 22-50 0 0,7-22 0 0 0,11-16-7 0 0,7 1 22 0 0,6-1-33 0 0,5 0-10 0 0,-24 37 0 0 0,20-18 0 0 0,9-1 11 0 0,-24 22 32 0 0,34-20-33 0 0,11-5-10 0 0,-46 27 8 0 0,-8 4 7 0 0,0 2 0 0 0,21-9 1 0 0,-20 8-8 0 0,-3 2 6 0 0,0 0 0 0 0,1 0 0 0 0,16-4 0 0 0,-13 4-6 0 0,-4 0 6 0 0,1 1 0 0 0,0 1 0 0 0,17-4 0 0 0,31-5-4 0 0,8 0-10 0 0,-10 3 11 0 0,-35 6 42 0 0,16-1 11 0 0,-18 1 0 0 0,30 0-10 0 0,13 0-44 0 0,6 1-10 0 0,-10 2 14 0 0,-31-1 46 0 0,-9 2-51 0 0,9 2 55 0 0,16 3-51 0 0,9 1-13 0 0,0 3 0 0 0,-2 5 0 0 0,-3 3 0 0 0,-7 2 0 0 0,-10-1 0 0 0,-5-1 0 0 0,0 1 0 0 0,1 2 0 0 0,-2 0 0 0 0,-4 0 0 0 0,-1 0 0 0 0,-2 1 0 0 0,20 33 0 0 0,2 4 0 0 0,-26-41-13 0 0,0 0-1 0 0,-2 1 0 0 0,0 0 1 0 0,8 28-1 0 0,-7-12-20 0 0,11 65 0 0 0,-18-79-1 0 0,0 0 0 0 0,-2 0-1 0 0,-1 0 1 0 0,-1 1 0 0 0,-1-1-1 0 0,-1 0 1 0 0,-6 29 0 0 0,6-39 28 0 0,-1-1 0 0 0,0 1 1 0 0,-1-1-1 0 0,0 0 0 0 0,-1 0 1 0 0,0 0-1 0 0,-12 17 0 0 0,2-8 29 0 0,0-2 0 0 0,-1 0-1 0 0,-1-1 1 0 0,-1-1-1 0 0,-1 0 1 0 0,0-2 0 0 0,-1 0-1 0 0,-36 19 1 0 0,23-17 36 0 0,0-3 0 0 0,-2 0 0 0 0,0-2 0 0 0,0-2-1 0 0,-1-1 1 0 0,-39 3 0 0 0,54-8-177 0 0,0 1-1 0 0,-36 13 1 0 0,-12 1-163 0 0,68-17 128 0 0,-1-1 1 0 0,1 0-1 0 0,-1 0 0 0 0,1 1 0 0 0,-1-1 0 0 0,1 0 0 0 0,-1-1 0 0 0,1 1 0 0 0,-1 0 1 0 0,0 0-1 0 0,1-1 0 0 0,0 1 0 0 0,-1 0 0 0 0,1-1 0 0 0,-1 0 0 0 0,1 1 1 0 0,-1-1-1 0 0,1 0 0 0 0,0 0 0 0 0,0 0 0 0 0,-1 0 0 0 0,1 0 0 0 0,0 0 1 0 0,-1-1-1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11 455 431 0 0,'0'5'0'0'0,"0"0"27"0"0,-3 31 720 0 0,1-22 4635 0 0,0-56-4402 0 0,1 7-16 0 0,-1-2-144 0 0,1-7-41 0 0,1-8-62 0 0,2-3-23 0 0,1-4-132 0 0,-1 1-40 0 0,-2 47-444 0 0,3-31 282 0 0,2 14-152 0 0,-4 21 216 0 0,1 0-328 0 0,6-23-1 0 0,-6 22 232 0 0,6 12-271 0 0,23 9-35 0 0,-20-6 22 0 0,10 13-33 0 0,1 3 25 0 0,-1 2-1 0 0,-1 1 1 0 0,-1 1 0 0 0,19 35-1 0 0,51 124 157 0 0,-75-154-149 0 0,12 31-468 0 0,-48-88-6630 0 0,16 16 6100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45 599 0 0,'-21'4'7149'0'0,"43"-14"-6835"0"0,-10 5 137 0 0,-2 1 1139 0 0,0 2-806 0 0,31-5-50 0 0,-31 5-213 0 0,0 1-89 0 0,30-3-16 0 0,-29 3-60 0 0,-1 0-229 0 0,34-3-138 0 0,-33 3-126 0 0,-3 1-544 0 0,0-1 432 0 0,14-2-1 0 0,-10 1-1 0 0,-2 1-588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0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1 287 0 0,'3'1'34'0'0,"0"0"0"0"0,-1 0-1 0 0,1 1 1 0 0,-1-1-1 0 0,1 1 1 0 0,-1 0 0 0 0,1 0-1 0 0,-1 0 1 0 0,0 0-1 0 0,3 4 1 0 0,3 2 46 0 0,17 16 245 0 0,34 45 1 0 0,-11-13-83 0 0,16 21 2 0 0,55 87-1 0 0,-14-17-301 0 0,-88-126-60 0 0,38 36 0 0 0,-52-55 17 0 0,2 1 10 0 0,14 11 0 0 0,-11-11-13 0 0,-6-3-8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3 287 0 0,'0'-1'4'0'0,"0"1"-1"0"0,0 0 0 0 0,0 0 0 0 0,0 0 0 0 0,0 0 0 0 0,0 0 0 0 0,0 0 0 0 0,0 0 0 0 0,0 0 0 0 0,0 0 0 0 0,0 0 1 0 0,0 0-1 0 0,0-1 0 0 0,0 1 0 0 0,0 0 0 0 0,0 0 0 0 0,0 0 0 0 0,0 0 0 0 0,0 0 0 0 0,1 0 0 0 0,-1 0 0 0 0,0 0 0 0 0,0 0 1 0 0,0 0-1 0 0,0 0 0 0 0,0 0 0 0 0,0 0 0 0 0,0 0 0 0 0,0 0 0 0 0,0 0 0 0 0,0 0 0 0 0,1 0 0 0 0,-1 0 0 0 0,0 0 1 0 0,0 0-1 0 0,0 0 0 0 0,0 0 0 0 0,0 0 0 0 0,0 0 0 0 0,0 0 0 0 0,0 0 0 0 0,0 0 0 0 0,0 0 0 0 0,1 0 0 0 0,-1 0 0 0 0,0 0 1 0 0,0 0-1 0 0,0 0 0 0 0,0 0 0 0 0,8 4 243 0 0,6 7 59 0 0,14 18 6 0 0,-1 1 1 0 0,41 63-1 0 0,-31-42-240 0 0,55 70-3 0 0,90 132 81 0 0,-99-113-169 0 0,70 107-100 0 0,-148-238 15 0 0,7 10-53 0 0,-11-18 132 0 0,-1 0 0 0 0,0-1-1 0 0,1 1 1 0 0,-1-1-1 0 0,0 1 1 0 0,1-1-1 0 0,-1 0 1 0 0,1 1-1 0 0,-1-1 1 0 0,1 1 0 0 0,-1-1-1 0 0,1 0 1 0 0,-1 1-1 0 0,1-1 1 0 0,0 0-1 0 0,-1 0 1 0 0,1 1 0 0 0,-1-1-1 0 0,1 0 1 0 0,0 0-1 0 0,-1 0 1 0 0,1 0-1 0 0,0 0 1 0 0,0 0-1 0 0,0-1-146 0 0,-2-4 138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0 143 0 0,'2'1'9'0'0,"0"0"-1"0"0,1 1 0 0 0,-1-1 0 0 0,-1 0 0 0 0,1 1 1 0 0,0-1-1 0 0,0 1 0 0 0,0-1 0 0 0,2 5 0 0 0,3 1 14 0 0,93 88 594 0 0,172 216 0 0 0,-164-176-462 0 0,77 100-372 0 0,-151-185 25 0 0,-24-33 70 0 0,1 0 1 0 0,1-1 0 0 0,1-1-1 0 0,0 0 1 0 0,15 14-1 0 0,-17-20-13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2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7 543 0 0,'3'-6'228'0'0,"-2"6"-214"0"0,-1 0 0 0 0,1 0 0 0 0,-1-1-1 0 0,1 1 1 0 0,0 0 0 0 0,-1 0 0 0 0,1 0-1 0 0,0 0 1 0 0,-1 0 0 0 0,1 0 0 0 0,-1 0-1 0 0,1 1 1 0 0,0-1 0 0 0,-1 0 0 0 0,1 0-1 0 0,0 0 1 0 0,-1 1 0 0 0,1-1 0 0 0,-1 0-1 0 0,1 0 1 0 0,-1 1 0 0 0,2 0-1 0 0,14 9 111 0 0,0 0 0 0 0,-1 1 0 0 0,21 20 0 0 0,50 55 352 0 0,146 189 0 0 0,-11 14-1046 0 0,-218-284 498 0 0,-1-3 3 0 0,0 0 1 0 0,-1 0-1 0 0,1 0 1 0 0,0 1-1 0 0,0-2 0 0 0,0 1 1 0 0,0 0-1 0 0,0 0 1 0 0,1-1-1 0 0,-1 1 1 0 0,4 1-1 0 0,-5-4-394 0 0,-3 2 231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1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788 1285 143 0 0,'-1'2'90'0'0,"1"-1"0"0"0,-1 1 0 0 0,0-1 0 0 0,0 1 0 0 0,0-1 0 0 0,0 0 0 0 0,0 0 0 0 0,-1 0 0 0 0,1 1 0 0 0,0-1 0 0 0,-1 0 0 0 0,1 0 0 0 0,0-1 0 0 0,-3 2 0 0 0,0 1 199 0 0,-1 0 14 0 0,0 0 0 0 0,-1 0-1 0 0,1-1 1 0 0,-1 1 0 0 0,1-1-1 0 0,-1 0 1 0 0,0-1 0 0 0,1 0 0 0 0,-1 0-1 0 0,-8 1 1 0 0,-10 2 768 0 0,11-3-742 0 0,1 0-1 0 0,0 0 0 0 0,0-1 0 0 0,-1 0 0 0 0,1-1 0 0 0,0 0 1 0 0,0-1-1 0 0,0-1 0 0 0,0 0 0 0 0,0 0 0 0 0,1-2 0 0 0,-1 1 1 0 0,1-1-1 0 0,0-1 0 0 0,-20-13 0 0 0,-13-14 465 0 0,2-2 0 0 0,-58-61 1 0 0,81 77-577 0 0,-24-29 301 0 0,-58-83 0 0 0,90 116-442 0 0,0-1-36 0 0,1 0 0 0 0,1-1-1 0 0,0-1 1 0 0,2 1 0 0 0,-10-33-1 0 0,-16-96 170 0 0,31 137-208 0 0,1 5-1 0 0,0-1 0 0 0,0 0 0 0 0,1 1 0 0 0,0-1 0 0 0,0-8 0 0 0,0-1 0 0 0,-1 7 0 0 0,3-25 0 0 0,2 1 0 0 0,2-7 0 0 0,3-1 0 0 0,2-1 11 0 0,-5 24 32 0 0,12-25-33 0 0,11-10-10 0 0,-1 9 11 0 0,-17 26 32 0 0,10-14-22 0 0,-9 14 22 0 0,27-21-33 0 0,4 2 1 0 0,-22 22 32 0 0,38-15-33 0 0,2 5 1 0 0,-38 15 32 0 0,23-4-22 0 0,-24 7 22 0 0,20-1-22 0 0,-20 4 32 0 0,34 1 1 0 0,0 2-33 0 0,-33 0 22 0 0,33 3-33 0 0,5 4-10 0 0,2 3 0 0 0,-6 2 0 0 0,13 7 54 0 0,-25-7-44 0 0,5 2 1 0 0,-29-9 32 0 0,17 5-22 0 0,39 13 86 0 0,-28-10-97 0 0,-30-9-9 0 0,-7-2 20 0 0,-1 0 0 0 0,14 7 0 0 0,12 4 43 0 0,-18-7-17 0 0,2 3-30 0 0,6 4 47 0 0,10 6 0 0 0,-3 0-10 0 0,-2 3-44 0 0,1 0 1 0 0,0 0 42 0 0,1 1 1 0 0,-2-2-44 0 0,-4-2 1 0 0,-2-1 42 0 0,1 3 13 0 0,2 3 6 0 0,-5-3-5 0 0,0 1 0 0 0,-2 0 0 0 0,35 48 0 0 0,39 68 61 0 0,-89-129-125 0 0,48 80 5 0 0,-45-72-8 0 0,-2 0 0 0 0,0 1-1 0 0,7 24 1 0 0,-4-4 0 0 0,10 76 0 0 0,-20-95 0 0 0,1 0 0 0 0,-2 0 0 0 0,-1-1 0 0 0,0 1 0 0 0,-2 0 0 0 0,-4 19 0 0 0,4-33 0 0 0,1 1 0 0 0,-1-1 0 0 0,0 0 0 0 0,-7 11 0 0 0,1-4 0 0 0,3-5 0 0 0,0 0 0 0 0,-1 0 0 0 0,0-1 0 0 0,0 0 0 0 0,-1 0 0 0 0,0-1 0 0 0,0 0 0 0 0,-12 7 0 0 0,9-6 0 0 0,-5 1 26 0 0,1 0 0 0 0,-1-1 0 0 0,-1 0 1 0 0,0-1-1 0 0,-22 4 0 0 0,21-5 9 0 0,-23 6 29 0 0,-73 11 0 0 0,99-21-53 0 0,6 1 7 0 0,-1-1 0 0 0,-14-1-1 0 0,-132-13 47 0 0,122 12-33 0 0,0 2-1 0 0,-43 6 0 0 0,41-3 19 0 0,-63-1 1 0 0,67-6-1 0 0,1-2 1 0 0,0-1 0 0 0,-41-15 0 0 0,-37-7 33 0 0,68 21-83 0 0,0 2 0 0 0,-49 0 0 0 0,86 5-396 0 0,-24-2 1228 0 0,17-3-2451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0 143 0 0,'0'0'355'0'0,"-7"2"1602"0"0,0-4-2014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17 471 1583 0 0,'0'0'40'0'0,"0"0"-1"0"0,0 0 0 0 0,0 1 0 0 0,0-1 0 0 0,0 0 0 0 0,0 0 0 0 0,0 0 0 0 0,0 1 0 0 0,0-1 0 0 0,0 0 0 0 0,0 0 0 0 0,-1 0 1 0 0,1 1-1 0 0,0-1 0 0 0,0 0 0 0 0,0 0 0 0 0,0 0 0 0 0,0 1 0 0 0,0-1 0 0 0,0 0 0 0 0,-1 0 0 0 0,1 0 0 0 0,0 0 0 0 0,0 1 0 0 0,0-1 1 0 0,0 0-1 0 0,-1 0 0 0 0,1 0 0 0 0,0 0 0 0 0,0 0 0 0 0,0 0 0 0 0,-1 1 0 0 0,1-1 0 0 0,0 0 0 0 0,0 0 0 0 0,0 0 0 0 0,-1 0 1 0 0,1 0-1 0 0,0 0 0 0 0,0 0 0 0 0,-1 0 0 0 0,1 0 0 0 0,0 0 0 0 0,0 0 0 0 0,0 0 0 0 0,-1 0 0 0 0,0-1 43 0 0,1 1-1 0 0,-1 0 1 0 0,1-1 0 0 0,0 1-1 0 0,-1 0 1 0 0,1-1 0 0 0,-1 1-1 0 0,1-1 1 0 0,-1 1-1 0 0,1 0 1 0 0,0-1 0 0 0,-1 1-1 0 0,1-1 1 0 0,0 1 0 0 0,0-1-1 0 0,-1 1 1 0 0,1-1-1 0 0,0 0 1 0 0,0 1 0 0 0,0-1-1 0 0,0 1 1 0 0,0-1 0 0 0,-1 1-1 0 0,1-2 1 0 0,-1-41 1560 0 0,1 20-892 0 0,1-9-61 0 0,2-19 187 0 0,0-6-63 0 0,10-86 1051 0 0,-9 103-1185 0 0,1 15-358 0 0,-4 19 295 0 0,0-2-421 0 0,2 0-144 0 0,-1 5-18 0 0,-1 0 1 0 0,0-1-1 0 0,0 1 1 0 0,-1 0-1 0 0,1-1 1 0 0,0-4 235 0 0,8 10-371 0 0,29 7-14 0 0,-34-7 96 0 0,0 0 1 0 0,0 0 0 0 0,-1 0 0 0 0,1 0 0 0 0,0 1 0 0 0,-1 0 0 0 0,0 0 0 0 0,0 0-1 0 0,0 0 1 0 0,0 0 0 0 0,0 0 0 0 0,0 1 0 0 0,2 4 0 0 0,1 1-19 0 0,36 50-119 0 0,-3 3-1 0 0,54 115 0 0 0,-83-155-281 0 0,-1 0 1 0 0,7 33-1 0 0,-17-47-1207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1583 0 0,'5'-3'9724'0'0,"35"-19"-9474"0"0,-28 16 887 0 0,1 3-968 0 0,36-9-10 0 0,-25 8-31 0 0,30 3-789 0 0,-51 1 614 0 0,-1 0 0 0 0,1 0 0 0 0,0 0 0 0 0,0 1 0 0 0,0-1 0 0 0,-1 1 0 0 0,1 0 0 0 0,3 1 0 0 0,-4-1-419 0 0,1 0 0 0 0,0-1 0 0 0,0 1-1 0 0,-1 0 1 0 0,1-1 0 0 0,0 0 0 0 0,0 0-1 0 0,3 0 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0,'12'20'160'0'0,"0"0"0"0"0,1-2-1 0 0,27 30 1 0 0,-21-26-31 0 0,84 97 326 0 0,112 141 90 0 0,128 171-753 0 0,-337-424 144 0 0,15 17-96 0 0,-20-23 126 0 0,0 0-1 0 0,0 0 0 0 0,0 0 1 0 0,0 0-1 0 0,0 0 0 0 0,1 0 1 0 0,-1 0-1 0 0,0 0 0 0 0,1 0 1 0 0,-1-1-1 0 0,1 1 0 0 0,-1-1 1 0 0,1 1-1 0 0,1 0 0 0 0,-2-1-61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0 255 0 0,'2'6'0'0'0,"0"0"0"0"0,0-1 0 0 0,1 1 0 0 0,0-1-1 0 0,0 1 1 0 0,0-1 0 0 0,6 6 0 0 0,4 10 25 0 0,59 88 579 0 0,132 156 0 0 0,-167-223-447 0 0,167 210 516 0 0,-54-30-561 0 0,40 56-759 0 0,-173-257 396 0 0,-2-4-337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1 599 0 0,'0'0'5'0'0,"-1"1"0"0"0,1-1-1 0 0,0 1 1 0 0,0-1 0 0 0,0 1-1 0 0,0-1 1 0 0,-1 1-1 0 0,1 0 1 0 0,0-1 0 0 0,0 1-1 0 0,0-1 1 0 0,0 1 0 0 0,0-1-1 0 0,1 1 1 0 0,-1-1-1 0 0,0 1 1 0 0,0 0 0 0 0,0-1-1 0 0,0 1 1 0 0,0-1-1 0 0,1 1 1 0 0,-1 0 0 0 0,9 15 224 0 0,-7-12-213 0 0,37 61 764 0 0,76 98 0 0 0,-56-84-389 0 0,86 108 310 0 0,16 22-122 0 0,-58-53-397 0 0,69 92-939 0 0,-96-165-595 0 0,-69-76 1080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4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1 287 0 0,'0'4'28'0'0,"1"0"0"0"0,0 1 0 0 0,1-1 0 0 0,-1 0 0 0 0,1 0-1 0 0,0 0 1 0 0,0-1 0 0 0,0 1 0 0 0,0 0 0 0 0,1-1-1 0 0,3 5 1 0 0,3 5 38 0 0,462 622 2314 0 0,-449-609-2564 0 0,-2-4-36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1476 287 0 0,'-4'4'352'0'0,"1"0"-1"0"0,-2 0 1 0 0,1-1-1 0 0,0 1 1 0 0,0-1-1 0 0,-1 0 1 0 0,0-1-1 0 0,0 1 1 0 0,1-1-1 0 0,-1 0 0 0 0,-1 0 1 0 0,1 0-1 0 0,0-1 1 0 0,0 0-1 0 0,-1 0 1 0 0,-6 0-1 0 0,8-1-162 0 0,0 0-1 0 0,-1 0 1 0 0,1-1-1 0 0,0 1 1 0 0,0-1-1 0 0,0 0 1 0 0,-1 0-1 0 0,1-1 1 0 0,0 1-1 0 0,0-1 1 0 0,1 0-1 0 0,-1 0 1 0 0,0 0-1 0 0,1-1 1 0 0,-1 1 0 0 0,1-1-1 0 0,0 0 1 0 0,0 0-1 0 0,-4-4 1 0 0,-3-3 275 0 0,0 0 1 0 0,-1 1-1 0 0,-14-9 0 0 0,-11-11 477 0 0,20 15-729 0 0,1 0-1 0 0,0-2 1 0 0,1 0-1 0 0,1 0 1 0 0,1-1-1 0 0,0-1 1 0 0,2 0-1 0 0,-1 0 1 0 0,2-1-1 0 0,1-1 1 0 0,0 1-1 0 0,-7-35 1 0 0,-15-98 534 0 0,28 140-687 0 0,-3-35 202 0 0,4 12-85 0 0,1-5-80 0 0,0-3 12 0 0,2-3 40 0 0,0-4-16 0 0,1-6-40 0 0,-3 45-79 0 0,5-31 70 0 0,3-7 13 0 0,0 0 11 0 0,2 7-32 0 0,4-13 69 0 0,-12 45-136 0 0,12-28 58 0 0,1-2 1 0 0,-3 8 10 0 0,-3 12-65 0 0,2-3 43 0 0,14-24-42 0 0,1 6-2 0 0,-21 33 42 0 0,2 0 1 0 0,22-24-30 0 0,-22 24 42 0 0,2 2 1 0 0,26-21-43 0 0,-15 15 19 0 0,23-8-22 0 0,-22 12 22 0 0,30-6-33 0 0,16 1-10 0 0,7 4 0 0 0,-5 8 12 0 0,-8 5 47 0 0,-8 5-4 0 0,3 4 9 0 0,-15-1-54 0 0,1 5-10 0 0,-6 1 0 0 0,-6 1 0 0 0,-2 1 0 0 0,-12-5 12 0 0,-1 1-1 0 0,0 1 1 0 0,-1 0-1 0 0,-1 0 1 0 0,16 29 0 0 0,4 5-10 0 0,-19-30-5 0 0,-1 0 1 0 0,-1 2-1 0 0,-2-1 0 0 0,0 1 1 0 0,-1 1-1 0 0,11 47 0 0 0,-13-33-10 0 0,-1 0 0 0 0,-2 0-1 0 0,-2 71 1 0 0,-2-51-34 0 0,-3 32-42 0 0,0-56 40 0 0,-2 1-1 0 0,-2-1 0 0 0,-1 0 0 0 0,-2 0 1 0 0,-1-1-1 0 0,-16 33 0 0 0,12-38 38 0 0,-1 0-1 0 0,-2-1 0 0 0,0-1 1 0 0,-2 0-1 0 0,-44 44 0 0 0,31-37 13 0 0,-92 86 0 0 0,112-110 22 0 0,0 0-1 0 0,-1-1 0 0 0,0 0 1 0 0,0-1-1 0 0,0-1 0 0 0,-1 0 1 0 0,0-1-1 0 0,-24 5 0 0 0,-63 23-433 0 0,94-30 183 0 0,-15 2-922 0 0,22-5 998 0 0,0 0 0 0 0,0 0 0 0 0,0 0-1 0 0,0 0 1 0 0,0 0 0 0 0,0 0 0 0 0,0 0 0 0 0,0 0 0 0 0,0-1 0 0 0,0 1 0 0 0,0 0 0 0 0,0-1 0 0 0,0 1 0 0 0,1-1 0 0 0,-1 1 0 0 0,0-1 0 0 0,0 1 0 0 0,0-1 0 0 0,0 0 0 0 0,0 0 0 0 0,-4-6-1369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25 626 1583 0 0,'-6'11'673'0'0,"2"0"0"0"0,-1 0-1 0 0,-5 23 1 0 0,13-51 4111 0 0,0-2-4639 0 0,1-10 659 0 0,2-16 68 0 0,-1-10-29 0 0,-4 14-524 0 0,11-172 1599 0 0,-11 183-1460 0 0,5-3-204 0 0,-3 19-90 0 0,-1 2-100 0 0,9-34 236 0 0,2-4-46 0 0,-4 21-182 0 0,-3 13 14 0 0,10-19-11 0 0,-12 26 86 0 0,2 9-138 0 0,-1 0 0 0 0,1 1 0 0 0,-1-1 0 0 0,0 1 0 0 0,11 3-1 0 0,-11-3-9 0 0,-2 1-10 0 0,-1-1 1 0 0,1 0 0 0 0,0 1 0 0 0,0 0 0 0 0,-1 0 0 0 0,1 0 0 0 0,-1 0 0 0 0,1 0 0 0 0,-1 0-1 0 0,0 0 1 0 0,0 1 0 0 0,0-1 0 0 0,0 1 0 0 0,-1-1 0 0 0,1 1 0 0 0,1 3 0 0 0,5 7 4 0 0,7 8-58 0 0,16 32-1 0 0,-13-21 11 0 0,67 138-107 0 0,-22-39-70 0 0,-36-88-179 0 0,-26-41 263 0 0,0 0-25 0 0,3 6-2 0 0,-3-5-26 0 0,1 12-1237 0 0,-3-14 1223 0 0,1 0 0 0 0,-1 0 1 0 0,0 0-1 0 0,1 0 0 0 0,-1-1 0 0 0,0 1 1 0 0,0 0-1 0 0,0 0 0 0 0,1 0 0 0 0,-1 0 1 0 0,0-1-1 0 0,0 1 0 0 0,0 0 1 0 0,0-1-1 0 0,0 1 0 0 0,0-1 0 0 0,0 1 1 0 0,-1-1-1 0 0,1 0 0 0 0,0 1 0 0 0,0-1 1 0 0,0 0-1 0 0,0 0 0 0 0,-1 0 0 0 0,1 0 1 0 0,0 0-1 0 0,0 0 0 0 0,0 0 0 0 0,0 0 1 0 0,-1 0-1 0 0,0-1 0 0 0,-6 0-647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43 775 0 0,'7'-4'7944'0'0,"37"-4"-7110"0"0,-33 6-96 0 0,-1 0-39 0 0,51-7 1052 0 0,-18 3-1423 0 0,-32 4 248 0 0,1 0-462 0 0,2 0-102 0 0,-6 0 2 0 0,-1 1-1 0 0,1 0 0 0 0,16 0 1 0 0,12 3 22 0 0,-12 2-2799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1 431 0 0,'-1'0'5'0'0,"1"0"0"0"0,0 0 0 0 0,0 0-1 0 0,0 0 1 0 0,-1 0 0 0 0,1 1 0 0 0,0-1-1 0 0,0 0 1 0 0,0 0 0 0 0,0 0 0 0 0,-1 0-1 0 0,1 1 1 0 0,0-1 0 0 0,0 0-1 0 0,0 0 1 0 0,0 0 0 0 0,0 0 0 0 0,0 1-1 0 0,0-1 1 0 0,-1 0 0 0 0,1 0 0 0 0,0 1-1 0 0,0-1 1 0 0,0 0 0 0 0,0 0 0 0 0,0 0-1 0 0,0 1 1 0 0,0-1 0 0 0,0 0-1 0 0,0 0 1 0 0,0 1 0 0 0,0-1 0 0 0,0 0-1 0 0,1 0 1 0 0,-1 0 0 0 0,0 1 0 0 0,0-1-1 0 0,0 0 1 0 0,0 0 0 0 0,0 1-1 0 0,5 10 266 0 0,1 2-173 0 0,1-1-1 0 0,1 1 1 0 0,0-2-1 0 0,1 1 0 0 0,12 12 1 0 0,55 48 231 0 0,-47-46-187 0 0,205 171 709 0 0,-71-63-758 0 0,-138-113-165 0 0,19 18-702 0 0,-38-33 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9 476 863 0 0,'0'20'326'0'0,"-1"1"0"0"0,-6 26 0 0 0,6-42-224 0 0,1-4 344 0 0,0-5-217 0 0,4-48 570 0 0,2 6-161 0 0,2 0 0 0 0,18-60 0 0 0,44-132 1330 0 0,-55 188-1485 0 0,-12 45-445 0 0,-2 3-15 0 0,-1 0 0 0 0,1 1 1 0 0,0-1-1 0 0,0 0 0 0 0,-1 0 0 0 0,1 1 0 0 0,-1-1 1 0 0,1 0-1 0 0,-1 0 0 0 0,0-3 0 0 0,8 9 60 0 0,23 10-4 0 0,-30-13-77 0 0,-1-1 0 0 0,1 0 0 0 0,-1 0 0 0 0,1 0 0 0 0,-1 0 1 0 0,1 1-1 0 0,-1-1 0 0 0,1 0 0 0 0,-1 1 0 0 0,1-1 0 0 0,-1 0 1 0 0,0 1-1 0 0,1-1 0 0 0,-1 0 0 0 0,1 1 0 0 0,-1-1 0 0 0,0 1 0 0 0,0-1 1 0 0,1 1-1 0 0,-1-1 0 0 0,0 1 0 0 0,0-1 0 0 0,1 1 0 0 0,-1-1 1 0 0,0 1-1 0 0,46 138 211 0 0,-17-47-104 0 0,-21-69-109 0 0,4 10 0 0 0,-2 0 0 0 0,-3-5 0 0 0,0 6-61 0 0,-7-30 29 0 0,0-1-84 0 0,0-1-11 0 0,0 8-1 0 0,0-7-66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0,'2'1'32'0'0,"0"0"-1"0"0,0 0 1 0 0,0 1-1 0 0,0-1 1 0 0,0 0-1 0 0,0 1 1 0 0,0-1-1 0 0,0 1 1 0 0,-1 0-1 0 0,1-1 1 0 0,2 4-1 0 0,5 5 58 0 0,517 510 2206 0 0,-509-500-2306 0 0,42 46-307 0 0,68 59 0 0 0,-111-111-302 0 0,-3-1-155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5 687 0 0,'-8'-4'182'0'0,"18"9"110"0"0,24 21 217 0 0,-2 1 1 0 0,39 44-1 0 0,-34-34-315 0 0,161 169 88 0 0,-56-56-152 0 0,-95-100-502 0 0,61 84 0 0 0,-87-107-21 0 0,-13-17 170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0 311 0 0,'2'0'0'0'0,"0"1"20"0"0,-1 0-1 0 0,1 0 0 0 0,-1 0 0 0 0,1 0 0 0 0,-1 0 0 0 0,1 1 0 0 0,-1-1 1 0 0,0 1-1 0 0,0-1 0 0 0,0 0 0 0 0,2 3 0 0 0,1 2 71 0 0,155 154 873 0 0,40 45-559 0 0,55 51-635 0 0,-235-239 39 0 0,0-4 0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25 796 143 0 0,'-5'7'540'0'0,"0"0"-1"0"0,1 1 1 0 0,-5 9-1 0 0,7-14 225 0 0,2-6-410 0 0,0 1-1 0 0,0 0 1 0 0,1-1 0 0 0,-1 1 0 0 0,1-1 0 0 0,-1 1-1 0 0,2-3 1 0 0,-1-1 161 0 0,17-138 4010 0 0,-5 24-3290 0 0,53-179 115 0 0,-26 132-116 0 0,-32 135-1022 0 0,-7 27-123 0 0,1-1-5 0 0,8-29 48 0 0,-10 34-4 0 0,9 6-74 0 0,29 17-44 0 0,-36-20-10 0 0,0-1 0 0 0,0 1 0 0 0,-1 0 0 0 0,1-1 0 0 0,0 1 0 0 0,-1 0 0 0 0,0 0 0 0 0,1 0 0 0 0,-1 0 0 0 0,0 0 0 0 0,0 1 0 0 0,0-1 0 0 0,0 0 0 0 0,1 4 0 0 0,1 2 0 0 0,60 150 34 0 0,29 68-4 0 0,-71-173-30 0 0,-3 0 0 0 0,16 81 0 0 0,-31-103-46 0 0,-3-29-22 0 0,0 0 0 0 0,0 0 0 0 0,0-1-1 0 0,0 1 1 0 0,-1 0 0 0 0,1 0 0 0 0,0-1 0 0 0,-1 1-1 0 0,0 0 1 0 0,1-1 0 0 0,-1 1 0 0 0,0-1 0 0 0,0 1-1 0 0,0-1 1 0 0,-1 2 0 0 0,2-3-33 0 0,0 0 1 0 0,-1 0 0 0 0,1 0-1 0 0,0 0 1 0 0,0 0-1 0 0,-1 0 1 0 0,1 0-1 0 0,0 0 1 0 0,0 0-1 0 0,0 0 1 0 0,-1 0-1 0 0,1-1 1 0 0,0 1 0 0 0,0 0-1 0 0,0 0 1 0 0,0 0-1 0 0,-1 0 1 0 0,1 0-1 0 0,0-1 1 0 0,0 1-1 0 0,0 0 1 0 0,0 0-1 0 0,0 0 1 0 0,-1-1 0 0 0,1 1-1 0 0,0 0 1 0 0,0 0-1 0 0,0 0 1 0 0,0-1-1 0 0,0 1 1 0 0,0 0-1 0 0,0 0 1 0 0,0 0-1 0 0,0-1 1 0 0,-5-11-1680 0 0,4 9 1268 0 0,-7-15-1472 0 0,5 8 969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42 1031 0 0,'-11'-1'594'0'0,"1"-1"-1"0"0,-1 0 0 0 0,1 0 0 0 0,-1-1 0 0 0,-10-5 0 0 0,20 7-17 0 0,16 1 4640 0 0,37 4-4561 0 0,-39-3-30 0 0,-2-1-8 0 0,32-2-27 0 0,-32 1-113 0 0,0 1-49 0 0,32-2-11 0 0,-32 1 182 0 0,2-1-455 0 0,61-8 247 0 0,-29 2-393 0 0,-34 7-63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1151 0 0,'0'0'407'0'0,"-1"-3"-68"0"0,-4-28 3755 0 0,5 33-3582 0 0,0 1 0 0 0,0-1 0 0 0,0 1 0 0 0,1 0 0 0 0,-1-1-1 0 0,2 5 1 0 0,-1-2-40 0 0,11 53 590 0 0,-6-32-820 0 0,4 38-1 0 0,-5 86-801 0 0,-5-149 216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22 975 0 0,'-4'-1'267'0'0,"0"0"0"0"0,0 0-1 0 0,1 0 1 0 0,-1-1 0 0 0,0 1-1 0 0,-4-4 1 0 0,-12-5 5638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209 113 4319 0 0,'0'0'198'0'0,"0"-1"-17"0"0,0-1-69 0 0,0 1-1 0 0,0 0 1 0 0,0-1 0 0 0,0 1 0 0 0,0 0-1 0 0,-1-1 1 0 0,1 1 0 0 0,0 0-1 0 0,-1-1 1 0 0,1 1 0 0 0,-1 0-1 0 0,1 0 1 0 0,-1 0 0 0 0,1-1-1 0 0,-1 1 1 0 0,0 0 0 0 0,0 0-1 0 0,0 0 1 0 0,-1-1 0 0 0,-1-2 307 0 0,-5-7 834 0 0,-1 0 0 0 0,-19-19 0 0 0,25 27-1074 0 0,0 0 0 0 0,-1 0 0 0 0,0 1 0 0 0,1-1 0 0 0,-1 1 0 0 0,0-1 0 0 0,-1 1 0 0 0,1 1 0 0 0,0-1 0 0 0,0 1-1 0 0,-1-1 1 0 0,1 1 0 0 0,-5 0 0 0 0,7 0-170 0 0,0 1 0 0 0,1 0 0 0 0,-1 1 0 0 0,0-1 0 0 0,1 0-1 0 0,-1 0 1 0 0,1 1 0 0 0,-1-1 0 0 0,1 1 0 0 0,-1-1 0 0 0,0 1 0 0 0,1-1-1 0 0,0 1 1 0 0,-1 0 0 0 0,1 0 0 0 0,-1 0 0 0 0,1 0 0 0 0,0 0 0 0 0,0 0-1 0 0,0 0 1 0 0,-1 0 0 0 0,1 1 0 0 0,0-1 0 0 0,0 0 0 0 0,1 1 0 0 0,-1-1-1 0 0,0 1 1 0 0,0-1 0 0 0,1 1 0 0 0,-2 2 0 0 0,2-2-54 0 0,-1 0 0 0 0,1 1-1 0 0,-1-1 1 0 0,1 1 0 0 0,0-1 0 0 0,0 1 0 0 0,0-1 0 0 0,0 1 0 0 0,0-1 0 0 0,0 1 0 0 0,1-1-1 0 0,-1 0 1 0 0,1 1 0 0 0,0-1 0 0 0,0 1 0 0 0,0-1 0 0 0,0 0 0 0 0,2 4 0 0 0,-2-5 879 0 0,4 3-292 0 0,16 14-157 0 0,-16-14-693 0 0,3 0-1573 0 0,25 12 1637 0 0,-24-12 150 0 0,-3 0 18 0 0,18 17 60 0 0,-22-20 29 0 0,-1 0 0 0 0,0 1-1 0 0,0-1 1 0 0,0 1-1 0 0,0 0 1 0 0,0-1-1 0 0,0 1 1 0 0,0 0 0 0 0,0 0-1 0 0,-1 0 1 0 0,1-1-1 0 0,-1 1 1 0 0,1 0 0 0 0,-1 0-1 0 0,0 0 1 0 0,1 0-1 0 0,-1 0 1 0 0,-1 3 0 0 0,1-1 27 0 0,0-1 0 0 0,-1 1 1 0 0,0-1-1 0 0,0 1 1 0 0,0-1-1 0 0,0 1 1 0 0,-3 5-1 0 0,2-6 12 0 0,0-1 0 0 0,0 1 0 0 0,0 0 0 0 0,0-1 0 0 0,0 1 0 0 0,-1-1 0 0 0,1 0 0 0 0,-1 1 0 0 0,1-1 0 0 0,-1 0 0 0 0,0-1 0 0 0,0 1 0 0 0,0-1 0 0 0,0 1 0 0 0,0-1 0 0 0,0 0 0 0 0,0 0 0 0 0,-1 0 0 0 0,1 0 0 0 0,0-1 1 0 0,-4 1-1 0 0,-6 0-24 0 0,0-1 1 0 0,0-1-1 0 0,0 0 1 0 0,-14-4 0 0 0,9 3-338 0 0,18 2 225 0 0,-1-1 0 0 0,0 1 1 0 0,1 0-1 0 0,-1 0 0 0 0,0 0 1 0 0,1 0-1 0 0,-1 0 1 0 0,1 0-1 0 0,-1 0 0 0 0,0 0 1 0 0,1 0-1 0 0,-1 1 0 0 0,0-1 1 0 0,1 0-1 0 0,-1 0 1 0 0,1 1-1 0 0,-2-1 0 0 0,2 3-880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56 287 0 0,'-1'-4'163'0'0,"-3"-14"10"0"0,3 14 571 0 0,0-1-318 0 0,-1 0-198 0 0,-2-5-130 0 0,3 0 2824 0 0,1 10-2900 0 0,0 0 0 0 0,1 1 0 0 0,-1-1 0 0 0,0 0 0 0 0,0 0-1 0 0,0 0 1 0 0,0 0 0 0 0,0 1 0 0 0,0-1 0 0 0,0 0 0 0 0,0 0 0 0 0,0 0 0 0 0,0 1 0 0 0,-1-1 0 0 0,1 0 0 0 0,0 0 0 0 0,0 0 0 0 0,0 0 0 0 0,0 1 0 0 0,0-1 0 0 0,0 0 0 0 0,0 0 0 0 0,0 0 0 0 0,0 0 0 0 0,0 0-1 0 0,-1 1 1 0 0,1-1 0 0 0,0 0 0 0 0,0 0 0 0 0,0 0 0 0 0,0 0 0 0 0,0 0 0 0 0,-1 0 0 0 0,1 0 0 0 0,0 0 0 0 0,0 0 0 0 0,0 1 0 0 0,-1-1 0 0 0,1 0 0 0 0,0 0 0 0 0,0 0 0 0 0,0 0 0 0 0,0 0 0 0 0,-1 0 0 0 0,1 0-1 0 0,0 0 1 0 0,0 0 0 0 0,0 0 0 0 0,0 0 0 0 0,-1 0 0 0 0,1 0 0 0 0,0-1 0 0 0,0 1 0 0 0,0 0 0 0 0,-1 0 0 0 0,1 0 0 0 0,0 0 0 0 0,0 0 0 0 0,0 0 0 0 0,0 0 0 0 0,0 0 0 0 0,-1-1 0 0 0,1 1 0 0 0,0 0 0 0 0,0 0-1 0 0,0 0 1 0 0,14 110 2157 0 0,1 15-974 0 0,-12-89 813 0 0,3-45-1940 0 0,17-25 2 0 0,-18 26 0 0 0,-2-1 2 0 0,6-28 4 0 0,-7 28 2 0 0,1 0 0 0 0,7-27 2 0 0,-7 27 6 0 0,0 1 6 0 0,8-23 2 0 0,-8 23 128 0 0,1 1-104 0 0,14-24 0 0 0,-14 23 608 0 0,43 8-544 0 0,-47 0-189 0 0,1-1 0 0 0,-1 1 0 0 0,1 0 0 0 0,-1 0 0 0 0,1 0 0 0 0,-1 0 0 0 0,1 0 0 0 0,-1 0 0 0 0,0 0 0 0 0,1 0 0 0 0,-1 0 0 0 0,1 0 0 0 0,-1 0 0 0 0,1 0 0 0 0,-1 1 0 0 0,1-1 0 0 0,-1 0 0 0 0,0 0 0 0 0,1 0 0 0 0,-1 1 0 0 0,1-1-1 0 0,-1 0 1 0 0,0 0 0 0 0,1 1 0 0 0,-1-1 0 0 0,1 1 0 0 0,2 2 9 0 0,-1-2-5 0 0,-1 0-1 0 0,0 1 0 0 0,0-1 1 0 0,0 1-1 0 0,0-1 1 0 0,0 1-1 0 0,0-1 0 0 0,2 4 1 0 0,5 12 3 0 0,0 6-10 0 0,-2-1 15 0 0,-1-1 60 0 0,-3-2 3 0 0,0-3-62 0 0,-1-14-28 0 0,-1 0 0 0 0,1 0 0 0 0,-1 0 0 0 0,0 1 0 0 0,0-1 0 0 0,0 0 0 0 0,0 0 0 0 0,0 0 0 0 0,0 0 0 0 0,-1 2 0 0 0,-1 3-72 0 0,1 25-2182 0 0,1-30 1636 0 0,1 7-398 0 0,-1-4-2138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127 258 1151 0 0,'-1'2'3'0'0,"-5"6"74"0"0,4-7 59 0 0,1 0-1 0 0,-1 0 0 0 0,0 0 1 0 0,0 0-1 0 0,0 0 0 0 0,0 0 0 0 0,0 0 1 0 0,0-1-1 0 0,0 1 0 0 0,0-1 0 0 0,0 0 1 0 0,0 1-1 0 0,0-1 0 0 0,-1 0 0 0 0,1 0 1 0 0,0 0-1 0 0,0 0 0 0 0,0-1 1 0 0,0 1-1 0 0,0-1 0 0 0,-3 0 0 0 0,0-1 356 0 0,2 2-291 0 0,0-1-1 0 0,-1 0 1 0 0,1 0-1 0 0,1 0 1 0 0,-1 0-1 0 0,0-1 1 0 0,0 1-1 0 0,0-1 1 0 0,1 0-1 0 0,-1 1 1 0 0,1-1-1 0 0,-1-1 1 0 0,1 1-1 0 0,0 0 1 0 0,0 0-1 0 0,0-1 1 0 0,0 1-1 0 0,0-1 1 0 0,-2-4 0 0 0,1 1 22 0 0,1-1 1 0 0,0 0 0 0 0,0 1-1 0 0,0-1 1 0 0,1 0 0 0 0,0 0-1 0 0,0-11 1 0 0,1 12 70 0 0,2-2-34 0 0,6-26-10 0 0,-6 25-22 0 0,2 1-90 0 0,13-25-38 0 0,-13 24 82 0 0,3 1-71 0 0,21-24 8 0 0,-21 24 234 0 0,2 6-240 0 0,27-7 0 0 0,-27 6-8 0 0,-3 7-28 0 0,19 14 7 0 0,-22-15-74 0 0,-1 1 0 0 0,1-1 0 0 0,-1 1 0 0 0,0-1 0 0 0,0 1 0 0 0,0 0 0 0 0,0 0 0 0 0,-1 0 1 0 0,1 0-1 0 0,-1 0 0 0 0,0 0 0 0 0,0 0 0 0 0,-1 0 0 0 0,1 5 0 0 0,0 4-7 0 0,-1-1 1 0 0,-1 1-1 0 0,-2 17 0 0 0,1-17-207 0 0,-1 1-1 0 0,0-1 0 0 0,0 1 1 0 0,-2-1-1 0 0,0 0 0 0 0,0-1 1 0 0,-12 20-1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8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5039 0 0,'-2'6'10060'0'0,"2"-5"-9815"0"0,11 1 3596 0 0,21-3-3817 0 0,-25 0 1058 0 0,199 4 2207 0 0,-130 0-2918 0 0,-42-3-251 0 0,-24-1-80 0 0,0 1 0 0 0,0 0 0 0 0,0 1 0 0 0,0 0 0 0 0,17 4 0 0 0,-27-5-51 0 0,0 0 1 0 0,1 0-1 0 0,-1 0 0 0 0,0 0 1 0 0,0 0-1 0 0,0 0 0 0 0,0 0 1 0 0,0 0-1 0 0,0 0 0 0 0,0 0 1 0 0,0 0-1 0 0,0 0 0 0 0,1 0 1 0 0,-1 0-1 0 0,0 0 0 0 0,0 0 1 0 0,0 0-1 0 0,0 1 0 0 0,0-1 1 0 0,0 0-1 0 0,0 0 0 0 0,0 0 1 0 0,0 0-1 0 0,0 0 0 0 0,0 0 1 0 0,0 0-1 0 0,0 0 0 0 0,0 0 1 0 0,0 1-1 0 0,0-1 0 0 0,0 0 1 0 0,0 0-1 0 0,0 0 0 0 0,0 0 1 0 0,0 0-1 0 0,0 0 0 0 0,0 0 1 0 0,0 0-1 0 0,0 1 0 0 0,0-1 1 0 0,0 0-1 0 0,0 0 0 0 0,0 0 1 0 0,0 0-1 0 0,0 0 0 0 0,0 0 1 0 0,0 0-1 0 0,0 1 0 0 0,-7 5-584 0 0,-14 7-1414 0 0,12-8 210 0 0,-1 2-693 0 0,-1 2-98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69 1007 0 0,'-3'-3'631'0'0,"9"-3"-26"0"0,18-18 31 0 0,-18 18 16 0 0,3 2 52 0 0,27-10 28 0 0,-27 10 4 0 0,1 3-44 0 0,31-4-185 0 0,-31 3-82 0 0,0 3-10 0 0,3 0-286 0 0,36 5 218 0 0,-10 0-347 0 0,-29-4-72 0 0,0-1-36 0 0,32 3-11 0 0,-32-3-74 0 0,1 0-1907 0 0,40 3-39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0,'0'0'3591'0'0,"1"4"-2410"0"0,7 31 1058 0 0,-2 0-1 0 0,3 62 0 0 0,-6 77-1206 0 0,-4-114-1000 0 0,0 6-1172 0 0,-2-25-2495 0 0,3-39 2571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99 287 0 0,'-9'-18'80'0'0,"7"14"2092"0"0,2-3-1126 0 0,1-3-601 0 0,0-3 58 0 0,0-2 3383 0 0,9 10-2779 0 0,32-16-10 0 0,-32 16-53 0 0,26 7 268 0 0,-25 0-1070 0 0,-2-1 464 0 0,-1 0-82 0 0,22 4-336 0 0,-23-4-33 0 0,1 1-167 0 0,23 5-91 0 0,-23-5-93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1807 0 0,'0'0'190'0'0,"-1"12"860"0"0,3-8-714 0 0,-1 0 0 0 0,1 0 0 0 0,0 0 0 0 0,1 0 0 0 0,-1 0 0 0 0,1 0 0 0 0,0-1 0 0 0,0 1 0 0 0,6 5 0 0 0,-9-9-329 0 0,4 4 720 0 0,1-2-21 0 0,19 10-2 0 0,-18-9 603 0 0,3-5-726 0 0,28-4-5 0 0,-28 4 452 0 0,29-34-168 0 0,-30 29-457 0 0,-4-1-90 0 0,13-26-38 0 0,-13 26-10 0 0,-2-1-14 0 0,8-27-58 0 0,-8 27-29 0 0,-2 2-4 0 0,-3-28-26 0 0,2 31-130 0 0,0 0 0 0 0,0 0 1 0 0,0 1-1 0 0,0-1 1 0 0,-4-7-1 0 0,4 10-19 0 0,0-1 0 0 0,0 1 0 0 0,0-1 0 0 0,-1 1 0 0 0,1 0 0 0 0,0-1 0 0 0,-1 1 0 0 0,1 0 0 0 0,-1 0 0 0 0,1 0 0 0 0,-1 0 0 0 0,0 0 0 0 0,1 0 0 0 0,-1 1-1 0 0,0-1 1 0 0,0 1 0 0 0,1-1 0 0 0,-1 1 0 0 0,0-1 0 0 0,0 1 0 0 0,0 0 0 0 0,0 0 0 0 0,1 0 0 0 0,-1 0 0 0 0,0 0 0 0 0,0 0 0 0 0,0 1 0 0 0,0-1 0 0 0,1 1 0 0 0,-1-1 0 0 0,-2 2 0 0 0,-2 0-97 0 0,-1 0 0 0 0,1 1 0 0 0,0 0 1 0 0,0 1-1 0 0,0-1 0 0 0,-11 10 0 0 0,10-6 76 0 0,-1 1-1 0 0,1 1 0 0 0,0-1 0 0 0,1 1 1 0 0,0 0-1 0 0,1 1 0 0 0,-1 0 0 0 0,2-1 1 0 0,0 2-1 0 0,0-1 0 0 0,0 0 0 0 0,2 1 1 0 0,-1-1-1 0 0,1 1 0 0 0,1 0 1 0 0,0 0-1 0 0,0 0 0 0 0,1 0 0 0 0,2 19 1 0 0,0-24 95 0 0,0 1 0 0 0,0-1 0 0 0,1 1 0 0 0,0-1 0 0 0,0 0 1 0 0,0 0-1 0 0,1 0 0 0 0,0 0 0 0 0,0-1 0 0 0,6 7 0 0 0,-7-9 108 0 0,3 0 22 0 0,17 8 3 0 0,-18-8 92 0 0,3-1-208 0 0,22 4-4 0 0,-23-4-26 0 0,3-4-553 0 0,26-3 16 0 0,-27 4-134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0 975 0 0,'0'1'74'0'0,"-3"1"26"0"0,2-2 342 0 0,1 3-91 0 0,0 0-1 0 0,1-1 0 0 0,-1 1 0 0 0,1-1 0 0 0,0 1 0 0 0,0-1 1 0 0,0 0-1 0 0,0 1 0 0 0,0-1 0 0 0,0 0 0 0 0,3 4 0 0 0,22 24 1453 0 0,-20-24-1394 0 0,-6-5-363 0 0,10 9 1004 0 0,0 0-1 0 0,13 10 0 0 0,-15-13-710 0 0,24 19 965 0 0,-24-20-1119 0 0,23 15 682 0 0,4 0-238 0 0,-12-8-547 0 0,19 11-192 0 0,-35-20-124 0 0,-1 0-20 0 0,15 11-40 0 0,-15-11-165 0 0,-2-1-76 0 0,14 11-10 0 0,-14-11-68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4 335 1583 0 0,'0'0'603'0'0,"-1"-6"-91"0"0,-1-15 21 0 0,2 15 74 0 0,2-5 298 0 0,9-32 137 0 0,-4 23 22 0 0,-4 10-714 0 0,-1 5-115 0 0,0 0 0 0 0,1 0 0 0 0,-1 0 0 0 0,1 0 0 0 0,0 0-1 0 0,5-6 1 0 0,-2 1 69 0 0,-1 2 196 0 0,1 0 0 0 0,11-14 0 0 0,7-7 322 0 0,-18 22-314 0 0,3-2-136 0 0,25-26-27 0 0,-26 26-101 0 0,1 2-721 0 0,26-19-367 0 0,-26 20-2047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1 775 0 0,'0'2'54'0'0,"0"6"47"0"0,0-6 368 0 0,-4 155 6063 0 0,4-59-4908 0 0,1 171 1950 0 0,0-250-3491 0 0,-1-1 0 0 0,0 1 1 0 0,-2 0-1 0 0,0-1 0 0 0,-7 25 1 0 0,9-43-89 0 0,0 1 1 0 0,0-1 0 0 0,0 0-1 0 0,0 1 1 0 0,0-1 0 0 0,0 0-1 0 0,0 1 1 0 0,0-1 0 0 0,0 0-1 0 0,-1 1 1 0 0,1-1 0 0 0,0 0-1 0 0,0 1 1 0 0,0-1 0 0 0,-1 0-1 0 0,1 0 1 0 0,0 1 0 0 0,0-1-1 0 0,-1 0 1 0 0,1 0 0 0 0,0 0 0 0 0,-1 1-1 0 0,1-1 1 0 0,0 0 0 0 0,-1 0-1 0 0,1 0 1 0 0,0 0 0 0 0,-1 0-1 0 0,1 1 1 0 0,0-1 0 0 0,-1 0-1 0 0,1 0 1 0 0,0 0 0 0 0,-1 0-1 0 0,1 0 1 0 0,0 0 0 0 0,-1 0-1 0 0,1 0 1 0 0,0 0 0 0 0,-1-1-1 0 0,1 1 1 0 0,0 0 0 0 0,-1 0-1 0 0,1 0 1 0 0,0 0 0 0 0,-1 0-1 0 0,1-1 1 0 0,0 1 0 0 0,-1 0-1 0 0,1 0 1 0 0,0 0 0 0 0,0-1 0 0 0,-1 1-1 0 0,1 0 1 0 0,0 0 0 0 0,0-1-1 0 0,0 1 1 0 0,-1 0 0 0 0,1-1-1 0 0,0 1 1 0 0,0 0 0 0 0,0-1-1 0 0,-1 1 1 0 0,0-2-74 0 0,-1 0 215 0 0,2 1-122 0 0,1 0-1 0 0,-1-1 1 0 0,-1 1-1 0 0,1-1 1 0 0,0 1-1 0 0,0 0 1 0 0,0-1-1 0 0,-1 1 1 0 0,1-1-1 0 0,-2-1 0 0 0,1 0 4 0 0,0 0-1 0 0,0 0 0 0 0,1 0 0 0 0,-1 1 0 0 0,1-1 0 0 0,-1 0 0 0 0,1 0 0 0 0,0-4 1 0 0,-2-41 71 0 0,1 38-73 0 0,-3-193 60 0 0,7 149-33 0 0,6-9-21 0 0,-4 38 26 0 0,7-20-22 0 0,-5 26 38 0 0,9-16 8 0 0,-6 19 18 0 0,16-17 5 0 0,-20 24 82 0 0,4 5-103 0 0,27-12-46 0 0,-28 11 38 0 0,1 8 1 0 0,27 6-38 0 0,-36-9-23 0 0,0 0 0 0 0,1 1 0 0 0,-1-1 0 0 0,0 0-1 0 0,0 1 1 0 0,0-1 0 0 0,0 1 0 0 0,0-1 0 0 0,0 1-1 0 0,2 1 1 0 0,16 11 26 0 0,-11-5 44 0 0,-4-2-48 0 0,0 0 0 0 0,-1 0 0 0 0,0 0 0 0 0,0 0 0 0 0,0 1 0 0 0,0-1 0 0 0,-1 1 0 0 0,0 0 0 0 0,-1 0 0 0 0,1-1 0 0 0,-1 1 0 0 0,-1 0 0 0 0,1 0 0 0 0,-1 8 0 0 0,-1-9-41 0 0,-1 0-1 0 0,1 1 0 0 0,-1-1 1 0 0,-1 0-1 0 0,1 0 0 0 0,-1 0 1 0 0,0 0-1 0 0,0-1 0 0 0,0 1 1 0 0,-1-1-1 0 0,0 0 1 0 0,0 0-1 0 0,0 0 0 0 0,-1-1 1 0 0,0 1-1 0 0,0-1 0 0 0,0 0 1 0 0,0 0-1 0 0,0-1 0 0 0,-1 0 1 0 0,0 0-1 0 0,0 0 1 0 0,0 0-1 0 0,0-1 0 0 0,-9 2 1 0 0,-8-4-1553 0 0,22 0 885 0 0,1-1 522 0 0,-1 1 0 0 0,1-1-1 0 0,0 0 1 0 0,-1 0 0 0 0,1 0 0 0 0,0 0 0 0 0,-1 0 0 0 0,1 0-1 0 0,-1 0 1 0 0,1 1 0 0 0,-1-1 0 0 0,-1-1 0 0 0,1 0-215 0 0,-1-1-1379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145 142 975 0 0,'0'0'4218'0'0,"0"-7"-3162"0"0,-1-21-52 0 0,1 28-970 0 0,0-1 1 0 0,0 1-1 0 0,0-1 1 0 0,0 1-1 0 0,0-1 1 0 0,0 1-1 0 0,0 0 1 0 0,0-1-1 0 0,0 1 1 0 0,0-1-1 0 0,-1 1 1 0 0,1-1-1 0 0,0 1 1 0 0,0-1-1 0 0,0 1 0 0 0,0 0 1 0 0,-1-1-1 0 0,1 1 1 0 0,0 0-1 0 0,0-1 1 0 0,-1 0-1 0 0,-28-27 1840 0 0,27 26-1755 0 0,-1-1 0 0 0,1 1 1 0 0,-1 0-1 0 0,0 0 0 0 0,0 1 1 0 0,1-1-1 0 0,-1 1 1 0 0,-1-1-1 0 0,1 1 0 0 0,0 0 1 0 0,-6-1-1 0 0,7 2-60 0 0,-1-1-1 0 0,1 1 1 0 0,0 0-1 0 0,-1 0 1 0 0,1 1-1 0 0,0-1 1 0 0,-1 0 0 0 0,1 1-1 0 0,0 0 1 0 0,0-1-1 0 0,0 1 1 0 0,-1 0 0 0 0,-2 2-1 0 0,2-1-40 0 0,0 0 0 0 0,0 0 0 0 0,1 1 1 0 0,0-1-1 0 0,-1 1 0 0 0,1-1 0 0 0,0 1 0 0 0,0 0 0 0 0,0-1 0 0 0,1 1 0 0 0,-1 0 0 0 0,1 0 0 0 0,-1 1 1 0 0,1-1-1 0 0,0 0 0 0 0,0 0 0 0 0,1 1 0 0 0,-1-1 0 0 0,0 0 0 0 0,1 1 0 0 0,0 3 0 0 0,-1-2-19 0 0,1-3 1 0 0,0-1-1 0 0,0 1 0 0 0,0-1 0 0 0,0 1 0 0 0,0-1 0 0 0,0 1 0 0 0,0-1 0 0 0,0 1 0 0 0,1-1 0 0 0,-1 0 0 0 0,1 1 0 0 0,-1-1 0 0 0,1 0 0 0 0,-1 1 0 0 0,2 1 0 0 0,-2-2-1 0 0,1-1 0 0 0,-1 1 0 0 0,0-1 0 0 0,1 1 0 0 0,-1-1 0 0 0,0 0-1 0 0,1 1 1 0 0,-1-1 0 0 0,1 1 0 0 0,-1-1 0 0 0,0 0 0 0 0,1 1 0 0 0,-1-1-1 0 0,1 0 1 0 0,-1 0 0 0 0,1 1 0 0 0,-1-1 0 0 0,1 0 0 0 0,-1 0 0 0 0,1 0 0 0 0,0 1-1 0 0,-1-1 1 0 0,1 0 0 0 0,-1 0 0 0 0,1 0 0 0 0,-1 0 0 0 0,1 0 0 0 0,-1 0-1 0 0,2-1 1 0 0,2 1 1 0 0,0-1-1 0 0,0 1 1 0 0,1-1-1 0 0,-1 0 0 0 0,0-1 1 0 0,-1 1-1 0 0,1-1 1 0 0,0 0-1 0 0,6-3 0 0 0,-6 2 8 0 0,-1 0 0 0 0,1 0-1 0 0,-1 0 1 0 0,1 0 0 0 0,4-6-1 0 0,11-12 48 0 0,-12 11 15 0 0,19-28-35 0 0,-20 28 470 0 0,0 3-362 0 0,19-19 3 0 0,-19 19 248 0 0,-4 9-272 0 0,0 2-52 0 0,0 0-1 0 0,0 0 0 0 0,0 0 0 0 0,-1 0 1 0 0,0 1-1 0 0,1-1 0 0 0,-2 0 0 0 0,1 1 1 0 0,0-1-1 0 0,-1 0 0 0 0,0 1 1 0 0,0-1-1 0 0,-1 5 0 0 0,-1 14 202 0 0,-8 29 0 0 0,3-12-311 0 0,6-38-58 0 0,1 1 0 0 0,0-1 0 0 0,0 0 0 0 0,0 1 0 0 0,0-1 1 0 0,0 0-1 0 0,0 1 0 0 0,1-1 0 0 0,-1 0 0 0 0,1 0 0 0 0,-1 1 1 0 0,1-1-1 0 0,0 0 0 0 0,0 0 0 0 0,1 3 0 0 0,-1-3-469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10 431 0 0,'0'0'803'0'0,"-1"12"902"0"0,-2 18 1409 0 0,1 51 0 0 0,1-27-267 0 0,2-48-2327 0 0,1-5-365 0 0,1-7 742 0 0,18-44-897 0 0,6-9-53 0 0,1 13 54 0 0,-28 45 3 0 0,0 0 0 0 0,1 0 0 0 0,-1 0 0 0 0,1 0 0 0 0,0 1 0 0 0,-1-1-1 0 0,1 0 1 0 0,-1 0 0 0 0,1 1 0 0 0,0-1 0 0 0,0 1 0 0 0,-1-1 0 0 0,1 0 0 0 0,0 1 0 0 0,0-1 0 0 0,0 1 0 0 0,0 0 0 0 0,1-1 0 0 0,33-15 90 0 0,-26 12 2 0 0,-5 7 11 0 0,-1-2-98 0 0,-1 1 40 0 0,1-1 0 0 0,-1 1 0 0 0,0 0 0 0 0,1-1 0 0 0,-1 1 0 0 0,0 0 0 0 0,0 0 0 0 0,0 0 1 0 0,0 1-1 0 0,0-1 0 0 0,-1 0 0 0 0,1 1 0 0 0,1 3 0 0 0,0 1-59 0 0,-1 0 0 0 0,0 1 0 0 0,0-1 0 0 0,0 0 0 0 0,-1 1 1 0 0,0-1-1 0 0,-1 1 0 0 0,0-1 0 0 0,0 1 0 0 0,-1-1 0 0 0,1 1 0 0 0,-2-1 0 0 0,-1 10 0 0 0,2-15-239 0 0,0 1-1 0 0,1-1 1 0 0,-1 0-1 0 0,1 1 1 0 0,-1-1-1 0 0,1 0 0 0 0,0 1 1 0 0,0 2-1 0 0,0 2-4064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173 387 1351 0 0,'0'0'175'0'0,"-3"-5"230"0"0,-8-16 106 0 0,10 20-450 0 0,1-1 0 0 0,-1 1 0 0 0,0 0 0 0 0,0-1 0 0 0,0 1 0 0 0,0 0 0 0 0,0-1 0 0 0,0 1 0 0 0,0 0 0 0 0,0 0 0 0 0,0 0 0 0 0,-1 0 0 0 0,1 0 0 0 0,-2-1 0 0 0,-2-1 136 0 0,2 0 15 0 0,0 1 0 0 0,-1 0 0 0 0,1 0 0 0 0,-1 0 0 0 0,1 0 0 0 0,-1 1 0 0 0,0-1 0 0 0,1 1 0 0 0,-1 0 0 0 0,0 0 0 0 0,0 0 0 0 0,0 0 0 0 0,0 1 0 0 0,0 0 0 0 0,0 0 0 0 0,-5 0-1 0 0,6 0-114 0 0,0 1-1 0 0,0 0 0 0 0,0-1 0 0 0,1 1 0 0 0,-1 0 0 0 0,1 0 0 0 0,-1 0 0 0 0,0 1 0 0 0,1-1 0 0 0,0 1 0 0 0,-1-1 0 0 0,1 1 0 0 0,0 0 0 0 0,0 0 0 0 0,0 0 0 0 0,0 0 0 0 0,0 0 0 0 0,0 0 0 0 0,1 1 0 0 0,-1-1 0 0 0,1 0 0 0 0,0 1 0 0 0,-2 3 0 0 0,0 3 45 0 0,0 1 0 0 0,0 1 0 0 0,1-1 0 0 0,0 0-1 0 0,1 0 1 0 0,0 1 0 0 0,1-1 0 0 0,0 0 0 0 0,1 1 0 0 0,0-1 0 0 0,0 0 0 0 0,1 1 0 0 0,1-1-1 0 0,6 18 1 0 0,-8-26-13 0 0,0-1-105 0 0,0-1 0 0 0,0 1 0 0 0,0 0-1 0 0,0-1 1 0 0,0 1 0 0 0,0 0 0 0 0,0 0 0 0 0,0 0-1 0 0,-1 0 1 0 0,2 1 0 0 0,1 1 316 0 0,4-11-283 0 0,23-21-30 0 0,-22 22 49 0 0,-4-2 2 0 0,13-29 29 0 0,-13 29 12 0 0,-1-3 2 0 0,18-56 54 0 0,-8 18-90 0 0,0-3-3 0 0,-11 42-71 0 0,1 3 9 0 0,-2-1 0 0 0,3-17 0 0 0,-2 14-11 0 0,1-32 54 0 0,-2-7 17 0 0,-1 22-44 0 0,0 22 69 0 0,0-1 9 0 0,-2-21-8 0 0,1 22 223 0 0,-1 3-216 0 0,-7-13 14 0 0,8 17-114 0 0,1 0 1 0 0,0 0-1 0 0,0 0 1 0 0,0 0 0 0 0,-1 0-1 0 0,1 0 1 0 0,0 0-1 0 0,0-1 1 0 0,0 1 0 0 0,-1 0-1 0 0,1 0 1 0 0,0 0-1 0 0,0 0 1 0 0,-1 0-1 0 0,1 0 1 0 0,0 0 0 0 0,0 0-1 0 0,-1 0 1 0 0,1 0-1 0 0,0 0 1 0 0,0 0 0 0 0,-1 0-1 0 0,1 0 1 0 0,0 1-1 0 0,0-1 1 0 0,0 0 0 0 0,-1 0-1 0 0,1 0 1 0 0,0 0-1 0 0,0 0 1 0 0,0 0 0 0 0,-1 1-1 0 0,1-1 1 0 0,0 0-1 0 0,0 0 1 0 0,0 0-1 0 0,0 1 1 0 0,-1-1 0 0 0,1 0-1 0 0,0 0 1 0 0,0 0-1 0 0,0 1 1 0 0,0-1 0 0 0,0 0-1 0 0,0 1 1 0 0,-7 8 227 0 0,7-9-237 0 0,-2 6 37 0 0,-1-1 0 0 0,1 1 0 0 0,0 0 0 0 0,1-1 0 0 0,0 1 0 0 0,0 0 0 0 0,0 0 0 0 0,0 6 0 0 0,3 51 390 0 0,0-31-344 0 0,-2-15-101 0 0,6 81-405 0 0,-5-83 338 0 0,2-1-1 0 0,-1 0 0 0 0,2 0 1 0 0,7 21-1 0 0,-5-26-263 0 0,-3 0-374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1583 0 0,'0'0'563'0'0,"-1"2"-94"0"0,-1 15 725 0 0,0 0 0 0 0,1 0 0 0 0,1 0-1 0 0,3 21 1 0 0,-2-9-420 0 0,4 109-38 0 0,-5-137-1560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169 3 1583 0 0,'0'0'238'0'0,"-11"-3"1702"0"0,5 4-1663 0 0,1 0 1 0 0,0 0-1 0 0,0 1 1 0 0,0 0-1 0 0,0 0 1 0 0,0 0-1 0 0,1 0 1 0 0,-1 1-1 0 0,1 0 1 0 0,-1 0-1 0 0,1 0 1 0 0,0 1-1 0 0,0-1 1 0 0,0 1-1 0 0,-3 4 1 0 0,0 1-42 0 0,-1 0 0 0 0,2 1 0 0 0,-1 0 1 0 0,2 0-1 0 0,-9 19 0 0 0,7-10-23 0 0,1 1-1 0 0,0 0 1 0 0,1-1-1 0 0,2 2 1 0 0,-3 27-1 0 0,6-36-162 0 0,-1 0 0 0 0,2 0 0 0 0,-1 0 0 0 0,2 0 0 0 0,-1-1-1 0 0,2 1 1 0 0,-1 0 0 0 0,2-1 0 0 0,0 0 0 0 0,7 16 0 0 0,3-3-181 0 0,-11-19 54 0 0,1-1-56 0 0,14 11-25 0 0,-14-11-2 0 0,6-2-2686 0 0,31 4 1950 0 0,-31-5-66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2271 0 0,'0'0'102'0'0,"-1"1"-1"0"0,-5 2 10 0 0,5-3 349 0 0,0 2 146 0 0,-1 0-123 0 0,1-1 0 0 0,-1 1 0 0 0,1 1 0 0 0,-1-1-1 0 0,1 0 1 0 0,0 0 0 0 0,0 0 0 0 0,-1 4 0 0 0,2-5-279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1583 0 0,'0'2'68'0'0,"1"7"2"0"0,0-1 26 0 0,-1 7 860 0 0,2 1 0 0 0,3 17 0 0 0,2 13 726 0 0,-1 4-221 0 0,-3-33-683 0 0,2 33-1 0 0,0-59-723 0 0,14-28-33 0 0,-14 28 38 0 0,0-1 15 0 0,15-31-42 0 0,-15 30 43 0 0,1 4-16 0 0,19-23-38 0 0,-19 22 762 0 0,2 5-510 0 0,27-9 30 0 0,-27 9 7 0 0,-6 6 4 0 0,1 2-183 0 0,0 0 1 0 0,-1 0-1 0 0,0 1 1 0 0,0-1 0 0 0,0 1-1 0 0,-1-1 1 0 0,0 1-1 0 0,0 0 1 0 0,0 6 0 0 0,0 8 206 0 0,-4 28 1 0 0,2-27-605 0 0,0 26 0 0 0,2-39-258 0 0,0 0 0 0 0,1-1 0 0 0,4 13 0 0 0,-6-19 433 0 0,1 0-1 0 0,-1 0 1 0 0,0 0 0 0 0,1-1-1 0 0,-1 1 1 0 0,1 0 0 0 0,-1 0 0 0 0,1-1-1 0 0,-1 1 1 0 0,1 0 0 0 0,0-1-1 0 0,-1 1 1 0 0,1-1 0 0 0,1 2-1 0 0,0 0-161 0 0,0 0-608 0 0,5-1-1240 0 0,29 3 999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80 775 0 0,'0'0'458'0'0,"3"-8"-26"0"0,0-2-283 0 0,-2 4 9 0 0,1 1 0 0 0,-1 0 0 0 0,1 0 0 0 0,3-6 643 0 0,-19-11 639 0 0,14 22-1400 0 0,0-1 0 0 0,-1 1-1 0 0,1-1 1 0 0,0 1 0 0 0,-1-1-1 0 0,1 1 1 0 0,0 0 0 0 0,-1-1-1 0 0,1 1 1 0 0,0 0 0 0 0,-1-1-1 0 0,1 1 1 0 0,-1 0 0 0 0,1-1-1 0 0,-1 1 1 0 0,1 0 0 0 0,-1 0-1 0 0,1-1 1 0 0,-1 1-1 0 0,1 0 1 0 0,-1 0 0 0 0,1 0-1 0 0,-1 0 1 0 0,1 0 0 0 0,-1 0-1 0 0,1 0 1 0 0,-1 0 0 0 0,1 0-1 0 0,-2 0 1 0 0,2 0 94 0 0,-3 0-35 0 0,1 0-1 0 0,0-1 0 0 0,0 1 1 0 0,0 0-1 0 0,0 0 0 0 0,0 1 1 0 0,0-1-1 0 0,0 0 0 0 0,-1 1 1 0 0,1-1-1 0 0,0 1 0 0 0,0 0 0 0 0,0 0 1 0 0,0 0-1 0 0,1 0 0 0 0,-1 0 1 0 0,0 0-1 0 0,0 0 0 0 0,1 0 1 0 0,-1 1-1 0 0,0-1 0 0 0,1 1 1 0 0,-1-1-1 0 0,1 1 0 0 0,0 0 1 0 0,0-1-1 0 0,-1 1 0 0 0,1 0 1 0 0,0 0-1 0 0,-1 4 0 0 0,-1 1 94 0 0,0 0 0 0 0,1 1 0 0 0,-1-1 0 0 0,2 1 0 0 0,-1-1 0 0 0,0 15 0 0 0,2-5 70 0 0,1 0 0 0 0,0 0 0 0 0,1 0 0 0 0,1 0 0 0 0,7 22 0 0 0,-4-31-87 0 0,-6-8-165 0 0,0 1-1 0 0,1-1 0 0 0,-1 0 1 0 0,0 0-1 0 0,0 0 1 0 0,0 0-1 0 0,0 1 0 0 0,1-1 1 0 0,-1 0-1 0 0,0 0 0 0 0,0 1 1 0 0,0-1-1 0 0,0 0 1 0 0,0 0-1 0 0,1 1 0 0 0,-1-1 1 0 0,0 0-1 0 0,0 0 0 0 0,0 1 1 0 0,0-1-1 0 0,0 0 1 0 0,0 0-1 0 0,0 1 0 0 0,0-1 1 0 0,8-2-46 0 0,25-6 12 0 0,-25 6-35 0 0,1-2-184 0 0,-9 4 243 0 0,5-3-12 0 0,1 0 0 0 0,0 1 0 0 0,0 0 0 0 0,10-3 0 0 0,-15 5 12 0 0,1 0-1 0 0,0 0 0 0 0,0 0 0 0 0,0 0 1 0 0,0 0-1 0 0,0 0 0 0 0,0 0 1 0 0,0 1-1 0 0,-1-1 0 0 0,1 1 1 0 0,0-1-1 0 0,0 1 0 0 0,-1 0 0 0 0,1 0 1 0 0,0 0-1 0 0,1 1 0 0 0,-1 0 10 0 0,0-1-1 0 0,0 1 0 0 0,-1 0 0 0 0,1 1 0 0 0,0-1 0 0 0,-1 0 1 0 0,0 0-1 0 0,1 1 0 0 0,-1-1 0 0 0,0 1 0 0 0,0-1 1 0 0,-1 1-1 0 0,1-1 0 0 0,0 1 0 0 0,-1-1 0 0 0,0 1 1 0 0,1 3-1 0 0,-1 5 109 0 0,0 1 0 0 0,-2 17 0 0 0,1-22-89 0 0,-1 6 72 0 0,0 1-1 0 0,-1 0 1 0 0,0-1-1 0 0,-1 0 1 0 0,0 0-1 0 0,-2 0 1 0 0,1 0 0 0 0,-1-1-1 0 0,-1 0 1 0 0,0 0-1 0 0,-1-1 1 0 0,-10 12-1 0 0,13-17-29 0 0,0-1 0 0 0,0 0 0 0 0,-1 0 0 0 0,1 0 0 0 0,-1 0 0 0 0,0-1 0 0 0,-1 0 0 0 0,1-1 0 0 0,-1 1 0 0 0,1-1 0 0 0,-1-1 0 0 0,0 1 0 0 0,0-1 0 0 0,-1 0 0 0 0,1-1 0 0 0,0 0 0 0 0,0 0 0 0 0,-1 0 0 0 0,1-1 0 0 0,-1 0 0 0 0,1 0 0 0 0,0-1 0 0 0,-1 0 0 0 0,-6-2 0 0 0,3 0-295 0 0,0-1 0 0 0,1 1 0 0 0,-1-2 0 0 0,1 1 0 0 0,0-1 1 0 0,0-1-1 0 0,1 0 0 0 0,-1 0 0 0 0,1-1 0 0 0,1 0 0 0 0,-13-13 0 0 0,6 1-4487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1 775 0 0,'0'0'5752'0'0,"-1"2"-5113"0"0,-1 6-307 0 0,1 0 0 0 0,0 1 0 0 0,1-1 0 0 0,-1 0-1 0 0,2 1 1 0 0,-1-1 0 0 0,3 11 0 0 0,0 23 264 0 0,-3-23-508 0 0,-3 76-1027 0 0,4-79 108 0 0,-1-13 663 0 0,1 1-374 0 0,-1-3-130 0 0,0 9-58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3999 0 0,'0'0'176'0'0,"-11"4"40"0"0,1 1 200 0 0,3 3 48 0 0,0-2 8 0 0,1 0 0 0 0,2 4 664 0 0,-3 4 32 0 0,6-2-1296 0 0,10 7-3600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2791 0 0,'-1'3'42'0'0,"1"14"266"0"0,2 18 1266 0 0,1 0 0 0 0,2 0 1 0 0,16 60-1 0 0,-12-75 583 0 0,0-25-2081 0 0,26-14-4 0 0,-26 14 80 0 0,-3-3-72 0 0,20-26 0 0 0,-19 26 64 0 0,0 0-80 0 0,21-25 0 0 0,-21 25 114 0 0,-1 1-60 0 0,21-19 2 0 0,-20 20 482 0 0,25 3-385 0 0,-21 2-172 0 0,-3 0 91 0 0,-5 5 7 0 0,1 5-50 0 0,-1-1 0 0 0,1 1 1 0 0,-1 0-1 0 0,-1 0 0 0 0,0 0 0 0 0,0 0 0 0 0,-1 0 0 0 0,1 15 1 0 0,-12 82-1916 0 0,10-104 1309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73 775 0 0,'0'0'3211'0'0,"3"-8"-2398"0"0,9-22 9 0 0,-9 23 876 0 0,-6 4-842 0 0,-6-10-40 0 0,8 12-706 0 0,0 0 0 0 0,0 0 0 0 0,0 0 0 0 0,-1 0 0 0 0,1 0 0 0 0,0 0 0 0 0,-1 1 0 0 0,1-1 0 0 0,0 0 0 0 0,-1 1 0 0 0,1-1-1 0 0,-1 1 1 0 0,1-1 0 0 0,0 1 0 0 0,-1 0 0 0 0,1 0 0 0 0,-1 0 0 0 0,-1-1 0 0 0,-26 4 823 0 0,23-1-836 0 0,0 0 0 0 0,0 0 0 0 0,0 0 0 0 0,1 1 0 0 0,-1 0 0 0 0,1 0 0 0 0,-1 1 0 0 0,1-1 0 0 0,0 1 0 0 0,0 0 0 0 0,1 1 0 0 0,-1-1 0 0 0,1 1 0 0 0,0 0 0 0 0,0 0 0 0 0,0 0 0 0 0,-4 10 0 0 0,-4 8 93 0 0,0 1 1 0 0,-13 45 0 0 0,24-68-189 0 0,-7 25 100 0 0,1 1 1 0 0,0 0 0 0 0,-3 47 0 0 0,9-55-21 0 0,0-1 0 0 0,1 1 0 0 0,1-1 0 0 0,1 1 0 0 0,1-1 0 0 0,8 28 0 0 0,-9-38-47 0 0,0 0 1 0 0,1-1-1 0 0,1 1 0 0 0,-1-1 0 0 0,1 0 1 0 0,0 0-1 0 0,0 0 0 0 0,1-1 1 0 0,0 1-1 0 0,0-1 0 0 0,1 0 0 0 0,0-1 1 0 0,0 1-1 0 0,9 5 0 0 0,12 8 45 0 0,-26-18-73 0 0,0-1 0 0 0,0 1-1 0 0,0 0 1 0 0,1 0 0 0 0,-1-1-1 0 0,0 1 1 0 0,1-1 0 0 0,-1 1-1 0 0,3 0 1 0 0,30 8 22 0 0,-15-7 35 0 0,24-2-32 0 0,-23-2 48 0 0,21-6 16 0 0,-21 2 0 0 0,22-9 0 0 0,-22 4 2 0 0,-7 4-64 0 0,34-23 146 0 0,-9 3-68 0 0,-20 13-2 0 0,12-15-13 0 0,-23 22-8 0 0,0-4-1 0 0,20-32-1 0 0,-21 33-6 0 0,-3 1-1 0 0,9-26 0 0 0,-9 26 2 0 0,-5 2 4 0 0,-2-20 2 0 0,4 27-83 0 0,0-1-1 0 0,0 1 1 0 0,0-1 0 0 0,0 1-1 0 0,0-1 1 0 0,0 1 0 0 0,0-1-1 0 0,0 1 1 0 0,-1-1 0 0 0,1 1-1 0 0,0-1 1 0 0,0 1-1 0 0,0-1 1 0 0,-1 1 0 0 0,1-1-1 0 0,0 1 1 0 0,-1-1 0 0 0,0 1-1 0 0,-1-4 26 0 0,1 3-15 0 0,0-1 0 0 0,0 1 0 0 0,0 0 0 0 0,0 0 0 0 0,0-1 0 0 0,0 1 0 0 0,0 0 0 0 0,0 0 0 0 0,-1 0 0 0 0,1 1 0 0 0,-2-2 0 0 0,-4-2 34 0 0,0 1 0 0 0,0 0 1 0 0,0 0-1 0 0,0 1 0 0 0,-1 0 1 0 0,1 0-1 0 0,0 1 0 0 0,-1 0 1 0 0,1 0-1 0 0,-1 1 0 0 0,-7 0 1 0 0,-1 1-3 0 0,1 0 1 0 0,0 1 0 0 0,-1 1 0 0 0,-26 8-1 0 0,32-7-303 0 0,0 0 0 0 0,-16 10 0 0 0,24-13-66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16 682 287 0 0,'-1'2'96'0'0,"-1"0"-1"0"0,1 0 0 0 0,0 0 0 0 0,0 0 0 0 0,0 0 0 0 0,0 0 0 0 0,0 0 0 0 0,-1 4 0 0 0,1 1 380 0 0,0 0 0 0 0,0 1 0 0 0,1-1 0 0 0,0 11-1 0 0,1-10 524 0 0,-1 1 0 0 0,-2 14 0 0 0,2-22-689 0 0,0 0-1 0 0,-1 0 1 0 0,1 1-1 0 0,0-1 1 0 0,1 0 0 0 0,-1 1-1 0 0,0-1 1 0 0,0 0-1 0 0,1 1 1 0 0,-1-1-1 0 0,1 2 1 0 0,3-1 2100 0 0,2-9-617 0 0,-3-2-1556 0 0,7-27-17 0 0,-7 27-10 0 0,-2-3-1 0 0,5-51 216 0 0,-1 10 8 0 0,4-17-24 0 0,26-133 360 0 0,-25 149-469 0 0,2 9-30 0 0,3-17 11 0 0,-1 10-34 0 0,-2 12-166 0 0,-2 1 10 0 0,5-9 70 0 0,-12 40-24 0 0,6 12-76 0 0,28 13-48 0 0,-34-15-12 0 0,0 0 0 0 0,0 1 0 0 0,-1-1 0 0 0,1 1 0 0 0,-1 0 0 0 0,1 0 0 0 0,-1 0 0 0 0,0 0 0 0 0,0 0 0 0 0,0 0 0 0 0,-1 0 0 0 0,1 0 0 0 0,1 5 0 0 0,5 9 0 0 0,35 56-120 0 0,-3 2 0 0 0,-4 2-1 0 0,-2 1 1 0 0,39 145 0 0 0,-71-216-64 0 0,-1 0 1 0 0,-1 0-1 0 0,1 10 0 0 0,-1-17-42 0 0,-11-11-2124 0 0,3 2 900 0 0,1-1 0 0 0,1-1 0 0 0,-6-10 0 0 0,5 7 162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34 2791 0 0,'-4'4'79'0'0,"3"-3"-50"0"0,0 1 0 0 0,0-1 0 0 0,1 0-1 0 0,-1 0 1 0 0,0 1 0 0 0,0-1 0 0 0,1 0 0 0 0,-1 1 0 0 0,1-1 0 0 0,-1 3 90 0 0,3-2 909 0 0,16-3 3524 0 0,27-8-3315 0 0,-33 6-46 0 0,-5 3-901 0 0,0-1 0 0 0,-1 0 1 0 0,1-1-1 0 0,8-2 0 0 0,37-10 1012 0 0,-12 6-490 0 0,-30 6-253 0 0,-1 2-379 0 0,0-1 1 0 0,0 1-1 0 0,14-4 1 0 0,-8 1-42 0 0,-2 1 243 0 0,-3 2-148 0 0,1-1-172 0 0,-1 1 74 0 0,0-1-1 0 0,17 2 0 0 0,9 1-45 0 0,-27-1-50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47 975 0 0,'0'0'1803'0'0,"-1"-5"-1148"0"0,-5-17 17 0 0,5 17 26 0 0,-3-1 614 0 0,4 6-1127 0 0,0 0 0 0 0,0-1 0 0 0,0 1 0 0 0,-1-1 0 0 0,1 1 0 0 0,0-1 0 0 0,0 1 0 0 0,0-1 0 0 0,-1 1 1 0 0,1 0-1 0 0,0-1 0 0 0,-1 1 0 0 0,1 0 0 0 0,0-1 0 0 0,-1 1 0 0 0,1 0 0 0 0,-1-1 0 0 0,1 1 0 0 0,0 0 1 0 0,-1 0-1 0 0,1-1 0 0 0,-1 1 0 0 0,1 0 0 0 0,-1 0 0 0 0,0 0-26 0 0,0 1 1 0 0,0-1-1 0 0,0 1 0 0 0,0 0 1 0 0,1-1-1 0 0,-1 1 0 0 0,0 0 1 0 0,0 0-1 0 0,1-1 0 0 0,-1 1 1 0 0,1 0-1 0 0,-1 0 0 0 0,1 0 1 0 0,-1 0-1 0 0,1 0 0 0 0,0 0 1 0 0,-1 0-1 0 0,1 0 0 0 0,0 0 1 0 0,0 0-1 0 0,-1 0 0 0 0,1 0 1 0 0,0 1-1 0 0,-3 28 266 0 0,3 8-705 0 0,1 0 0 0 0,2 0 0 0 0,12 58 0 0 0,-12-91 200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 2271 0 0,'0'0'102'0'0,"-1"1"-1"0"0,0 4-17 0 0,1-2 28 0 0,0 0 0 0 0,0 0 0 0 0,0 0-1 0 0,0-1 1 0 0,1 1 0 0 0,-1 0 0 0 0,2 4 0 0 0,0 4 170 0 0,10 51 1786 0 0,33 100-1 0 0,-41-148-1821 0 0,-2-6-142 0 0,1-1-1 0 0,-1 0 0 0 0,1-1 0 0 0,0 1 1 0 0,1 0-1 0 0,5 7 0 0 0,7 8 37 0 0,4-3-122 0 0,-16-15 56 0 0,5-10-10 0 0,29-17 0 0 0,-29 17 16 0 0,-5-4 67 0 0,16-48 210 0 0,-4 8 51 0 0,-1-3 48 0 0,0 5-34 0 0,-6 20-244 0 0,-7 22-2 0 0,0-2-13 0 0,9-22-58 0 0,-9 22 43 0 0,0 3-88 0 0,5-19-82 0 0,-5 18-149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1351 0 0,'-1'0'133'0'0,"0"-1"-1"0"0,1 1 0 0 0,-1 0 0 0 0,0 1 0 0 0,0-1 0 0 0,0 0 0 0 0,1 0 1 0 0,-1 0-1 0 0,0 0 0 0 0,0 1 0 0 0,1-1 0 0 0,-1 0 0 0 0,0 1 1 0 0,0-1-1 0 0,1 0 0 0 0,-1 1 0 0 0,0-1 0 0 0,1 1 0 0 0,-1-1 0 0 0,1 1 1 0 0,-1-1-1 0 0,1 1 0 0 0,-1 0 0 0 0,1-1 0 0 0,-1 1 0 0 0,1 0 0 0 0,-1-1 1 0 0,1 1-1 0 0,0 0 0 0 0,-1 0 0 0 0,1-1 0 0 0,0 1 0 0 0,0 0 0 0 0,0 0 1 0 0,-1 1-1 0 0,1-1 43 0 0,0 0 1 0 0,0 1 0 0 0,1-1-1 0 0,-1 1 1 0 0,0-1 0 0 0,0 0-1 0 0,1 1 1 0 0,-1-1 0 0 0,1 1-1 0 0,-1-1 1 0 0,1 0-1 0 0,-1 0 1 0 0,1 1 0 0 0,0-1-1 0 0,0 0 1 0 0,0 0 0 0 0,0 0-1 0 0,1 2 1 0 0,22 15 299 0 0,-13-10-1999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46 2527 0 0,'0'0'36'0'0,"0"0"-1"0"0,0 0 0 0 0,0 1 0 0 0,1-1 0 0 0,-1 0 1 0 0,0 0-1 0 0,0 0 0 0 0,0 0 0 0 0,0 1 0 0 0,0-1 1 0 0,0 0-1 0 0,0 0 0 0 0,0 0 0 0 0,0 1 0 0 0,0-1 1 0 0,0 0-1 0 0,0 0 0 0 0,0 0 0 0 0,0 1 0 0 0,0-1 1 0 0,0 0-1 0 0,0 0 0 0 0,-1 0 0 0 0,1 1 0 0 0,0-1 1 0 0,0 0-1 0 0,0 0 0 0 0,0 0 0 0 0,0 0 0 0 0,0 1 1 0 0,0-1-1 0 0,-1 0 0 0 0,1 0 0 0 0,0 0 0 0 0,0 0 1 0 0,-1 1-1 0 0,-7-4 1139 0 0,-18-14 853 0 0,17 10-1123 0 0,3 3-684 0 0,1 1 0 0 0,-1 0-1 0 0,0 0 1 0 0,0 1 0 0 0,0 0-1 0 0,-1 0 1 0 0,1 0 0 0 0,0 1-1 0 0,-1 0 1 0 0,1 0 0 0 0,-12 0-1 0 0,15 1-138 0 0,0 0 0 0 0,0 1 0 0 0,0-1 0 0 0,0 1 1 0 0,0 0-1 0 0,0-1 0 0 0,0 1 0 0 0,0 1 0 0 0,0-1 0 0 0,0 0 0 0 0,1 1 0 0 0,-1-1 0 0 0,1 1 0 0 0,-1 0 0 0 0,1 0 0 0 0,-1 0 0 0 0,1 0 0 0 0,0 0 0 0 0,0 1 0 0 0,0-1 0 0 0,0 1 0 0 0,1-1 0 0 0,-1 1 0 0 0,1 0 0 0 0,-1-1 0 0 0,-1 6 0 0 0,2-4-65 0 0,0-1 0 0 0,0 0 0 0 0,0 0-1 0 0,1 0 1 0 0,-1 0 0 0 0,1 0-1 0 0,0 1 1 0 0,0-1 0 0 0,0 0 0 0 0,0 0-1 0 0,0 1 1 0 0,1-1 0 0 0,0 0 0 0 0,-1 0-1 0 0,1 0 1 0 0,0 0 0 0 0,1 0 0 0 0,-1 0-1 0 0,3 5 1 0 0,-1-4 6 0 0,0 0 0 0 0,1-1 0 0 0,-1 1 0 0 0,1-1 0 0 0,-1 0 0 0 0,1 0 0 0 0,0 0 0 0 0,0 0 0 0 0,0-1 0 0 0,1 0 0 0 0,-1 1 0 0 0,1-2 1 0 0,-1 1-1 0 0,5 1 0 0 0,20 7-12 0 0,1 3 6 0 0,-28-12 22 0 0,1 0-1 0 0,-1 0 1 0 0,1 1-1 0 0,-1-1 1 0 0,0 1-1 0 0,0 0 1 0 0,0 0-1 0 0,0-1 1 0 0,0 1-1 0 0,0 1 1 0 0,0-1-1 0 0,-1 0 1 0 0,1 0-1 0 0,-1 1 1 0 0,0-1-1 0 0,0 1 1 0 0,1-1-1 0 0,-2 1 1 0 0,1-1-1 0 0,0 1 1 0 0,0 0-1 0 0,0 3 1 0 0,-1-3 42 0 0,0 1 1 0 0,-1-1-1 0 0,1 0 1 0 0,-1 0-1 0 0,1 0 1 0 0,-1 0-1 0 0,0 0 1 0 0,0 0-1 0 0,-1 0 1 0 0,1 0-1 0 0,0 0 1 0 0,-1 0-1 0 0,0-1 1 0 0,0 1-1 0 0,0 0 1 0 0,0-1-1 0 0,0 0 1 0 0,-4 4-1 0 0,0-1-36 0 0,-2 0-1 0 0,1 0 1 0 0,0-1 0 0 0,-1 1-1 0 0,0-2 1 0 0,0 1-1 0 0,0-1 1 0 0,0 0 0 0 0,-1-1-1 0 0,1 0 1 0 0,-1 0-1 0 0,1-1 1 0 0,-1 0 0 0 0,0-1-1 0 0,1 1 1 0 0,-1-2-1 0 0,0 1 1 0 0,0-1 0 0 0,-15-4-1 0 0,23 4-88 0 0,1 1-1 0 0,0 0 0 0 0,-1 0 1 0 0,1 0-1 0 0,-1 0 1 0 0,1 0-1 0 0,0-1 0 0 0,-1 1 1 0 0,1 0-1 0 0,0 0 0 0 0,-1-1 1 0 0,1 1-1 0 0,0 0 1 0 0,-1 0-1 0 0,1-1 0 0 0,0 1 1 0 0,0 0-1 0 0,-1-1 1 0 0,1 1-1 0 0,0 0 0 0 0,0-1 1 0 0,0 1-1 0 0,-1-1 0 0 0,1 1 1 0 0,0 0-1 0 0,0-1 1 0 0,0 1-1 0 0,0-1 0 0 0,-2-4-3173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271 280 975 0 0,'15'14'1768'0'0,"-12"-10"-1230"0"0,-1-3-278 0 0,-1 0 0 0 0,1 1 1 0 0,-1-1-1 0 0,0 1 0 0 0,1-1 0 0 0,-1 1 1 0 0,0 0-1 0 0,0 0 0 0 0,0-1 0 0 0,0 1 1 0 0,-1 0-1 0 0,1 0 0 0 0,0 0 0 0 0,-1 0 1 0 0,1 4-1 0 0,-1-5-86 0 0,0 0-1 0 0,-1 1 1 0 0,1-1 0 0 0,0 0 0 0 0,-1 1-1 0 0,0-1 1 0 0,1 0 0 0 0,-1 0 0 0 0,0 0 0 0 0,1 1-1 0 0,-1-1 1 0 0,0 0 0 0 0,0 0 0 0 0,0 0-1 0 0,0 0 1 0 0,0 0 0 0 0,0 0 0 0 0,0-1-1 0 0,0 1 1 0 0,0 0 0 0 0,-1-1 0 0 0,1 1 0 0 0,-2 1-1 0 0,-7 2-15 0 0,0-1 1 0 0,0 0-1 0 0,0 0 0 0 0,0 0 0 0 0,0-1 0 0 0,0-1 0 0 0,0 0 0 0 0,-1 0 1 0 0,1-1-1 0 0,-1-1 0 0 0,1 0 0 0 0,0 0 0 0 0,0 0 0 0 0,-1-2 0 0 0,1 1 1 0 0,1-1-1 0 0,-1-1 0 0 0,0 1 0 0 0,1-2 0 0 0,-1 1 0 0 0,1-2 0 0 0,-10-7 1 0 0,15 10-153 0 0,0 0 1 0 0,0-1-1 0 0,1 1 1 0 0,0-1-1 0 0,0 0 1 0 0,0 0 0 0 0,0-1-1 0 0,0 1 1 0 0,1 0-1 0 0,0-1 1 0 0,0 0 0 0 0,0 1-1 0 0,0-1 1 0 0,0-6-1 0 0,-1-9-6 0 0,2-15 0 0 0,5 1-16 0 0,1 16-48 0 0,10-24 62 0 0,-14 40 8 0 0,0 0-1 0 0,0 0 1 0 0,0 0 0 0 0,0 0 0 0 0,0 0 0 0 0,0 0 0 0 0,0 1 0 0 0,3-4 0 0 0,25-32 18 0 0,-28 35-20 0 0,0 1 1 0 0,0 0-1 0 0,0-1 1 0 0,0 1-1 0 0,0 0 1 0 0,0 0-1 0 0,1 0 0 0 0,-1 0 1 0 0,0 0-1 0 0,1 0 1 0 0,2-1-1 0 0,36-21 60 0 0,-38 22-59 0 0,-1 0 0 0 0,1 0 0 0 0,0 0 0 0 0,0 1 0 0 0,-1-1-1 0 0,1 0 1 0 0,0 1 0 0 0,0-1 0 0 0,0 1 0 0 0,1 0 0 0 0,41-8 16 0 0,-24 7 22 0 0,28 6-33 0 0,-40-3-10 0 0,1 0 0 0 0,0 1 0 0 0,10 4 0 0 0,-14-4-5 0 0,0 0 0 0 0,0-1 1 0 0,0 2-1 0 0,0-1 0 0 0,0 0 0 0 0,-1 1 0 0 0,0 0 0 0 0,0 0 0 0 0,0 0 0 0 0,0 1 0 0 0,0 0 1 0 0,-1-1-1 0 0,0 1 0 0 0,0 0 0 0 0,0 0 0 0 0,-1 1 0 0 0,0-1 0 0 0,0 0 0 0 0,3 11 0 0 0,-4-7-94 0 0,1 1 0 0 0,-1 0 0 0 0,-1-1 1 0 0,1 1-1 0 0,-2 0 0 0 0,1 0 0 0 0,-2-1 0 0 0,1 1 0 0 0,-1-1 0 0 0,-6 18 0 0 0,5-19-155 0 0,-1 1 1 0 0,0 0-1 0 0,0-1 1 0 0,-9 13-1 0 0,10-19 99 0 0,1 1-1 0 0,0 0 1 0 0,-1-1-1 0 0,1 1 1 0 0,-1-1-1 0 0,0 0 1 0 0,-2 2-1 0 0,3-3 34 0 0,1 0-1 0 0,0-1 1 0 0,-1 1-1 0 0,1-1 1 0 0,0 1-1 0 0,-1-1 1 0 0,1 1-1 0 0,-1-1 0 0 0,1 0 1 0 0,-1 0-1 0 0,1 0 1 0 0,-1 0-1 0 0,1 0 1 0 0,-1 0-1 0 0,1 0 0 0 0,-1 0 1 0 0,-1-1-1 0 0,1 0-80 0 0,1 0 0 0 0,-1 0 0 0 0,0 0 0 0 0,1 0 0 0 0,-1 0-1 0 0,0 0 1 0 0,-2-3 0 0 0,-5-4-796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5 743 0 0,'-1'-4'5286'0'0,"1"5"-5167"0"0,1 1 0 0 0,0-1 0 0 0,0 0 0 0 0,-1 1 0 0 0,1-1 0 0 0,-1 1 0 0 0,1 0 0 0 0,-1-1 0 0 0,0 1-1 0 0,1-1 1 0 0,-1 1 0 0 0,0 0 0 0 0,0 1 0 0 0,0-2-6 0 0,7 77 1225 0 0,14 193 400 0 0,-15 0-1654 0 0,-6-257-355 0 0,-1-1 0 0 0,0 1 0 0 0,-1-1 0 0 0,0 1 0 0 0,-1-1 0 0 0,-1 0 0 0 0,0 0-1 0 0,-7 14 1 0 0,8-27-962 0 0,1-2 562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42 599 0 0,'-6'0'549'0'0,"-25"-2"1247"0"0,30 2-1513 0 0,-1 0-1 0 0,1 0 0 0 0,0-1 0 0 0,-1 1 0 0 0,1-1 1 0 0,-1 1-1 0 0,1-1 0 0 0,0 0 0 0 0,0 1 1 0 0,-9-10 7645 0 0,20 6-7594 0 0,30-14-29 0 0,-30 14 267 0 0,-1 4-387 0 0,44 0 306 0 0,-20 1-420 0 0,-18 1 3 0 0,14 2-71 0 0,-22-3-72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2 116 775 0 0,'-1'3'1'0'0,"0"11"126"0"0,1-14 204 0 0,2 3 109 0 0,13 8 1279 0 0,24 14 1 0 0,-34-23-76 0 0,3-1-883 0 0,2 1-470 0 0,-5-1 439 0 0,0 0-1 0 0,1-1 1 0 0,9 1-1 0 0,-6-7-197 0 0,28-18-84 0 0,-28 18 746 0 0,-6-4-890 0 0,8-32-31 0 0,-8 32-8 0 0,-4 4-13 0 0,1-1-175 0 0,0 4-33 0 0,0 1 0 0 0,0-1 1 0 0,0 1-1 0 0,0 0 0 0 0,-1-1 1 0 0,1 1-1 0 0,-1-1 0 0 0,1 1 1 0 0,-1 0-1 0 0,-2-4 0 0 0,2 2-19 0 0,0 0 25 0 0,-1 1 0 0 0,1-1-1 0 0,-1 1 1 0 0,1 0 0 0 0,-4-4-1 0 0,4 6-40 0 0,1 0-1 0 0,-1 0 1 0 0,0 1-1 0 0,1-1 1 0 0,-1 0-1 0 0,0 1 1 0 0,0-1-1 0 0,0 1 1 0 0,0-1-1 0 0,1 0 0 0 0,-1 1 1 0 0,0 0-1 0 0,0-1 1 0 0,0 1-1 0 0,0 0 1 0 0,0-1-1 0 0,0 1 1 0 0,0 0-1 0 0,0 0 1 0 0,0 0-1 0 0,0 0 1 0 0,0 0-1 0 0,0 0 1 0 0,0 0-1 0 0,0 0 1 0 0,-2 1-1 0 0,-2 0-40 0 0,-1 1-1 0 0,0-1 0 0 0,1 1 0 0 0,0 1 1 0 0,-1-1-1 0 0,1 1 0 0 0,0 0 0 0 0,1 0 1 0 0,-1 0-1 0 0,0 1 0 0 0,1 0 1 0 0,0 0-1 0 0,0 0 0 0 0,0 0 0 0 0,0 1 1 0 0,0-1-1 0 0,1 1 0 0 0,0 0 0 0 0,0 0 1 0 0,1 0-1 0 0,-4 10 0 0 0,2-4 4 0 0,1 0-1 0 0,0 0 0 0 0,1 0 0 0 0,0 1 1 0 0,1-1-1 0 0,1 0 0 0 0,-1 1 1 0 0,2-1-1 0 0,2 16 0 0 0,-2-19 62 0 0,1 0-1 0 0,0 0 1 0 0,0 0-1 0 0,1-1 1 0 0,0 1-1 0 0,0-1 1 0 0,1 0-1 0 0,0 0 1 0 0,0 0-1 0 0,1-1 1 0 0,0 1-1 0 0,0-1 1 0 0,11 10-1 0 0,-14-14-12 0 0,-1-1-1 0 0,1 1 1 0 0,0-1-1 0 0,0 0 1 0 0,0 0-1 0 0,0 1 1 0 0,0-1-1 0 0,3 1 1 0 0,0 0 16 0 0,0 1 75 0 0,2-2 2 0 0,21 7-4 0 0,-21-7 64 0 0,1-1-92 0 0,25 0-32 0 0,-24 0-124 0 0,0-2-456 0 0,28-7 138 0 0,-28 6-20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2039 0 0,'0'0'63'0'0,"0"0"1"0"0,0 0-1 0 0,0 0 0 0 0,0-1 0 0 0,0 1 0 0 0,-1 1 0 0 0,1-1 0 0 0,0 0 0 0 0,0 0 0 0 0,0 0 0 0 0,0 0 0 0 0,0 0 0 0 0,-1 0 0 0 0,1 0 0 0 0,0 0 0 0 0,0 0 0 0 0,0 0 0 0 0,0 0 0 0 0,0 0 0 0 0,0 0 0 0 0,0 0 0 0 0,-1 0 0 0 0,1 1 0 0 0,0-1 0 0 0,0 0 0 0 0,0 0 0 0 0,0 0 0 0 0,0 0 0 0 0,0 0 0 0 0,0 0 0 0 0,0 0 0 0 0,0 1 0 0 0,0-1 0 0 0,0 0 0 0 0,-1 0 0 0 0,1 0 0 0 0,0 0 0 0 0,0 0 0 0 0,0 1 0 0 0,0-1 0 0 0,0 0 0 0 0,0 0 1 0 0,4 8 1559 0 0,2 2-442 0 0,4 0-458 0 0,1 1 0 0 0,0-2 0 0 0,0 1 0 0 0,1-1 0 0 0,14 8 0 0 0,7 6 340 0 0,87 70 1157 0 0,-98-76-2112 0 0,-10-6-576 0 0,-1 0 0 0 0,0 0 0 0 0,18 26 0 0 0,-24-25-1865 0 0,-5-12 2230 0 0,0 0 0 0 0,0 1-1 0 0,-1-1 1 0 0,1 0 0 0 0,0 1-1 0 0,0-1 1 0 0,0 0 0 0 0,0 0-1 0 0,0 1 1 0 0,0-1 0 0 0,-1 0 0 0 0,1 0-1 0 0,0 1 1 0 0,0-1 0 0 0,0 0-1 0 0,0 0 1 0 0,-1 1 0 0 0,1-1-1 0 0,0 0 1 0 0,0 0 0 0 0,-1 0-1 0 0,1 0 1 0 0,0 1 0 0 0,-1-1-1 0 0,1 0 1 0 0,0 0 0 0 0,0 0-1 0 0,-1 0 1 0 0,1 0 0 0 0,-1 0-1 0 0,-3 1-2916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3079 0 0,'-2'1'141'0'0,"0"-1"0"0"0,0 1 0 0 0,1-1-1 0 0,-1 0 1 0 0,0 1 0 0 0,0-1-1 0 0,0 0 1 0 0,1 0 0 0 0,-3-1 0 0 0,0 1 925 0 0,7-9-272 0 0,1-1-508 0 0,-2 6-33 0 0,-1-1 0 0 0,1 1 0 0 0,-1-1 0 0 0,0 1 0 0 0,1-8 0 0 0,5 3 675 0 0,23-30-20 0 0,-22 30-82 0 0,1 0-33 0 0,30-25-8 0 0,-30 25-78 0 0,0 3-324 0 0,25-19-139 0 0,-25 19 134 0 0,0 1-548 0 0,31-17 20 0 0,-30 17-78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2039 0 0,'1'22'1134'0'0,"2"0"0"0"0,0 0 0 0 0,8 28 0 0 0,-1-4 194 0 0,1 12 4 0 0,22 130 916 0 0,-29-153-2011 0 0,-2-1 0 0 0,-1 0 0 0 0,-6 52 0 0 0,3-71-31 0 0,-7 27-1 0 0,8-38-134 0 0,0 0 0 0 0,-1 0 0 0 0,0 1 0 0 0,0-1 0 0 0,0 0 0 0 0,0-1 0 0 0,0 1 0 0 0,-1 0 0 0 0,1-1 0 0 0,-6 6 0 0 0,8-9-46 0 0,-1 0 0 0 0,1 1 0 0 0,0-1-1 0 0,-1 0 1 0 0,1 0 0 0 0,0 0 0 0 0,-1 1-1 0 0,1-1 1 0 0,-1 0 0 0 0,1 0 0 0 0,0 0 0 0 0,-1 0-1 0 0,1 0 1 0 0,-1 0 0 0 0,1 0 0 0 0,0 0-1 0 0,-1 0 1 0 0,1 0 0 0 0,-1 0 0 0 0,1 0-1 0 0,-1 0 1 0 0,1 0 0 0 0,0 0 0 0 0,-1 0 0 0 0,1 0-1 0 0,0 0 1 0 0,-1-1 0 0 0,1 1 0 0 0,-1 0-1 0 0,1 0 1 0 0,0 0 0 0 0,-1-1 0 0 0,1 1-1 0 0,0 0 1 0 0,-1-1 0 0 0,1 1 0 0 0,0 0 0 0 0,0 0-1 0 0,-1-1 1 0 0,1 1 0 0 0,0-1 0 0 0,-1 0-1 0 0,-5-13 452 0 0,6 14-509 0 0,0-1 35 0 0,-1 0 18 0 0,0-1 0 0 0,0 0-1 0 0,0 0 1 0 0,0 1-1 0 0,1-1 1 0 0,-1 0 0 0 0,1 0-1 0 0,0 0 1 0 0,-1-3-1 0 0,-1-21 99 0 0,-4-24-51 0 0,0-17-43 0 0,3-9 19 0 0,4-9-33 0 0,4 5-10 0 0,6 12 0 0 0,-8 55 0 0 0,1 0 0 0 0,8-20 0 0 0,12-12-16 0 0,-23 44 13 0 0,-1 0 0 0 0,1 0 0 0 0,-1 0-1 0 0,1 0 1 0 0,0 0 0 0 0,-1 1 0 0 0,1-1 0 0 0,0 0-1 0 0,-1 0 1 0 0,1 1 0 0 0,0-1 0 0 0,0 0 0 0 0,0 1-1 0 0,-1-1 1 0 0,1 1 0 0 0,0-1 0 0 0,0 1 0 0 0,0 0-1 0 0,1-1 1 0 0,40-18-29 0 0,-32 15-48 0 0,-3 6 0 0 0,22 7 51 0 0,-19-4-24 0 0,-6 0 55 0 0,-1-1 0 0 0,1 0 0 0 0,-1 1 1 0 0,0-1-1 0 0,-1 1 0 0 0,1 0 1 0 0,-1 0-1 0 0,0 0 0 0 0,0 0 0 0 0,-1 0 1 0 0,1 0-1 0 0,-1 1 0 0 0,0-1 1 0 0,-1 0-1 0 0,1 1 0 0 0,-1-1 0 0 0,0 1 1 0 0,0-1-1 0 0,-1 1 0 0 0,-1 6 1 0 0,0-5 2 0 0,0 0 1 0 0,0-1-1 0 0,-1 1 1 0 0,0 0-1 0 0,-1-1 1 0 0,1 0 0 0 0,-1 1-1 0 0,0-1 1 0 0,-1-1-1 0 0,1 1 1 0 0,-1-1-1 0 0,-7 7 1 0 0,9-10-86 0 0,0 1-1 0 0,0-1 1 0 0,0 0 0 0 0,0 1 0 0 0,0-1-1 0 0,0-1 1 0 0,-1 1 0 0 0,1 0 0 0 0,-1-1-1 0 0,1 0 1 0 0,-1 1 0 0 0,0-2-1 0 0,1 1 1 0 0,-1 0 0 0 0,0-1 0 0 0,0 1-1 0 0,1-1 1 0 0,-1 0 0 0 0,0 0 0 0 0,0-1-1 0 0,0 1 1 0 0,1-1 0 0 0,-1 0-1 0 0,0 0 1 0 0,-3-2 0 0 0,4 2-431 0 0,1 0 0 0 0,0-1-1 0 0,0 1 1 0 0,-1-1 0 0 0,1 0 0 0 0,0 0 0 0 0,0 0-1 0 0,1 0 1 0 0,-4-4 0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206 114 599 0 0,'1'7'3016'0'0,"-2"-17"-1112"0"0,-1 4-1392 0 0,0-1 0 0 0,-1 1 0 0 0,1 0 0 0 0,-1 0 0 0 0,-1 1 0 0 0,1-1 0 0 0,-1 0 0 0 0,0 1 0 0 0,0 0 0 0 0,-1 0 0 0 0,-8-7 0 0 0,11 10-439 0 0,-1 0-1 0 0,1 0 0 0 0,-1 1 1 0 0,1-1-1 0 0,-1 1 1 0 0,0 0-1 0 0,0 0 0 0 0,0 0 1 0 0,0 0-1 0 0,1 0 0 0 0,-1 1 1 0 0,0-1-1 0 0,0 1 1 0 0,0 0-1 0 0,-1 0 0 0 0,1 0 1 0 0,0 0-1 0 0,0 0 1 0 0,0 1-1 0 0,0-1 0 0 0,0 1 1 0 0,1 0-1 0 0,-1 0 0 0 0,0 0 1 0 0,0 0-1 0 0,0 1 1 0 0,-4 2-1 0 0,2 0-75 0 0,0 0-1 0 0,0 0 1 0 0,0 1 0 0 0,0-1 0 0 0,1 1 0 0 0,0 0-1 0 0,0 1 1 0 0,0-1 0 0 0,1 1 0 0 0,-1 0-1 0 0,2-1 1 0 0,-1 1 0 0 0,-2 9 0 0 0,1-5-13 0 0,1 0 0 0 0,1 1 1 0 0,0-1-1 0 0,1 0 0 0 0,0 1 1 0 0,0 0-1 0 0,2 17 0 0 0,-1-27 20 0 0,0 1-1 0 0,1-1 1 0 0,-1 1 0 0 0,1-1-1 0 0,-1 0 1 0 0,1 0-1 0 0,-1 1 1 0 0,1-1 0 0 0,0 0-1 0 0,0 0 1 0 0,0 0-1 0 0,0 0 1 0 0,0 0-1 0 0,0 0 1 0 0,0 0 0 0 0,1 1-1 0 0,18 10 93 0 0,-17-11-79 0 0,2 2 52 0 0,3 0 20 0 0,24 7-14 0 0,-24-7 54 0 0,3-5-75 0 0,32-5-33 0 0,-42 7-19 0 0,0 0 0 0 0,0-1 0 0 0,0 1 0 0 0,0 0 0 0 0,0 0 0 0 0,0-1 0 0 0,0 1 0 0 0,0 0 0 0 0,0-1 0 0 0,-1 1 0 0 0,1-1 0 0 0,0 1 0 0 0,0-1 0 0 0,0 0 0 0 0,0 1 0 0 0,-1-1 0 0 0,1 0 1 0 0,0 1-1 0 0,0-1 0 0 0,0-1 0 0 0,34-36 22 0 0,-34 37-20 0 0,1 0 1 0 0,-1 0-1 0 0,0 0 0 0 0,0 0 1 0 0,0-1-1 0 0,0 1 1 0 0,0 0-1 0 0,-1-1 1 0 0,1 1-1 0 0,0-1 1 0 0,0-1-1 0 0,11-29 23 0 0,-10 29-14 0 0,-1 1 0 0 0,0-1 0 0 0,0 0 1 0 0,0 1-1 0 0,0-1 0 0 0,-1 0 0 0 0,1 0 1 0 0,-1 0-1 0 0,1-4 0 0 0,-1 0 19 0 0,3-20 126 0 0,-3 3-7 0 0,0 19-136 0 0,1-7 99 0 0,-1 1 1 0 0,-1-20 0 0 0,0 29-41 0 0,3-6 91 0 0,-2 11 144 0 0,-2 15 9 0 0,2 27-283 0 0,8 65 0 0 0,-7-105-301 0 0,-1 0 0 0 0,1 0 0 0 0,1 0 0 0 0,-1 0 0 0 0,1 0 0 0 0,0 0 0 0 0,0 0 1 0 0,0-1-1 0 0,0 1 0 0 0,1-1 0 0 0,5 7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1 975 0 0,'-1'7'74'0'0,"-1"2"247"0"0,1 0 0 0 0,0-1 0 0 0,1 1 1 0 0,0 0-1 0 0,2 17 0 0 0,0-8 34 0 0,0 5 221 0 0,0 0 0 0 0,2 0 0 0 0,1-1 0 0 0,0 1 0 0 0,2-1 0 0 0,0 0 0 0 0,18 35 0 0 0,-12-34-516 0 0,7 7-84 0 0,-3-7-96 0 0,-14-18-24 0 0,1-1 0 0 0,10 13-26 0 0,-10-13-113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2271 0 0,'-5'-11'5458'0'0,"6"13"-4444"0"0,9 18-285 0 0,-2 0-1 0 0,-1 1 1 0 0,0-1-1 0 0,5 33 0 0 0,1 2-386 0 0,-12-51-233 0 0,2 7-156 0 0,-3-11 70 0 0,0 0 1 0 0,0 0-1 0 0,0 0 1 0 0,0 0-1 0 0,0 0 1 0 0,0 0 0 0 0,0 0-1 0 0,0 0 1 0 0,0 0-1 0 0,0 0 1 0 0,0 0-1 0 0,0 0 1 0 0,1 0-1 0 0,-1 0 1 0 0,0 0 0 0 0,0 0-1 0 0,0 0 1 0 0,0 0-1 0 0,0 0 1 0 0,0 0-1 0 0,0 0 1 0 0,0 0-1 0 0,0 0 1 0 0,0 0 0 0 0,1 0-1 0 0,-1 0 1 0 0,0 0-1 0 0,0 0 1 0 0,0 0-1 0 0,0 0 1 0 0,0 0-1 0 0,0 0 1 0 0,0 0 0 0 0,0 0-1 0 0,0 0 1 0 0,0 0-1 0 0,0 0 1 0 0,1 0-1 0 0,-1 0 1 0 0,0 0-1 0 0,0 0 1 0 0,0 0 0 0 0,0 1-1 0 0,0-1 1 0 0,0 0-1 0 0,0 0 1 0 0,0 0-1 0 0,0 0 1 0 0,0 0-1 0 0,0 0 1 0 0,0 0 0 0 0,0 0-1 0 0,0 0 1 0 0,10-33 8 0 0,-7 25 69 0 0,-1 0-1 0 0,8-24-11 0 0,-8 24-2 0 0,1 0-6 0 0,9-25-1 0 0,-8 24 88 0 0,0 1-48 0 0,14-24 10 0 0,-14 24 627 0 0,6 6-644 0 0,28-8-1 0 0,-29 8 106 0 0,-4 5-141 0 0,12 10-12 0 0,-14-11-52 0 0,0 0-1 0 0,-1 1 0 0 0,0-1 1 0 0,1 1-1 0 0,-1 0 0 0 0,0-1 1 0 0,0 1-1 0 0,-1 0 0 0 0,1 0 1 0 0,1 4-1 0 0,9 30-22 0 0,-12-36 12 0 0,10 55-61 0 0,-9-46-301 0 0,0 1 1 0 0,0-1-1 0 0,1 0 1 0 0,1 0-1 0 0,0 0 0 0 0,0 0 1 0 0,1-1-1 0 0,5 11 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165 395 1807 0 0,'-16'-17'2250'0'0,"13"14"-1876"0"0,-36-41 3582 0 0,36 41-3655 0 0,0 0-1 0 0,-1 0 1 0 0,1 0-1 0 0,-1 1 0 0 0,1-1 1 0 0,-1 1-1 0 0,0 0 1 0 0,0 0-1 0 0,0 0 1 0 0,0 1-1 0 0,-5-2 1 0 0,7 3-245 0 0,1-1 0 0 0,-1 1 1 0 0,0 0-1 0 0,0 0 0 0 0,1 0 1 0 0,-1 0-1 0 0,0 1 0 0 0,0-1 1 0 0,1 0-1 0 0,-1 1 0 0 0,0-1 0 0 0,1 1 1 0 0,-1 0-1 0 0,0-1 0 0 0,1 1 1 0 0,-1 0-1 0 0,1 0 0 0 0,-3 1 1 0 0,2 0-31 0 0,1 0 1 0 0,-1 0 0 0 0,0 1 0 0 0,0-1-1 0 0,1 0 1 0 0,-1 0 0 0 0,1 1 0 0 0,0-1-1 0 0,0 1 1 0 0,-2 4 0 0 0,2 0-52 0 0,-1-1 1 0 0,1 1-1 0 0,0 0 0 0 0,0 0 1 0 0,1 0-1 0 0,0 0 1 0 0,0 0-1 0 0,3 10 0 0 0,-2-11-2 0 0,0 0 0 0 0,1-1 0 0 0,0 1-1 0 0,0 0 1 0 0,1-1 0 0 0,-1 1-1 0 0,1-1 1 0 0,5 7 0 0 0,5 2 16 0 0,4 0 1 0 0,-16-13 7 0 0,-1-1 1 0 0,1 0-1 0 0,0 1 1 0 0,-1-1-1 0 0,1 1 1 0 0,0-1-1 0 0,-1 0 1 0 0,1 0-1 0 0,0 1 1 0 0,-1-1-1 0 0,1 0 1 0 0,0 0-1 0 0,0 0 1 0 0,-1 0-1 0 0,1 0 0 0 0,1 0 1 0 0,36 4 3 0 0,-29-3 63 0 0,-2-9 40 0 0,21-24 50 0 0,-27 32-143 0 0,0-1 0 0 0,-1 0-1 0 0,1 0 1 0 0,0 0 0 0 0,-1 0 0 0 0,1 0 0 0 0,0 0 0 0 0,-1 0 0 0 0,1 0 0 0 0,-1 0 0 0 0,1 0 0 0 0,-1 0 0 0 0,1-1 0 0 0,1-6 38 0 0,0 4-7 0 0,-1-1-1 0 0,1 1 1 0 0,-1 0-1 0 0,-1 0 1 0 0,2-9 0 0 0,4-38 364 0 0,0-7 22 0 0,-2-2-48 0 0,-1 6-22 0 0,0 0-124 0 0,-3 8-43 0 0,0 38-178 0 0,-1-21 51 0 0,-4-20 172 0 0,48 310-36 0 0,-39-232-390 0 0,-1-11-345 0 0,-1-1 1 0 0,2 1-1 0 0,0-1 0 0 0,13 32 0 0 0,-7-33-3327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1807 0 0,'0'0'6940'0'0,"2"3"-6302"0"0,4 6-487 0 0,-1 1 0 0 0,-1 0 1 0 0,0 0-1 0 0,0 0 0 0 0,2 14 1 0 0,10 60 916 0 0,-9-42-854 0 0,-6-39-245 0 0,-1 0 0 0 0,1 0 0 0 0,-1 0 0 0 0,0 0 0 0 0,0 0 0 0 0,0 0 0 0 0,-1 5 0 0 0,0-8-94 0 0,1 0 106 0 0,0 0 0 0 0,0 0 0 0 0,0 0-1 0 0,-1 0 1 0 0,1 0 0 0 0,0 0 0 0 0,0 0-1 0 0,0 0 1 0 0,0 0 0 0 0,0 0 0 0 0,-1-1-1 0 0,1 1 1 0 0,0 0 0 0 0,0 0 0 0 0,0 0-1 0 0,0 0 1 0 0,0 0 0 0 0,-1 0-1 0 0,1 0 1 0 0,0-1 0 0 0,0 1 0 0 0,0 0-1 0 0,0 0 1 0 0,0 0 0 0 0,0 0 0 0 0,0 0-1 0 0,0-1 1 0 0,0 1 0 0 0,0 0 0 0 0,0 0-1 0 0,0 0 1 0 0,-1 0 0 0 0,1-1 0 0 0,0 1-1 0 0,0 0 1 0 0,0 0 0 0 0,0 0-1 0 0,1 0 1 0 0,-1-1 0 0 0,0 1 0 0 0,-7-44-1775 0 0,7 39 734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3367 0 0,'-2'-1'217'0'0,"1"1"0"0"0,-1-1-1 0 0,1 0 1 0 0,-1 1 0 0 0,1 0-1 0 0,-1-1 1 0 0,1 1 0 0 0,-1 0-1 0 0,-2 0 1 0 0,-1 3 2323 0 0,5-3-2433 0 0,0 1 0 0 0,0-1 1 0 0,0 0-1 0 0,0 1 1 0 0,0-1-1 0 0,0 1 1 0 0,0-1-1 0 0,0 1 0 0 0,0-1 1 0 0,1 1-1 0 0,-1-1 1 0 0,0 1-1 0 0,0-1 0 0 0,1 0 1 0 0,-1 1-1 0 0,0-1 1 0 0,1 1-1 0 0,-1-1 1 0 0,1 1-1 0 0,14 18-2979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1807 0 0,'1'5'2274'0'0,"3"7"-826"0"0,0-1 1 0 0,4 17-1 0 0,3 51 469 0 0,-2-4-1535 0 0,-9-73 627 0 0,13-49-760 0 0,-10 38-5 0 0,-1 0-102 0 0,9-25 8 0 0,-9 25 540 0 0,5 2-492 0 0,18-22-3 0 0,-18 22 609 0 0,0 9-659 0 0,22 6-1 0 0,-28-8-136 0 0,-1 0 0 0 0,1 0 0 0 0,-1 1 1 0 0,1-1-1 0 0,-1 0 0 0 0,1 0 0 0 0,-1 0 0 0 0,1 0 0 0 0,-1 1 0 0 0,1-1 0 0 0,-1 0 0 0 0,1 0 0 0 0,-1 1 0 0 0,1-1 0 0 0,-1 0 0 0 0,0 1 1 0 0,2 0-1 0 0,1 4 67 0 0,1 0 0 0 0,-1 0 0 0 0,0 1 0 0 0,0-1 0 0 0,-1 1 0 0 0,0 0 0 0 0,0-1 0 0 0,2 9 0 0 0,0 4-86 0 0,1 27 0 0 0,-4-27-343 0 0,2 0 0 0 0,4 19 1 0 0,-6-33-88 0 0,1 0 1 0 0,0 0 0 0 0,0-1 0 0 0,4 8-1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2791 0 0,'0'0'351'0'0,"-1"-1"210"0"0,-1-2-209 0 0,0 1 0 0 0,0-1 0 0 0,-1 1 0 0 0,1 0 0 0 0,0-1 0 0 0,-1 1 0 0 0,0 0 0 0 0,1 1 0 0 0,-1-1 0 0 0,-5-2 0 0 0,6 3-202 0 0,1 1 0 0 0,-1-1 0 0 0,0 0-1 0 0,1 1 1 0 0,-1 0 0 0 0,0-1 0 0 0,0 1-1 0 0,1 0 1 0 0,-1 0 0 0 0,0 0 0 0 0,0 0-1 0 0,0 0 1 0 0,1 0 0 0 0,-1 1 0 0 0,0-1-1 0 0,1 0 1 0 0,-1 1 0 0 0,0-1 0 0 0,0 1-1 0 0,1 0 1 0 0,-3 1 0 0 0,2 0-63 0 0,0-1 0 0 0,0 1-1 0 0,0 0 1 0 0,0 0 0 0 0,0 0 0 0 0,1 0 0 0 0,-1 0-1 0 0,1 1 1 0 0,-1-1 0 0 0,1 0 0 0 0,0 1-1 0 0,-2 4 1 0 0,2-2-14 0 0,0 1-1 0 0,-1-1 1 0 0,2 1 0 0 0,-1-1-1 0 0,1 11 1 0 0,1 0-4 0 0,1 1 1 0 0,1 0-1 0 0,5 17 0 0 0,-6-26-23 0 0,1 0 0 0 0,0 0-1 0 0,0 0 1 0 0,0-1 0 0 0,1 1 0 0 0,7 10 1175 0 0,-3-26-1125 0 0,21-24 0 0 0,-22 24-5 0 0,-6 0-32 0 0,7-37 35 0 0,-2 6-66 0 0,-2 23-60 0 0,-3 12-5 0 0,0 1 1 0 0,0-1 0 0 0,0 1 0 0 0,0-1-1 0 0,-1 1 1 0 0,1-6 0 0 0,4 13-706 0 0,0 0 718 0 0,-1 0-1 0 0,1 1 1 0 0,-1 0 0 0 0,0 0-1 0 0,0 0 1 0 0,0 1-1 0 0,0-1 1 0 0,3 10-1 0 0,3 7 23 0 0,-2 0 1 0 0,0 0-1 0 0,-2 1 0 0 0,0 0 0 0 0,-2 0 0 0 0,0 0 0 0 0,0 25 0 0 0,-4-32 47 0 0,0-1-1 0 0,-1 0 0 0 0,-1 0 1 0 0,-1 0-1 0 0,0 0 0 0 0,0 0 1 0 0,-2 0-1 0 0,0-1 0 0 0,-1 0 1 0 0,0 0-1 0 0,-1 0 0 0 0,-8 12 1 0 0,7-14 116 0 0,-1 0 1 0 0,0 0-1 0 0,-1-1 0 0 0,0-1 1 0 0,0 1-1 0 0,-21 14 1 0 0,25-21-46 0 0,-1 0-1 0 0,0 0 1 0 0,0 0 0 0 0,0-1 0 0 0,0 0-1 0 0,-1 0 1 0 0,1-1 0 0 0,-1 0 0 0 0,0 0-1 0 0,1-1 1 0 0,-1 0 0 0 0,0 0 0 0 0,0-1-1 0 0,-9 0 1 0 0,8-1-39 0 0,0 0-1 0 0,0-1 0 0 0,0 1 1 0 0,0-2-1 0 0,-11-4 0 0 0,17 6-176 0 0,0 0-1 0 0,0-1 0 0 0,0 0 0 0 0,0 0 0 0 0,0 1 0 0 0,0-2 0 0 0,0 1 0 0 0,1 0 0 0 0,-1 0 0 0 0,1-1 0 0 0,0 0 0 0 0,0 1 0 0 0,0-1 0 0 0,0 0 0 0 0,0 0 0 0 0,0 0 1 0 0,-1-5-1 0 0,-1-5-1533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 0 0,'0'0'6872'0'0,"2"3"-6136"0"0,2 3-417 0 0,-1 0 0 0 0,0 1-1 0 0,0-1 1 0 0,0 1-1 0 0,-1-1 1 0 0,0 1-1 0 0,2 11 1 0 0,6 57 1060 0 0,-7-46-1140 0 0,-1 39-145 0 0,-3-43-587 0 0,1-25 448 0 0,0 0 0 0 0,0 0 0 0 0,0 1 0 0 0,0-1 0 0 0,0 0 0 0 0,0 1-1 0 0,0-1 1 0 0,0 0 0 0 0,0 0 0 0 0,0 1 0 0 0,0-1 0 0 0,0 0 0 0 0,0 0-1 0 0,0 1 1 0 0,0-1 0 0 0,0 0 0 0 0,0 1 0 0 0,-1-1 0 0 0,1 0 0 0 0,0 0 0 0 0,0 0-1 0 0,0 1 1 0 0,-1-1 0 0 0,1 0 0 0 0,0 0 0 0 0,0 0 0 0 0,0 1 0 0 0,-1-1 0 0 0,1 0-1 0 0,0 0 1 0 0,0 0 0 0 0,-1 0 0 0 0,-1 1-666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1807 0 0,'-16'3'-166'0'0,"-7"5"4902"0"0,22-7-4568 0 0,0-1 0 0 0,0 1 0 0 0,1-1 0 0 0,-1 1 0 0 0,0-1 0 0 0,0 1 0 0 0,1 0 0 0 0,-1-1-1 0 0,0 1 1 0 0,1 0 0 0 0,-1-1 0 0 0,1 1 0 0 0,-1 0 0 0 0,1 0 0 0 0,-1 0 0 0 0,1 0 0 0 0,-1 0 0 0 0,1-1 0 0 0,0 1 0 0 0,-1 0-1 0 0,1 0 1 0 0,0 0 0 0 0,0 0 0 0 0,0 0 0 0 0,0 0 0 0 0,0 0 0 0 0,0 0 0 0 0,0 0 0 0 0,0 0 0 0 0,0 0 0 0 0,0 0 0 0 0,1 0-1 0 0,-1 0 1 0 0,0-1 0 0 0,1 1 0 0 0,-1 0 0 0 0,1 0 0 0 0,0 1 0 0 0,-1-1 192 0 0,4 2-409 0 0,10 8-177 0 0,-10-8-563 0 0,1 0-2227 0 0,19 14-951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3079 0 0,'0'0'135'0'0,"2"2"-2"0"0,4 4 158 0 0,-1 1 0 0 0,-1 0 0 0 0,1 0 0 0 0,-1 0-1 0 0,0 0 1 0 0,-1 0 0 0 0,0 1 0 0 0,3 8 0 0 0,1 8 450 0 0,7 35 0 0 0,1 80 1523 0 0,-15-139-2147 0 0,2 7-63 0 0,-1-6 358 0 0,1-6 933 0 0,10-46-881 0 0,-2 13-328 0 0,-7 29-6 0 0,0-2-28 0 0,13-31-7 0 0,-12 31 80 0 0,2 2-101 0 0,19-27-2 0 0,-19 27 142 0 0,3 8-129 0 0,27-2-5 0 0,-35 2-76 0 0,-1 1 0 0 0,1 0 1 0 0,-1 0-1 0 0,0 0 0 0 0,1 0 0 0 0,-1 0 0 0 0,1 0 0 0 0,-1 0 1 0 0,0 0-1 0 0,1 0 0 0 0,-1 0 0 0 0,1 0 0 0 0,-1 0 1 0 0,1 0-1 0 0,-1 0 0 0 0,0 0 0 0 0,1 0 0 0 0,-1 0 1 0 0,1 0-1 0 0,-1 0 0 0 0,0 1 0 0 0,1-1 0 0 0,-1 0 1 0 0,0 0-1 0 0,1 1 0 0 0,-1-1 0 0 0,1 0 0 0 0,5 8 103 0 0,0 1-1 0 0,0-1 0 0 0,-1 1 1 0 0,-1 0-1 0 0,1 0 0 0 0,-1 0 1 0 0,-1 1-1 0 0,5 17 1 0 0,-6-18-170 0 0,0 0 1 0 0,0 0 0 0 0,-1 0-1 0 0,-1 0 1 0 0,1 1 0 0 0,-2-1-1 0 0,1 0 1 0 0,-1 0 0 0 0,0 0 0 0 0,-4 12-1 0 0,5-20 2 0 0,0 0-91 0 0,-1-1 0 0 0,1 1 0 0 0,0 0 0 0 0,0 0 0 0 0,0-1 0 0 0,-1 1 0 0 0,1 0 0 0 0,0-1 0 0 0,-1 1 0 0 0,1 0 0 0 0,-1-1 0 0 0,1 1 0 0 0,-1 0 0 0 0,1-1 0 0 0,-1 1 0 0 0,1-1 0 0 0,-1 1 0 0 0,0-1 0 0 0,0 1 0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273 105 775 0 0,'0'0'2715'0'0,"4"-8"-1884"0"0,9-22 30 0 0,-13 30-824 0 0,1 0 0 0 0,-1-1 0 0 0,0 1-1 0 0,0 0 1 0 0,1-1 0 0 0,-1 1 0 0 0,0 0 0 0 0,0-1-1 0 0,0 1 1 0 0,0 0 0 0 0,1-1 0 0 0,-1 1 0 0 0,0-1 0 0 0,0 1-1 0 0,0 0 1 0 0,0-1 0 0 0,0 1 0 0 0,0 0 0 0 0,0-1-1 0 0,0 1 1 0 0,0-1 0 0 0,0 1 0 0 0,0 0 0 0 0,0-1 0 0 0,-1 0-1 0 0,-1-3 379 0 0,0 0-1 0 0,-1 0 0 0 0,0 0 1 0 0,0 0-1 0 0,0 1 0 0 0,0-1 1 0 0,0 1-1 0 0,-1 0 1 0 0,1 0-1 0 0,-1 0 0 0 0,0 0 1 0 0,0 1-1 0 0,-7-4 0 0 0,8 5-248 0 0,0 0 0 0 0,0 0 0 0 0,0 0 0 0 0,0 0-1 0 0,0 1 1 0 0,0-1 0 0 0,0 1 0 0 0,-1 0 0 0 0,1 0 0 0 0,0 0-1 0 0,0 0 1 0 0,-1 0 0 0 0,1 1 0 0 0,0-1 0 0 0,0 1 0 0 0,0 0-1 0 0,0 0 1 0 0,0 0 0 0 0,0 1 0 0 0,0-1 0 0 0,-5 4 0 0 0,-2 3-21 0 0,-1 1 0 0 0,1 0 0 0 0,0 1 0 0 0,1 0 0 0 0,0 0 0 0 0,1 1 0 0 0,0 0 1 0 0,1 0-1 0 0,0 1 0 0 0,-10 25 0 0 0,4-5-145 0 0,2 2 1 0 0,1-1 0 0 0,-6 38-1 0 0,12-48-16 0 0,1 0 1 0 0,1 1-1 0 0,1-1 0 0 0,1 1 0 0 0,5 38 0 0 0,-4-49 12 0 0,2 0-1 0 0,0 0 1 0 0,0-1 0 0 0,2 1-1 0 0,-1-1 1 0 0,1 0-1 0 0,1 0 1 0 0,0-1-1 0 0,1 0 1 0 0,0 0 0 0 0,15 17-1 0 0,1-8-5 0 0,-14-14-8 0 0,0 0 0 0 0,14 5 0 0 0,-17-8 9 0 0,0-1 0 0 0,0 0 0 0 0,0 0 0 0 0,0-1 0 0 0,1 1-1 0 0,8-1 1 0 0,-2 0-4 0 0,1-1 0 0 0,0-1-1 0 0,19-3 1 0 0,32-13 14 0 0,-62 17 5 0 0,-1-1 0 0 0,1 0 0 0 0,0 0 0 0 0,-1 0 0 0 0,0 0 0 0 0,1 0 0 0 0,2-3 0 0 0,34-21 28 0 0,-29 19 67 0 0,-2-2-1 0 0,22-25-11 0 0,-23 24-2 0 0,-3 0-6 0 0,9-27-1 0 0,-9 21 0 0 0,-3 9-54 0 0,-1 3-13 0 0,1 0 1 0 0,-1 1-1 0 0,0-1 1 0 0,0 0-1 0 0,0 0 1 0 0,0 0-1 0 0,-2-5 1 0 0,2 2-5 0 0,0 3 0 0 0,0 1-1 0 0,0 0 0 0 0,0-1 1 0 0,0 1-1 0 0,-1 0 0 0 0,1 0 1 0 0,-1-1-1 0 0,0 1 0 0 0,0 0 1 0 0,-1-3-1 0 0,-2-5 56 0 0,0 0 0 0 0,-11-17 0 0 0,12 23-31 0 0,0 0-1 0 0,0-1 1 0 0,0 1 0 0 0,-1 1-1 0 0,0-1 1 0 0,0 0 0 0 0,0 1-1 0 0,0 0 1 0 0,-7-4 0 0 0,5 4 8 0 0,0 0 1 0 0,-1 1 0 0 0,1 0 0 0 0,0 0 0 0 0,-1 1 0 0 0,0 0 0 0 0,1 0-1 0 0,-1 1 1 0 0,1-1 0 0 0,-1 2 0 0 0,0-1 0 0 0,1 1 0 0 0,-14 2 0 0 0,14-2-59 0 0,0 1 1 0 0,0 0-1 0 0,1 0 1 0 0,-1 0 0 0 0,0 1-1 0 0,1 0 1 0 0,-1 0 0 0 0,1 0-1 0 0,0 1 1 0 0,0 0-1 0 0,0 0 1 0 0,1 0 0 0 0,0 0-1 0 0,-1 1 1 0 0,-2 5 0 0 0,6-9-303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322 38 599 0 0,'-4'-3'271'0'0,"0"-1"0"0"0,0 1 0 0 0,-1 0 0 0 0,0 0 0 0 0,0 1 0 0 0,1-1 0 0 0,-1 1 0 0 0,-1 0 0 0 0,-5-1 0 0 0,-1 0 168 0 0,1 1 0 0 0,-1 0 0 0 0,-13-1 0 0 0,16 3-244 0 0,0 0 1 0 0,-1 1-1 0 0,1 0 1 0 0,0 1-1 0 0,0 0 1 0 0,0 0-1 0 0,0 1 1 0 0,0 0-1 0 0,1 0 1 0 0,-1 1-1 0 0,1 0 1 0 0,0 1-1 0 0,0-1 1 0 0,0 2-1 0 0,1-1 1 0 0,0 1-1 0 0,0 0 0 0 0,0 1 1 0 0,1-1-1 0 0,0 1 1 0 0,0 1-1 0 0,0-1 1 0 0,1 1-1 0 0,1 0 1 0 0,-7 14-1 0 0,8-17-111 0 0,0 4-9 0 0,8 16 240 0 0,0-18-373 0 0,-2-3 33 0 0,-2-2 13 0 0,0-1 0 0 0,1 1 1 0 0,-1-1-1 0 0,0 1 1 0 0,0-1-1 0 0,1 0 0 0 0,-1 1 1 0 0,1-1-1 0 0,-1 0 1 0 0,4 1-1 0 0,36 17-199 0 0,-33-16 99 0 0,3 0 4 0 0,1 0 77 0 0,-5-2 3 0 0,1 1 0 0 0,-1 0-1 0 0,0 0 1 0 0,10 5 0 0 0,-8-4 2 0 0,-5-2 9 0 0,1 1 0 0 0,-1-1 0 0 0,0 1-1 0 0,0 0 1 0 0,0 0 0 0 0,5 4 0 0 0,21 11-7 0 0,-18-8-19 0 0,10 13 32 0 0,-20-19 11 0 0,-1-1 0 0 0,1 1 0 0 0,0-1 0 0 0,-1 1 0 0 0,1-1 0 0 0,1 5 0 0 0,-2-3 18 0 0,0 0-1 0 0,0 0 0 0 0,0 0 1 0 0,0 0-1 0 0,-1 0 0 0 0,0 0 1 0 0,0 0-1 0 0,0 0 0 0 0,0 0 1 0 0,0 0-1 0 0,-1 0 0 0 0,0 0 1 0 0,-1 6-1 0 0,-1-5 42 0 0,1 1 0 0 0,-1-1 1 0 0,1 1-1 0 0,-2-1 0 0 0,1 0 1 0 0,0 0-1 0 0,-1-1 0 0 0,-6 7 0 0 0,2-3 28 0 0,-1-1-1 0 0,0 1 0 0 0,-1-2 0 0 0,0 1 0 0 0,0-1 1 0 0,0-1-1 0 0,0 0 0 0 0,-23 7 0 0 0,29-10-117 0 0,-18 3-361 0 0,21-5 369 0 0,0 1 0 0 0,1-1 0 0 0,-1 0 0 0 0,0 0 1 0 0,0 0-1 0 0,0 0 0 0 0,0 0 0 0 0,0 0 0 0 0,0-1 1 0 0,1 1-1 0 0,-1 0 0 0 0,0 0 0 0 0,0-1 0 0 0,0 1 1 0 0,0 0-1 0 0,1-1 0 0 0,-1 1 0 0 0,0-1 1 0 0,0 1-1 0 0,1-1 0 0 0,-1 1 0 0 0,0-2 0 0 0,-5-6-1073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1583 0 0,'-1'0'114'0'0,"-3"0"213"0"0,1 0-1 0 0,-1 1 1 0 0,0 0 0 0 0,0-1 0 0 0,0 1 0 0 0,1 0-1 0 0,-1 1 1 0 0,-6 2 0 0 0,-8 3 1306 0 0,-2-6 6903 0 0,62-18-8320 0 0,-31 13 242 0 0,7 1-145 0 0,21 1 306 0 0,-29 2-441 0 0,1-1-109 0 0,-3 0 109 0 0,1 1 0 0 0,0 0 0 0 0,9 1 1 0 0,-9 0-216 0 0,7 0 75 0 0,0 0-3283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5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21 775 0 0,'5'14'668'0'0,"-4"-11"-196"0"0,0 0 1 0 0,0-1 0 0 0,1 1 0 0 0,-1 0-1 0 0,1 0 1 0 0,-1-1 0 0 0,5 6 2566 0 0,-8-12-2407 0 0,0 1-299 0 0,0-1-1 0 0,-1 1 0 0 0,1-1 0 0 0,-1 1 0 0 0,0 0 1 0 0,0 0-1 0 0,-1 0 0 0 0,1 0 0 0 0,0 1 0 0 0,-1-1 1 0 0,0 1-1 0 0,-7-4 0 0 0,3 3-57 0 0,-1 0-1 0 0,0 1 1 0 0,1 0 0 0 0,-1 0-1 0 0,0 1 1 0 0,0 0 0 0 0,-1 0-1 0 0,1 1 1 0 0,0 0 0 0 0,-11 2 0 0 0,-6 2 30 0 0,1 1 0 0 0,-33 10 0 0 0,36-8-266 0 0,2 0-1 0 0,-1 1 1 0 0,1 1 0 0 0,1 1-1 0 0,-1 1 1 0 0,-27 21-1 0 0,39-25-45 0 0,0 0-1 0 0,0 0 0 0 0,0 0 1 0 0,1 1-1 0 0,1 0 0 0 0,-1 1 0 0 0,1 0 1 0 0,1 0-1 0 0,0 0 0 0 0,0 0 1 0 0,1 1-1 0 0,0 0 0 0 0,0 0 0 0 0,1 0 1 0 0,-3 20-1 0 0,4-17 8 0 0,1 1 1 0 0,0-1-1 0 0,1 0 0 0 0,1 1 1 0 0,0-1-1 0 0,1 0 1 0 0,0 0-1 0 0,1 0 0 0 0,6 15 1 0 0,-6-19 9 0 0,1-1-1 0 0,0 0 1 0 0,0 0 0 0 0,1 0 0 0 0,0 0 0 0 0,1-1 0 0 0,-1 0 0 0 0,1 0 0 0 0,1 0 0 0 0,-1-1-1 0 0,1 0 1 0 0,0 0 0 0 0,1-1 0 0 0,9 6 0 0 0,4-1 35 0 0,0-2 1 0 0,0 0-1 0 0,1-1 0 0 0,0-1 1 0 0,0-1-1 0 0,30 2 0 0 0,-39-5 13 0 0,-1-1 0 0 0,19 0 0 0 0,-16-1-21 0 0,10 0 80 0 0,-10 0-77 0 0,41-4 160 0 0,-43 3-161 0 0,35-5 121 0 0,-10 0-87 0 0,-29 5-1 0 0,1-1-12 0 0,31-5-37 0 0,-31 5-12 0 0,-5-8-1993 0 0,16-28 1450 0 0,-20 35 306 0 0,-1 3 208 0 0,1 0 0 0 0,-1-1 0 0 0,0 1 0 0 0,0-1 0 0 0,1 1 0 0 0,-1-1 0 0 0,0 1 0 0 0,0-1 1 0 0,0 1-1 0 0,0-1 0 0 0,0 1 0 0 0,0-1 0 0 0,1 1 0 0 0,-1-1 0 0 0,0 1 0 0 0,0-1 0 0 0,-1 1 0 0 0,1-1 0 0 0,0 1 0 0 0,0-1 0 0 0,0 1 0 0 0,0-1 0 0 0,-3-8-3157 0 0,-3-21-1327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38.1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216 1623 599 0 0,'-9'3'567'0'0,"-1"0"-1"0"0,0-1 1 0 0,-19 2-1 0 0,19-3-8 0 0,8 0-412 0 0,-1-1-1 0 0,0 1 0 0 0,0-1 0 0 0,0 0 0 0 0,0 0 1 0 0,0-1-1 0 0,0 1 0 0 0,0 0 0 0 0,0-1 0 0 0,1 0 0 0 0,-1 0 1 0 0,0 0-1 0 0,-2-1 0 0 0,0-1 167 0 0,0-1 0 0 0,0 0 0 0 0,0 0 1 0 0,-7-8-1 0 0,9 9-218 0 0,-2-2 61 0 0,1-1 1 0 0,-1 0-1 0 0,2 0 0 0 0,-1 0 0 0 0,1 0 0 0 0,0 0 0 0 0,0-1 0 0 0,0 1 0 0 0,1-1 0 0 0,-2-8 0 0 0,0-3 87 0 0,1-1 0 0 0,-1-30 0 0 0,-9-94 1178 0 0,6 78-816 0 0,6 56-523 0 0,1-1 0 0 0,1 0-1 0 0,0 0 1 0 0,0 1-1 0 0,0-1 1 0 0,2 0 0 0 0,-1 1-1 0 0,1 0 1 0 0,0-1-1 0 0,1 1 1 0 0,0 0 0 0 0,6-9-1 0 0,22-47 75 0 0,-31 64-83 0 0,4-7-8 0 0,1-1-52 0 0,16-28 67 0 0,-21 35 51 0 0,4-6-66 0 0,17-23 2 0 0,-11 16-8 0 0,11-14-34 0 0,6-5 40 0 0,-20 26-53 0 0,-2 1 61 0 0,1 0-4 0 0,21-20-40 0 0,-21 20 137 0 0,2 1-101 0 0,26-21-40 0 0,-16 14 24 0 0,31-17-36 0 0,-1-4-1 0 0,-40 26 42 0 0,0 2 1 0 0,25-19-32 0 0,-15 12 38 0 0,21-14 14 0 0,-30 21 2 0 0,2 0-20 0 0,45-24-46 0 0,10-4-10 0 0,-3-5 0 0 0,-16 7 11 0 0,-27 19 32 0 0,22-9-22 0 0,-21 11 22 0 0,23-9-22 0 0,-23 11 22 0 0,22-7-22 0 0,-21 7 22 0 0,35-13-33 0 0,-1-2 1 0 0,-45 19 42 0 0,1 1 1 0 0,38-12-33 0 0,-26 11 34 0 0,32-4 3 0 0,12-6-46 0 0,6-7-12 0 0,-2 1 0 0 0,-4 4 0 0 0,4 0 0 0 0,-4 2 0 0 0,-12 5 11 0 0,-33 8 42 0 0,23 0 11 0 0,-23 0-10 0 0,36-5-44 0 0,-3 0 1 0 0,-46 5 106 0 0,0 3-63 0 0,47 5-33 0 0,11 0 22 0 0,-10-3-22 0 0,-5-4 75 0 0,-41-1-75 0 0,-2 2 45 0 0,0 0 6 0 0,33 1 4 0 0,-20 0-20 0 0,38 0-46 0 0,11-1-10 0 0,0 1 0 0 0,-11-3 11 0 0,-13-2 43 0 0,-37 4-33 0 0,1-1 0 0 0,18 3 0 0 0,17 0 43 0 0,51 4 64 0 0,-43-3-64 0 0,-28-2-10 0 0,48 0-33 0 0,15-1 22 0 0,9 0 21 0 0,-33 2-54 0 0,19-2-10 0 0,2 1 0 0 0,-18-2 0 0 0,-3-1 0 0 0,2-2 11 0 0,3 0 32 0 0,18-3-33 0 0,-2 3-10 0 0,0 1 11 0 0,-2 0 32 0 0,-11-3-22 0 0,-45 3 22 0 0,44-8-33 0 0,10 1-10 0 0,-10 0 0 0 0,-4 3 0 0 0,6 5 0 0 0,6 2 0 0 0,-4-1 0 0 0,8 0 54 0 0,-29 0-44 0 0,9-1-10 0 0,4-3 0 0 0,-9 2 11 0 0,-37 1 32 0 0,24-1-22 0 0,-25 1 22 0 0,24-2-22 0 0,-24 1 22 0 0,36-8-33 0 0,7-5-10 0 0,-1 5 0 0 0,-2 3 0 0 0,4 2 0 0 0,-2 5 0 0 0,5-1 0 0 0,1-3 0 0 0,-2-1 0 0 0,2 5 11 0 0,-1 4 32 0 0,-7 3-33 0 0,2-3-10 0 0,6-6 0 0 0,-4-3 0 0 0,-47 4 0 0 0,28 3 0 0 0,-32 0 0 0 0,29 8 0 0 0,21 9 54 0 0,-17-5-44 0 0,16 1-10 0 0,-13-8 11 0 0,-42-5 42 0 0,0 3 11 0 0,27 9 0 0 0,-19-6-10 0 0,24 9-44 0 0,13-1-10 0 0,-4-7 14 0 0,-40-7 130 0 0,-1 1-88 0 0,31 8-35 0 0,-23-5 22 0 0,22 14-33 0 0,-23-9 1 0 0,-9-5 3 0 0,1-1 0 0 0,15 6 1 0 0,15 7-5 0 0,-1 5-10 0 0,-9 1 0 0 0,-23-18 0 0 0,-2-1 0 0 0,-1-1 0 0 0,0 1 0 0 0,0 0 0 0 0,0 0 0 0 0,0 0 0 0 0,3 7 0 0 0,16 28 0 0 0,-11-16 0 0 0,4 6 0 0 0,0 3-21 0 0,-1 1-1 0 0,-1 1 0 0 0,-1 0 0 0 0,-3 0 1 0 0,0 1-1 0 0,5 56 0 0 0,-1 11-15 0 0,2 13-42 0 0,-13-92 64 0 0,-2 0 1 0 0,-4 45-1 0 0,-11 76-49 0 0,11-118 51 0 0,-1 0 0 0 0,-2 0-1 0 0,-15 40 1 0 0,-33 62 66 0 0,44-112-17 0 0,0-1-1 0 0,-1 1 1 0 0,0-2-1 0 0,-2 0 1 0 0,1-1 0 0 0,-20 15-1 0 0,5-3 0 0 0,16-14-13 0 0,-1-1-1 0 0,0 0 0 0 0,-1-1 0 0 0,0 0 1 0 0,-21 9-1 0 0,23-13-7 0 0,0-1 0 0 0,-1 0 1 0 0,1-1-1 0 0,-1 0 0 0 0,1-1 0 0 0,-1 0 0 0 0,-20-1 1 0 0,-33-1 9 0 0,0 2 1 0 0,-67 12 0 0 0,-129 14 114 0 0,202-24-87 0 0,18 0-30 0 0,-1-1 0 0 0,-70-6-1 0 0,82 1 3 0 0,0 1-1 0 0,1 2 0 0 0,-1 1 1 0 0,1 1-1 0 0,-31 7 0 0 0,-93 8 41 0 0,110-14 7 0 0,-23-2-13 0 0,43-3-60 0 0,-35 5-1 0 0,5 3 107 0 0,-72-2 0 0 0,63-3-104 0 0,30-1 0 0 0,1-1 0 0 0,-45-5 0 0 0,-130-22 64 0 0,138 24-64 0 0,47 3 0 0 0,-36-5 0 0 0,38 3 9 0 0,1 1 1 0 0,-1 1-1 0 0,-32 3 0 0 0,28-1 5 0 0,-43-2-1 0 0,15-2 55 0 0,-93 9 0 0 0,97-2-68 0 0,28-2 0 0 0,-1-1 0 0 0,0-1 0 0 0,-26-1 0 0 0,27-1-1 0 0,0 1-1 0 0,-1 1 1 0 0,1 1-1 0 0,-33 7 1 0 0,35-5 0 0 0,-132 14 34 0 0,3-1-2 0 0,124-14-31 0 0,-28 0 0 0 0,-16 2 0 0 0,39-1 0 0 0,14-3 0 0 0,-1 1 0 0 0,1 0 0 0 0,0 1 0 0 0,-1 1 0 0 0,1 0 0 0 0,-22 11 0 0 0,20-7-7 0 0,-1 0 0 0 0,0-1 0 0 0,0-1 0 0 0,0 0 0 0 0,-1-1 0 0 0,0-2-1 0 0,0 1 1 0 0,-26 0 0 0 0,17-2 7 0 0,1 1 0 0 0,-1 1 0 0 0,1 1 0 0 0,-42 15 0 0 0,26-8 0 0 0,-1-1 0 0 0,-72 7 0 0 0,63-11 0 0 0,30-2-1 0 0,-25 8 0 0 0,-5 0 14 0 0,36-9-2 0 0,-72 12 31 0 0,49-9-24 0 0,0 2 0 0 0,-65 22 0 0 0,64-16-7 0 0,25-8-11 0 0,0-1 0 0 0,-1-1-1 0 0,0 0 1 0 0,-31 4 0 0 0,-155 14 0 0 0,183-21 0 0 0,0-1 0 0 0,0-1 0 0 0,0-1 0 0 0,-24-4 0 0 0,13 2 0 0 0,-204-16-128 0 0,142 15 128 0 0,48 3 0 0 0,-68-11 0 0 0,69 6-14 0 0,-44-1 1 0 0,52 6 0 0 0,-1-2 1 0 0,-48-11 0 0 0,1-2-28 0 0,24 7 16 0 0,5-5 1 0 0,32 7-3 0 0,-27-3-1 0 0,13 5-5 0 0,-9-1-97 0 0,-1-1 0 0 0,-72-23-1 0 0,31-2-62 0 0,59 23 100 0 0,1-1-1 0 0,-45-24 1 0 0,50 22 21 0 0,-27-19 1 0 0,42 25 54 0 0,0 1 0 0 0,1-1 1 0 0,-1-1-1 0 0,1 1 0 0 0,0-1 1 0 0,1 0-1 0 0,-6-9 0 0 0,2 2-21 0 0,2 0 0 0 0,0-1-1 0 0,0 0 1 0 0,1 0 0 0 0,-4-21-1 0 0,9 32 34 0 0,1-1 0 0 0,0 1 0 0 0,0-1 0 0 0,0 1 0 0 0,0-1 0 0 0,1 1 0 0 0,-1-1 0 0 0,1 1 0 0 0,3-7 0 0 0,17-41-63 0 0,-6 20 46 0 0,-12 23 21 0 0,13-24 0 0 0,-5 13-10 0 0,2 3-33 0 0,-7 9 34 0 0,-3 4 2 0 0,-1 0 0 0 0,1 1 1 0 0,0-1-1 0 0,0 1 0 0 0,1 0 0 0 0,-1 0 0 0 0,5-3 0 0 0,31-25-4 0 0,13-4 11 0 0,6 2 0 0 0,10-2 0 0 0,11-3 54 0 0,-39 20-33 0 0,-19 9 22 0 0,21-5-22 0 0,-18 7 22 0 0,28-4-22 0 0,-27 6 22 0 0,25-3-21 0 0,-24 3 26 0 0,43-8-36 0 0,3-2 2 0 0,-58 12 50 0 0,0-1-8 0 0,43-8-35 0 0,-28 6 22 0 0,45-5-33 0 0,0 3 1 0 0,-47 6 32 0 0,33 1-33 0 0,10 0-10 0 0,4 3 0 0 0,5 4 0 0 0,-1 5 0 0 0,-10 0 11 0 0,-42-5 32 0 0,32 11-33 0 0,6 4-10 0 0,4 0 0 0 0,-15-7 11 0 0,-34-7 32 0 0,23 16-33 0 0,9 5-10 0 0,-40-23 0 0 0,1 0 0 0 0,22 5 0 0 0,-14-6 0 0 0,24 3 0 0 0,26-3 0 0 0,2-5 0 0 0,3 0 0 0 0,-12 2 11 0 0,-37-2 32 0 0,37-6-33 0 0,10-7-10 0 0,-12-1 11 0 0,-38 10 32 0 0,24-5-22 0 0,-47 10-21 0 0,9-2 13 0 0,-1 0 0 0 0,1 1 0 0 0,14-1 1 0 0,16 0 40 0 0,17-3-44 0 0,2-2 1 0 0,-34 4 32 0 0,28-5-22 0 0,-39 5 32 0 0,1 3 1 0 0,52-4-44 0 0,-7 0 2 0 0,-36 0 36 0 0,23-7-25 0 0,-25 3 30 0 0,21-12 11 0 0,-32 16 354 0 0,-9 1-340 0 0,-1 3-76 0 0,0-1 1 0 0,1 1-1 0 0,-1 0 0 0 0,0-1 1 0 0,0 1-1 0 0,0 0 0 0 0,0-1 0 0 0,0 1 1 0 0,0-1-1 0 0,0 1 0 0 0,0 0 1 0 0,0-1-1 0 0,0 1 0 0 0,0 0 0 0 0,0-1 1 0 0,0 1-1 0 0,0-1 0 0 0,0 1 1 0 0,0 0-1 0 0,0-1 0 0 0,0 1 0 0 0,0 0 1 0 0,-1-1-1 0 0,1 1 0 0 0,0 0 0 0 0,0-1 1 0 0,0 1-1 0 0,-1 0 0 0 0,1 0 1 0 0,0-1-1 0 0,-1 1 0 0 0,-14-3 48 0 0,7 2-26 0 0,-133-11 14 0 0,-438-41 201 0 0,159 12-239 0 0,356 38 0 0 0,37 3 0 0 0,-45-7 0 0 0,71 7-6 0 0,-1 0 0 0 0,1 0 1 0 0,0-1-1 0 0,0 1 0 0 0,-1 0 0 0 0,1-1 0 0 0,0 1 0 0 0,0-1 0 0 0,0 1 0 0 0,0-1 0 0 0,0 0 0 0 0,-2 0 1 0 0,3 0 2 0 0,0 1 0 0 0,0-1 0 0 0,0 1 0 0 0,0-1 1 0 0,0 1-1 0 0,0 0 0 0 0,0-1 0 0 0,0 1 1 0 0,0-1-1 0 0,0 1 0 0 0,0-1 0 0 0,1 1 1 0 0,-1 0-1 0 0,0-1 0 0 0,0 1 0 0 0,0 0 1 0 0,1-1-1 0 0,-1 1 0 0 0,0-1 0 0 0,0 1 1 0 0,1 0-1 0 0,-1-1 0 0 0,0 1 0 0 0,1 0 1 0 0,-1 0-1 0 0,0-1 0 0 0,1 1 0 0 0,-1 0 0 0 0,0 0 1 0 0,1 0-1 0 0,-1-1 0 0 0,1 1 0 0 0,-1 0 1 0 0,1 0-1 0 0,13-5-161 0 0,40-13 68 0 0,-50 17 87 0 0,-1 0 1 0 0,1 0-1 0 0,0 0 1 0 0,-1 1-1 0 0,1-1 0 0 0,4 1 1 0 0,71-6-13 0 0,-3 5-22 0 0,-5 4 32 0 0,12 3 11 0 0,6-1 0 0 0,-2-2 0 0 0,2-3 0 0 0,1 0 0 0 0,3 0 0 0 0,-1-2 0 0 0,-6-3 0 0 0,-6-5 0 0 0,-2 1 0 0 0,-2 0 0 0 0,5 2 0 0 0,8 0 0 0 0,0 1 0 0 0,-4 1 0 0 0,-7-1 0 0 0,-7-3 0 0 0,-4-2 0 0 0,10-1 631 0 0,-34 6 62 0 0,-33 5 31 0 0,6-1-190 0 0,73-10-1458 0 0,-47 7 216 0 0,-32 3 80 0 0,5 1 410 0 0,57-5 194 0 0,7 1 24 0 0,-10 0 0 0 0,6 4 0 0 0,1-4 0 0 0,-1 0 0 0 0,1-1 0 0 0,3 0 0 0 0,-1 1 0 0 0,-1 2 0 0 0,-4 2 0 0 0,0 4 0 0 0,-5-2 0 0 0,1-3 0 0 0,3-5 0 0 0,4-2 0 0 0,-1 3 0 0 0,2 5 0 0 0,-1 4 0 0 0,-1-1 0 0 0,2-3 0 0 0,-3 0 0 0 0,-5-5 0 0 0,4 0 0 0 0,-13 5 11 0 0,-38 2 32 0 0,30 0-33 0 0,13-5-10 0 0,0 3 11 0 0,1 1 32 0 0,-4 3-33 0 0,0-2-10 0 0,0-1 0 0 0,-10 1 11 0 0,-42 0 44 0 0,1-1 3 0 0,40 1-46 0 0,6 6-12 0 0,-4 3 0 0 0,-9 0-13 0 0,-35-9-78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2.94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267 652 287 0 0,'-8'-6'4344'0'0,"-29"30"-2189"0"0,20-12-1190 0 0,15-11-781 0 0,1-1-147 0 0,0 0 1 0 0,0 1-1 0 0,1-1 0 0 0,-1 0 1 0 0,0 1-1 0 0,0-1 0 0 0,1 1 1 0 0,-1-1-1 0 0,0 1 0 0 0,1-1 1 0 0,-1 1-1 0 0,0 0 1 0 0,1-1-1 0 0,-1 1 0 0 0,1 0 1 0 0,-1 0-1 0 0,1 0 0 0 0,-1 0 0 0 0,1 0 0 0 0,-1 0 0 0 0,1 0 0 0 0,-1 0 0 0 0,1 0 0 0 0,-1-1 0 0 0,0 1 0 0 0,1 0 0 0 0,-1 0 1 0 0,0-1-1 0 0,0 1 0 0 0,1 0 0 0 0,-1-1 0 0 0,-1 2 0 0 0,0-2 10 0 0,1 1 1 0 0,0 0 0 0 0,0 0-1 0 0,0 0 1 0 0,0 0 0 0 0,0 0-1 0 0,0 0 1 0 0,0 0 0 0 0,-1 3-1 0 0,1-2-39 0 0,-1 16 144 0 0,1-10-92 0 0,2 0-1 0 0,-1 0 1 0 0,1 0-1 0 0,0 0 0 0 0,1 0 1 0 0,3 11-1 0 0,-3-15-37 0 0,-1 1-1 0 0,0 0 0 0 0,0 0 1 0 0,0 0-1 0 0,0 0 0 0 0,-1 0 1 0 0,0 0-1 0 0,-1 8 0 0 0,2 11 24 0 0,0-11-26 0 0,-1-12-4 0 0,0-1 0 0 0,0 0 0 0 0,0 1 1 0 0,0-1-1 0 0,0 0 0 0 0,0 1 0 0 0,0-1 0 0 0,0 0 0 0 0,0 1 0 0 0,0-1 0 0 0,0 0 0 0 0,0 1 0 0 0,0-1 0 0 0,0 0 0 0 0,0 1 0 0 0,0-1 0 0 0,0 0 0 0 0,-1 1 0 0 0,1-1 0 0 0,0 0 0 0 0,0 1 0 0 0,0-1 0 0 0,0 0 0 0 0,-1 0 0 0 0,1 1 0 0 0,0-1 0 0 0,0 0 1 0 0,-1 0-1 0 0,1 1 0 0 0,0-1 0 0 0,-1 0 0 0 0,1 0 0 0 0,0 0 0 0 0,0 1 0 0 0,-1-1 0 0 0,1 0 0 0 0,0 0 0 0 0,-1 0 0 0 0,0 0 0 0 0,-5 3 77 0 0,-14-10 118 0 0,18 5-207 0 0,0 0-1 0 0,0 1 0 0 0,0-1 1 0 0,0 0-1 0 0,0 0 0 0 0,1 0 1 0 0,-1 0-1 0 0,1 0 0 0 0,0-1 1 0 0,-1 1-1 0 0,1 0 0 0 0,0-1 1 0 0,0 1-1 0 0,1-1 1 0 0,-1 1-1 0 0,0-5 0 0 0,0 5-2 0 0,-1-5 15 0 0,-1 0 0 0 0,0 0 0 0 0,-1 0-1 0 0,1 0 1 0 0,-2 1 0 0 0,-4-7 0 0 0,1 1 5 0 0,7 10-10 0 0,0 0 1 0 0,0-1-1 0 0,1 1 0 0 0,-1 0 0 0 0,0 0 0 0 0,1 0 0 0 0,0-1 1 0 0,-1-2-1 0 0,1 3-10 0 0,0 0 0 0 0,0 1 1 0 0,0-1-1 0 0,-1 0 0 0 0,1 0 1 0 0,-1 0-1 0 0,1 0 1 0 0,-1 0-1 0 0,0 1 0 0 0,1-1 1 0 0,-1 0-1 0 0,-4-3 124 0 0,5 5-108 0 0,0 0 0 0 0,-1 0-1 0 0,1 0 1 0 0,-1 0 0 0 0,1 0-1 0 0,-1 0 1 0 0,1 0 0 0 0,0 0 0 0 0,-1 0-1 0 0,1 0 1 0 0,-1-1 0 0 0,1 1-1 0 0,0 0 1 0 0,-1 0 0 0 0,1 0-1 0 0,0-1 1 0 0,-1 1 0 0 0,1 0 0 0 0,0-1-1 0 0,-1 1 1 0 0,1 0 0 0 0,-1-1-1 0 0,1 1-8 0 0,0-1-1 0 0,0 1 1 0 0,0 0-1 0 0,-1-1 1 0 0,1 1-1 0 0,0 0 1 0 0,0 0-1 0 0,0-1 1 0 0,-1 1-1 0 0,1 0 1 0 0,0 0-1 0 0,0-1 1 0 0,-1 1-1 0 0,1 0 1 0 0,0 0-1 0 0,0 0 1 0 0,-1-1-1 0 0,1 1 1 0 0,0 0-1 0 0,-1 0 1 0 0,1 0-1 0 0,0 0 1 0 0,-1 0-1 0 0,1 0 1 0 0,0 0-1 0 0,-1 0 1 0 0,1 0-1 0 0,0 0 1 0 0,-1 0-1 0 0,1 0 1 0 0,0 0-1 0 0,-1 0 1 0 0,1 0-1 0 0,0 0 1 0 0,-1 0-1 0 0,1 0 1 0 0,0 0-1 0 0,-1 1 1 0 0,1-1-1 0 0,0 0 1 0 0,0 0-1 0 0,-1 0 1 0 0,1 1-1 0 0,0-1 1 0 0,0 0-1 0 0,-1 0 1 0 0,1 0-1 0 0,0 1 1 0 0,0-1-1 0 0,-1 0 1 0 0,1 1-1 0 0,0-1 1 0 0,0 1-1 0 0,-3 5 18 0 0,1 1-1 0 0,0-1 1 0 0,0 1-1 0 0,-1 11 1 0 0,-5 15-30 0 0,6-24 60 0 0,0-1 0 0 0,1 1-1 0 0,0 0 1 0 0,0 0 0 0 0,1-1 0 0 0,0 1-1 0 0,1 0 1 0 0,0 0 0 0 0,4 15 0 0 0,-4-15-80 0 0,1 4 26 0 0,-1-7 23 0 0,0 0 0 0 0,0-1 0 0 0,0 1 1 0 0,1 0-1 0 0,3 8 0 0 0,-3-10-4 0 0,0-1 0 0 0,0 1 0 0 0,0-1-1 0 0,0 0 1 0 0,1 0 0 0 0,0 1 0 0 0,0-2 0 0 0,0 1 0 0 0,0 0 0 0 0,0-1 0 0 0,0 1-1 0 0,5 2 1 0 0,21 12-19 0 0,-24-15 19 0 0,-1 1-1 0 0,0-1 0 0 0,0 1 0 0 0,0 0 1 0 0,-1 0-1 0 0,4 4 0 0 0,-6-6-15 0 0,2 1-13 0 0,6 2 135 0 0,26 17-61 0 0,-28-16-53 0 0,-2-1-1 0 0,0-1 0 0 0,0 0 0 0 0,1 0 1 0 0,-1 0-1 0 0,1-1 0 0 0,8 3 0 0 0,9 6 1166 0 0,-20-7-1122 0 0,8 10-44 0 0,-11-13-8 0 0,0-1-1 0 0,0 0 1 0 0,0 1-1 0 0,0-1 1 0 0,0 0-1 0 0,-1 1 0 0 0,1-1 1 0 0,0 0-1 0 0,0 0 1 0 0,0 1-1 0 0,0-1 1 0 0,0 0-1 0 0,-1 0 1 0 0,1 1-1 0 0,0-1 1 0 0,0 0-1 0 0,0 0 1 0 0,-1 0-1 0 0,1 1 0 0 0,0-1 1 0 0,0 0-1 0 0,-1 0 1 0 0,1 0-1 0 0,0 0 1 0 0,-1 1-1 0 0,1-1 1 0 0,0 0-1 0 0,0 0 1 0 0,-1 0-1 0 0,1 0 0 0 0,0 0 1 0 0,-1 0-1 0 0,1 0 1 0 0,0 0-1 0 0,-1 0 1 0 0,1 0-1 0 0,0 0 1 0 0,0 0-1 0 0,-1 0 1 0 0,-15 0 3 0 0,5-3 27 0 0,0-1-1 0 0,1 0 1 0 0,-1 0-1 0 0,-19-12 1 0 0,24 12-15 0 0,0-1 0 0 0,0 0-1 0 0,1 0 1 0 0,0 0 0 0 0,-1 0 0 0 0,2-1 0 0 0,-1 0 0 0 0,-6-11 0 0 0,-3-9 25 0 0,1-1 1 0 0,-10-30 0 0 0,-4-24 95 0 0,17 50-97 0 0,4 11 35 0 0,-8-36-1 0 0,2-34 53 0 0,10 52-47 0 0,3 30-50 0 0,-1 0-1 0 0,-1 1 0 0 0,-2-16 1 0 0,2 15-1 0 0,0 0 0 0 0,0 0 0 0 0,1 0 1 0 0,1-10-1 0 0,0-2 0 0 0,-1-1-30 0 0,7-33 0 0 0,-2 21 0 0 0,-4 26 0 0 0,1 0 0 0 0,0 0 0 0 0,0 0 0 0 0,1 1 0 0 0,-1-1 0 0 0,6-7 0 0 0,3-9 0 0 0,-1-5 21 0 0,-7 19-7 0 0,0 1 0 0 0,0-1 0 0 0,1 1-1 0 0,0 0 1 0 0,1 1 0 0 0,5-9 0 0 0,2 6-4 0 0,-2 3-10 0 0,31-21 0 0 0,-16 7 0 0 0,-24 21-9 0 0,-1 0 0 0 0,0 0 0 0 0,0 0-1 0 0,0 0 1 0 0,0 0 0 0 0,1-1 0 0 0,-1 1-1 0 0,0 0 1 0 0,0 0 0 0 0,1 0 0 0 0,-1 0 0 0 0,0 0-1 0 0,0 0 1 0 0,0 0 0 0 0,1 0 0 0 0,-1 0-1 0 0,0 0 1 0 0,0 0 0 0 0,1 0 0 0 0,-1 0-1 0 0,0 0 1 0 0,0 0 0 0 0,0 0 0 0 0,1 0 0 0 0,-1 0-1 0 0,0 0 1 0 0,0 0 0 0 0,1 0 0 0 0,-1 0-1 0 0,0 1 1 0 0,1-1 0 0 0,5 0-304 0 0,16-11-1043 0 0,-8 3 672 0 0,-2 3 684 0 0,7-4 0 0 0,-16 7 11 0 0,48-27 102 0 0,-47 27-82 0 0,-1 0 1 0 0,1 0-1 0 0,-1 0 0 0 0,0 0 0 0 0,0-1 0 0 0,9-8 450 0 0,-2 7-427 0 0,6-3-43 0 0,35-16 106 0 0,-29 15 85 0 0,-11 5-148 0 0,32-11-33 0 0,-32 11 224 0 0,1 0-191 0 0,54-11-44 0 0,-53 10 3 0 0,-5 2 12 0 0,0 0 1 0 0,0 0-1 0 0,0 1 0 0 0,12 0 0 0 0,-10 0 27 0 0,-7 1-53 0 0,0-1 0 0 0,0 1 0 0 0,0 1 0 0 0,0-1 0 0 0,-1 0-1 0 0,1 0 1 0 0,0 1 0 0 0,0 0 0 0 0,2 0 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57.7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4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56 1 2503 0 0,'4'5'37'0'0,"6"24"166"0"0,1 6 888 0 0,-1 1 0 0 0,-2 0 0 0 0,5 48 0 0 0,-11-62-467 0 0,-1 0-1 0 0,-2 0 1 0 0,0 0-1 0 0,-1 0 0 0 0,-1 0 1 0 0,-10 39-1 0 0,10-54-791 0 0,1 0 0 0 0,-1 0 0 0 0,0 0 1 0 0,-1 0-1 0 0,0-1 0 0 0,-7 10 0 0 0,9-13 19 0 0,-1 0 0 0 0,1 0 0 0 0,-1 0 0 0 0,0-1 0 0 0,0 0 0 0 0,0 1 0 0 0,0-1 0 0 0,0 0 0 0 0,-1 0 1 0 0,1-1-1 0 0,-1 1 0 0 0,1-1 0 0 0,-1 1 0 0 0,-5 0 0 0 0,-4-1-2882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3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4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04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208 223 431 0 0,'0'0'504'0'0,"-4"18"960"0"0,2-15-1352 0 0,0 1 0 0 0,0-1-1 0 0,0 0 1 0 0,-1 0-1 0 0,1-1 1 0 0,0 1-1 0 0,-1 0 1 0 0,0-1 0 0 0,0 0-1 0 0,0 1 1 0 0,0-1-1 0 0,0 0 1 0 0,0 0-1 0 0,0-1 1 0 0,-1 1-1 0 0,1-1 1 0 0,-1 0 0 0 0,1 0-1 0 0,-1 0 1 0 0,1 0-1 0 0,-1 0 1 0 0,0-1-1 0 0,1 0 1 0 0,-8 0 0 0 0,4 0-16 0 0,-1-1 0 0 0,1 0 0 0 0,0 0 0 0 0,0-1 1 0 0,0 0-1 0 0,0 0 0 0 0,0 0 0 0 0,0-1 1 0 0,1 0-1 0 0,-1-1 0 0 0,-7-5 0 0 0,8 4-16 0 0,-7-11-13 0 0,4-3-43 0 0,7 8 19 0 0,2-26-33 0 0,1 28-10 0 0,0 0 0 0 0,1 1 0 0 0,5-16 0 0 0,-4 17 0 0 0,0 0 0 0 0,0 0 0 0 0,1 0 0 0 0,8-12 0 0 0,-7 13 0 0 0,-1 1 0 0 0,1-1 0 0 0,1 1 0 0 0,-1 1 0 0 0,9-7 0 0 0,-6 6 0 0 0,-1 1 0 0 0,0 0 0 0 0,1 1 0 0 0,12-5 0 0 0,-10 5 0 0 0,0 1 0 0 0,0 0 0 0 0,13-1 0 0 0,-16 2 3 0 0,1 1-1 0 0,-1 0 0 0 0,1 1 0 0 0,10 1 0 0 0,-13-1 8 0 0,0 1 0 0 0,0-1-1 0 0,0 1 1 0 0,0 0 0 0 0,5 3 0 0 0,-7-3 6 0 0,-1 0-1 0 0,1 0 1 0 0,-1-1 0 0 0,0 1 0 0 0,0 1 0 0 0,1-1-1 0 0,-1 0 1 0 0,0 1 0 0 0,-1-1 0 0 0,1 1 0 0 0,0-1 0 0 0,-1 1-1 0 0,0 0 1 0 0,1-1 0 0 0,-1 1 0 0 0,0 0 0 0 0,0 0-1 0 0,-1 0 1 0 0,1 0 0 0 0,-1 0 0 0 0,1 5 0 0 0,-1 3-126 0 0,-1 1 1 0 0,0-1 0 0 0,-1 0 0 0 0,-1 1 0 0 0,1-1-1 0 0,-2 0 1 0 0,1-1 0 0 0,-2 1 0 0 0,1-1-1 0 0,-1 1 1 0 0,-1-1 0 0 0,0-1 0 0 0,-12 16-1 0 0,11-18-1303 0 0,-1-3-342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1151 0 0,'0'2'139'0'0,"-1"16"693"0"0,1 1 0 0 0,2-1 1 0 0,-1 0-1 0 0,6 21 0 0 0,-1 1 84 0 0,11 123 1286 0 0,-16-130-2142 0 0,-1 0 0 0 0,-8 62 0 0 0,8-93-267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1583 0 0,'-2'4'2834'0'0,"4"-4"-2719"0"0,1 1 0 0 0,0-1 0 0 0,-1 0 0 0 0,1 1 0 0 0,-1-1-1 0 0,1 1 1 0 0,0 0 0 0 0,2 1 0 0 0,2 1 76 0 0,0-2 1262 0 0,2-1-1037 0 0,35-3 99 0 0,-40 3-547 0 0,0-1 0 0 0,0 0 0 0 0,1 0 0 0 0,-1 0 0 0 0,7-4-1 0 0,-2 2-19 0 0,0 0-434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0 115 975 0 0,'0'2'74'0'0,"0"8"1196"0"0,3-7-764 0 0,11 12 1966 0 0,-11-15-2283 0 0,0 0 1 0 0,0 0-1 0 0,0 0 0 0 0,0 1 1 0 0,1 0-1 0 0,4 1 1 0 0,0 1 36 0 0,-1-2 1659 0 0,0-5-1426 0 0,25-9-62 0 0,-24 9 331 0 0,-3-3-559 0 0,14-20-75 0 0,-14 21 27 0 0,-3-2-181 0 0,5-22-48 0 0,-5 22-11 0 0,-3-27-665 0 0,0 34 731 0 0,1 0-1 0 0,-1 0 1 0 0,0 1-1 0 0,1-1 0 0 0,-1 0 1 0 0,0 0-1 0 0,0 0 1 0 0,1 1-1 0 0,-1-1 1 0 0,-1 0-1 0 0,1 1 26 0 0,0-1-1 0 0,1 1 1 0 0,-1 0 0 0 0,1 0-1 0 0,-1 0 1 0 0,1-1 0 0 0,-1 1 0 0 0,0 0-1 0 0,1 0 1 0 0,-1 0 0 0 0,1 0-1 0 0,-1 0 1 0 0,0 0 0 0 0,1 0-1 0 0,-1 1 1 0 0,1-1 0 0 0,-1 0-1 0 0,0 0 1 0 0,1 0 0 0 0,-1 0 0 0 0,1 1-1 0 0,-1-1 1 0 0,0 1 0 0 0,0-1-56 0 0,-4 2-16 0 0,1 0-1 0 0,-1 1 0 0 0,1-1 0 0 0,-1 1 0 0 0,1 0 0 0 0,0 0 1 0 0,0 1-1 0 0,0-1 0 0 0,0 1 0 0 0,1-1 0 0 0,-1 1 1 0 0,1 1-1 0 0,0-1 0 0 0,0 0 0 0 0,1 1 0 0 0,-4 6 0 0 0,3-5 134 0 0,1 0-1 0 0,0 0 1 0 0,0 0-1 0 0,0 0 1 0 0,1 0-1 0 0,0 0 1 0 0,0 0-1 0 0,1 0 1 0 0,0 1-1 0 0,0-1 0 0 0,0 0 1 0 0,2 12-1 0 0,-1-16 188 0 0,2 1 4 0 0,8 9 3 0 0,-8-9 258 0 0,2-1-237 0 0,17 7-14 0 0,-16-7 236 0 0,3-2-350 0 0,25 1-114 0 0,-26-1-97 0 0,0-1-465 0 0,1-1 412 0 0,-5 1-85 0 0,0 0 0 0 0,0 0 0 0 0,1 1 0 0 0,7-1 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1 599 0 0,'-5'4'1216'0'0,"8"-1"-701"0"0,4 4 549 0 0,0 0-1 0 0,12 9 1 0 0,-10-10-393 0 0,11 5 118 0 0,4-1-199 0 0,-15-5-466 0 0,30 10 495 0 0,-30-11-465 0 0,30 8 715 0 0,-30-9-691 0 0,27 6 658 0 0,-2-4-670 0 0,0-2-180 0 0,-27-2-158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13 248 2271 0 0,'-1'0'54'0'0,"1"0"-41"0"0,0 0-1 0 0,0 0 0 0 0,-1 0 1 0 0,1 0-1 0 0,0 0 0 0 0,-1 0 1 0 0,1-1-1 0 0,0 1 0 0 0,0 0 1 0 0,-1 0-1 0 0,1 0 0 0 0,0 0 1 0 0,-1 0-1 0 0,1 0 0 0 0,0-1 1 0 0,0 1-1 0 0,0 0 0 0 0,-1 0 1 0 0,1 0-1 0 0,0-1 0 0 0,0 1 1 0 0,0 0-1 0 0,-1 0 0 0 0,1-1 1 0 0,0 1-1 0 0,0 0 0 0 0,0 0 1 0 0,0-1-1 0 0,0 1 0 0 0,0 0 1 0 0,0-1-1 0 0,-1 1 0 0 0,1 0 0 0 0,0 0 1 0 0,0-1-1 0 0,0 1 0 0 0,0 0 1 0 0,0-1-1 0 0,-4-25 677 0 0,6 16-299 0 0,9-31 158 0 0,-11 38-431 0 0,1-1 0 0 0,0 1-1 0 0,0-1 1 0 0,0 0 0 0 0,0 1 0 0 0,1-1 0 0 0,-1 1 0 0 0,5-6 0 0 0,-2 2 93 0 0,0 0 368 0 0,2-2-264 0 0,19-25-111 0 0,-19 25-19 0 0,1 3-81 0 0,22-17-315 0 0,-22 17-138 0 0,0 2-382 0 0,29-17-1412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81 1159 0 0,'-12'-80'1459'0'0,"40"140"1409"0"0,41 103-1776 0 0,-34-86-693 0 0,-24-49-292 0 0,25 50 264 0 0,-33-73-297 0 0,0-1 12 0 0,9 14 34 0 0,-9-14 1066 0 0,6-10-1020 0 0,24-18 4 0 0,-32 24-159 0 0,-1 0 0 0 0,1-1 0 0 0,0 0 0 0 0,0 1 0 0 0,-1-1 0 0 0,1 1 0 0 0,0-1 0 0 0,-1 0 0 0 0,1 1 0 0 0,0-1 0 0 0,-1 0 0 0 0,1 0 0 0 0,-1 1 1 0 0,1-1-1 0 0,-1 0 0 0 0,1-1 0 0 0,16-39 511 0 0,2-9 34 0 0,-1 0-40 0 0,1 5 3 0 0,-8 21-328 0 0,-8 18-30 0 0,1 0-8 0 0,10-19-15 0 0,-10 19-58 0 0,0 0-22 0 0,12-19-56 0 0,-11 19-64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17 431 0 0,'3'12'46'0'0,"-2"-10"183"0"0,0 4 27 0 0,0 0 0 0 0,0 0 0 0 0,1 0-1 0 0,3 9 1 0 0,-1-6-82 0 0,10 36 664 0 0,31 107 1744 0 0,-39-126-2200 0 0,-1-1 0 0 0,-1 1 0 0 0,-2 0 0 0 0,0 26 0 0 0,-2-47-339 0 0,0-1 0 0 0,0 0 0 0 0,-1 0 0 0 0,1 1 0 0 0,-1-1 0 0 0,0 0 0 0 0,0 0 0 0 0,0 0 0 0 0,-1 0 0 0 0,-3 8 0 0 0,5-12-36 0 0,-1 1 0 0 0,1-1 0 0 0,-1 1 0 0 0,1-1 0 0 0,-1 1 1 0 0,1-1-1 0 0,-1 0 0 0 0,1 1 0 0 0,-1-1 0 0 0,1 0 0 0 0,-1 1 0 0 0,1-1 0 0 0,-1 0 0 0 0,0 0 0 0 0,1 0 0 0 0,-1 1 0 0 0,0-1 0 0 0,1 0 1 0 0,-1 0-1 0 0,1 0 0 0 0,-1 0 0 0 0,0 0 0 0 0,1 0 0 0 0,-1 0 0 0 0,0 0 0 0 0,1-1 0 0 0,-1 1 0 0 0,-1 0 0 0 0,-7-9 47 0 0,4 5-51 0 0,3 2-7 0 0,1 1-1 0 0,0-1 1 0 0,-1 1-1 0 0,1-1 0 0 0,0 0 1 0 0,0 0-1 0 0,0 0 1 0 0,0 0-1 0 0,0 0 0 0 0,0 0 1 0 0,0 0-1 0 0,0-3 1 0 0,-7-18 14 0 0,0-1 1 0 0,2 0 0 0 0,0-1-1 0 0,-1-28 1 0 0,5 41-4 0 0,0 5-17 0 0,1-1-1 0 0,1 0 0 0 0,0 1 0 0 0,0-12 0 0 0,0 6 1 0 0,-1 2-19 0 0,2 0-1 0 0,1-19 1 0 0,-2 20 15 0 0,0 5 2 0 0,1 0 0 0 0,-1-1 0 0 0,1 1 0 0 0,0 0 0 0 0,0 0 0 0 0,2-6 0 0 0,5-21-20 0 0,-2 16-32 0 0,10-15 35 0 0,-15 30 25 0 0,-1 0 0 0 0,1 0 0 0 0,0 0 0 0 0,-1 0 0 0 0,1 0-1 0 0,0 0 1 0 0,0 0 0 0 0,0 0 0 0 0,0 0 0 0 0,-1 0 0 0 0,2 0 0 0 0,0 0 0 0 0,3-4 1 0 0,1 1 0 0 0,-1 0 1 0 0,1 0-1 0 0,10-4 0 0 0,-13 7 4 0 0,0 0 0 0 0,0 0 0 0 0,0 0 0 0 0,0 1 0 0 0,1-1 0 0 0,-1 1 0 0 0,0 0 0 0 0,0 0 0 0 0,0 0 0 0 0,0 0 0 0 0,5 2 0 0 0,-5-1 10 0 0,1-1 0 0 0,-1 2-1 0 0,0-1 1 0 0,0 0 0 0 0,5 3-1 0 0,-1 3 84 0 0,-4-3-66 0 0,-1 0 1 0 0,1 0-1 0 0,-1 0 0 0 0,1 0 1 0 0,-1 0-1 0 0,0 1 1 0 0,-1 0-1 0 0,1-1 0 0 0,-1 1 1 0 0,0 0-1 0 0,0-1 1 0 0,0 1-1 0 0,-1 0 1 0 0,0 0-1 0 0,0 8 0 0 0,-2-7-236 0 0,1 0-1 0 0,-1 0 1 0 0,-1-1 0 0 0,1 1-1 0 0,-1-1 1 0 0,0 1-1 0 0,0-1 1 0 0,0 0-1 0 0,-1 0 1 0 0,0-1 0 0 0,-7 8-1 0 0,-2 1-2338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201 124 287 0 0,'0'0'128'0'0,"3"11"518"0"0,-3-8-482 0 0,-1-1 1 0 0,0 1-1 0 0,0-1 1 0 0,-1 1 0 0 0,1-1-1 0 0,-1 1 1 0 0,1-1-1 0 0,-1 0 1 0 0,0 0-1 0 0,0 0 1 0 0,1 0-1 0 0,-1 0 1 0 0,-1 0 0 0 0,1 0-1 0 0,-3 1 1 0 0,0 1 114 0 0,-1-1 0 0 0,1 0 0 0 0,-1 0-1 0 0,0 0 1 0 0,-9 2 0 0 0,10-4-163 0 0,0 0 0 0 0,0-1 0 0 0,0 0-1 0 0,0 0 1 0 0,0 0 0 0 0,0-1 0 0 0,1 1 0 0 0,-1-1-1 0 0,0 0 1 0 0,0 0 0 0 0,1-1 0 0 0,-10-4-1 0 0,10 4-85 0 0,-1 0 1 0 0,1 0-1 0 0,-1-1 0 0 0,1 0 0 0 0,0 0 0 0 0,0 0 0 0 0,0 0 0 0 0,0 0 0 0 0,1-1 0 0 0,-1 0 0 0 0,1 0 0 0 0,-4-5 0 0 0,3-6-30 0 0,2-8-13 0 0,2 22 10 0 0,0 0 0 0 0,0 1 0 0 0,0-1 0 0 0,1 0-1 0 0,-1 0 1 0 0,0 0 0 0 0,0 1 0 0 0,0-1 0 0 0,0 0 0 0 0,1 0 0 0 0,-1 1-1 0 0,0-1 1 0 0,1 0 0 0 0,-1 1 0 0 0,1-1 0 0 0,0-1 0 0 0,17-31 0 0 0,-13 25 58 0 0,4 1 15 0 0,25-19 2 0 0,-25 20 72 0 0,1 5-72 0 0,29-3 0 0 0,-29 3 0 0 0,-2 3 0 0 0,25 5 0 0 0,-25-5 0 0 0,-1 1-1 0 0,23 12 0 0 0,-21-12-45 0 0,-7-1-9 0 0,1-1-1 0 0,-1 0 1 0 0,1 1 0 0 0,-1-1 0 0 0,0 1 0 0 0,4 3 0 0 0,-3-2-8 0 0,0-1 1 0 0,0 1-1 0 0,-1 0 1 0 0,1 0-1 0 0,-1 0 1 0 0,1 1-1 0 0,-1-1 1 0 0,0 1-1 0 0,0-1 1 0 0,-1 1-1 0 0,1 0 0 0 0,-1-1 1 0 0,0 1-1 0 0,0 0 1 0 0,0 0-1 0 0,0 0 1 0 0,0 8-1 0 0,-1-8-109 0 0,-1 0-1 0 0,0 1 1 0 0,0-1-1 0 0,0 0 0 0 0,0 0 1 0 0,0 0-1 0 0,-1 0 1 0 0,0 0-1 0 0,0 0 0 0 0,0-1 1 0 0,0 1-1 0 0,-1-1 1 0 0,1 1-1 0 0,-1-1 0 0 0,0 0 1 0 0,0 0-1 0 0,0 0 0 0 0,0 0 1 0 0,-1-1-1 0 0,1 1 1 0 0,-1-1-1 0 0,0 0 0 0 0,1 0 1 0 0,-1 0-1 0 0,0-1 1 0 0,0 1-1 0 0,0-1 0 0 0,0 0 1 0 0,0 0-1 0 0,-1 0 1 0 0,1 0-1 0 0,-8-1 0 0 0,3-1-571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1871 0 0,'3'14'283'0'0,"7"29"2248"0"0,8 72-1 0 0,-5 46-670 0 0,-11-130-1677 0 0,6 180-1578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1 287 0 0,'-2'4'0'0'0,"2"0"466"0"0,0-3-363 0 0,1 0 0 0 0,-1 0 0 0 0,1-1 0 0 0,-1 1 0 0 0,0 0 0 0 0,1 0 0 0 0,-1 0 0 0 0,1-1 0 0 0,0 1 0 0 0,-1 0 0 0 0,1-1 0 0 0,0 1 0 0 0,-1 0 0 0 0,1-1 0 0 0,0 1 0 0 0,0-1 0 0 0,-1 1 0 0 0,1-1 0 0 0,0 1 0 0 0,0-1 0 0 0,2 1 0 0 0,12 5 583 0 0,-11-5-110 0 0,16 5 395 0 0,-15-5-782 0 0,1 1 359 0 0,-1-1-18 0 0,2 1-328 0 0,21 2 1684 0 0,2-1-1655 0 0,-23-2-387 0 0,0-1-87 0 0,18 3-326 0 0,-19-2-1384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1151 0 0,'0'3'57'0'0,"0"0"0"0"0,0 0 0 0 0,0 0 0 0 0,0-1 0 0 0,0 1 0 0 0,0 0 0 0 0,1 0 0 0 0,0-1 0 0 0,-1 1 0 0 0,1 0-1 0 0,0-1 1 0 0,0 1 0 0 0,0-1 0 0 0,1 1 0 0 0,1 2 0 0 0,1 0 349 0 0,0 0 1 0 0,0 0-1 0 0,0-1 1 0 0,8 6-1 0 0,-9-7-178 0 0,-2-1-77 0 0,1-1 0 0 0,-1 0 1 0 0,1 0-1 0 0,0 0 0 0 0,-1 0 0 0 0,1 0 0 0 0,0 0 0 0 0,3 1 1 0 0,-1 0 91 0 0,1 1 1406 0 0,4-4-1173 0 0,1-1-340 0 0,25-1 904 0 0,-28-3-949 0 0,20-20-10 0 0,-21 19-30 0 0,-5 0-280 0 0,0-21 101 0 0,-1 27 110 0 0,0 0 0 0 0,0 0 0 0 0,0 0 0 0 0,0 0 0 0 0,0 1 0 0 0,-1-1 0 0 0,1 0 0 0 0,0 0-1 0 0,-1 0 1 0 0,1 0 0 0 0,0 1 0 0 0,-1-1 0 0 0,1 0 0 0 0,-1 0 0 0 0,1 1 0 0 0,-1-1 0 0 0,1 0 0 0 0,-1 1 0 0 0,0-1 0 0 0,1 1 0 0 0,-1-1 0 0 0,0 1 0 0 0,0-1 0 0 0,1 1 0 0 0,-1-1 0 0 0,0 1 0 0 0,0 0 0 0 0,1-1 0 0 0,-1 1 0 0 0,0 0 0 0 0,-1 0 0 0 0,-1-1-73 0 0,0 1-1 0 0,0-1 1 0 0,0 1-1 0 0,0 0 1 0 0,-6 1-1 0 0,3-1 16 0 0,0 2 0 0 0,0-1 0 0 0,0 1 0 0 0,0 0 0 0 0,1 0 0 0 0,-1 0-1 0 0,0 1 1 0 0,1 0 0 0 0,0 0 0 0 0,0 1 0 0 0,0-1 0 0 0,0 1 0 0 0,0 0-1 0 0,1 0 1 0 0,0 1 0 0 0,0-1 0 0 0,0 1 0 0 0,0 0 0 0 0,-4 8 0 0 0,6-9 111 0 0,0 0 0 0 0,0 0 0 0 0,1 0 0 0 0,-1 0 0 0 0,1 0 0 0 0,0 0 1 0 0,0 1-1 0 0,0-1 0 0 0,1 0 0 0 0,-1 1 0 0 0,1-1 0 0 0,0 0 0 0 0,1 1 0 0 0,-1-1 1 0 0,1 0-1 0 0,-1 1 0 0 0,1-1 0 0 0,1 0 0 0 0,-1 0 0 0 0,1 0 0 0 0,-1 0 0 0 0,1 0 1 0 0,0 0-1 0 0,1 0 0 0 0,-1 0 0 0 0,0-1 0 0 0,1 0 0 0 0,3 4 0 0 0,1 0 183 0 0,1-1 0 0 0,-1 0-1 0 0,17 10 1 0 0,-23-16-226 0 0,1 2 47 0 0,0-1-1 0 0,0 1 1 0 0,1-1-1 0 0,-1 0 1 0 0,0 0-1 0 0,1 0 1 0 0,4 1 0 0 0,-1-1 21 0 0,-1 1 108 0 0,2-1-68 0 0,20 3-32 0 0,-20-3 34 0 0,3-2-300 0 0,2-1 133 0 0,25-1-1199 0 0,-29-1 305 0 0,31-18-1537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1351 0 0,'0'0'423'0'0,"1"2"-92"0"0,12 10 493 0 0,0-1-1 0 0,1 0 1 0 0,0 0 0 0 0,0-1 0 0 0,25 12-1 0 0,-1-1 537 0 0,-4-3-537 0 0,-3-5-183 0 0,8 7-937 0 0,-38-20 229 0 0,-1 0 1 0 0,0 0 0 0 0,1 0-1 0 0,-1 0 1 0 0,0 0 0 0 0,0 0-1 0 0,1 0 1 0 0,-1 1 0 0 0,0-1-1 0 0,0 0 1 0 0,1 0 0 0 0,-1 0-1 0 0,0 0 1 0 0,0 0 0 0 0,0 0-1 0 0,1 1 1 0 0,-1-1 0 0 0,0 0-1 0 0,0 0 1 0 0,0 0 0 0 0,1 1-1 0 0,-1-1 1 0 0,0 0 0 0 0,0 0-1 0 0,0 1 1 0 0,0-1 0 0 0,0 0-1 0 0,1 0 1 0 0,-1 1 0 0 0,0-1-1 0 0,0 0 1 0 0,0 0 0 0 0,0 1-1 0 0,0-1 1 0 0,0 0 0 0 0,0 0-1 0 0,0 1 1 0 0,0-1 0 0 0,0 0-1 0 0,0 0 1 0 0,0 1 0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9 312 4319 0 0,'0'0'198'0'0,"-2"-5"-17"0"0,-3-17-70 0 0,3 16 262 0 0,5-4 100 0 0,-1-1-311 0 0,-1 4 14 0 0,1-1 1 0 0,0 1-1 0 0,0 0 0 0 0,6-11 0 0 0,10-27 700 0 0,-9 24 137 0 0,13-18 31 0 0,-17 30-84 0 0,3-1-369 0 0,23-29-160 0 0,-23 29-30 0 0,0 4-85 0 0,21-19-327 0 0,-21 19-145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0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1583 0 0,'-1'5'273'0'0,"0"1"-1"0"0,0 0 1 0 0,0 0-1 0 0,1 0 0 0 0,0 1 1 0 0,0-1-1 0 0,0 0 1 0 0,1 0-1 0 0,2 11 0 0 0,8 38 1022 0 0,18 119 893 0 0,-26-148-1986 0 0,-1 1-1 0 0,-2 0 1 0 0,-1 0 0 0 0,-5 39-1 0 0,5-61-135 0 0,-1 0 0 0 0,1 0 0 0 0,-1-1 0 0 0,1 1 0 0 0,-5 6 0 0 0,6-11-52 0 0,0 1-1 0 0,0-1 0 0 0,-1 1 0 0 0,1-1 0 0 0,0 1 0 0 0,0 0 0 0 0,-1-1 0 0 0,1 0 0 0 0,-1 1 0 0 0,1-1 1 0 0,0 1-1 0 0,-1-1 0 0 0,1 1 0 0 0,-1-1 0 0 0,1 0 0 0 0,-1 1 0 0 0,1-1 0 0 0,-1 0 0 0 0,1 1 1 0 0,-1-1-1 0 0,0 0 0 0 0,1 0 0 0 0,-1 0 0 0 0,1 0 0 0 0,-1 1 0 0 0,1-1 0 0 0,-1 0 0 0 0,0 0 0 0 0,1 0 1 0 0,-1 0-1 0 0,1 0 0 0 0,-1 0 0 0 0,0 0 0 0 0,1-1 0 0 0,-1 1 0 0 0,1 0 0 0 0,-1 0 0 0 0,0 0 0 0 0,1-1 1 0 0,-1 1-1 0 0,1 0 0 0 0,-1-1 0 0 0,1 1 0 0 0,-1 0 0 0 0,1-1 0 0 0,-1 1 0 0 0,1 0 0 0 0,0-1 1 0 0,-1 1-1 0 0,1-1 0 0 0,-1 1 0 0 0,1-1 0 0 0,0 1 0 0 0,0-1 0 0 0,-1 1 0 0 0,1-2 0 0 0,-7-10 92 0 0,-1-10-5 0 0,-1-24-23 0 0,2-15-36 0 0,6 3-99 0 0,2 34-9 0 0,0 10 46 0 0,-1 5-10 0 0,1-1-1 0 0,0 1 1 0 0,4-18-1 0 0,3-14-55 0 0,-6 31 0 0 0,3-1-1 0 0,15-35-6 0 0,-15 35-1 0 0,2 3 0 0 0,22-26 0 0 0,-22 26-1 0 0,1 6-6 0 0,25-8-1 0 0,-32 10 100 0 0,0 0-1 0 0,0-1 1 0 0,-1 1-1 0 0,1 0 1 0 0,0 0-1 0 0,-1 0 0 0 0,1 0 1 0 0,0 0-1 0 0,0 0 1 0 0,-1-1-1 0 0,1 2 1 0 0,0-1-1 0 0,0 0 1 0 0,-1 0-1 0 0,1 0 0 0 0,0 0 1 0 0,-1 0-1 0 0,2 1 1 0 0,2 0-7 0 0,-1 0 17 0 0,0 0 0 0 0,0 0-1 0 0,-1 0 1 0 0,1 0 0 0 0,0 0-1 0 0,0 0 1 0 0,-1 1 0 0 0,1 0-1 0 0,-1-1 1 0 0,1 1 0 0 0,-1 0-1 0 0,0 0 1 0 0,0 0-1 0 0,0 1 1 0 0,4 4 0 0 0,-4-4 28 0 0,-1 1 0 0 0,1-1 0 0 0,-1 1 0 0 0,0 0 0 0 0,0 0 1 0 0,0 0-1 0 0,0 0 0 0 0,-1 0 0 0 0,0 0 0 0 0,0 0 0 0 0,0 0 0 0 0,0-1 1 0 0,-1 8-1 0 0,-1-5-24 0 0,1-1 0 0 0,-1 1 1 0 0,0 0-1 0 0,0-1 0 0 0,-1 0 1 0 0,0 1-1 0 0,0-1 1 0 0,-6 8-1 0 0,5-7-115 0 0,-1-1 0 0 0,0 1 0 0 0,0-1 0 0 0,-1 0 0 0 0,1-1 0 0 0,-1 1 0 0 0,0-1 0 0 0,0 0 0 0 0,-1 0 0 0 0,1-1 0 0 0,-1 0 1 0 0,0 0-1 0 0,1-1 0 0 0,-1 0 0 0 0,-10 2 0 0 0,0-3-811 0 0,1-3-1662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210 188 143 0 0,'0'0'107'0'0,"0"18"1226"0"0,-1-14-1079 0 0,0 0 0 0 0,-1 0 0 0 0,1 0 1 0 0,-1 0-1 0 0,0 0 0 0 0,0 0 0 0 0,-1 0 0 0 0,1-1 0 0 0,-1 1 0 0 0,0-1 0 0 0,0 0 0 0 0,-5 5 0 0 0,6-6-129 0 0,-1 0 1 0 0,1-1-1 0 0,0 1 1 0 0,-1-1 0 0 0,1 1-1 0 0,-1-1 1 0 0,0 0 0 0 0,1 0-1 0 0,-1 0 1 0 0,0 0-1 0 0,0 0 1 0 0,0-1 0 0 0,0 1-1 0 0,0-1 1 0 0,0 0 0 0 0,1 0-1 0 0,-1 0 1 0 0,0 0-1 0 0,-5-1 1 0 0,0-1 28 0 0,-1-1 0 0 0,1 0 0 0 0,0 0 0 0 0,0-1 0 0 0,0 0 0 0 0,1 0 0 0 0,-1-1 0 0 0,1 0 0 0 0,0 0 0 0 0,0-1-1 0 0,1 1 1 0 0,-11-14 0 0 0,16 18-138 0 0,0 0-1 0 0,1 0 1 0 0,-1 1-1 0 0,0-1 0 0 0,1-1 1 0 0,-1 1-1 0 0,1 0 1 0 0,-1 0-1 0 0,1 0 1 0 0,-1 0-1 0 0,1-2 0 0 0,-1 0 14 0 0,-1-1 45 0 0,2-2-2 0 0,4-29-26 0 0,-2 26-56 0 0,0 1 1 0 0,1 0 0 0 0,0 0-1 0 0,5-10 1 0 0,18-20-16 0 0,-25 36 22 0 0,0 1 0 0 0,0 0 0 0 0,0-1 0 0 0,0 1 0 0 0,1 0 0 0 0,-1 0 0 0 0,0 0 0 0 0,1 0 0 0 0,1-1 0 0 0,35-23 61 0 0,-37 24-50 0 0,0 1 0 0 0,1-1 0 0 0,-1 0 0 0 0,1 0 0 0 0,-1 0 0 0 0,1 1 0 0 0,-1-1 0 0 0,1 1 0 0 0,-1-1 0 0 0,4 0 0 0 0,34-7 86 0 0,-38 8-85 0 0,0-1-1 0 0,0 1 0 0 0,0 0 0 0 0,1 0 1 0 0,-1-1-1 0 0,0 1 0 0 0,1 0 0 0 0,-1 0 1 0 0,0 0-1 0 0,3 1 0 0 0,23 4 61 0 0,-26-5-65 0 0,0 0-1 0 0,0 0 1 0 0,1 0-1 0 0,-1 0 1 0 0,0 1-1 0 0,0-1 1 0 0,0 0 0 0 0,0 1-1 0 0,1-1 1 0 0,-1 1-1 0 0,0-1 1 0 0,0 1-1 0 0,0 0 1 0 0,0-1-1 0 0,0 1 1 0 0,0 0-1 0 0,-1 0 1 0 0,2 0-1 0 0,1 3 9 0 0,0-2-1 0 0,0 1 0 0 0,0 0 0 0 0,-1 0 0 0 0,1 0 0 0 0,-1 0 0 0 0,0 0-1 0 0,0 1 1 0 0,0-1 0 0 0,0 1 0 0 0,-1-1 0 0 0,1 1 0 0 0,-1 0 0 0 0,0-1 0 0 0,0 1 0 0 0,0 0 0 0 0,-1 0 0 0 0,1 0 0 0 0,-1 0 0 0 0,0 0 0 0 0,-1 5-1 0 0,0 3-104 0 0,0 0 0 0 0,-1 0 0 0 0,0-1 0 0 0,-1 1 0 0 0,-6 14 0 0 0,7-20-255 0 0,0 0-1 0 0,-1-1 1 0 0,1 1-1 0 0,-1 0 1 0 0,0-1-1 0 0,0 0 1 0 0,-1 0-1 0 0,0 0 1 0 0,0 0-1 0 0,0 0 1 0 0,0-1-1 0 0,-1 0 1 0 0,1 0-1 0 0,-7 4 1 0 0,1-3-1665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 0 0,'0'0'802'0'0,"3"4"-420"0"0,2 2-120 0 0,0 1 0 0 0,-1 0-1 0 0,0 1 1 0 0,0-1-1 0 0,0 1 1 0 0,-1-1-1 0 0,0 1 1 0 0,-1 0-1 0 0,1 0 1 0 0,0 11-1 0 0,10 92 1816 0 0,-13-100-1996 0 0,5 64 421 0 0,-7 107 0 0 0,0-176-482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1 719 0 0,'0'1'3'0'0,"0"0"0"0"0,0 0 0 0 0,0 0 0 0 0,0 0 0 0 0,0 0 0 0 0,1 0 0 0 0,-1 0 0 0 0,0 0 0 0 0,1 0 0 0 0,-1 0 0 0 0,1 0 0 0 0,-1 0 0 0 0,1 0-1 0 0,0-1 1 0 0,0 3 0 0 0,3 1 72 0 0,32 67 1219 0 0,28 51 325 0 0,-19-36-822 0 0,-34-66-765 0 0,3 0-48 0 0,-13-17 7 0 0,1-1 0 0 0,-1 0 0 0 0,1 0 0 0 0,0 0 0 0 0,0 0 0 0 0,0 0-1 0 0,0 0 1 0 0,3 2 0 0 0,1 0-2 0 0,-4 1-88 0 0,-5-6-186 0 0,2 0 66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2791 0 0,'-1'1'66'0'0,"1"0"-23"0"0,0-1-1 0 0,-1 0 1 0 0,1 1 0 0 0,0-1 0 0 0,0 1 0 0 0,0-1-1 0 0,0 1 1 0 0,-1-1 0 0 0,1 1 0 0 0,0 0 0 0 0,0-1-1 0 0,0 1 1 0 0,0-1 0 0 0,0 1 0 0 0,0-1 0 0 0,0 1-1 0 0,0-1 1 0 0,1 1 0 0 0,-1-1 0 0 0,0 1 0 0 0,0-1-1 0 0,0 1 1 0 0,1-1 0 0 0,-1 1 0 0 0,0-1 0 0 0,0 0-1 0 0,1 1 1 0 0,0 0 565 0 0,4 2-25 0 0,16 5 61 0 0,-16-6 27 0 0,23 1 441 0 0,-19-1-926 0 0,-2-1 184 0 0,1-1-108 0 0,2 1-183 0 0,29-2 272 0 0,-9 0-326 0 0,-22 0-121 0 0,0 0-419 0 0,27-6-89 0 0,-27 5-1326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99 975 0 0,'-1'3'74'0'0,"0"-2"76"0"0,0 1 0 0 0,1-1-1 0 0,-1 1 1 0 0,1-1 0 0 0,-1 1 0 0 0,1-1 0 0 0,-1 1 0 0 0,1 0 0 0 0,0-1 0 0 0,0 1-1 0 0,0 0 1 0 0,0-1 0 0 0,0 1 0 0 0,0-1 0 0 0,0 1 0 0 0,1 0 0 0 0,-1-1 0 0 0,1 1-1 0 0,-1-1 1 0 0,1 1 0 0 0,-1-1 0 0 0,1 1 0 0 0,0-1 0 0 0,0 1 0 0 0,0-1 0 0 0,2 3 1589 0 0,5-4-1342 0 0,23-3-49 0 0,-24 2 309 0 0,1-2-403 0 0,0-2-179 0 0,-5 3-22 0 0,0 0-1 0 0,0 0 1 0 0,0 1-1 0 0,1-1 0 0 0,-1 1 1 0 0,7-2 209 0 0,-3-2-81 0 0,21-18-12 0 0,-21 18 447 0 0,-4-4-480 0 0,13-25-9 0 0,-12 25-40 0 0,-6 4-31 0 0,-7-14-68 0 0,8 19 5 0 0,1-1 1 0 0,0 1 0 0 0,0-1-1 0 0,0 1 1 0 0,-1-1 0 0 0,1 1-1 0 0,0-1 1 0 0,0 1 0 0 0,-1-1-1 0 0,1 1 1 0 0,0-1 0 0 0,-1 1-1 0 0,1 0 1 0 0,0-1 0 0 0,-1 1-1 0 0,1 0 1 0 0,-1-1 0 0 0,1 1-1 0 0,-1 0 1 0 0,1 0 0 0 0,-1-1-1 0 0,1 1 1 0 0,-1 0 0 0 0,1 0-1 0 0,-1 0 1 0 0,1 0 0 0 0,-1 0-1 0 0,1 0 1 0 0,-1 0 0 0 0,0 0-20 0 0,-1-1 3 0 0,0 0-1 0 0,0 1 1 0 0,0 0 0 0 0,0-1 0 0 0,0 1 0 0 0,0 0 0 0 0,0 0 0 0 0,0 0 0 0 0,0 1-1 0 0,0-1 1 0 0,0 0 0 0 0,0 1 0 0 0,0-1 0 0 0,-2 2 0 0 0,-24 10-274 0 0,21-8 220 0 0,0 1 1 0 0,0 0 0 0 0,1 0-1 0 0,-1 0 1 0 0,1 1-1 0 0,0 0 1 0 0,1 0 0 0 0,-1 0-1 0 0,1 1 1 0 0,1 0 0 0 0,-1 0-1 0 0,-5 12 1 0 0,8-15 89 0 0,1-1 1 0 0,-1 1-1 0 0,1-1 1 0 0,0 1-1 0 0,0 0 1 0 0,0-1-1 0 0,1 1 1 0 0,-1 0-1 0 0,1 0 1 0 0,0-1-1 0 0,0 1 1 0 0,0 0-1 0 0,0 0 1 0 0,1 0-1 0 0,0-1 1 0 0,-1 1-1 0 0,1 0 1 0 0,1-1-1 0 0,-1 1 1 0 0,0-1-1 0 0,1 1 1 0 0,0-1-1 0 0,0 0 1 0 0,0 0-1 0 0,0 1 1 0 0,0-1-1 0 0,1-1 1 0 0,0 1-1 0 0,4 4 1 0 0,1-2 112 0 0,0 1 1 0 0,0-2-1 0 0,0 1 0 0 0,12 3 1 0 0,-20-7-129 0 0,6 1 113 0 0,12 4 78 0 0,-1-5-3 0 0,3 2-80 0 0,-15-2-2 0 0,2-1-17 0 0,22 0-91 0 0,-22 0-99 0 0,1-3-577 0 0,21-6 155 0 0,-21 7-502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2791 0 0,'0'1'121'0'0,"1"1"-1"0"0,0 0 0 0 0,-1-1 0 0 0,1 1 0 0 0,0-1 1 0 0,0 1-1 0 0,0-1 0 0 0,0 0 0 0 0,0 1 0 0 0,0-1 0 0 0,1 0 1 0 0,-1 0-1 0 0,0 0 0 0 0,1 0 0 0 0,-1 0 0 0 0,1 0 1 0 0,-1 0-1 0 0,3 1 0 0 0,0 0-50 0 0,153 100 5648 0 0,-134-89-5662 0 0,-4-3-89 0 0,-1 1-392 0 0,-15-9 155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31 233 1807 0 0,'-1'0'148'0'0,"-1"0"-1"0"0,1 0 1 0 0,0 0-1 0 0,0-1 0 0 0,-1 1 1 0 0,1-1-1 0 0,0 1 0 0 0,-1-1 1 0 0,1 1-1 0 0,0-1 0 0 0,0 0 1 0 0,0 1-1 0 0,0-1 0 0 0,0 0 1 0 0,0 0-1 0 0,0 0 1 0 0,0 0-1 0 0,0 0 0 0 0,0 0 1 0 0,0 0-1 0 0,1 0 0 0 0,-1 0 1 0 0,0-1-1 0 0,1 1 0 0 0,-1 0 1 0 0,1 0-1 0 0,-1-1 0 0 0,1 1 1 0 0,0 0-1 0 0,-1 0 0 0 0,1-1 1 0 0,0 1-1 0 0,0 0 1 0 0,0-2-1 0 0,0 0-279 0 0,-1-2 1641 0 0,6-5-942 0 0,17-30-21 0 0,-16 30-47 0 0,1 2-191 0 0,23-24-85 0 0,-23 23-21 0 0,1 2-78 0 0,20-20-320 0 0,-20 20-144 0 0,-1 0-473 0 0,23-21 96 0 0,-23 21-125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57 2615 0 0,'-1'7'78'0'0,"1"0"0"0"0,0 0-1 0 0,0-1 1 0 0,2 11-1 0 0,30 94 3599 0 0,-13-53-2445 0 0,19 111 0 0 0,-35-150-1070 0 0,3 35 175 0 0,-6-49-312 0 0,0-1 1 0 0,0 0-1 0 0,0 0 1 0 0,-1 1-1 0 0,0-1 0 0 0,1 0 1 0 0,-2 0-1 0 0,1 0 1 0 0,-4 8-1 0 0,5-12-12 0 0,0 1 0 0 0,0 0 1 0 0,-1-1-1 0 0,1 1 0 0 0,0-1 0 0 0,-1 1 0 0 0,1 0 0 0 0,-1-1 1 0 0,1 1-1 0 0,-1-1 0 0 0,1 1 0 0 0,-1-1 0 0 0,1 0 1 0 0,-1 1-1 0 0,1-1 0 0 0,-1 1 0 0 0,1-1 0 0 0,-1 0 0 0 0,0 1 1 0 0,1-1-1 0 0,-1 0 0 0 0,0 0 0 0 0,1 0 0 0 0,-1 0 1 0 0,0 1-1 0 0,1-1 0 0 0,-1 0 0 0 0,0 0 0 0 0,1 0 1 0 0,-2 0-1 0 0,1-1 8 0 0,-1 0 1 0 0,1 1 0 0 0,0-1-1 0 0,-1 0 1 0 0,1 0-1 0 0,0 0 1 0 0,-1 0 0 0 0,1 0-1 0 0,0 0 1 0 0,0 0-1 0 0,0 0 1 0 0,-1-2 0 0 0,-3-4 44 0 0,0-1 1 0 0,1 1 0 0 0,-4-10-1 0 0,7 17-56 0 0,-4-15 85 0 0,-7-31-65 0 0,2-16 14 0 0,8-7-45 0 0,6-4-62 0 0,3 12-24 0 0,-3 38 14 0 0,9-18 8 0 0,-5 21 13 0 0,16-22 30 0 0,-24 40 16 0 0,1 0 0 0 0,0 1 0 0 0,0-1 0 0 0,0 0 0 0 0,1 1 0 0 0,-1-1 0 0 0,0 1-1 0 0,3-3 1 0 0,24-22-81 0 0,-21 20 12 0 0,2 3-69 0 0,27-10 66 0 0,-35 13 75 0 0,-1 0-1 0 0,1-1 1 0 0,0 1 0 0 0,-1 0-1 0 0,1 0 1 0 0,0-1-1 0 0,0 1 1 0 0,-1 0-1 0 0,1 0 1 0 0,0 0-1 0 0,-1 0 1 0 0,1 0 0 0 0,0 0-1 0 0,-1 0 1 0 0,1 0-1 0 0,0 0 1 0 0,0 1-1 0 0,3-1-2 0 0,-1 2-1 0 0,0-1 0 0 0,0 0 1 0 0,1 0-1 0 0,-1 1 1 0 0,0 0-1 0 0,-1 0 0 0 0,1 0 1 0 0,0 0-1 0 0,0 0 1 0 0,-1 0-1 0 0,1 1 0 0 0,-1-1 1 0 0,0 1-1 0 0,0-1 0 0 0,0 1 1 0 0,0 0-1 0 0,0 0 1 0 0,-1 0-1 0 0,2 5 0 0 0,-1-4-97 0 0,-1 1 0 0 0,0 1 1 0 0,0-1-1 0 0,-1 0 0 0 0,0 0 0 0 0,0 0 0 0 0,0 0 0 0 0,0 0 0 0 0,-1 0 0 0 0,0 0 0 0 0,0 0 0 0 0,0 0 0 0 0,-1 0 0 0 0,0 0 0 0 0,1 0 0 0 0,-2 0 0 0 0,1-1 0 0 0,-1 1 0 0 0,1-1 0 0 0,-1 0 0 0 0,0 0 1 0 0,-1 0-1 0 0,1 0 0 0 0,-1 0 0 0 0,1-1 0 0 0,-1 0 0 0 0,0 1 0 0 0,-1-1 0 0 0,1-1 0 0 0,0 1 0 0 0,-1-1 0 0 0,0 0 0 0 0,1 0 0 0 0,-1 0 0 0 0,0 0 0 0 0,0-1 0 0 0,-9 2 0 0 0,0-2-2451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5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155 194 775 0 0,'-3'6'312'0'0,"-1"0"-1"0"0,1-1 0 0 0,-1 1 0 0 0,0-1 0 0 0,0 0 0 0 0,0 0 0 0 0,-1-1 0 0 0,0 1 1 0 0,0-1-1 0 0,-8 6 0 0 0,11-9-169 0 0,0 0 0 0 0,0 0 0 0 0,0 0 0 0 0,0 0 0 0 0,0 0 0 0 0,0 0 0 0 0,-1-1 0 0 0,1 1 0 0 0,0-1 0 0 0,0 0 0 0 0,0 1 0 0 0,-1-1 0 0 0,1 0 0 0 0,0 0 0 0 0,0-1 1 0 0,-1 1-1 0 0,1 0 0 0 0,0-1 0 0 0,0 1 0 0 0,0-1 0 0 0,-1 0 0 0 0,1 0 0 0 0,0 0 0 0 0,0 0 0 0 0,0 0 0 0 0,0 0 0 0 0,1 0 0 0 0,-1-1 0 0 0,0 1 0 0 0,0-1 0 0 0,1 1 0 0 0,-1-1 0 0 0,-1-3 0 0 0,-1 2 70 0 0,1-1-1 0 0,0 0 1 0 0,1-1-1 0 0,-1 1 1 0 0,1 0 0 0 0,0-1-1 0 0,0 1 1 0 0,0-1-1 0 0,0 0 1 0 0,1 0-1 0 0,0 1 1 0 0,0-1-1 0 0,0 0 1 0 0,1 0-1 0 0,-1 0 1 0 0,2-10-1 0 0,2-12 77 0 0,-3 21 187 0 0,4-3-310 0 0,9-26-5 0 0,-10 26 208 0 0,3 1-272 0 0,19-22-5 0 0,-19 22 48 0 0,4 4-53 0 0,27-11-11 0 0,-37 15-72 0 0,1 0 0 0 0,0-1 0 0 0,0 1-1 0 0,-1 0 1 0 0,1-1 0 0 0,0 1 0 0 0,0 0 0 0 0,0 0 0 0 0,-1-1 0 0 0,1 1 0 0 0,0 0-1 0 0,0 0 1 0 0,0 0 0 0 0,-1 0 0 0 0,1 0 0 0 0,0 0 0 0 0,0 1 0 0 0,1-1 0 0 0,28 9 7 0 0,-26-8-2 0 0,-1 1-1 0 0,1 0 1 0 0,-1 0-1 0 0,0 0 1 0 0,1 1-1 0 0,-1-1 1 0 0,0 1-1 0 0,0 0 1 0 0,-1 0-1 0 0,1 0 1 0 0,0 0 0 0 0,-1 0-1 0 0,0 0 1 0 0,0 1-1 0 0,0-1 1 0 0,0 1-1 0 0,-1-1 1 0 0,1 1-1 0 0,-1 0 1 0 0,0 0-1 0 0,0 0 1 0 0,0 0-1 0 0,0 0 1 0 0,-1 7-1 0 0,1-6 21 0 0,-1 1-1 0 0,0-1 0 0 0,0 1 0 0 0,-1-1 1 0 0,0 1-1 0 0,0-1 0 0 0,0 0 0 0 0,0 0 1 0 0,-1 1-1 0 0,0-1 0 0 0,0 0 1 0 0,0 0-1 0 0,-1-1 0 0 0,-6 10 0 0 0,7-11 8 0 0,0-1 1 0 0,0 0-1 0 0,0 1 0 0 0,-1-1 0 0 0,1 0 0 0 0,-1 0 0 0 0,0 0 0 0 0,1-1 0 0 0,-1 1 0 0 0,0 0 0 0 0,0-1 0 0 0,0 0 0 0 0,0 0 0 0 0,0 0 0 0 0,0 0 0 0 0,-1 0 1 0 0,1-1-1 0 0,0 1 0 0 0,0-1 0 0 0,-1 0 0 0 0,1 0 0 0 0,0 0 0 0 0,0-1 0 0 0,0 1 0 0 0,-1-1 0 0 0,-2 0 0 0 0,-1-2 54 0 0,1 1 0 0 0,-1-1 0 0 0,1 0 1 0 0,0 0-1 0 0,-1-1 0 0 0,2 0 0 0 0,-1 0 0 0 0,0 0 0 0 0,1-1 0 0 0,0 0 0 0 0,0 0 0 0 0,0 0 0 0 0,1 0 0 0 0,-6-9 0 0 0,8 9 47 0 0,-3-10-12 0 0,5 4-58 0 0,0 7-65 0 0,1 0 0 0 0,-1 0 1 0 0,1 0-1 0 0,0 0 0 0 0,1 0 1 0 0,-1 0-1 0 0,2-4 0 0 0,1 3-3 0 0,0-1-1 0 0,0 0 0 0 0,1 1 1 0 0,6-7-1 0 0,-4 6-65 0 0,3 5-4 0 0,32-1 47 0 0,-25 4-34 0 0,12 7-32 0 0,-25-8 81 0 0,-1 1 0 0 0,0-1 0 0 0,0 1 0 0 0,0 0 0 0 0,0 0 0 0 0,0 0 0 0 0,-1 0 0 0 0,1 0 0 0 0,-1 0 0 0 0,1 1 0 0 0,-1 0 0 0 0,0-1 0 0 0,0 1-1 0 0,0 0 1 0 0,0 0 0 0 0,0 0 0 0 0,-1 0 0 0 0,2 3 0 0 0,-2-1 8 0 0,1-1-1 0 0,-1 0 1 0 0,-1 1-1 0 0,1-1 1 0 0,-1 1-1 0 0,0-1 1 0 0,0 1-1 0 0,0-1 1 0 0,0 0-1 0 0,-1 1 1 0 0,1-1-1 0 0,-3 8 1 0 0,1-8 11 0 0,1 1 1 0 0,-1-1 0 0 0,0 0 0 0 0,0 0-1 0 0,0 0 1 0 0,-1 0 0 0 0,0 0 0 0 0,1-1-1 0 0,-1 1 1 0 0,0-1 0 0 0,0 0 0 0 0,-6 4-1 0 0,7-5 6 0 0,-1 0 1 0 0,0 0-1 0 0,0-1 0 0 0,0 1 0 0 0,0-1 0 0 0,0 0 0 0 0,0 0 0 0 0,0 0 1 0 0,0 0-1 0 0,0-1 0 0 0,-1 1 0 0 0,1-1 0 0 0,0 0 0 0 0,0 0 0 0 0,-1 0 1 0 0,1 0-1 0 0,0 0 0 0 0,-5-2 0 0 0,3 1 17 0 0,0-1 0 0 0,-1 0 1 0 0,1 1-1 0 0,0-2 0 0 0,0 1 0 0 0,0-1 1 0 0,0 0-1 0 0,1 0 0 0 0,-1 0 1 0 0,1 0-1 0 0,0-1 0 0 0,0 0 0 0 0,0 0 1 0 0,0 0-1 0 0,1 0 0 0 0,0-1 0 0 0,-1 1 1 0 0,2-1-1 0 0,-5-8 0 0 0,1-1-8 0 0,5 4 24 0 0,0-15-49 0 0,1 25-3 0 0,0-1 1 0 0,0 0-1 0 0,0 0 0 0 0,0 0 1 0 0,0 1-1 0 0,0-1 0 0 0,0 0 1 0 0,0 0-1 0 0,1 1 1 0 0,-1-1-1 0 0,0 0 0 0 0,0 0 1 0 0,1 1-1 0 0,-1-1 0 0 0,1 0 1 0 0,-1 1-1 0 0,1-2 1 0 0,17-28-71 0 0,-14 22 1 0 0,6 6 8 0 0,28-6 37 0 0,-29 6-47 0 0,-2 5-4 0 0,19 10 49 0 0,-24-12 22 0 0,0 1 0 0 0,1-1 0 0 0,-1 1 0 0 0,0-1 0 0 0,0 1 0 0 0,0 0 0 0 0,0 0 0 0 0,0 0 0 0 0,0 0 0 0 0,-1 0 0 0 0,1 0 0 0 0,-1 1 0 0 0,1-1 1 0 0,-1 0-1 0 0,0 1 0 0 0,0-1 0 0 0,0 1 0 0 0,1 4 0 0 0,-1-3 8 0 0,0 1-1 0 0,-1-1 1 0 0,0 1 0 0 0,1-1-1 0 0,-1 1 1 0 0,-1-1 0 0 0,1 1 0 0 0,-3 7-1 0 0,3-9 7 0 0,-2 0 0 0 0,1 0-1 0 0,0 0 1 0 0,-1 0 0 0 0,1-1-1 0 0,-1 1 1 0 0,0 0 0 0 0,0-1-1 0 0,0 1 1 0 0,0-1 0 0 0,0 1-1 0 0,-1-1 1 0 0,1 0 0 0 0,-1 0-1 0 0,1 0 1 0 0,-1-1 0 0 0,0 1-1 0 0,0-1 1 0 0,1 1 0 0 0,-1-1-1 0 0,0 0 1 0 0,-1 0 0 0 0,-4 1-1 0 0,5-1 12 0 0,0-1-1 0 0,0 1 1 0 0,0-1-1 0 0,0 0 1 0 0,0 0-1 0 0,0 0 1 0 0,0 0 0 0 0,0-1-1 0 0,0 1 1 0 0,-1-1-1 0 0,1 0 1 0 0,0 0-1 0 0,1 0 1 0 0,-1 0-1 0 0,0 0 1 0 0,0-1-1 0 0,0 1 1 0 0,1-1-1 0 0,-1 0 1 0 0,1 1-1 0 0,-1-1 1 0 0,1-1-1 0 0,0 1 1 0 0,-4-4 0 0 0,1-3 36 0 0,4 7-52 0 0,0 0 1 0 0,1 0-1 0 0,-1 1 1 0 0,1-1-1 0 0,-1 0 1 0 0,1 0-1 0 0,0 0 1 0 0,0-3-1 0 0,2-28-14 0 0,-2 32 9 0 0,0 0 1 0 0,0 0-1 0 0,0 0 1 0 0,0 0-1 0 0,0 0 1 0 0,1 0-1 0 0,-1 0 0 0 0,0 0 1 0 0,1 1-1 0 0,-1-1 1 0 0,1 0-1 0 0,-1 0 1 0 0,1 0-1 0 0,0-1 1 0 0,18-27-21 0 0,-15 21-32 0 0,6 5-8 0 0,28-11 37 0 0,-29 10-42 0 0,-2 8-25 0 0,21 10 14 0 0,-25-12 72 0 0,-1 0-1 0 0,0-1 1 0 0,1 1-1 0 0,-1 0 0 0 0,0 1 1 0 0,0-1-1 0 0,0 0 1 0 0,-1 1-1 0 0,1-1 1 0 0,0 1-1 0 0,-1-1 1 0 0,0 1-1 0 0,1 0 1 0 0,-1-1-1 0 0,1 6 0 0 0,-1-2 4 0 0,0 0-1 0 0,0-1 1 0 0,0 1-1 0 0,-1 0 0 0 0,0 0 1 0 0,-1 6-1 0 0,1-6 6 0 0,-2-1 0 0 0,1 1 0 0 0,0-1 0 0 0,-1 1 0 0 0,0-1 0 0 0,-1 0 0 0 0,1 0 0 0 0,-1 0 0 0 0,-3 5 0 0 0,5-8 6 0 0,0 0 1 0 0,-1 0-1 0 0,1-1 1 0 0,-1 1-1 0 0,1 0 1 0 0,-1 0-1 0 0,0-1 1 0 0,0 1-1 0 0,0-1 1 0 0,0 0-1 0 0,0 1 1 0 0,0-1 0 0 0,0 0-1 0 0,0 0 1 0 0,0 0-1 0 0,0-1 1 0 0,0 1-1 0 0,-1 0 1 0 0,1-1-1 0 0,0 0 1 0 0,-1 1-1 0 0,1-1 1 0 0,0 0-1 0 0,-3 0 1 0 0,2-1 6 0 0,0 0 0 0 0,0-1 0 0 0,1 1 0 0 0,-1-1 0 0 0,1 1 0 0 0,-1-1 0 0 0,1 0 0 0 0,0 0 0 0 0,0 0 0 0 0,0 0 0 0 0,0 0 0 0 0,0 0 0 0 0,0-1 0 0 0,0 1 0 0 0,1-1 0 0 0,-2-2 0 0 0,-3-9 51 0 0,1-8-48 0 0,4 19-16 0 0,1-1 0 0 0,0 0 0 0 0,-1 0 0 0 0,2-7 0 0 0,5-20-10 0 0,-4 24-49 0 0,2 7-46 0 0,0 0 90 0 0,1 0 1 0 0,-1-1-1 0 0,1 0 0 0 0,-1 0 1 0 0,5-1-1 0 0,1-1-4 0 0,-1 2-104 0 0,-6 4-7 0 0,20 23-65 0 0,-21-24-40 0 0,-1 0 1 0 0,0 0 0 0 0,1 0-1 0 0,-1 0 1 0 0,0 0-1 0 0,0 0 1 0 0,-1 0 0 0 0,1 1-1 0 0,0-1 1 0 0,-1 0-1 0 0,1 0 1 0 0,-1 1 0 0 0,0-1-1 0 0,1 0 1 0 0,-2 4-1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7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215 233 1151 0 0,'-1'1'114'0'0,"0"0"-1"0"0,0 0 0 0 0,0 0 0 0 0,-1 0 0 0 0,1 0 0 0 0,0 0 0 0 0,-1 0 0 0 0,1 0 0 0 0,0 0 0 0 0,-1 0 0 0 0,1-1 0 0 0,-1 1 0 0 0,1-1 0 0 0,-1 1 0 0 0,0-1 1 0 0,-2 1-1 0 0,-27 2 1767 0 0,27-3-1614 0 0,-1-1 0 0 0,1 0 0 0 0,0 0 0 0 0,0 0 0 0 0,0 0 0 0 0,-1 0 0 0 0,1-1 0 0 0,0 0-1 0 0,1 0 1 0 0,-1 0 0 0 0,0-1 0 0 0,1 1 0 0 0,-1-1 0 0 0,1 1 0 0 0,-1-1 0 0 0,1-1 0 0 0,0 1 0 0 0,1 0 0 0 0,-1-1 0 0 0,-2-4 0 0 0,-2-1 167 0 0,2-1 1 0 0,-1 0-1 0 0,2 0 1 0 0,-1-1 0 0 0,1 1-1 0 0,-3-17 1 0 0,6 24-344 0 0,0 0 0 0 0,0 0 0 0 0,1 0 0 0 0,-1 0 0 0 0,1 0 0 0 0,0-4 0 0 0,0-3 315 0 0,6-28 529 0 0,-1 31-862 0 0,19-20-1 0 0,-24 26-69 0 0,0 1 0 0 0,0 0 0 0 0,1-1 0 0 0,-1 1 0 0 0,0-1 1 0 0,1 1-1 0 0,-1 0 0 0 0,0-1 0 0 0,1 1 0 0 0,-1 0 0 0 0,1-1 0 0 0,-1 1 0 0 0,0 0 0 0 0,1-1 1 0 0,-1 1-1 0 0,1 0 0 0 0,-1 0 0 0 0,1 0 0 0 0,-1 0 0 0 0,1-1 0 0 0,-1 1 0 0 0,1 0 0 0 0,-1 0 1 0 0,1 0-1 0 0,-1 0 0 0 0,1 0 0 0 0,-1 0 0 0 0,1 0 0 0 0,-1 0 0 0 0,2 1 0 0 0,38 4 52 0 0,-31-3-51 0 0,0 1 1 0 0,15 8-1 0 0,3 5-3 0 0,-23-14-4 0 0,-1 1 0 0 0,0 0-1 0 0,0 0 1 0 0,0 1 0 0 0,0-1 0 0 0,-1 1-1 0 0,1-1 1 0 0,-1 1 0 0 0,0 0-1 0 0,0 0 1 0 0,0 0 0 0 0,-1 0 0 0 0,1 0-1 0 0,-1 0 1 0 0,0 0 0 0 0,0 1-1 0 0,0-1 1 0 0,-1 0 0 0 0,0 6 0 0 0,0-7 27 0 0,0 0 0 0 0,0 1 1 0 0,-1-1-1 0 0,0 0 0 0 0,0 0 1 0 0,0 0-1 0 0,0 0 0 0 0,0 1 0 0 0,0-1 1 0 0,-1-1-1 0 0,1 1 0 0 0,-1 0 1 0 0,0 0-1 0 0,0-1 0 0 0,0 1 1 0 0,0-1-1 0 0,-1 1 0 0 0,1-1 1 0 0,-1 0-1 0 0,1 0 0 0 0,-1 0 1 0 0,0 0-1 0 0,0-1 0 0 0,0 1 1 0 0,0-1-1 0 0,-3 2 0 0 0,1-2 47 0 0,1 1-1 0 0,-1-1 1 0 0,0 0 0 0 0,0 0-1 0 0,0 0 1 0 0,0-1-1 0 0,0 0 1 0 0,0 0-1 0 0,0 0 1 0 0,0-1 0 0 0,0 1-1 0 0,0-1 1 0 0,0 0-1 0 0,0-1 1 0 0,-8-2-1 0 0,7 1-17 0 0,0 0 0 0 0,0-1 0 0 0,0 1 0 0 0,0-1 0 0 0,1 0 0 0 0,-1-1 0 0 0,1 1 1 0 0,0-1-1 0 0,1 0 0 0 0,-9-11 0 0 0,11 14-41 0 0,-1-1-10 0 0,1-14-3 0 0,1 14 2 0 0,1 0 0 0 0,0 1 0 0 0,0-1 0 0 0,0 1 0 0 0,1-1 0 0 0,-1 1 0 0 0,1-1 0 0 0,-1 1 0 0 0,2-3 0 0 0,16-32-14 0 0,-13 29-56 0 0,4 4 0 0 0,29-12-8 0 0,-37 16 74 0 0,0-1 0 0 0,0 1 0 0 0,0 0 1 0 0,0-1-1 0 0,-1 1 0 0 0,1 0 0 0 0,0-1 0 0 0,0 1 0 0 0,0 0 0 0 0,0 0 0 0 0,0 0 0 0 0,0 0 0 0 0,0 0 0 0 0,0 0 0 0 0,0 0 0 0 0,1 0 1 0 0,33 9-11 0 0,-33-8 14 0 0,1 0 0 0 0,0 1 0 0 0,0-1 0 0 0,-1 1 0 0 0,1 0 0 0 0,0 0 0 0 0,-1 0 0 0 0,0 0 0 0 0,0 0 0 0 0,1 0 0 0 0,-1 1 0 0 0,-1-1 0 0 0,1 1 0 0 0,0-1 0 0 0,0 1 0 0 0,-1 0 0 0 0,2 3 0 0 0,-2-1 0 0 0,1 0 0 0 0,-1 0 0 0 0,0-1 0 0 0,0 1 0 0 0,0 0 0 0 0,-1 0 0 0 0,0 0 0 0 0,0 0 0 0 0,0 0 0 0 0,-1 6 0 0 0,0-6 8 0 0,0 0 1 0 0,-1 0-1 0 0,1 0 0 0 0,-1 0 0 0 0,0-1 1 0 0,0 1-1 0 0,0 0 0 0 0,-1-1 0 0 0,0 0 1 0 0,0 0-1 0 0,0 0 0 0 0,0 0 0 0 0,0 0 0 0 0,-1 0 1 0 0,-7 5-1 0 0,8-7-1 0 0,0 0 1 0 0,0 0-1 0 0,0-1 1 0 0,0 1-1 0 0,-1-1 0 0 0,1 1 1 0 0,0-1-1 0 0,-1 0 1 0 0,1-1-1 0 0,-1 1 0 0 0,1 0 1 0 0,-1-1-1 0 0,1 0 1 0 0,-1 0-1 0 0,0 0 0 0 0,1 0 1 0 0,-1-1-1 0 0,1 1 1 0 0,-1-1-1 0 0,1 0 0 0 0,0 0 1 0 0,-1 0-1 0 0,-3-2 1 0 0,3 1 14 0 0,0 0 1 0 0,0 0 0 0 0,0-1 0 0 0,0 1 0 0 0,1-1 0 0 0,-5-3 0 0 0,7 4-11 0 0,-1 0 0 0 0,1 1-1 0 0,0-1 1 0 0,-1 0 0 0 0,1 0 0 0 0,0 0 0 0 0,0 0 0 0 0,0 0-1 0 0,1 0 1 0 0,-1 0 0 0 0,0 0 0 0 0,1 0 0 0 0,-1 0 0 0 0,1 0-1 0 0,0-1 1 0 0,-1 1 0 0 0,1-3 0 0 0,1-17 1 0 0,-1 22-13 0 0,0-1 0 0 0,0 0 0 0 0,1 0 0 0 0,-1 0 0 0 0,0 0 0 0 0,0 0 0 0 0,0 0 0 0 0,1 0 0 0 0,-1 0 0 0 0,1 0 0 0 0,-1 0 0 0 0,0 0 0 0 0,1 0 0 0 0,0 0 0 0 0,0-1 0 0 0,23-31-12 0 0,-24 32 10 0 0,0 1 0 0 0,1-1-1 0 0,0 0 1 0 0,-1 1 0 0 0,1-1 0 0 0,-1 0-1 0 0,1 1 1 0 0,0-1 0 0 0,-1 0-1 0 0,1 1 1 0 0,0-1 0 0 0,-1 1 0 0 0,1 0-1 0 0,0-1 1 0 0,0 1 0 0 0,0-1-1 0 0,0 1 1 0 0,-1 0 0 0 0,1 0 0 0 0,2-1-1 0 0,37-11-19 0 0,-39 12 19 0 0,1-1 0 0 0,-1 1 0 0 0,0 0 0 0 0,0-1 0 0 0,0 1 0 0 0,0 0 1 0 0,1 0-1 0 0,-1 0 0 0 0,0 0 0 0 0,0 0 0 0 0,0 0 0 0 0,0 0 1 0 0,1 0-1 0 0,1 1 0 0 0,34 7-22 0 0,-24-4-34 0 0,-9-2 51 0 0,-1 1 0 0 0,0-1-1 0 0,0 0 1 0 0,0 1 0 0 0,0 0 0 0 0,-1 0 0 0 0,1 0 0 0 0,-1 0 0 0 0,1 0-1 0 0,-1 0 1 0 0,0 1 0 0 0,-1-1 0 0 0,1 1 0 0 0,0-1 0 0 0,-1 1 0 0 0,0 0 0 0 0,0 0-1 0 0,1 6 1 0 0,-2-4 12 0 0,0 1 0 0 0,0-1-1 0 0,-1 1 1 0 0,0-1 0 0 0,0 1 0 0 0,0-1-1 0 0,-1 1 1 0 0,0-1 0 0 0,-1 0 0 0 0,1 0-1 0 0,-1 0 1 0 0,0 0 0 0 0,0 0 0 0 0,-1-1 0 0 0,0 0-1 0 0,0 1 1 0 0,0-1 0 0 0,-1 0 0 0 0,-5 4-1 0 0,7-6 12 0 0,0-1 0 0 0,0 1-1 0 0,0-1 1 0 0,-1 0 0 0 0,1 0-1 0 0,-1 0 1 0 0,0 0 0 0 0,1-1 0 0 0,-1 1-1 0 0,0-1 1 0 0,0 0 0 0 0,0 0-1 0 0,0-1 1 0 0,0 1 0 0 0,0-1-1 0 0,0 0 1 0 0,0 0 0 0 0,0 0 0 0 0,0 0-1 0 0,0-1 1 0 0,0 1 0 0 0,0-1-1 0 0,0 0 1 0 0,0-1 0 0 0,0 1-1 0 0,0-1 1 0 0,1 1 0 0 0,-1-1-1 0 0,1 0 1 0 0,-1 0 0 0 0,-5-5 0 0 0,6 3-5 0 0,-1 1 1 0 0,1-1 0 0 0,0 1-1 0 0,0-1 1 0 0,0 0 0 0 0,1 0-1 0 0,-1 0 1 0 0,1-1 0 0 0,0 1-1 0 0,0 0 1 0 0,0-1 0 0 0,1 1-1 0 0,0-1 1 0 0,0 0 0 0 0,-1-5-1 0 0,1-10-10 0 0,6-12 0 0 0,6-2-12 0 0,-11 33 10 0 0,1 0-1 0 0,-1 0 1 0 0,0 1-1 0 0,1-1 1 0 0,-1 0-1 0 0,1 0 1 0 0,-1 1-1 0 0,1-1 0 0 0,-1 0 1 0 0,1 1-1 0 0,-1-1 1 0 0,1 0-1 0 0,0 1 1 0 0,-1-1-1 0 0,1 1 1 0 0,0-1-1 0 0,-1 1 1 0 0,2-1-1 0 0,32-22-22 0 0,-26 17-39 0 0,1 6 8 0 0,27-1 35 0 0,-34 1 16 0 0,-1-1 1 0 0,1 1 0 0 0,-1 0-1 0 0,1 1 1 0 0,-1-1 0 0 0,1 0 0 0 0,-1 0-1 0 0,1 1 1 0 0,1 0 0 0 0,29 11-20 0 0,-31-11 21 0 0,1 0 1 0 0,0 0-1 0 0,0 1 1 0 0,0-1-1 0 0,0 1 1 0 0,-1-1-1 0 0,1 1 1 0 0,-1 0-1 0 0,1 0 1 0 0,-1-1-1 0 0,0 1 0 0 0,0 0 1 0 0,0 0-1 0 0,0 0 1 0 0,0 1-1 0 0,0-1 1 0 0,0 0-1 0 0,-1 0 1 0 0,1 0-1 0 0,-1 1 1 0 0,0-1-1 0 0,1 0 1 0 0,-1 0-1 0 0,0 1 1 0 0,0-1-1 0 0,-1 0 0 0 0,1 1 1 0 0,-1 2-1 0 0,-1 3 6 0 0,0 1 0 0 0,0-1 0 0 0,-1 0 0 0 0,0 0 0 0 0,-8 14 0 0 0,9-18 2 0 0,0 0 0 0 0,-1 0 1 0 0,0-1-1 0 0,0 1 0 0 0,0-1 1 0 0,0 1-1 0 0,0-1 0 0 0,-1 0 0 0 0,0 0 1 0 0,-6 4-1 0 0,8-6-5 0 0,0 0-1 0 0,-1 0 1 0 0,1 0 0 0 0,-1 0 0 0 0,1 0 0 0 0,-1-1-1 0 0,1 1 1 0 0,-1-1 0 0 0,0 1 0 0 0,1-1-1 0 0,-1 0 1 0 0,1 0 0 0 0,-1 0 0 0 0,0 0 0 0 0,1-1-1 0 0,-1 1 1 0 0,1-1 0 0 0,-1 0 0 0 0,1 0-1 0 0,-4-1 1 0 0,2 0-14 0 0,1 0-1 0 0,0 0 1 0 0,-1 0-1 0 0,1 0 1 0 0,0 0-1 0 0,0-1 1 0 0,0 0-1 0 0,1 1 1 0 0,-1-1-1 0 0,1 0 1 0 0,-1-1-1 0 0,1 1 1 0 0,0 0-1 0 0,0-1 1 0 0,-1-3-1 0 0,2 6-91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8.6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127 144 599 0 0,'0'3'210'0'0,"-1"0"-1"0"0,1 0 1 0 0,-1 0-1 0 0,0-1 0 0 0,0 1 1 0 0,0 0-1 0 0,0 0 0 0 0,-1-1 1 0 0,-1 4-1 0 0,-17 21 2067 0 0,18-25-2034 0 0,0 0 0 0 0,1 0 0 0 0,-1 0 0 0 0,0 0 0 0 0,0-1 0 0 0,0 1 0 0 0,0-1 0 0 0,0 0 0 0 0,0 1 0 0 0,-1-1 0 0 0,1 0 0 0 0,0 0 0 0 0,-1 0 0 0 0,1-1 0 0 0,-1 1 0 0 0,1-1 0 0 0,-1 1 0 0 0,1-1 0 0 0,-5 0 0 0 0,5 0-93 0 0,0 0 0 0 0,0-1 0 0 0,0 1 0 0 0,0-1 0 0 0,0 0 0 0 0,0 0 0 0 0,0 0 1 0 0,0 1-1 0 0,0-2 0 0 0,0 1 0 0 0,1 0 0 0 0,-1 0 0 0 0,1-1 0 0 0,-1 1 0 0 0,1 0 0 0 0,-1-1 1 0 0,1 0-1 0 0,0 1 0 0 0,-1-1 0 0 0,1 0 0 0 0,0 0 0 0 0,0 1 0 0 0,-1-5 0 0 0,1 4-51 0 0,0-1 0 0 0,0 1 0 0 0,0-1 0 0 0,0 1 0 0 0,1-1 0 0 0,-1 1-1 0 0,1-1 1 0 0,0 0 0 0 0,0-3 0 0 0,0-2-5 0 0,-1 2 62 0 0,1-2-10 0 0,2-22-2 0 0,-1 22 130 0 0,2 0-137 0 0,10-26-12 0 0,-10 26-46 0 0,5 1-20 0 0,-1 2-55 0 0,-1 0 0 0 0,1 1 0 0 0,14-8 0 0 0,-18 11-4 0 0,0 0 0 0 0,1 0 0 0 0,-1 0-1 0 0,1 0 1 0 0,-1 1 0 0 0,1-1 0 0 0,-1 1 0 0 0,1 0-1 0 0,-1 0 1 0 0,7 1 0 0 0,-6 0-8 0 0,-1-1 1 0 0,1 1-1 0 0,-1 1 0 0 0,1-1 1 0 0,-1 0-1 0 0,0 1 0 0 0,5 2 1 0 0,-5-2 0 0 0,0 1 0 0 0,0-1 1 0 0,-1 1-1 0 0,1 0 0 0 0,0 0 1 0 0,-1 0-1 0 0,0 0 1 0 0,0 0-1 0 0,0 1 0 0 0,0-1 1 0 0,0 1-1 0 0,0-1 1 0 0,-1 1-1 0 0,0 0 0 0 0,0-1 1 0 0,0 1-1 0 0,0 0 0 0 0,-1 0 1 0 0,1 0-1 0 0,-1 0 1 0 0,0-1-1 0 0,0 1 0 0 0,-1 5 1 0 0,1-3 30 0 0,-1 0 0 0 0,0 1 0 0 0,-1-1 0 0 0,1 0 0 0 0,-1 0-1 0 0,0 0 1 0 0,-1 0 0 0 0,1 0 0 0 0,-1-1 0 0 0,0 1 0 0 0,-1-1 0 0 0,1 1 0 0 0,-7 5 0 0 0,9-9-5 0 0,-1-1 1 0 0,1 0-1 0 0,-1 0 0 0 0,1 1 0 0 0,-1-1 1 0 0,0-1-1 0 0,1 1 0 0 0,-1 0 0 0 0,0 0 1 0 0,0 0-1 0 0,0-1 0 0 0,1 1 0 0 0,-1-1 0 0 0,0 0 1 0 0,0 0-1 0 0,0 1 0 0 0,0-1 0 0 0,0 0 1 0 0,0 0-1 0 0,0-1 0 0 0,0 1 0 0 0,0 0 0 0 0,1-1 1 0 0,-1 1-1 0 0,0-1 0 0 0,0 0 0 0 0,0 1 1 0 0,1-1-1 0 0,-1 0 0 0 0,0 0 0 0 0,1 0 0 0 0,-3-1 1 0 0,0-2 28 0 0,-1 1 1 0 0,1-1-1 0 0,0 0 0 0 0,0 0 1 0 0,0 0-1 0 0,0-1 1 0 0,1 1-1 0 0,0-1 1 0 0,-5-9-1 0 0,2-1 12 0 0,2-14-4 0 0,3 22-53 0 0,1 1 1 0 0,0 0 0 0 0,1-11-1 0 0,7-22-16 0 0,-6 30-56 0 0,7 5 2 0 0,27-15 4 0 0,-35 19 61 0 0,-1-1 1 0 0,1 1-1 0 0,0-1 0 0 0,0 1 0 0 0,-1 0 0 0 0,1-1 1 0 0,0 1-1 0 0,0 0 0 0 0,-1 0 0 0 0,1-1 0 0 0,0 1 1 0 0,0 0-1 0 0,0 0 0 0 0,-1 0 0 0 0,1 0 0 0 0,0 0 1 0 0,0 0-1 0 0,1 1 0 0 0,26 2-18 0 0,-17 0-22 0 0,10 7 32 0 0,-17-7 11 0 0,-1 0 0 0 0,1 0-1 0 0,0 1 1 0 0,-1-1 0 0 0,0 1-1 0 0,1 0 1 0 0,-1 0 0 0 0,-1 0-1 0 0,1 0 1 0 0,-1 1 0 0 0,0-1-1 0 0,0 1 1 0 0,0-1-1 0 0,0 1 1 0 0,-1 0 0 0 0,0 0-1 0 0,0 0 1 0 0,0-1 0 0 0,0 1-1 0 0,-1 8 1 0 0,0-8 7 0 0,0-1 0 0 0,0 1 0 0 0,-1-1 0 0 0,1 1 0 0 0,-1-1 0 0 0,0 1 0 0 0,-1-1 0 0 0,1 0 0 0 0,-1 0 0 0 0,-2 6 0 0 0,2-7 9 0 0,0-1 0 0 0,1 1 0 0 0,-1-1 0 0 0,0 0 1 0 0,0 0-1 0 0,0 0 0 0 0,-1 0 0 0 0,1 0 0 0 0,0 0 0 0 0,-1 0 0 0 0,1-1 0 0 0,-1 1 0 0 0,0-1 0 0 0,1 1 0 0 0,-1-1 0 0 0,-4 1 0 0 0,3-2 10 0 0,0 1 0 0 0,1-1 1 0 0,-1 0-1 0 0,0 0 0 0 0,0 0 1 0 0,1 0-1 0 0,-1-1 0 0 0,0 0 0 0 0,0 0 1 0 0,1 0-1 0 0,-1 0 0 0 0,1 0 0 0 0,-1-1 1 0 0,1 1-1 0 0,0-1 0 0 0,-1 0 1 0 0,1 0-1 0 0,-3-3 0 0 0,0 0-2 0 0,0 0 0 0 0,0 0-1 0 0,0-1 1 0 0,1 1 0 0 0,0-1 0 0 0,0-1-1 0 0,-7-12 1 0 0,6 4-24 0 0,5 12 0 0 0,0-1 0 0 0,1 1 0 0 0,-1-1 0 0 0,1 1 0 0 0,0-1 0 0 0,0-4 0 0 0,7-30-12 0 0,-7 38 11 0 0,0-1-1 0 0,0 0 0 0 0,0 1 0 0 0,0-1 1 0 0,0 1-1 0 0,1-1 0 0 0,-1 1 1 0 0,0-1-1 0 0,0 0 0 0 0,1 1 0 0 0,-1-1 1 0 0,0 1-1 0 0,1-1 0 0 0,-1 1 1 0 0,0-1-1 0 0,1 1 0 0 0,-1-1 0 0 0,1 1 1 0 0,-1 0-1 0 0,1-1 0 0 0,-1 1 1 0 0,1 0-1 0 0,-1-1 0 0 0,1 1 0 0 0,-1 0 1 0 0,1 0-1 0 0,0-1 0 0 0,33-18-20 0 0,-33 18 19 0 0,0 0 0 0 0,0 1 1 0 0,0-1-1 0 0,0 1 0 0 0,0-1 1 0 0,0 1-1 0 0,0 0 0 0 0,0-1 1 0 0,0 1-1 0 0,0 0 0 0 0,0 0 1 0 0,0 0-1 0 0,0 0 0 0 0,0 0 1 0 0,2 0-1 0 0,33 0-18 0 0,-22 2-22 0 0,8 7 32 0 0,-18-7 9 0 0,0 0-1 0 0,0 1 1 0 0,-1-1-1 0 0,0 1 1 0 0,1-1-1 0 0,-1 1 1 0 0,0 0-1 0 0,0 0 1 0 0,0 0-1 0 0,-1 1 1 0 0,1-1-1 0 0,-1 1 1 0 0,0 0-1 0 0,0-1 1 0 0,3 8-1 0 0,-4-8 2 0 0,0-1-1 0 0,-1 1 0 0 0,1 0 0 0 0,-1 1 1 0 0,1-1-1 0 0,-1 0 0 0 0,0 0 0 0 0,0 0 1 0 0,0 0-1 0 0,-1 0 0 0 0,1 0 0 0 0,-1 0 1 0 0,1 0-1 0 0,-1 0 0 0 0,0 0 0 0 0,0 0 1 0 0,-1 0-1 0 0,1-1 0 0 0,0 1 0 0 0,-1 0 1 0 0,0-1-1 0 0,-2 4 0 0 0,1-3-48 0 0,1 0 1 0 0,-1-1-1 0 0,0 1 0 0 0,0-1 1 0 0,0 0-1 0 0,0 0 0 0 0,-1 0 0 0 0,1 0 1 0 0,0 0-1 0 0,-1-1 0 0 0,0 1 0 0 0,-4 0 1 0 0,6-1-26 0 0,1-1 0 0 0,-1 0 0 0 0,1 1 0 0 0,-1-1 1 0 0,1 0-1 0 0,-1 0 0 0 0,0 0 0 0 0,1 0 0 0 0,-1 0 1 0 0,1-1-1 0 0,-1 1 0 0 0,1 0 0 0 0,-1-1 0 0 0,1 1 1 0 0,-1-1-1 0 0,1 1 0 0 0,-1-1 0 0 0,1 0 0 0 0,0 0 1 0 0,-1 1-1 0 0,1-1 0 0 0,0 0 0 0 0,0 0 1 0 0,0-1-1 0 0,-1 1 0 0 0,1 0 0 0 0,0 0 0 0 0,0 0 1 0 0,1-1-1 0 0,-2-1 0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0.2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194 252 1351 0 0,'-3'2'216'0'0,"0"1"-1"0"0,0-1 0 0 0,-1 0 0 0 0,1 0 0 0 0,0-1 0 0 0,-1 1 0 0 0,1-1 0 0 0,-1 0 1 0 0,1 0-1 0 0,-5 1 0 0 0,0 0 444 0 0,0-1-1 0 0,0 0 1 0 0,-15 0 0 0 0,19-2-411 0 0,0 1 1 0 0,0-1 0 0 0,1 0-1 0 0,-1 0 1 0 0,0 0 0 0 0,0 0-1 0 0,0-1 1 0 0,1 1-1 0 0,-1-1 1 0 0,1 0 0 0 0,0 0-1 0 0,-1-1 1 0 0,1 1 0 0 0,0 0-1 0 0,0-1 1 0 0,0 0 0 0 0,1 0-1 0 0,-1 0 1 0 0,1 0-1 0 0,-1 0 1 0 0,1 0 0 0 0,-3-7-1 0 0,4 9 170 0 0,1-5-130 0 0,-3-14-58 0 0,2 15 188 0 0,4-3-313 0 0,-1 4-95 0 0,0 0-1 0 0,0 0 1 0 0,0 0 0 0 0,0 0-1 0 0,1 0 1 0 0,-1 1 0 0 0,7-6-1 0 0,-3 4-8 0 0,0 0 0 0 0,0 1 0 0 0,1 0-1 0 0,12-6 1 0 0,-19 10-1 0 0,0 0-2 0 0,1-1-1 0 0,0 1 1 0 0,0-1-1 0 0,0 1 1 0 0,0-1-1 0 0,0 1 1 0 0,0 0-1 0 0,-1 0 1 0 0,1-1-1 0 0,0 1 1 0 0,0 0-1 0 0,0 0 0 0 0,0 0 1 0 0,0 0-1 0 0,0 0 1 0 0,0 0-1 0 0,0 0 1 0 0,1 1-1 0 0,36 5-21 0 0,-33-5 15 0 0,0 1-1 0 0,-1-1 0 0 0,1 1 1 0 0,7 4-1 0 0,-6-3 0 0 0,0 1 0 0 0,0 0-1 0 0,-1 0 1 0 0,1 1-1 0 0,-1 0 1 0 0,0 0 0 0 0,7 9-1 0 0,-9-11 8 0 0,-1 1-1 0 0,0-1 1 0 0,0 1-1 0 0,0 0 1 0 0,0 0-1 0 0,0-1 1 0 0,-1 1-1 0 0,0 0 0 0 0,0 1 1 0 0,0-1-1 0 0,0 0 1 0 0,-1 0-1 0 0,1 0 1 0 0,-1 8-1 0 0,-1-7 50 0 0,1 0-1 0 0,-1 1 1 0 0,0-1-1 0 0,-1 0 1 0 0,1 1-1 0 0,-1-1 1 0 0,0 0-1 0 0,-1 0 1 0 0,1 0-1 0 0,-1-1 1 0 0,0 1-1 0 0,0 0 1 0 0,-4 4-1 0 0,4-6 11 0 0,1-1 0 0 0,-1 0-1 0 0,0 0 1 0 0,1 0-1 0 0,-1 0 1 0 0,0 0 0 0 0,0 0-1 0 0,0-1 1 0 0,-1 1-1 0 0,1-1 1 0 0,0 0 0 0 0,0 0-1 0 0,-1 0 1 0 0,1-1-1 0 0,0 1 1 0 0,-1-1 0 0 0,1 0-1 0 0,-1 0 1 0 0,1 0-1 0 0,-1 0 1 0 0,1-1 0 0 0,-4 0-1 0 0,1 0 32 0 0,0-1 0 0 0,1 0-1 0 0,-1 0 1 0 0,1 0 0 0 0,0-1 0 0 0,0 0-1 0 0,0 0 1 0 0,0 0 0 0 0,0 0 0 0 0,-8-9-1 0 0,7 6-11 0 0,0-1 0 0 0,0 0 0 0 0,1 0-1 0 0,-1-1 1 0 0,2 0 0 0 0,-6-10 0 0 0,4 1-57 0 0,2-13-18 0 0,4 2-13 0 0,0 27 10 0 0,0 0-1 0 0,0 1 1 0 0,0-1-1 0 0,1 0 1 0 0,-1 0 0 0 0,0 1-1 0 0,0-1 1 0 0,0 0 0 0 0,1 0-1 0 0,-1 1 1 0 0,1-1-1 0 0,-1 0 1 0 0,0 0 0 0 0,1 1-1 0 0,-1-1 1 0 0,1 1 0 0 0,0-1-1 0 0,0 0 1 0 0,25-33-64 0 0,-26 32 63 0 0,1 1 0 0 0,0 0 0 0 0,0 0 0 0 0,0 0 0 0 0,0 0 0 0 0,0 0 0 0 0,0 0-1 0 0,0 0 1 0 0,0 1 0 0 0,0-1 0 0 0,0 0 0 0 0,2 0 0 0 0,30-17-23 0 0,-32 17 19 0 0,1 0 0 0 0,-1 1 0 0 0,1-1 0 0 0,-1 0 0 0 0,1 1 0 0 0,-1-1 0 0 0,1 1 0 0 0,0-1 0 0 0,1 1 0 0 0,8-3-23 0 0,-7 2 7 0 0,0 0 0 0 0,1 0 0 0 0,0 0-1 0 0,-1 0 1 0 0,10 1 0 0 0,-6 0-56 0 0,24 1 0 0 0,-16 2-2 0 0,15 6-12 0 0,-20-4 14 0 0,8 10 64 0 0,-18-13 20 0 0,1 1 0 0 0,0-1 0 0 0,-1 1 0 0 0,0-1 1 0 0,1 1-1 0 0,-1-1 0 0 0,0 1 0 0 0,0 0 0 0 0,-1-1 0 0 0,1 1 0 0 0,0 0 0 0 0,-1 0 0 0 0,0 0 0 0 0,1 0 0 0 0,-1-1 0 0 0,-1 1 0 0 0,1 0 0 0 0,0 0 0 0 0,-1 0 0 0 0,1 0 0 0 0,-1-1 1 0 0,-1 5-1 0 0,-1 1 22 0 0,0 0 1 0 0,0 0 0 0 0,-1 0-1 0 0,0 0 1 0 0,-1-1 0 0 0,-5 8-1 0 0,6-10 8 0 0,-1 1-1 0 0,0-1 1 0 0,0-1-1 0 0,0 1 0 0 0,-1-1 1 0 0,1 1-1 0 0,-1-2 1 0 0,0 1-1 0 0,0-1 1 0 0,-1 0-1 0 0,-11 5 0 0 0,12-7 3 0 0,1 1 0 0 0,0-1 0 0 0,-1 0 0 0 0,0 0 0 0 0,1-1 0 0 0,-1 0 0 0 0,1 0 0 0 0,-1 0 0 0 0,1 0 0 0 0,-1-1 0 0 0,0 0 0 0 0,1 0-1 0 0,0-1 1 0 0,-1 1 0 0 0,-6-4 0 0 0,8 3-22 0 0,1 0 0 0 0,-1-1-1 0 0,0 1 1 0 0,1-1 0 0 0,0 0-1 0 0,-1 0 1 0 0,1 0 0 0 0,0 0-1 0 0,1 0 1 0 0,-1-1 0 0 0,0 1-1 0 0,1-1 1 0 0,0 0 0 0 0,0 0-1 0 0,-2-4 1 0 0,-1-10 29 0 0,1-5-47 0 0,5 10-55 0 0,7-19 31 0 0,-7 23-39 0 0,5 0 1 0 0,19-28 42 0 0,-25 36 21 0 0,1 0 0 0 0,-1 0 0 0 0,1 0 0 0 0,0 0 0 0 0,0 0 1 0 0,-1 0-1 0 0,1 0 0 0 0,0 0 0 0 0,0 0 0 0 0,0 0 0 0 0,0 1 0 0 0,0-1 1 0 0,0 0-1 0 0,2 0 0 0 0,31-19-24 0 0,-33 20 22 0 0,0-1-1 0 0,0 1 0 0 0,0-1 0 0 0,0 1 1 0 0,0-1-1 0 0,0 1 0 0 0,1-1 1 0 0,-1 1-1 0 0,0 0 0 0 0,0-1 0 0 0,0 1 1 0 0,0 0-1 0 0,3 0 0 0 0,5-1-26 0 0,-5 0 8 0 0,1 0 0 0 0,-1 1 0 0 0,0 0 0 0 0,0 0 0 0 0,1 0 0 0 0,-1 0 0 0 0,7 2 0 0 0,19 1-40 0 0,-23-2 0 0 0,-1 2-64 0 0,19 9 64 0 0,-24-11 61 0 0,0-1 0 0 0,-1 0-1 0 0,1 0 1 0 0,-1 1 0 0 0,1-1-1 0 0,-1 0 1 0 0,1 1 0 0 0,-1-1-1 0 0,1 0 1 0 0,-1 1 0 0 0,1-1-1 0 0,-1 1 1 0 0,1-1 0 0 0,-1 1-1 0 0,1 0 1 0 0,1 2-3 0 0,0 0 0 0 0,0 0 0 0 0,0 0 0 0 0,0 0 0 0 0,-1 1 0 0 0,1-1 0 0 0,-1 0 0 0 0,0 1 0 0 0,0-1 0 0 0,0 1 0 0 0,-1 0 0 0 0,1-1 0 0 0,-1 1 0 0 0,0-1-1 0 0,0 1 1 0 0,0 0 0 0 0,0-1 0 0 0,-1 1 0 0 0,1-1 0 0 0,-1 1 0 0 0,0-1 0 0 0,-1 4 0 0 0,-1-1 24 0 0,-1 0-1 0 0,1 0 1 0 0,-1 0 0 0 0,0-1-1 0 0,0 0 1 0 0,0 0-1 0 0,-1 0 1 0 0,0-1 0 0 0,0 1-1 0 0,0-1 1 0 0,-1 0-1 0 0,1 0 1 0 0,-1-1 0 0 0,0 0-1 0 0,0 0 1 0 0,-7 2-1 0 0,8-3 23 0 0,0 0 1 0 0,0-1-1 0 0,-1 0 0 0 0,1 0 0 0 0,-1-1 0 0 0,1 1 0 0 0,0-1 0 0 0,-1 0 0 0 0,1-1 0 0 0,-1 1 1 0 0,1-1-1 0 0,0 0 0 0 0,-1 0 0 0 0,1-1 0 0 0,0 0 0 0 0,0 0 0 0 0,0 0 0 0 0,0 0 0 0 0,0-1 0 0 0,-4-3 1 0 0,4 2-22 0 0,0 1 1 0 0,0-2-1 0 0,1 1 0 0 0,-1-1 1 0 0,1 1-1 0 0,0-1 1 0 0,1 0-1 0 0,-1 0 1 0 0,-4-10-1 0 0,1-2-8 0 0,6 13-6 0 0,0 1-1 0 0,0-1 1 0 0,1 0 0 0 0,-1 0-1 0 0,1-4 1 0 0,0 2-13 0 0,1 0 0 0 0,-1-1 0 0 0,1 1 0 0 0,1 0 0 0 0,1-7 0 0 0,1 4-1 0 0,0 1 1 0 0,7-13 0 0 0,-11 21 8 0 0,4-8-59 0 0,5 3-16 0 0,28-16 43 0 0,-28 16-44 0 0,0 4 0 0 0,28-2 4 0 0,-28 2 0 0 0,-1 3-1 0 0,25 7-6 0 0,-20-4-1 0 0,-7-2 54 0 0,-3-2 11 0 0,0 0 0 0 0,-1 1 0 0 0,1-1 0 0 0,0 1 0 0 0,-1 0 0 0 0,0 0 0 0 0,4 3 0 0 0,0 0-6 0 0,-1 0 1 0 0,0 0-1 0 0,0 1 1 0 0,7 11-1 0 0,-9-13 13 0 0,-1 0-1 0 0,0 0 0 0 0,0 0 1 0 0,-1 0-1 0 0,1 0 1 0 0,-1 0-1 0 0,0 0 1 0 0,0 0-1 0 0,0 1 0 0 0,-1-1 1 0 0,1 8-1 0 0,-2-6 14 0 0,0 0 0 0 0,-1 0 0 0 0,0 0 0 0 0,1 0 0 0 0,-2 0 0 0 0,1-1 0 0 0,-1 1-1 0 0,0-1 1 0 0,0 0 0 0 0,0 1 0 0 0,-1-1 0 0 0,1-1 0 0 0,-1 1 0 0 0,-1 0 0 0 0,1-1 0 0 0,-1 0 0 0 0,1 0-1 0 0,-7 3 1 0 0,4-2 32 0 0,0 0 0 0 0,-1 0 0 0 0,0-1 0 0 0,0 0-1 0 0,0 0 1 0 0,0-1 0 0 0,-1 0 0 0 0,1-1 0 0 0,-1 0-1 0 0,0 0 1 0 0,-16 1 0 0 0,18-3-5 0 0,0-1 1 0 0,0 1-1 0 0,0-2 1 0 0,1 1-1 0 0,-1-1 1 0 0,0 0-1 0 0,-8-3 1 0 0,11 3-22 0 0,0 0 0 0 0,0 0 1 0 0,0-1-1 0 0,0 1 0 0 0,1-1 0 0 0,-1 1 1 0 0,1-1-1 0 0,0 0 0 0 0,0 0 1 0 0,0-1-1 0 0,0 1 0 0 0,-3-6 1 0 0,1-2-2 0 0,3-7-24 0 0,1 13-57 0 0,5-3-76 0 0,10-28 75 0 0,-11 27-4 0 0,5 2 0 0 0,25-21 44 0 0,-25 20-52 0 0,2 5-160 0 0,30-10 116 0 0,-30 10 7 0 0,0 5 28 0 0,32 4 11 0 0,-26-2 2 0 0,9 9 3 0 0,-22-11 76 0 0,0 0-1 0 0,0 0 1 0 0,0 0 0 0 0,0 0 0 0 0,0 1-1 0 0,-1 0 1 0 0,1-1 0 0 0,-1 1 0 0 0,0 0 0 0 0,0 0-1 0 0,0 0 1 0 0,0 1 0 0 0,-1-1 0 0 0,1 0-1 0 0,-1 1 1 0 0,0-1 0 0 0,0 1 0 0 0,0-1-1 0 0,0 1 1 0 0,0-1 0 0 0,-1 1 0 0 0,0 0-1 0 0,0-1 1 0 0,0 1 0 0 0,0 0 0 0 0,0-1-1 0 0,-1 1 1 0 0,1 0 0 0 0,-1-1 0 0 0,0 1 0 0 0,-1-1-1 0 0,1 1 1 0 0,0-1 0 0 0,-1 0 0 0 0,0 1-1 0 0,0-1 1 0 0,0 0 0 0 0,0 0 0 0 0,0 0-1 0 0,0-1 1 0 0,-6 5 0 0 0,3-1 7 0 0,-1-1 1 0 0,0-1-1 0 0,0 1 1 0 0,-1-1-1 0 0,1-1 1 0 0,-1 1-1 0 0,-9 3 1 0 0,12-5-85 0 0,-1-1 0 0 0,0 1 0 0 0,0-1 0 0 0,0 0 1 0 0,0 0-1 0 0,0 0 0 0 0,0-1 0 0 0,0 0 0 0 0,0 0 0 0 0,0 0 1 0 0,0-1-1 0 0,-5 0 0 0 0,3-2-169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1.6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93 775 0 0,'-4'4'417'0'0,"1"0"-1"0"0,-1-1 0 0 0,0 0 0 0 0,0 1 0 0 0,-1-1 0 0 0,1-1 0 0 0,-1 1 0 0 0,1-1 0 0 0,-1 0 0 0 0,0 0 0 0 0,0 0 1 0 0,0 0-1 0 0,-9 1 0 0 0,13-4-325 0 0,1 1 1 0 0,-1 0-1 0 0,1 0 0 0 0,-1 0 1 0 0,0-1-1 0 0,1 1 0 0 0,-1 0 1 0 0,1 0-1 0 0,-1-1 1 0 0,1 1-1 0 0,-1 0 0 0 0,1-1 1 0 0,-1 1-1 0 0,1-1 1 0 0,0 1-1 0 0,-1-1 0 0 0,1 1 1 0 0,0-1-1 0 0,-1 1 1 0 0,1-1-1 0 0,0 1 0 0 0,-1-1 1 0 0,1 1-1 0 0,0-1 1 0 0,0 0-1 0 0,0 1 0 0 0,0-1 1 0 0,0 1-1 0 0,0-1 1 0 0,-1 0-1 0 0,1 1 0 0 0,1-1 1 0 0,-1 1-1 0 0,0-1 1 0 0,0 0-1 0 0,2-21 423 0 0,-2 21-577 0 0,1-5 354 0 0,7 1-223 0 0,-2 1-68 0 0,1 1 0 0 0,-1-1 0 0 0,13-3 0 0 0,-18 6-2 0 0,0 1 0 0 0,0-1 0 0 0,1 1 0 0 0,-1 0 0 0 0,0 0 0 0 0,0 0 0 0 0,1 0 0 0 0,-1 0 0 0 0,0 0 0 0 0,0 0 0 0 0,1 0 0 0 0,-1 0 0 0 0,0 1 0 0 0,0-1 0 0 0,0 0 0 0 0,1 1 1 0 0,-1-1-1 0 0,0 1 0 0 0,0 0 0 0 0,0-1 0 0 0,0 1 0 0 0,0 0 0 0 0,0-1 0 0 0,0 1 0 0 0,0 0 0 0 0,0 0 0 0 0,0 0 0 0 0,-1 0 0 0 0,1 0 0 0 0,0 0 0 0 0,0 0 0 0 0,-1 0 0 0 0,1 0 0 0 0,0 2 0 0 0,-1-1 15 0 0,1 0-1 0 0,0 0 0 0 0,-1 0 1 0 0,0 0-1 0 0,1 0 0 0 0,-1 0 1 0 0,0 0-1 0 0,0 0 0 0 0,0 0 1 0 0,-1 0-1 0 0,1 0 0 0 0,0 0 1 0 0,-1 0-1 0 0,1-1 0 0 0,-1 1 1 0 0,1 0-1 0 0,-1 0 0 0 0,0 0 1 0 0,0 0-1 0 0,-1 1 0 0 0,0 0 38 0 0,0-1-1 0 0,0 0 1 0 0,0 0-1 0 0,0 0 0 0 0,-1 0 1 0 0,1 0-1 0 0,0-1 1 0 0,-1 1-1 0 0,0-1 0 0 0,1 1 1 0 0,-1-1-1 0 0,0 0 1 0 0,1 0-1 0 0,-1 0 0 0 0,0 0 1 0 0,0-1-1 0 0,0 1 1 0 0,-5 0-1 0 0,6-1 15 0 0,-1-1 0 0 0,1 1 0 0 0,-1 0 0 0 0,1-1 0 0 0,0 1 1 0 0,0-1-1 0 0,-1 1 0 0 0,1-1 0 0 0,0 0 0 0 0,0 0 0 0 0,0 0 0 0 0,0-1 0 0 0,0 1 0 0 0,0 0 1 0 0,0-1-1 0 0,0 1 0 0 0,0-1 0 0 0,1 0 0 0 0,-1 1 0 0 0,1-1 0 0 0,-1 0 0 0 0,1 0 0 0 0,-1 0 1 0 0,0-3-1 0 0,0 3 17 0 0,2 1-63 0 0,-1 1 1 0 0,1-1-1 0 0,0 1 1 0 0,-1-1-1 0 0,1 1 0 0 0,0-1 1 0 0,-1 0-1 0 0,1 1 1 0 0,0-1-1 0 0,0 0 0 0 0,0 1 1 0 0,-1-1-1 0 0,1 0 1 0 0,0 1-1 0 0,0-1 0 0 0,0 0 1 0 0,0 0-1 0 0,0 1 1 0 0,0-1-1 0 0,1 0 0 0 0,-1 1 1 0 0,0-1-1 0 0,0 0 1 0 0,1-1-1 0 0,5-26 61 0 0,-6 27-78 0 0,0 1 1 0 0,0-1 0 0 0,1 1 0 0 0,-1-1 0 0 0,0 1 0 0 0,0-1 0 0 0,0 1 0 0 0,0-1-1 0 0,1 1 1 0 0,-1-1 0 0 0,0 1 0 0 0,0-1 0 0 0,1 1 0 0 0,-1 0 0 0 0,0-1-1 0 0,1 1 1 0 0,-1-1 0 0 0,1 1 0 0 0,-1 0 0 0 0,0-1 0 0 0,1 1 0 0 0,-1 0 0 0 0,1 0-1 0 0,-1-1 1 0 0,1 1 0 0 0,-1 0 0 0 0,1 0 0 0 0,-1 0 0 0 0,1-1 0 0 0,5-2 0 0 0,0 1 0 0 0,0-1 0 0 0,0 1 0 0 0,12-2 0 0 0,-14 3-2 0 0,0 1 0 0 0,-1 0 0 0 0,1 1 0 0 0,0-1 0 0 0,-1 0 0 0 0,1 1 0 0 0,0 0 0 0 0,6 2 0 0 0,-8-2 0 0 0,1 0 0 0 0,-1 0 0 0 0,0 1 0 0 0,1-1 0 0 0,-1 0 0 0 0,0 1 0 0 0,0 0 0 0 0,0-1 0 0 0,0 1 0 0 0,-1 0 0 0 0,1 0 0 0 0,0 0 0 0 0,-1 0 0 0 0,1 0 0 0 0,-1 0 0 0 0,0 1 0 0 0,1-1 0 0 0,-1 0 0 0 0,0 1 0 0 0,-1-1 0 0 0,1 1 0 0 0,0-1 0 0 0,-1 1 0 0 0,1 0 0 0 0,-1-1 0 0 0,0 1 0 0 0,0 3 0 0 0,0-5 15 0 0,0 1 0 0 0,0-1 0 0 0,0 0 0 0 0,0 0 0 0 0,0 0 0 0 0,0 0 0 0 0,-1 0 0 0 0,1 0 0 0 0,0 0 0 0 0,-1 0 0 0 0,1 0 0 0 0,-1 0 0 0 0,1 0 0 0 0,-1 0 0 0 0,1 0 0 0 0,-1 0 0 0 0,0 0 0 0 0,1 0 0 0 0,-1 0 0 0 0,0-1 0 0 0,0 1 0 0 0,0 0 0 0 0,0-1 0 0 0,1 1 0 0 0,-1 0 0 0 0,0-1 0 0 0,0 1 0 0 0,0-1 0 0 0,0 1 0 0 0,0-1 0 0 0,-1 0 0 0 0,1 1 0 0 0,0-1 0 0 0,0 0 0 0 0,0 0 0 0 0,0 0 0 0 0,0 0 0 0 0,0 0 0 0 0,0 0 0 0 0,0 0 0 0 0,-2-1 0 0 0,0 1 35 0 0,0-1-1 0 0,0 0 0 0 0,0 0 0 0 0,0 0 1 0 0,0-1-1 0 0,1 1 0 0 0,-1-1 1 0 0,1 1-1 0 0,-1-1 0 0 0,1 0 0 0 0,-1 0 1 0 0,1 0-1 0 0,-4-5 0 0 0,2 1 9 0 0,1 0-1 0 0,-1 0 1 0 0,1-1-1 0 0,0 1 1 0 0,1-1-1 0 0,-3-11 1 0 0,4 17-56 0 0,1 1 1 0 0,0-1-1 0 0,0 0 0 0 0,0 1 1 0 0,0-1-1 0 0,0 1 1 0 0,0-1-1 0 0,1 0 0 0 0,-1 1 1 0 0,0-1-1 0 0,0 1 0 0 0,0-1 1 0 0,1 0-1 0 0,-1 1 0 0 0,0-1 1 0 0,0 1-1 0 0,1-1 1 0 0,12-30-9 0 0,-10 23-70 0 0,7 8 2 0 0,27-4 6 0 0,-37 4 64 0 0,1-1 0 0 0,0 1 1 0 0,0 0-1 0 0,0 0 1 0 0,-1 0-1 0 0,1 0 1 0 0,0 0-1 0 0,0 0 1 0 0,-1 0-1 0 0,1 0 0 0 0,0 0 1 0 0,0 1-1 0 0,-1-1 1 0 0,1 0-1 0 0,0 0 1 0 0,0 1-1 0 0,0-1 1 0 0,5 3-11 0 0,-1 1 0 0 0,1-1 0 0 0,-1 1 0 0 0,0 0 0 0 0,7 6 0 0 0,-11-9 17 0 0,1 0-1 0 0,-1 1 1 0 0,0-1 0 0 0,1 1 0 0 0,-1-1 0 0 0,0 1 0 0 0,0-1 0 0 0,0 1-1 0 0,0 0 1 0 0,-1 0 0 0 0,1-1 0 0 0,0 1 0 0 0,-1 0 0 0 0,1 0-1 0 0,-1 0 1 0 0,0 0 0 0 0,0-1 0 0 0,1 1 0 0 0,-1 0 0 0 0,0 0 0 0 0,-1 0-1 0 0,1 0 1 0 0,0 0 0 0 0,0 0 0 0 0,-1 0 0 0 0,1-1 0 0 0,-1 1-1 0 0,-1 2 1 0 0,0-1-17 0 0,0 0 0 0 0,-1 0-1 0 0,1 0 1 0 0,-1 0 0 0 0,0-1 0 0 0,1 1-1 0 0,-2-1 1 0 0,1 0 0 0 0,0 1 0 0 0,0-2-1 0 0,-1 1 1 0 0,1 0 0 0 0,-1-1 0 0 0,1 1-1 0 0,-1-1 1 0 0,1 0 0 0 0,-1 0-1 0 0,0-1 1 0 0,0 1 0 0 0,0-1 0 0 0,1 1-1 0 0,-1-1 1 0 0,0-1 0 0 0,0 1 0 0 0,0 0-1 0 0,1-1 1 0 0,-1 0 0 0 0,0 0 0 0 0,-5-2-1 0 0,3-3-1125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256 104 1151 0 0,'0'-4'117'0'0,"0"0"0"0"0,0 0 0 0 0,-1 0 0 0 0,0 0-1 0 0,0 1 1 0 0,0-1 0 0 0,0 0 0 0 0,-1 1-1 0 0,1-1 1 0 0,-1 0 0 0 0,0 1 0 0 0,0 0 0 0 0,0-1-1 0 0,-4-3 1 0 0,1 2 251 0 0,1 0 1 0 0,-2 1-1 0 0,1-1 0 0 0,0 1 0 0 0,-1 0 1 0 0,-7-4-1 0 0,10 6-241 0 0,0 1 0 0 0,0 0 0 0 0,1 0 1 0 0,-1 0-1 0 0,0 0 0 0 0,0 0 0 0 0,0 0 0 0 0,0 1 1 0 0,-1-1-1 0 0,1 1 0 0 0,0 0 0 0 0,0 0 1 0 0,0 0-1 0 0,0 1 0 0 0,0-1 0 0 0,0 1 0 0 0,0-1 1 0 0,0 1-1 0 0,0 0 0 0 0,0 0 0 0 0,0 0 1 0 0,0 1-1 0 0,1-1 0 0 0,-1 1 0 0 0,0-1 0 0 0,1 1 1 0 0,-1 0-1 0 0,1 0 0 0 0,-4 4 0 0 0,0 0-44 0 0,1 1 1 0 0,0-1-1 0 0,0 1 0 0 0,1 0 0 0 0,0 0 1 0 0,0 0-1 0 0,1 1 0 0 0,0-1 0 0 0,0 1 0 0 0,-2 10 1 0 0,3-9-75 0 0,0-1 0 0 0,1 1 1 0 0,0 0-1 0 0,0 0 0 0 0,1 0 1 0 0,0 1-1 0 0,2 13 0 0 0,3-7-9 0 0,10 8 0 0 0,-11-20 0 0 0,0 0 0 0 0,0 0 0 0 0,0-1 0 0 0,1 1 0 0 0,5 3 0 0 0,40 18 0 0 0,-3-2 16 0 0,-13-3 62 0 0,-32-19-67 0 0,0 0 1 0 0,-1 1-1 0 0,1-1 1 0 0,0 0 0 0 0,-1 0-1 0 0,1 1 1 0 0,0-1-1 0 0,-1 1 1 0 0,0-1 0 0 0,1 1-1 0 0,1 3 1 0 0,0 0 23 0 0,-1-3 68 0 0,0 0 0 0 0,-1 1 0 0 0,1-1-1 0 0,-1 0 1 0 0,1 1 0 0 0,-1 0 0 0 0,0-1-1 0 0,0 1 1 0 0,0 0 0 0 0,0 0 0 0 0,0-1-1 0 0,-1 1 1 0 0,0 0 0 0 0,1 0 0 0 0,-1 0 0 0 0,0 0-1 0 0,0 0 1 0 0,0-1 0 0 0,-1 1 0 0 0,1 0-1 0 0,-1 0 1 0 0,1 0 0 0 0,-1 0 0 0 0,0-1-1 0 0,-1 4 1 0 0,0-3-79 0 0,-1 0 1 0 0,1 1-1 0 0,0-1 0 0 0,-1 0 1 0 0,0 0-1 0 0,0-1 0 0 0,0 1 1 0 0,0 0-1 0 0,0-1 0 0 0,0 0 1 0 0,-1 0-1 0 0,1 0 0 0 0,-1 0 1 0 0,1 0-1 0 0,-1-1 0 0 0,-6 2 1 0 0,-14 3 240 0 0,0-2 1 0 0,-1-1-1 0 0,1-1 1 0 0,-1-1-1 0 0,-39-3 1 0 0,44 0-488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3.0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83 599 0 0,'-5'5'607'0'0,"0"0"0"0"0,0-1-1 0 0,0 0 1 0 0,-12 6 0 0 0,14-9-329 0 0,1 1 0 0 0,0-1 1 0 0,-1 0-1 0 0,1 0 0 0 0,-1-1 1 0 0,1 1-1 0 0,-1-1 0 0 0,0 1 1 0 0,1-1-1 0 0,-1 0 0 0 0,0 1 1 0 0,1-2-1 0 0,-1 1 0 0 0,0 0 1 0 0,-3-1-1 0 0,5 1-107 0 0,0-1 0 0 0,0 0 1 0 0,0 1-1 0 0,0-1 0 0 0,1 0 0 0 0,-1 0 0 0 0,0 1 0 0 0,0-1 0 0 0,0 0 1 0 0,1 0-1 0 0,-1 0 0 0 0,0 0 0 0 0,1 0 0 0 0,-1 0 0 0 0,-1-3 1373 0 0,6-4-1406 0 0,-3 5-124 0 0,1-1 1 0 0,0 1-1 0 0,0-1 0 0 0,1 1 0 0 0,-1 0 0 0 0,1-1 0 0 0,4-3 1 0 0,-2 3-14 0 0,-1 1 1 0 0,1 1-1 0 0,0-1 1 0 0,0 1-1 0 0,10-4 1 0 0,-14 6-4 0 0,-1 0-1 0 0,1-1 1 0 0,-1 1 0 0 0,1 0-1 0 0,0 0 1 0 0,0 0 0 0 0,-1-1-1 0 0,1 1 1 0 0,0 0 0 0 0,-1 0-1 0 0,1 0 1 0 0,0 0 0 0 0,-1 0 0 0 0,1 0-1 0 0,0 0 1 0 0,0 0 0 0 0,-1 1-1 0 0,1-1 1 0 0,0 0 0 0 0,-1 0-1 0 0,1 1 1 0 0,0-1 0 0 0,29 11-25 0 0,-19-4-26 0 0,5 9 39 0 0,-15-13 24 0 0,1-1 0 0 0,-1 0 0 0 0,0 1 0 0 0,0-1 0 0 0,0 1 0 0 0,0-1 0 0 0,0 1 0 0 0,0 0 0 0 0,-1-1 0 0 0,1 1 0 0 0,-1 0 0 0 0,0-1 0 0 0,0 1 0 0 0,0 0 0 0 0,0-1 0 0 0,0 1 0 0 0,-1 0 0 0 0,1-1 0 0 0,-1 1 0 0 0,0 0 0 0 0,1-1 0 0 0,-1 1 0 0 0,-1-1 0 0 0,1 1 0 0 0,0-1 0 0 0,-2 3 0 0 0,1-3 46 0 0,1 1 0 0 0,-1-1 0 0 0,0 0-1 0 0,1 0 1 0 0,-1 0 0 0 0,0 0 0 0 0,0 0 0 0 0,-1 0 0 0 0,1-1 0 0 0,0 1 0 0 0,0-1-1 0 0,-1 1 1 0 0,1-1 0 0 0,-1 0 0 0 0,1 0 0 0 0,-1 0 0 0 0,0 0 0 0 0,1-1 0 0 0,-1 1 0 0 0,0-1-1 0 0,0 1 1 0 0,1-1 0 0 0,-1 0 0 0 0,-5 0 0 0 0,4-1 33 0 0,-1-1-1 0 0,0 1 1 0 0,1-1 0 0 0,-1 0 0 0 0,1 0-1 0 0,-1 0 1 0 0,1-1 0 0 0,0 0-1 0 0,0 1 1 0 0,0-1 0 0 0,1-1 0 0 0,-7-5-1 0 0,6 4-10 0 0,0 0 0 0 0,0 0 0 0 0,0-1-1 0 0,1 1 1 0 0,-1-1 0 0 0,1 0 0 0 0,1 0-1 0 0,-5-11 1 0 0,5 2 20 0 0,2 12-92 0 0,0 1 0 0 0,0-1 0 0 0,0 0 0 0 0,1 1 0 0 0,-1-1 0 0 0,1 0 0 0 0,0 1 0 0 0,0-1 0 0 0,1-3 0 0 0,2 0-8 0 0,0 0 1 0 0,0 0 0 0 0,7-7-1 0 0,-6 6-78 0 0,5 7-16 0 0,28 0-5 0 0,-38 0 95 0 0,1 0 0 0 0,0 0-1 0 0,-1 0 1 0 0,1 0 0 0 0,0 0 0 0 0,0 0 0 0 0,-1 0 0 0 0,1 0-1 0 0,0 0 1 0 0,-1 0 0 0 0,1 1 0 0 0,0-1 0 0 0,-1 0-1 0 0,1 0 1 0 0,0 1 0 0 0,-1-1 0 0 0,1 0 0 0 0,0 1 0 0 0,15 10-94 0 0,-11-5 10 0 0,8 18-40 0 0,-11-16 117 0 0,-3-1-6 0 0,1-3 32 0 0,-1-1 0 0 0,1 1 0 0 0,-1 0 0 0 0,0-1 0 0 0,0 1 0 0 0,0-1 0 0 0,0 1 0 0 0,-1-1 0 0 0,0 0 0 0 0,1 1 0 0 0,-1-1 0 0 0,0 0 0 0 0,-1 0 0 0 0,1 0 0 0 0,0 0 0 0 0,-1-1 0 0 0,0 1 0 0 0,0-1 0 0 0,-3 3 1 0 0,4-4 8 0 0,0 1 0 0 0,1-1 0 0 0,-1 0 0 0 0,0 0 0 0 0,0-1 0 0 0,0 1 0 0 0,0 0 1 0 0,0-1-1 0 0,0 1 0 0 0,0-1 0 0 0,0 1 0 0 0,0-1 0 0 0,0 0 0 0 0,0 0 1 0 0,0 0-1 0 0,0 0 0 0 0,0 0 0 0 0,0-1 0 0 0,0 1 0 0 0,0-1 0 0 0,0 1 1 0 0,0-1-1 0 0,0 0 0 0 0,1 1 0 0 0,-1-1 0 0 0,0 0 0 0 0,0 0 0 0 0,0-1 1 0 0,1 1-1 0 0,-1 0 0 0 0,1 0 0 0 0,-1-1 0 0 0,1 1 0 0 0,-1-1 0 0 0,1 1 0 0 0,-2-3 1 0 0,2 2-21 0 0,1 1 3 0 0,-1 0-1 0 0,0-1 1 0 0,0 1 0 0 0,0-1-1 0 0,1 1 1 0 0,-1-1 0 0 0,1 1-1 0 0,-1-1 1 0 0,1 1 0 0 0,0-1 0 0 0,-1-2-1 0 0,1 2-90 0 0,3-4-146 0 0,8-20 134 0 0,-8 19 1 0 0,6 5-214 0 0,27-6 207 0 0,-27 6 0 0 0,-4 2 70 0 0,0 0-1 0 0,0 1 0 0 0,0-1 1 0 0,7 3-1 0 0,-2-1 0 0 0,4 2-67 0 0,10 8 4 0 0,-14-5 18 0 0,4 9 64 0 0,-13-15 9 0 0,0 0-1 0 0,-1 0 0 0 0,1 0 1 0 0,-1 0-1 0 0,1 0 0 0 0,-1 0 1 0 0,1 0-1 0 0,-1 0 0 0 0,1 0 1 0 0,-1 0-1 0 0,0 0 0 0 0,0 0 1 0 0,0 0-1 0 0,0 0 0 0 0,1 0 1 0 0,-1 0-1 0 0,0 0 0 0 0,-1 0 1 0 0,1 0-1 0 0,0 0 0 0 0,0 0 1 0 0,-1 2-1 0 0,0-1-25 0 0,0-1 1 0 0,0 1-1 0 0,0-1 1 0 0,0 1-1 0 0,0-1 0 0 0,0 1 1 0 0,-1-1-1 0 0,1 0 1 0 0,0 1-1 0 0,-1-1 0 0 0,1 0 1 0 0,-3 1-1 0 0,1 0-54 0 0,-1 0 0 0 0,0 0-1 0 0,0 0 1 0 0,0-1 0 0 0,0 1 0 0 0,0-1-1 0 0,-1 0 1 0 0,1 0 0 0 0,0-1 0 0 0,-5 1-1 0 0,-10-4-2120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4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84 775 0 0,'-4'5'613'0'0,"-1"-1"0"0"0,0 0-1 0 0,0-1 1 0 0,-10 7-1 0 0,13-9-345 0 0,0 0-1 0 0,0 0 1 0 0,0 0-1 0 0,-1 0 1 0 0,1-1-1 0 0,0 1 1 0 0,0 0-1 0 0,-1-1 1 0 0,1 0-1 0 0,0 0 1 0 0,-1 1-1 0 0,1-1 1 0 0,0-1-1 0 0,-1 1 1 0 0,-3-1-1 0 0,4 0-115 0 0,1 1-1 0 0,0-1 0 0 0,0 0 1 0 0,0 0-1 0 0,0 0 1 0 0,0 0-1 0 0,0 0 1 0 0,0 0-1 0 0,0 0 1 0 0,1 0-1 0 0,-1-1 1 0 0,0 1-1 0 0,1 0 1 0 0,-1 0-1 0 0,1-1 1 0 0,-1 1-1 0 0,1 0 1 0 0,-1-1-1 0 0,1-1 1 0 0,-1 1-96 0 0,1-1 641 0 0,1-4-514 0 0,3-21-20 0 0,-2 21-18 0 0,4 0-74 0 0,20-23-49 0 0,-19 23 559 0 0,1 7 8 0 0,25 2 27 0 0,-31-1-582 0 0,0-1 0 0 0,0 1 0 0 0,1 0 0 0 0,-2 0 0 0 0,1 0 0 0 0,0 0 0 0 0,0 0 0 0 0,0 1 0 0 0,0-1 0 0 0,-1 0 0 0 0,1 1 0 0 0,-1 0 0 0 0,1-1 0 0 0,-1 1 0 0 0,0 0 0 0 0,1 0 0 0 0,-1-1 0 0 0,0 1 0 0 0,0 0 0 0 0,0 0 1 0 0,-1 0-1 0 0,2 4 0 0 0,-1-2-153 0 0,0-1-1 0 0,0 1 1 0 0,-1 0 0 0 0,1-1 0 0 0,-1 1 0 0 0,0 0 0 0 0,0 0 0 0 0,0-1 0 0 0,-1 1 0 0 0,1 0 0 0 0,-1 0 0 0 0,0-1-1 0 0,0 1 1 0 0,0-1 0 0 0,-3 6 0 0 0,3-7 155 0 0,0 0 0 0 0,0 0 1 0 0,0 0-1 0 0,0-1 0 0 0,0 1 0 0 0,-1 0 0 0 0,1 0 0 0 0,0 0 0 0 0,-1-1 1 0 0,0 1-1 0 0,1-1 0 0 0,-1 1 0 0 0,0-1 0 0 0,0 0 0 0 0,1 0 1 0 0,-1 0-1 0 0,0 0 0 0 0,0 0 0 0 0,-1 0 0 0 0,1 0 0 0 0,0-1 0 0 0,0 1 1 0 0,0-1-1 0 0,0 1 0 0 0,-1-1 0 0 0,1 0 0 0 0,-2 0 0 0 0,-4-1 128 0 0,5 1-122 0 0,1 0-1 0 0,0 0 1 0 0,-1 0-1 0 0,1 0 1 0 0,0-1-1 0 0,0 0 1 0 0,-1 1-1 0 0,1-1 1 0 0,0 0-1 0 0,0 0 1 0 0,-3-1-1 0 0,3 0-19 0 0,0-1 0 0 0,-1 1-1 0 0,1-1 1 0 0,0 1 0 0 0,1-1-1 0 0,-1 1 1 0 0,0-1 0 0 0,1 0 0 0 0,-1 0-1 0 0,1 0 1 0 0,0 0 0 0 0,0 0-1 0 0,-1-5 1 0 0,2-2 22 0 0,3-15-46 0 0,-3 18-61 0 0,8 0-147 0 0,21-20 133 0 0,-21 21 4 0 0,-6 6-81 0 0,0 0 145 0 0,0 0-1 0 0,-1 0 0 0 0,1 0 0 0 0,0 0 0 0 0,0 1 1 0 0,0-1-1 0 0,0 1 0 0 0,2 1 0 0 0,-2-1 0 0 0,0-1 1 0 0,0 1-1 0 0,0 0 0 0 0,-1-1 0 0 0,1 0 0 0 0,0 1 1 0 0,0-1-1 0 0,0 0 0 0 0,3 0 0 0 0,-1 3-61 0 0,-2-1 63 0 0,1-1 1 0 0,-1 1-1 0 0,0 0 0 0 0,0 0 0 0 0,1 1 0 0 0,-1-1 1 0 0,-1 0-1 0 0,1 1 0 0 0,0-1 0 0 0,-1 1 0 0 0,1-1 1 0 0,-1 1-1 0 0,0 0 0 0 0,2 5 0 0 0,-2-4 10 0 0,0-1 0 0 0,-1 1 0 0 0,0 0-1 0 0,0-1 1 0 0,0 1 0 0 0,0 0 0 0 0,0-1-1 0 0,-1 1 1 0 0,1 0 0 0 0,-1-1 0 0 0,0 1-1 0 0,-2 4 1 0 0,2-6 21 0 0,0 1 0 0 0,-1-1-1 0 0,1 0 1 0 0,-1 0 0 0 0,1 0-1 0 0,-1 0 1 0 0,1 0 0 0 0,-1-1-1 0 0,0 1 1 0 0,0 0 0 0 0,0-1 0 0 0,0 1-1 0 0,0-1 1 0 0,0 0 0 0 0,-1 0-1 0 0,1 0 1 0 0,0 0 0 0 0,-1 0 0 0 0,-2 1-1 0 0,2-2 4 0 0,1 0-1 0 0,-1 1 1 0 0,1-1-1 0 0,0 0 1 0 0,-1-1-1 0 0,1 1 1 0 0,-1 0-1 0 0,1-1 1 0 0,-1 1-1 0 0,1-1 1 0 0,0 0-1 0 0,-1 0 1 0 0,1 0-1 0 0,0 0 1 0 0,0 0-1 0 0,-1 0 1 0 0,1-1-1 0 0,0 1 1 0 0,0-1-1 0 0,1 1 1 0 0,-1-1-1 0 0,0 0 1 0 0,0 0-1 0 0,1 0 1 0 0,-1 0-1 0 0,-1-3 1 0 0,-2-6 28 0 0,0-7-58 0 0,4 13-86 0 0,7-2-624 0 0,27-27 155 0 0,-28 36 344 0 0,15 7-10 0 0,-18-8 118 0 0,-1 0 1 0 0,1 0-1 0 0,-1-1 1 0 0,1 1-1 0 0,-1 0 0 0 0,1 1 1 0 0,-1-1-1 0 0,0 0 1 0 0,0 0-1 0 0,0 0 1 0 0,0 1-1 0 0,0-1 1 0 0,0 1-1 0 0,0-1 1 0 0,0 1-1 0 0,0-1 1 0 0,-1 1-1 0 0,1-1 1 0 0,0 1-1 0 0,-1 0 1 0 0,0-1-1 0 0,1 1 1 0 0,-1 0-1 0 0,0-1 1 0 0,0 1-1 0 0,0 0 0 0 0,0-1 1 0 0,0 1-1 0 0,0 0 1 0 0,-1 2-1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09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36 1351 0 0,'-11'-3'1248'0'0,"-30"-6"8040"0"0,53 8-9021 0 0,36-7-38 0 0,-36 6 319 0 0,0 1-465 0 0,36-4-10 0 0,-36 4 3 0 0,-1 1 0 0 0,53 2 20 0 0,-8 2-264 0 0,-18-1-61 0 0,-28-3-54 0 0,-35-11-3542 0 0,16 7 2906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09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25 1807 0 0,'-7'-4'78'0'0,"3"0"159"0"0,3 3 139 0 0,-10-14 4655 0 0,11 15-5008 0 0,0 0 0 0 0,0 0 0 0 0,0 0 1 0 0,-1 0-1 0 0,1 0 0 0 0,0 0 0 0 0,0 0 1 0 0,0 0-1 0 0,-1 0 0 0 0,1 0 0 0 0,0 0 1 0 0,0 0-1 0 0,0 0 0 0 0,0 0 0 0 0,-1 0 1 0 0,1 0-1 0 0,0 0 0 0 0,0 0 0 0 0,0 0 1 0 0,-1 0-1 0 0,1 0 0 0 0,0 0 0 0 0,0 1 1 0 0,0-1-1 0 0,0 0 0 0 0,-1 0 0 0 0,1 0 1 0 0,0 0-1 0 0,0 0 0 0 0,0 0 0 0 0,0 1 1 0 0,0-1-1 0 0,0 0 0 0 0,0 0 0 0 0,-1 0 1 0 0,1 1-1 0 0,0-1 0 0 0,0 0 0 0 0,0 0 1 0 0,0 0-1 0 0,0 0 0 0 0,0 1 0 0 0,0-1 1 0 0,0 0-1 0 0,0 0 0 0 0,0 0 0 0 0,0 1 1 0 0,0-1-1 0 0,0 0 0 0 0,0 0 1 0 0,0 0-1 0 0,0 1 0 0 0,0-1 0 0 0,0 0 1 0 0,1 0-1 0 0,-1 1 0 0 0,21 209 1968 0 0,-12-96-1413 0 0,-7-97-746 0 0,-1 0 0 0 0,-1 0-1 0 0,-2 25 1 0 0,-1-32-263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1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292 474 775 0 0,'-4'-1'3747'0'0,"2"-2"-3476"0"0,0 0 0 0 0,0 1-1 0 0,0-1 1 0 0,-1 1 0 0 0,1-1 0 0 0,-1 1-1 0 0,1 0 1 0 0,-1 0 0 0 0,0 0 0 0 0,0 0-1 0 0,0 1 1 0 0,-5-3 0 0 0,2 2 69 0 0,0 0 0 0 0,0 1 0 0 0,0-1 0 0 0,0 1 0 0 0,0 1 0 0 0,-11-1 0 0 0,5 1-134 0 0,0 1 0 0 0,0 0-1 0 0,0 1 1 0 0,0 0 0 0 0,0 1 0 0 0,0 0-1 0 0,1 1 1 0 0,-1 0 0 0 0,-19 11 0 0 0,27-13-215 0 0,0 1 0 0 0,0-1 1 0 0,0 1-1 0 0,0 0 1 0 0,1 0-1 0 0,-1 1 1 0 0,1-1-1 0 0,0 0 0 0 0,0 1 1 0 0,0 0-1 0 0,0 0 1 0 0,1 0-1 0 0,0 0 0 0 0,0 0 1 0 0,0 1-1 0 0,0-1 1 0 0,0 0-1 0 0,1 1 1 0 0,0 0-1 0 0,0-1 0 0 0,0 1 1 0 0,1 0-1 0 0,-1-1 1 0 0,1 1-1 0 0,0 0 0 0 0,1 0 1 0 0,1 8-1 0 0,0-6-35 0 0,0 0 0 0 0,0-1 0 0 0,1 1 0 0 0,0-1 0 0 0,1 1-1 0 0,0-1 1 0 0,0 0 0 0 0,7 9 0 0 0,-8-12-23 0 0,3 0 1 0 0,16 10 42 0 0,-16-10-30 0 0,4-9 12 0 0,31-19 95 0 0,-31 19 64 0 0,-3-6 10 0 0,23-33-6 0 0,-23 33 78 0 0,-1-1 330 0 0,1-4-309 0 0,2-2 359 0 0,6-23 0 0 0,-10 30-370 0 0,-1 2-171 0 0,0-1-1 0 0,3-17 0 0 0,-3 15-205 0 0,8-38-813 0 0,0-11 253 0 0,-4 12 706 0 0,0-18 22 0 0,-3 3 0 0 0,-4 9 0 0 0,-2 12 19 0 0,1 36 1426 0 0,0 9-1259 0 0,9 101 533 0 0,-2-43-586 0 0,4 96-120 0 0,12 97-168 0 0,-22-240 152 0 0,0-6-7 0 0,0 0 0 0 0,0 0 0 0 0,1 0 0 0 0,-1-1-1 0 0,4 9 1 0 0,-2-10 11 0 0,0 1-177 0 0,13-22-5297 0 0,-12 11 5062 0 0,0 0 0 0 0,0 0 0 0 0,0 0 1 0 0,9-8-1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1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8 104 1151 0 0,'0'17'555'0'0,"2"-14"-52"0"0,7 8 17 0 0,-7-8 64 0 0,3 1 242 0 0,16 13 109 0 0,-15-12 934 0 0,1-3-1159 0 0,21 10-92 0 0,-21-10 1638 0 0,4-8-1946 0 0,29-20-80 0 0,-29 19 314 0 0,-7-3-470 0 0,-4 10-74 0 0,4-12 3 0 0,1 1 1 0 0,2-18-1 0 0,-6 22-5 0 0,0 0 0 0 0,-1 0 0 0 0,0 0 0 0 0,-1-11 0 0 0,1 18-1 0 0,0-1 1 0 0,0 1-1 0 0,0-1 0 0 0,0 0 1 0 0,0 1-1 0 0,0-1 1 0 0,0 1-1 0 0,0-1 1 0 0,0 1-1 0 0,-1-1 1 0 0,1 1-1 0 0,0-1 1 0 0,0 1-1 0 0,0-1 1 0 0,-1 1-1 0 0,1-1 0 0 0,0 1 1 0 0,-1-1-1 0 0,1 1 1 0 0,-1-1-1 0 0,-1-1-18 0 0,-1-1 1 0 0,0 1-1 0 0,0 0 0 0 0,1 1 0 0 0,-1-1 0 0 0,0 0 0 0 0,-1 1 0 0 0,1 0 0 0 0,0-1 0 0 0,0 1 1 0 0,-1 1-1 0 0,1-1 0 0 0,0 0 0 0 0,-1 1 0 0 0,1 0 0 0 0,0-1 0 0 0,-5 2 0 0 0,2-1-23 0 0,0 1-1 0 0,0-1 0 0 0,0 1 1 0 0,0 1-1 0 0,0-1 0 0 0,1 1 1 0 0,-1 0-1 0 0,1 0 0 0 0,-1 1 1 0 0,1 0-1 0 0,0 0 1 0 0,-8 6-1 0 0,10-7 47 0 0,0 1 0 0 0,0 0 0 0 0,0 0 1 0 0,1 1-1 0 0,0-1 0 0 0,-1 0 0 0 0,1 1 0 0 0,0 0 0 0 0,1-1 0 0 0,-1 1 1 0 0,1 0-1 0 0,0 0 0 0 0,-1 0 0 0 0,2 0 0 0 0,-1 0 0 0 0,0 0 1 0 0,1 0-1 0 0,0 0 0 0 0,0 7 0 0 0,1-2 41 0 0,0 1 0 0 0,1-1 0 0 0,0 0 0 0 0,0 0 0 0 0,1 0 0 0 0,0 0 0 0 0,8 15 0 0 0,-4-10 33 0 0,2 0 0 0 0,-1-1 1 0 0,19 20-1 0 0,-26-32-66 0 0,0 1 0 0 0,0-1 0 0 0,1 1 0 0 0,-1-1 0 0 0,1 0-1 0 0,-1 0 1 0 0,1 1 0 0 0,0-1 0 0 0,0 0 0 0 0,3 1 0 0 0,0 1 12 0 0,0 0 55 0 0,3-1 3 0 0,25 6 0 0 0,-24-5 80 0 0,1-4-80 0 0,31-3 0 0 0,-40 4-78 0 0,1 0-1 0 0,0 0 1 0 0,-1-1-1 0 0,1 1 1 0 0,0 0-1 0 0,-1-1 1 0 0,1 1-1 0 0,0-1 0 0 0,-1 0 1 0 0,3-1-1 0 0,38-19-241 0 0,-31 16-64 0 0,-5-5-2114 0 0,25-36 1444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2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362 146 1727 0 0,'8'11'5920'0'0,"-7"-22"-4928"0"0,1-1-654 0 0,0 5 133 0 0,-1 0 1 0 0,-1-1 0 0 0,1-10-1 0 0,-3 12 795 0 0,-3-5-406 0 0,0 1 1 0 0,-12-17-1 0 0,14 23-861 0 0,-1 1 1 0 0,1-1-1 0 0,-1 1 1 0 0,0 0-1 0 0,0 0 1 0 0,0 1-1 0 0,0-1 0 0 0,-1 1 1 0 0,1 0-1 0 0,-1 0 1 0 0,0 0-1 0 0,1 1 1 0 0,-1-1-1 0 0,0 1 0 0 0,0 0 1 0 0,0 1-1 0 0,0-1 1 0 0,0 1-1 0 0,0 0 1 0 0,0 0-1 0 0,-7 2 0 0 0,7-2 14 0 0,0 1 1 0 0,0 0-1 0 0,-1 0 0 0 0,2 1 0 0 0,-1 0 0 0 0,0 0 0 0 0,0 0 0 0 0,0 0 0 0 0,1 1 0 0 0,-1 0 0 0 0,1 0 1 0 0,0 0-1 0 0,0 0 0 0 0,0 1 0 0 0,0-1 0 0 0,1 1 0 0 0,-1 0 0 0 0,1 0 0 0 0,-5 9 0 0 0,3-3-16 0 0,1 1-1 0 0,1-1 1 0 0,0 1-1 0 0,0 0 0 0 0,1 0 1 0 0,0 0-1 0 0,1 0 1 0 0,0 0-1 0 0,1 0 1 0 0,0 0-1 0 0,1 1 1 0 0,0-1-1 0 0,1 0 0 0 0,0 0 1 0 0,1-1-1 0 0,0 1 1 0 0,6 12-1 0 0,0-5 4 0 0,3-1 11 0 0,-9-15 10 0 0,7-5 1 0 0,32-13-1 0 0,-41 16-19 0 0,-1 0-1 0 0,1-1 1 0 0,0 1 0 0 0,0 0-1 0 0,-1 0 1 0 0,1-1-1 0 0,0 1 1 0 0,0-1 0 0 0,-1 1-1 0 0,1 0 1 0 0,0-1 0 0 0,-1 1-1 0 0,1-1 1 0 0,-1 0 0 0 0,1 1-1 0 0,-1-1 1 0 0,1 1-1 0 0,-1-1 1 0 0,1 0 0 0 0,-1 0-1 0 0,0 1 1 0 0,1-1 0 0 0,-1 0-1 0 0,0 1 1 0 0,1-2 0 0 0,17-39-2 0 0,-13 31-54 0 0,1-1-10 0 0,17-29-6 0 0,-17 29-29 0 0,5 10-322 0 0,29-4 339 0 0,-39 5 80 0 0,-1 0-1 0 0,1 0 0 0 0,-1 0 0 0 0,1-1 0 0 0,-1 1 1 0 0,1 0-1 0 0,-1 0 0 0 0,1 0 0 0 0,-1 0 1 0 0,1 0-1 0 0,-1 0 0 0 0,1 0 0 0 0,-1 0 1 0 0,1 0-1 0 0,-1 0 0 0 0,1 0 0 0 0,-1 1 1 0 0,1-1-1 0 0,-1 0 0 0 0,1 0 0 0 0,-1 0 1 0 0,1 1-1 0 0,-1-1 0 0 0,0 0 0 0 0,1 0 1 0 0,-1 1-1 0 0,1-1 0 0 0,0 1 0 0 0,8 10-17 0 0,0 0-1 0 0,0 0 1 0 0,-1 1-1 0 0,-1 0 1 0 0,0 0-1 0 0,0 1 1 0 0,-1 0-1 0 0,-1 0 1 0 0,0 0-1 0 0,-1 1 1 0 0,-1 0 0 0 0,0-1-1 0 0,0 1 1 0 0,-1 1-1 0 0,-1-1 1 0 0,-1 18-1 0 0,-1-16 44 0 0,0 1-1 0 0,-1 0 1 0 0,0 0 0 0 0,-2-1 0 0 0,0 1-1 0 0,-1-1 1 0 0,0 0 0 0 0,-1-1-1 0 0,-1 1 1 0 0,-1-1 0 0 0,0 0-1 0 0,-1-1 1 0 0,-19 24 0 0 0,17-25 111 0 0,-2 0 0 0 0,0 0 1 0 0,0-1-1 0 0,-1-1 0 0 0,-1 0 1 0 0,0-1-1 0 0,0-1 0 0 0,-25 12 1 0 0,31-18-77 0 0,1 0 0 0 0,0 0 1 0 0,-1-1-1 0 0,1 0 0 0 0,-1 0 0 0 0,0-1 1 0 0,1 0-1 0 0,-1 0 0 0 0,0-1 0 0 0,0-1 1 0 0,1 1-1 0 0,-1-1 0 0 0,0-1 1 0 0,0 0-1 0 0,1 0 0 0 0,0 0 0 0 0,-1-1 1 0 0,1 0-1 0 0,-11-7 0 0 0,16 8-129 0 0,0 0-1 0 0,0-1 1 0 0,0 1-1 0 0,0-1 1 0 0,0 0-1 0 0,0 0 1 0 0,-3-6-1 0 0,4 5-276 0 0,5-7-1904 0 0,12-43 1232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2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88 599 0 0,'0'0'1856'0'0,"-3"-2"-984"0"0,-1 0-549 0 0,3 2-198 0 0,-1-1 0 0 0,1 1 0 0 0,0-1 0 0 0,0 1 0 0 0,0-1 0 0 0,0 0 0 0 0,0 0 0 0 0,0 0 0 0 0,0 1 0 0 0,0-1-1 0 0,0 0 1 0 0,0 0 0 0 0,-1-3 0 0 0,-17-18 1946 0 0,15 18-1738 0 0,3 2-146 0 0,0 0 0 0 0,-1 0 1 0 0,0 0-1 0 0,1 0 0 0 0,-1 1 0 0 0,0-1 0 0 0,0 1 0 0 0,-2-2 0 0 0,-2-2 361 0 0,0 1 0 0 0,0 1 0 0 0,-11-6 0 0 0,15 8-422 0 0,-1 0 0 0 0,1 0 0 0 0,-1 0 0 0 0,0 0 0 0 0,1 1 0 0 0,-1-1 0 0 0,0 1 0 0 0,0 0-1 0 0,0 0 1 0 0,1 0 0 0 0,-1 0 0 0 0,0 0 0 0 0,0 0 0 0 0,1 1 0 0 0,-5 0 0 0 0,3 2-37 0 0,-1-1 0 0 0,1 1 0 0 0,-1-1 0 0 0,1 1 0 0 0,0 0 0 0 0,0 1-1 0 0,0-1 1 0 0,1 1 0 0 0,-1 0 0 0 0,1 0 0 0 0,0 0 0 0 0,0 0 0 0 0,0 0 0 0 0,0 1 0 0 0,1-1 0 0 0,0 1 0 0 0,0 0 0 0 0,0 0 0 0 0,-1 5 0 0 0,0 4 42 0 0,0-1 1 0 0,0 1 0 0 0,1 0 0 0 0,1 0-1 0 0,1 27 1 0 0,1-30-90 0 0,0-1-1 0 0,0 1 1 0 0,1-1-1 0 0,1 1 1 0 0,-1-1-1 0 0,2 0 1 0 0,-1 0-1 0 0,1 0 1 0 0,1-1-1 0 0,0 1 1 0 0,0-1-1 0 0,1 0 1 0 0,0 0-1 0 0,1-1 1 0 0,0 0-1 0 0,11 11 1 0 0,3-3 28 0 0,-8-10 2 0 0,23 6 0 0 0,-34-11-65 0 0,0-1 0 0 0,-1 1-1 0 0,1-1 1 0 0,0 1 0 0 0,0-1-1 0 0,-1 0 1 0 0,1 1 0 0 0,2-1-1 0 0,34 1-7 0 0,-36-1-6 0 0,0 0 1 0 0,0 0-1 0 0,1 0 0 0 0,-1 0 1 0 0,0-1-1 0 0,0 1 0 0 0,3-2 1 0 0,41-9-22 0 0,-35 8-47 0 0,0-5-72 0 0,33-24-213 0 0,-34 24-69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3326 4844 1583 0 0,'0'1'114'0'0,"-1"2"-62"0"0,-2 1 307 0 0,0-1 1 0 0,-1 1-1 0 0,1 0 1 0 0,-1-1-1 0 0,0 0 1 0 0,0 1-1 0 0,0-2 1 0 0,0 1-1 0 0,0 0 1 0 0,-8 2-1 0 0,-10 5 627 0 0,0 0-1 0 0,-1-2 1 0 0,-26 5-1 0 0,-71 11 187 0 0,69-16-640 0 0,-149 18 646 0 0,165-23-909 0 0,1-2 0 0 0,0-2 0 0 0,0-1 1 0 0,-62-12-1 0 0,69 10-42 0 0,0 1 0 0 0,-1 2 0 0 0,-50 2 0 0 0,16 1 45 0 0,35-2-188 0 0,-56 0 287 0 0,-146-17 0 0 0,171 6-197 0 0,-1-4-1 0 0,2-1 0 0 0,-90-40 1 0 0,-27-37 111 0 0,46 21 162 0 0,112 65-407 0 0,-228-127 244 0 0,193 96-192 0 0,-84-79 1 0 0,33 27 114 0 0,70 63-218 0 0,-203-178 294 0 0,194 162-230 0 0,3-2 0 0 0,-38-55 0 0 0,74 96-55 0 0,-31-47 65 0 0,2-1 1 0 0,-35-86-1 0 0,46 94-60 0 0,-57-135 151 0 0,26 54-120 0 0,35 84-24 0 0,1-1 1 0 0,-16-80-1 0 0,-1-92 40 0 0,23 151-59 0 0,-2-31 9 0 0,4-1 0 0 0,7-130 0 0 0,3 188 0 0 0,7-48 0 0 0,-6 49 0 0 0,5-19 0 0 0,3-7 0 0 0,8-36 0 0 0,-7 33 0 0 0,-4 27 0 0 0,10-31 54 0 0,-5 15-44 0 0,0-10-10 0 0,-1 14 0 0 0,7-16 11 0 0,1 4 32 0 0,0 10-33 0 0,0 0-10 0 0,8-7 0 0 0,-2 7 0 0 0,3 1 0 0 0,7-6 0 0 0,14-12 0 0 0,6-2 0 0 0,7 1 0 0 0,4 2 12 0 0,0 6 48 0 0,0 7 0 0 0,3 8-48 0 0,-1 3-12 0 0,-4 1 0 0 0,-1-2 0 0 0,7-1 0 0 0,-7 9 11 0 0,-38 23 32 0 0,40-17-22 0 0,22-9 22 0 0,10 0-33 0 0,2 0-10 0 0,-23 7 12 0 0,-48 20 36 0 0,40-21-36 0 0,15-8-1 0 0,5-2 32 0 0,5 1-33 0 0,-13 8 2 0 0,-50 23 36 0 0,47-17-36 0 0,15-1-12 0 0,2 3 0 0 0,-19 9 11 0 0,-47 13 32 0 0,42-4-33 0 0,18 1-10 0 0,2 2 0 0 0,-7 0 12 0 0,-52 4 36 0 0,30-2-24 0 0,-30 2 24 0 0,50-1-36 0 0,8 4-12 0 0,-22 3 11 0 0,-7 2 44 0 0,-47-3-46 0 0,10 1 34 0 0,37 8-33 0 0,6-2 1 0 0,-39-7 32 0 0,46 3-33 0 0,13 1-10 0 0,-1 0 0 0 0,-16-2 11 0 0,-44-3 32 0 0,37 0-22 0 0,11 5 22 0 0,-10 2-22 0 0,-39-5 22 0 0,41 10-33 0 0,18 7-10 0 0,-9 2 0 0 0,-5 4 0 0 0,1 0 12 0 0,-3-2 47 0 0,-3 1-4 0 0,-1 4-45 0 0,2 3-10 0 0,-1 4 0 0 0,-5 4 0 0 0,8 11 60 0 0,-25-17-48 0 0,-6 0-12 0 0,-5-3 0 0 0,0 1 0 0 0,6 6 54 0 0,-11-13-44 0 0,10 8-10 0 0,14 8 0 0 0,0 0 0 0 0,-13-9 0 0 0,-5 0 0 0 0,-3 4 0 0 0,-3 0 0 0 0,-2 2 0 0 0,-2 1 0 0 0,-1-2 0 0 0,-3-2 0 0 0,-2-2 0 0 0,1 2 0 0 0,-1 4 0 0 0,-1 3 0 0 0,50 160 0 0 0,-19-52 0 0 0,-28-93 0 0 0,-3 1 0 0 0,-2 1 0 0 0,-3 0 0 0 0,6 80 0 0 0,21 207 0 0 0,-34-308 0 0 0,3 20-18 0 0,-3 1 0 0 0,-2 0 0 0 0,-9 107 0 0 0,-5-61 23 0 0,-10 71-109 0 0,13-128 80 0 0,-23 78-1 0 0,-48 89-46 0 0,53-158 45 0 0,-53 88-1 0 0,77-142 27 0 0,-95 144-84 0 0,71-112 35 0 0,-60 64 1 0 0,-33 20-80 0 0,-153 142 117 0 0,204-197 11 0 0,-114 85 0 0 0,148-128 0 0 0,-56 28 0 0 0,35-21 0 0 0,-208 99 0 0 0,209-105 0 0 0,-31 13 0 0 0,1-7 0 0 0,-107 43 0 0 0,59-21 0 0 0,26-18 128 0 0,93-31-109 0 0,-1 0-1 0 0,1-1 1 0 0,-1 0-1 0 0,1-1 1 0 0,-1-1-1 0 0,-26-4 1 0 0,-2 0 33 0 0,19 3-10 0 0,0 1-4 0 0,0-2-1 0 0,-38-8 0 0 0,56 9-30 0 0,-1 1-1 0 0,0 0 1 0 0,0 0-1 0 0,1 1 1 0 0,-1-1-1 0 0,0 1 1 0 0,0 1 0 0 0,0-1-1 0 0,-9 3 1 0 0,11-2-77 0 0,0 0 0 0 0,0 0 1 0 0,1 1-1 0 0,-1-1 0 0 0,1 1 1 0 0,-1 0-1 0 0,1 0 0 0 0,0 0 1 0 0,-1 0-1 0 0,1 1 0 0 0,0-1 1 0 0,1 1-1 0 0,-1 0 0 0 0,0 0 1 0 0,-2 4-1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24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23 431 0 0,'0'-3'275'0'0,"0"-16"3729"0"0,6 50-3213 0 0,-1 1 1 0 0,2 52-1 0 0,-7 69 572 0 0,-2-121-1031 0 0,0-22-71 0 0,2 1 0 0 0,-1 0-1 0 0,1 0 1 0 0,1-1 0 0 0,2 15 2035 0 0,8-27-2197 0 0,30-6-10 0 0,-30 6 215 0 0,-1-3-240 0 0,-10 5-64 0 0,12-5 14 0 0,0 0 0 0 0,17-4 0 0 0,-16 6-32 0 0,0 2 0 0 0,17-2 0 0 0,-29 3 13 0 0,0 0-1 0 0,0 0 1 0 0,0 0 0 0 0,0 0-1 0 0,1 0 1 0 0,-1 0-1 0 0,0 0 1 0 0,0 0 0 0 0,0 0-1 0 0,0 1 1 0 0,1-1-1 0 0,-1 1 1 0 0,0-1-1 0 0,0 0 1 0 0,1 2 0 0 0,30 13-71 0 0,-19-7-4 0 0,7 10 50 0 0,-19-17 26 0 0,0 0 0 0 0,0 0 0 0 0,0 0 0 0 0,0 0 0 0 0,0 0 0 0 0,0 0 0 0 0,0 0-1 0 0,0 0 1 0 0,0 0 0 0 0,0 1 0 0 0,-1-1 0 0 0,1 0 0 0 0,0 1 0 0 0,0 1 0 0 0,1 2-5 0 0,-1-1 19 0 0,1-1 1 0 0,-1 0 0 0 0,0 1 0 0 0,0-1 0 0 0,0 1 0 0 0,-1-1 0 0 0,1 1-1 0 0,-1-1 1 0 0,0 1 0 0 0,0 0 0 0 0,0-1 0 0 0,0 1 0 0 0,-1-1-1 0 0,1 1 1 0 0,-1-1 0 0 0,0 1 0 0 0,0-1 0 0 0,0 1 0 0 0,-1-1-1 0 0,1 0 1 0 0,-1 0 0 0 0,0 0 0 0 0,0 0 0 0 0,0 0 0 0 0,0 0-1 0 0,0 0 1 0 0,-6 4 0 0 0,4-2 104 0 0,-2 0-1 0 0,1 0 1 0 0,0-1-1 0 0,-1 0 1 0 0,0 0-1 0 0,0-1 1 0 0,0 0-1 0 0,0 0 1 0 0,-1 0-1 0 0,1-1 1 0 0,-1 1-1 0 0,0-2 1 0 0,-9 3-1 0 0,9-4 12 0 0,-1 0-1 0 0,0 0 0 0 0,0-1 0 0 0,0 0 1 0 0,1 0-1 0 0,-1 0 0 0 0,-12-5 1 0 0,-2-3-22 0 0,-25-13 0 0 0,46 22-195 0 0,-1-1 0 0 0,1 1 0 0 0,0-1 1 0 0,0 1-1 0 0,0-1 0 0 0,-1 0 0 0 0,1 0 0 0 0,0 0 0 0 0,0 1 1 0 0,0-1-1 0 0,0 0 0 0 0,1 0 0 0 0,-1 0 0 0 0,0 0 0 0 0,0-1 1 0 0,1 1-1 0 0,-1 0 0 0 0,0 0 0 0 0,1 0 0 0 0,-1-1 0 0 0,1 1 0 0 0,-1-2 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82 143 0 0,'0'0'532'0'0,"3"-6"-294"0"0,9-21 8 0 0,-9 20 374 0 0,-6-9 38 0 0,1 11-528 0 0,1 4-64 0 0,1 0 0 0 0,-1 0-1 0 0,1 0 1 0 0,-1 0-1 0 0,0 0 1 0 0,0 0-1 0 0,0 0 1 0 0,0 0-1 0 0,1 0 1 0 0,-1 1-1 0 0,0-1 1 0 0,-1 0 0 0 0,1 0-1 0 0,0 1 1 0 0,0-1-1 0 0,0 1 1 0 0,0-1-1 0 0,0 1 1 0 0,-1-1-1 0 0,-1 1 1 0 0,-23-4 691 0 0,20 4-659 0 0,0 1 1 0 0,0 0-1 0 0,0 1 1 0 0,0-1 0 0 0,0 1-1 0 0,0 0 1 0 0,0 1-1 0 0,1-1 1 0 0,-1 1-1 0 0,1 0 1 0 0,-7 5-1 0 0,-8 4 157 0 0,18-11-238 0 0,-4 4 14 0 0,0 12-26 0 0,5-7-21 0 0,2-3-58 0 0,7 10-1 0 0,-7-12-16 0 0,5-1 11 0 0,17 11 52 0 0,-10-8-30 0 0,16 3-10 0 0,-26-9 60 0 0,-1-1 1 0 0,1 1 0 0 0,0 0 0 0 0,-1 0-1 0 0,1 1 1 0 0,-1-1 0 0 0,1 1 0 0 0,-1-1-1 0 0,0 1 1 0 0,3 2 0 0 0,1 1-5 0 0,3 3-47 0 0,-5-2 47 0 0,-2-3 0 0 0,-1 0 0 0 0,1-1 0 0 0,0 1 1 0 0,0-1-1 0 0,0 0 0 0 0,1 1 0 0 0,3 2 0 0 0,15 17-52 0 0,-19-18 60 0 0,0 0-1 0 0,0 0 0 0 0,0 0 0 0 0,2 8 0 0 0,0 6-43 0 0,-2 1 36 0 0,-2-18 29 0 0,0 1-1 0 0,0 0 0 0 0,0-1 1 0 0,-1 1-1 0 0,1 0 0 0 0,0-1 1 0 0,-1 1-1 0 0,0-1 0 0 0,1 1 1 0 0,-1 0-1 0 0,0-1 0 0 0,0 0 1 0 0,0 1-1 0 0,1-1 0 0 0,-2 1 1 0 0,1-1-1 0 0,0 0 0 0 0,0 0 1 0 0,0 0-1 0 0,-1 1 0 0 0,1-1 1 0 0,0-1-1 0 0,-3 3 0 0 0,0-1 42 0 0,-1-1 0 0 0,1 1 0 0 0,-1-1 0 0 0,1 0 0 0 0,-1 0 0 0 0,1-1 0 0 0,-6 1 0 0 0,1 0 94 0 0,-1-1 0 0 0,1 0 0 0 0,-16-2 0 0 0,11 0-46 0 0,11 2-111 0 0,0 0 0 0 0,-1-1 0 0 0,1 1 0 0 0,0-1 0 0 0,0 0 0 0 0,-1 0 0 0 0,1 0 0 0 0,0 0 0 0 0,0-1 0 0 0,0 1 1 0 0,0-1-1 0 0,-3-2 0 0 0,1 0-297 0 0,3 3-2 0 0,0-1 0 0 0,1 1 0 0 0,-1 0 0 0 0,1-1-1 0 0,-1 1 1 0 0,1-1 0 0 0,-3-3 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28.4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155 107 287 0 0,'-9'1'589'0'0,"0"0"0"0"0,1 1-1 0 0,-1 0 1 0 0,1 0-1 0 0,0 1 1 0 0,-11 4-1 0 0,19-6-513 0 0,0-1 0 0 0,-1 0 0 0 0,1 0 0 0 0,-1 0 0 0 0,1 1 0 0 0,-1-1 0 0 0,1 0 0 0 0,-1 0 0 0 0,1 0 0 0 0,0 0 0 0 0,-1 0-1 0 0,1 0 1 0 0,-1 0 0 0 0,1 0 0 0 0,-1 0 0 0 0,1 0 0 0 0,-1 0 0 0 0,1 0 0 0 0,-1 0 0 0 0,1-1 0 0 0,-1 1 0 0 0,1 0 0 0 0,0 0 0 0 0,-1 0-1 0 0,1-1 1 0 0,-1 1 0 0 0,1 0 0 0 0,0 0 0 0 0,-1-1 0 0 0,1 1 0 0 0,-1 0 0 0 0,1-1 0 0 0,0 1 0 0 0,0-1 0 0 0,-1 1 0 0 0,1-1-1 0 0,-6-15 362 0 0,6 14-436 0 0,-2-3 414 0 0,2-2-236 0 0,0-20-2 0 0,0 20 464 0 0,3-1-492 0 0,11-25-16 0 0,-11 24 460 0 0,10 8-538 0 0,36-4-33 0 0,-48 5-18 0 0,0 0 0 0 0,0-1 1 0 0,1 1-1 0 0,-1 0 0 0 0,0 0 0 0 0,0 0 1 0 0,0 0-1 0 0,0 0 0 0 0,0 0 0 0 0,0 1 0 0 0,0-1 1 0 0,0 0-1 0 0,1 0 0 0 0,-1 1 0 0 0,0-1 0 0 0,1 2 1 0 0,29 12 68 0 0,-30-14-70 0 0,-1 1 1 0 0,1-1 0 0 0,-1 0-1 0 0,0 0 1 0 0,1 0-1 0 0,-1 0 1 0 0,1 0 0 0 0,-1 1-1 0 0,1-1 1 0 0,-1 0-1 0 0,0 0 1 0 0,1 1 0 0 0,-1-1-1 0 0,0 0 1 0 0,1 1-1 0 0,-1-1 1 0 0,0 0 0 0 0,1 1-1 0 0,-1-1 1 0 0,0 1 0 0 0,0-1-1 0 0,1 0 1 0 0,-1 1-1 0 0,0 0 1 0 0,1 2 29 0 0,1 1 0 0 0,-1-1 0 0 0,-1 1-1 0 0,1 0 1 0 0,-1 0 0 0 0,1-1 0 0 0,-1 1 0 0 0,0 0 0 0 0,0-1 0 0 0,-1 1-1 0 0,1 0 1 0 0,-1 0 0 0 0,0-1 0 0 0,0 1 0 0 0,0-1 0 0 0,0 1 0 0 0,0-1-1 0 0,-3 4 1 0 0,0 0 81 0 0,0-1 0 0 0,-1 0 0 0 0,0 0 0 0 0,0 0 0 0 0,0-1 0 0 0,-1 1 0 0 0,1-1 0 0 0,-1-1 0 0 0,-11 7-1 0 0,14-9-57 0 0,0 0 0 0 0,0-1 0 0 0,0 1 0 0 0,0-1 0 0 0,0 0 0 0 0,-1 0 0 0 0,1 0 0 0 0,0-1 0 0 0,-1 1 0 0 0,1-1 0 0 0,0 1 0 0 0,-1-1 0 0 0,1 0 0 0 0,-1-1 0 0 0,1 1 0 0 0,0-1 0 0 0,-1 1 0 0 0,1-1 0 0 0,0 0 0 0 0,0 0-1 0 0,-1 0 1 0 0,1-1 0 0 0,-3-1 0 0 0,4 2-28 0 0,1-1-1 0 0,-1 0 0 0 0,0 0 1 0 0,1 0-1 0 0,-1 0 0 0 0,1 0 0 0 0,0 0 1 0 0,0 0-1 0 0,0 0 0 0 0,0 0 1 0 0,0-1-1 0 0,0 1 0 0 0,0-3 1 0 0,0 3-20 0 0,0-1 65 0 0,0-3-12 0 0,-1-17-36 0 0,2 22-20 0 0,0 0 1 0 0,0 0-1 0 0,0 0 0 0 0,0 0 0 0 0,0 0 0 0 0,0 0 1 0 0,0 0-1 0 0,0 0 0 0 0,0 0 0 0 0,1 0 0 0 0,-1 0 1 0 0,0 1-1 0 0,1-3 0 0 0,1 0 1 0 0,-1-1 1 0 0,1 0-1 0 0,0 0 1 0 0,0 1-1 0 0,0-1 1 0 0,0 1-1 0 0,0 0 1 0 0,1 0-1 0 0,3-3 1 0 0,-4 3-6 0 0,1 1 1 0 0,0 0 0 0 0,0 0-1 0 0,0 0 1 0 0,0 1 0 0 0,0-1 0 0 0,1 1-1 0 0,-1-1 1 0 0,0 1 0 0 0,1 0-1 0 0,-1 1 1 0 0,1-1 0 0 0,-1 0 0 0 0,6 1-1 0 0,-7 0 0 0 0,0 0 0 0 0,1 1 0 0 0,-1-1 0 0 0,0 1 0 0 0,1 0 0 0 0,-1-1 0 0 0,0 1 0 0 0,0 0 0 0 0,0 0 0 0 0,0 0 0 0 0,0 1 0 0 0,0-1 0 0 0,0 0 0 0 0,0 1 0 0 0,0-1 0 0 0,-1 1 0 0 0,3 2 0 0 0,-3-2 3 0 0,1 1-1 0 0,-1-1 1 0 0,1 1-1 0 0,-1-1 1 0 0,0 1-1 0 0,0 0 1 0 0,0 0-1 0 0,0 0 0 0 0,-1-1 1 0 0,1 1-1 0 0,-1 0 1 0 0,0 0-1 0 0,0 0 1 0 0,0 0-1 0 0,0 0 1 0 0,0 0-1 0 0,-1 0 1 0 0,1 0-1 0 0,-1-1 1 0 0,-1 6-1 0 0,-1 1 63 0 0,-1 0-1 0 0,1-1 1 0 0,-2 1-1 0 0,-8 14 1 0 0,10-19-36 0 0,0 0 1 0 0,0 0-1 0 0,0-1 1 0 0,0 1-1 0 0,-1-1 1 0 0,1 0-1 0 0,-1 0 1 0 0,0 0-1 0 0,0 0 1 0 0,0-1-1 0 0,-5 3 1 0 0,7-4-10 0 0,0-1 0 0 0,0 1 1 0 0,-1 0-1 0 0,1-1 0 0 0,0 1 1 0 0,0-1-1 0 0,-1 0 0 0 0,1 0 1 0 0,0 0-1 0 0,0 0 0 0 0,-1 0 1 0 0,1 0-1 0 0,0-1 0 0 0,0 1 1 0 0,-1-1-1 0 0,1 1 0 0 0,0-1 1 0 0,0 0-1 0 0,0 0 1 0 0,0 0-1 0 0,0 0 0 0 0,0 0 1 0 0,0 0-1 0 0,0-1 0 0 0,-1-1 1 0 0,1 1-12 0 0,0 1 0 0 0,0-1 1 0 0,0 0-1 0 0,1-1 1 0 0,-1 1-1 0 0,1 0 1 0 0,-1 0-1 0 0,1 0 0 0 0,0-1 1 0 0,0 1-1 0 0,0-1 1 0 0,0 1-1 0 0,0-4 1 0 0,-1 2-1 0 0,1 2-5 0 0,0 1 1 0 0,1-1-1 0 0,-1 1 0 0 0,1-1 1 0 0,-1 0-1 0 0,1 1 0 0 0,0-1 1 0 0,-1 1-1 0 0,1-1 0 0 0,0 0 1 0 0,0 1-1 0 0,0-1 1 0 0,0 0-1 0 0,1-1 0 0 0,3-33 50 0 0,8-2-58 0 0,-12 36 0 0 0,0 1 0 0 0,1 0 0 0 0,-1 0 0 0 0,1 0 0 0 0,-1 0 0 0 0,1 0 0 0 0,0 0 0 0 0,-1 0 0 0 0,1 0 0 0 0,0 0 1 0 0,0 0-1 0 0,0 1 0 0 0,-1-1 0 0 0,3-1 0 0 0,30-29-21 0 0,-33 31 23 0 0,1-1 1 0 0,-1 1 0 0 0,1-1-1 0 0,-1 1 1 0 0,1-1 0 0 0,-1 1-1 0 0,1-1 1 0 0,-1 1 0 0 0,1 0-1 0 0,-1-1 1 0 0,1 1 0 0 0,0 0-1 0 0,-1-1 1 0 0,1 1 0 0 0,0 0-1 0 0,-1 0 1 0 0,1 0 0 0 0,0-1-1 0 0,-1 1 1 0 0,1 0 0 0 0,0 0-1 0 0,-1 0 1 0 0,1 0 0 0 0,0 0-1 0 0,-1 0 1 0 0,1 0 0 0 0,0 1-1 0 0,-1-1 1 0 0,1 0 0 0 0,0 0-1 0 0,0 1 1 0 0,45 7-20 0 0,-45-8 18 0 0,0 1 0 0 0,0-1-1 0 0,1 0 1 0 0,-1 0 0 0 0,0 1 0 0 0,0-1 0 0 0,0 0 0 0 0,0 1 0 0 0,1-1 0 0 0,-1 1 0 0 0,0 0 0 0 0,0-1 0 0 0,1 2 0 0 0,25 21-8 0 0,-21-17 11 0 0,-1 0 0 0 0,8 14 0 0 0,-11-17 8 0 0,0 0-1 0 0,0 0 0 0 0,0 0 1 0 0,0 0-1 0 0,-1 1 0 0 0,0-1 1 0 0,0 0-1 0 0,0 1 0 0 0,0-1 1 0 0,0 1-1 0 0,0 0 0 0 0,-1-1 1 0 0,0 1-1 0 0,0 0 0 0 0,0 5 1 0 0,-1-5 13 0 0,0-1 1 0 0,0 0-1 0 0,0 1 1 0 0,-1-1 0 0 0,1 0-1 0 0,-1 1 1 0 0,0-1-1 0 0,0 0 1 0 0,0 0-1 0 0,0-1 1 0 0,0 1 0 0 0,-6 5-1 0 0,7-7-2 0 0,-1 0-1 0 0,0 1 1 0 0,0-1-1 0 0,0 0 1 0 0,0 0-1 0 0,0 0 1 0 0,0-1-1 0 0,-1 1 1 0 0,1 0-1 0 0,0-1 1 0 0,0 1-1 0 0,0-1 1 0 0,-1 0 0 0 0,1 0-1 0 0,0 0 1 0 0,0 0-1 0 0,-1 0 1 0 0,1 0-1 0 0,0-1 1 0 0,0 1-1 0 0,-1-1 1 0 0,-3-1-1 0 0,0-1 7 0 0,0 0-1 0 0,0 0 1 0 0,0 0 0 0 0,0-1-1 0 0,0 0 1 0 0,1-1 0 0 0,0 1-1 0 0,0-1 1 0 0,0 0-1 0 0,0 0 1 0 0,1 0 0 0 0,-5-8-1 0 0,2-1-13 0 0,-1-10 32 0 0,7-2-47 0 0,1 20-66 0 0,7-1-67 0 0,24-24 46 0 0,-23 23-5 0 0,3 7-80 0 0,35-1 147 0 0,-34 1-38 0 0,-7 6-10 0 0,16 16 10 0 0,-20-20 64 0 0,0 0-1 0 0,-1 0 1 0 0,1 0-1 0 0,-1 0 0 0 0,1 0 1 0 0,-1 0-1 0 0,1 0 1 0 0,-1 1-1 0 0,1-1 1 0 0,-1 0-1 0 0,0 0 1 0 0,0 0-1 0 0,0 0 0 0 0,0 2 1 0 0,0 1 5 0 0,-1 0 0 0 0,1 0 0 0 0,-1 0 1 0 0,0 0-1 0 0,-1 0 0 0 0,1 0 0 0 0,-1-1 0 0 0,1 1 0 0 0,-1-1 0 0 0,0 1 1 0 0,-1-1-1 0 0,1 0 0 0 0,0 0 0 0 0,-1 0 0 0 0,-3 3 0 0 0,4-4 0 0 0,0 0-1 0 0,0 0 0 0 0,0 0 0 0 0,0 0 1 0 0,0-1-1 0 0,0 1 0 0 0,-1-1 0 0 0,1 0 0 0 0,0 0 1 0 0,-1 0-1 0 0,1 0 0 0 0,-1 0 0 0 0,0 0 1 0 0,1 0-1 0 0,-1-1 0 0 0,0 0 0 0 0,1 1 1 0 0,-1-1-1 0 0,0 0 0 0 0,1 0 0 0 0,-1 0 0 0 0,0-1 1 0 0,-2 0-1 0 0,-5-3 42 0 0,-1-4-33 0 0,4 0-27 0 0,5 6-66 0 0,14 0-1961 0 0,34-8 1836 0 0,-35 7-28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30.6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197 118 775 0 0,'-9'10'632'0'0,"-3"-1"-63"0"0,0 1 0 0 0,-19 10 0 0 0,26-17-299 0 0,0 0-1 0 0,0-1 0 0 0,-1 0 1 0 0,0 1-1 0 0,1-2 0 0 0,-1 1 1 0 0,0-1-1 0 0,0 0 0 0 0,-8 1 0 0 0,12-3-178 0 0,1 1 0 0 0,-1-1 0 0 0,0 1 0 0 0,1-1 0 0 0,-1 0 0 0 0,1 0 0 0 0,-1 0 0 0 0,1 0 0 0 0,0 0 0 0 0,-1 0 0 0 0,1-1 0 0 0,0 1-1 0 0,0 0 1 0 0,0-1 0 0 0,-1-1 0 0 0,1 3-66 0 0,0-2 313 0 0,1 1-320 0 0,0 0 0 0 0,0 0 0 0 0,0 1 0 0 0,0-1 0 0 0,0 0 0 0 0,-1 1 1 0 0,1-1-1 0 0,0 0 0 0 0,0 0 0 0 0,0 1 0 0 0,0-1 0 0 0,-1 0 0 0 0,1 1 0 0 0,0-1 1 0 0,-1 0-1 0 0,1 1 0 0 0,-1-1 0 0 0,0 0 11 0 0,1 0 0 0 0,-1-1 0 0 0,1 1 1 0 0,-1 0-1 0 0,1 0 0 0 0,-1 0 0 0 0,1 0 0 0 0,0-1 0 0 0,0 1 0 0 0,-1 0 1 0 0,1 0-1 0 0,0 0 0 0 0,0-1 0 0 0,0 1 0 0 0,1 0 0 0 0,-1 0 1 0 0,0-1-1 0 0,0 1 0 0 0,1-1 0 0 0,3-32 67 0 0,-3 26-7 0 0,4-1-3 0 0,14-25-12 0 0,-14 25 98 0 0,6 7-61 0 0,31-7-19 0 0,-32 7 71 0 0,-3 7-77 0 0,20 15 2 0 0,-20-15 0 0 0,-3 1-14 0 0,12 23-60 0 0,-11-21-8 0 0,-4-6-2 0 0,0-1 0 0 0,0 1 0 0 0,-1 0 0 0 0,1 0 0 0 0,0 0 0 0 0,-1 0 0 0 0,1 0 0 0 0,-1 0 0 0 0,1 0 0 0 0,-1 0 0 0 0,0 3 0 0 0,1-1 4 0 0,-1-3-3 0 0,1 1 0 0 0,-1 0 0 0 0,0-1 0 0 0,0 1 0 0 0,0 0 1 0 0,0-1-1 0 0,0 1 0 0 0,0-1 0 0 0,0 1 0 0 0,-1 2 0 0 0,0 1 16 0 0,0 1 1 0 0,-1-1 0 0 0,1 0 0 0 0,-1 1 0 0 0,0-1-1 0 0,-1 0 1 0 0,1 0 0 0 0,-1 0 0 0 0,-4 5-1 0 0,6-8 10 0 0,-1 1 0 0 0,0-1 0 0 0,-1 0 0 0 0,1 0 0 0 0,0 0 0 0 0,-1 0 0 0 0,1 0 0 0 0,-1 0 0 0 0,1-1 0 0 0,-1 1-1 0 0,0-1 1 0 0,0 0 0 0 0,1 0 0 0 0,-1 0 0 0 0,0 0 0 0 0,0 0 0 0 0,0 0 0 0 0,0-1 0 0 0,-6 1 0 0 0,5-2 17 0 0,1 1 0 0 0,-1 0 0 0 0,0-1 0 0 0,0 1 0 0 0,0-1 0 0 0,1 0 0 0 0,-1 0 0 0 0,0-1 0 0 0,1 1 0 0 0,-1-1 0 0 0,1 0 0 0 0,-1 0 0 0 0,1 0-1 0 0,0 0 1 0 0,-5-5 0 0 0,2 2 8 0 0,2-1 0 0 0,-1 1 0 0 0,1-1 0 0 0,0 0 0 0 0,0-1-1 0 0,-5-10 1 0 0,6 7 8 0 0,0-19-48 0 0,4-7-28 0 0,0 28-52 0 0,4-1-12 0 0,15-25 44 0 0,-20 33 29 0 0,0 0 0 0 0,1 1 0 0 0,-1-1 0 0 0,1 0 0 0 0,-1 0 0 0 0,1 1 0 0 0,-1-1 1 0 0,1 1-1 0 0,-1-1 0 0 0,1 0 0 0 0,-1 1 0 0 0,1-1 0 0 0,0 1 0 0 0,-1-1 0 0 0,1 1 0 0 0,0 0 0 0 0,-1-1 0 0 0,1 1 0 0 0,0 0 0 0 0,0-1 0 0 0,0 1 0 0 0,-1 0 0 0 0,1 0 0 0 0,0 0 0 0 0,1 0 0 0 0,46-14-82 0 0,-47 14 81 0 0,-1-1 0 0 0,1 1 0 0 0,0 0 1 0 0,0-1-1 0 0,0 1 0 0 0,-1 0 1 0 0,1 0-1 0 0,0 0 0 0 0,0 0 0 0 0,0 0 1 0 0,0 0-1 0 0,0 0 0 0 0,-1 0 1 0 0,1 0-1 0 0,0 0 0 0 0,0 0 0 0 0,0 0 1 0 0,0 0-1 0 0,-1 1 0 0 0,1-1 0 0 0,0 0 1 0 0,0 1-1 0 0,1 0 0 0 0,7 4-21 0 0,1 0 0 0 0,9 8-1 0 0,-16-11 20 0 0,0 0-1 0 0,-1 1 0 0 0,1-1 1 0 0,-1 1-1 0 0,0 0 0 0 0,1 0 1 0 0,-1 0-1 0 0,2 5 0 0 0,-2-5 5 0 0,-1 1 0 0 0,0-1 0 0 0,0 0 0 0 0,0 0 0 0 0,1 8 0 0 0,-2-8 29 0 0,1 1 0 0 0,-1 0 0 0 0,0 0 0 0 0,-1 0 0 0 0,1 0 0 0 0,0 0 0 0 0,-1 0 0 0 0,0-1 0 0 0,0 1 0 0 0,0 0 0 0 0,-1 0 0 0 0,1-1-1 0 0,-1 1 1 0 0,0-1 0 0 0,0 1 0 0 0,0-1 0 0 0,0 0 0 0 0,-1 0 0 0 0,1 0 0 0 0,-1 0 0 0 0,0 0 0 0 0,0-1 0 0 0,0 1 0 0 0,0-1 0 0 0,0 0 0 0 0,0 1 0 0 0,-1-2-1 0 0,1 1 1 0 0,-8 2 0 0 0,7-2 9 0 0,-1 0-1 0 0,0-1 0 0 0,1 0 1 0 0,-1 0-1 0 0,0-1 0 0 0,0 1 1 0 0,1-1-1 0 0,-1 0 0 0 0,0 0 1 0 0,0-1-1 0 0,0 0 0 0 0,0 1 1 0 0,1-1-1 0 0,-1-1 0 0 0,1 1 1 0 0,-1-1-1 0 0,1 0 0 0 0,-1 0 1 0 0,1 0-1 0 0,0-1 0 0 0,0 1 1 0 0,0-1-1 0 0,-7-6 0 0 0,2-1 45 0 0,1-3-13 0 0,0-10-71 0 0,5-5-76 0 0,3 23 3 0 0,7-4-17 0 0,-3 4 84 0 0,1 0 0 0 0,-1 0 0 0 0,1 1 0 0 0,0 0 0 0 0,0 0 0 0 0,8-5 0 0 0,-9 8 9 0 0,0-1-1 0 0,0 0 1 0 0,0 1 0 0 0,0 0 0 0 0,1 0 0 0 0,-1 0 0 0 0,0 1 0 0 0,1-1 0 0 0,-1 1 0 0 0,0 0-1 0 0,9 1 1 0 0,-9 0 1 0 0,1 0 0 0 0,-1 0 0 0 0,1 0 0 0 0,-1 1 0 0 0,1-1 0 0 0,-1 1 0 0 0,0 0 0 0 0,8 5 0 0 0,-10-5 0 0 0,1 0 0 0 0,-1 0 0 0 0,1 0 0 0 0,-1 1 0 0 0,0-1 0 0 0,0 1 0 0 0,0-1 0 0 0,0 1 0 0 0,3 4 0 0 0,-4-4 12 0 0,0 0 1 0 0,0 0-1 0 0,0 0 0 0 0,0 0 0 0 0,0 0 0 0 0,-1 1 0 0 0,1-1 0 0 0,-1 0 1 0 0,0 0-1 0 0,0 0 0 0 0,0 1 0 0 0,0-1 0 0 0,0 0 0 0 0,-1 0 1 0 0,0 0-1 0 0,1 0 0 0 0,-1 1 0 0 0,-1-1 0 0 0,1 0 0 0 0,0-1 0 0 0,-1 1 1 0 0,1 0-1 0 0,-1 0 0 0 0,0 0 0 0 0,0-1 0 0 0,-3 4 0 0 0,2-3 28 0 0,0 1 0 0 0,-1-1 0 0 0,0 0 0 0 0,0 0 0 0 0,0 0 0 0 0,0 0 0 0 0,0-1 0 0 0,0 0 0 0 0,-1 0 0 0 0,1 0 0 0 0,-1 0 0 0 0,1-1 0 0 0,-1 0 0 0 0,0 1 0 0 0,0-2 0 0 0,-8 2 0 0 0,11-2-14 0 0,-1 0 0 0 0,1 0 0 0 0,-1 0 0 0 0,1 0 0 0 0,-1 0 0 0 0,1-1 0 0 0,-1 1 0 0 0,1-1-1 0 0,-1 1 1 0 0,1-1 0 0 0,-1 0 0 0 0,1 0 0 0 0,0 0 0 0 0,0 0 0 0 0,-1 0 0 0 0,1-1 0 0 0,0 1 0 0 0,0-1-1 0 0,0 0 1 0 0,-3-3 0 0 0,-10-16-8 0 0,13 15-16 0 0,2 2 5 0 0,-1-5 24 0 0,1-13-86 0 0,0 16-40 0 0,5-3-61 0 0,18-30 84 0 0,-18 30-1 0 0,6 4-6 0 0,-3 2 66 0 0,-1 0 0 0 0,1 0-1 0 0,1 1 1 0 0,13-3 0 0 0,-17 5 11 0 0,0 0 1 0 0,0 0 0 0 0,0 0-1 0 0,0 1 1 0 0,0-1 0 0 0,0 1-1 0 0,0 1 1 0 0,0-1 0 0 0,7 4-1 0 0,-9-4 2 0 0,-1 0 0 0 0,1 0 0 0 0,-1 1 0 0 0,0-1 0 0 0,1 1 0 0 0,-1 0 0 0 0,0-1 0 0 0,0 1 0 0 0,0 0 0 0 0,0 0 0 0 0,3 5 0 0 0,-4-5 2 0 0,0-1-1 0 0,-1 1 1 0 0,1 0 0 0 0,0-1-1 0 0,-1 1 1 0 0,1 0-1 0 0,-1 0 1 0 0,1 0-1 0 0,-1 0 1 0 0,0-1-1 0 0,0 5 1 0 0,0-3 23 0 0,-1 1 0 0 0,0 0 1 0 0,0 0-1 0 0,0-1 0 0 0,0 1 0 0 0,0 0 1 0 0,-1-1-1 0 0,0 1 0 0 0,0-1 0 0 0,0 0 1 0 0,0 1-1 0 0,0-1 0 0 0,0 0 0 0 0,-5 4 1 0 0,5-5-12 0 0,0 0 0 0 0,-1 0 1 0 0,1 0-1 0 0,-1 0 1 0 0,1 0-1 0 0,-1-1 1 0 0,1 1-1 0 0,-1-1 1 0 0,0 0-1 0 0,0 1 0 0 0,0-1 1 0 0,0-1-1 0 0,0 1 1 0 0,0 0-1 0 0,0-1 1 0 0,0 1-1 0 0,-6-1 1 0 0,6-1 12 0 0,-1 0 0 0 0,1 0 0 0 0,0 0 0 0 0,0-1 0 0 0,0 1 0 0 0,0-1 0 0 0,0 1 0 0 0,0-1 0 0 0,0 0 0 0 0,1-1 1 0 0,-1 1-1 0 0,1 0 0 0 0,-1-1 0 0 0,1 1 0 0 0,-3-5 0 0 0,3 5 4 0 0,1-4-69 0 0,-3-18 9 0 0,3 18-58 0 0,10-1-311 0 0,23-23 368 0 0,-24 23-31 0 0,2 10-84 0 0,29 12 119 0 0,-38-15 24 0 0,0 1-1 0 0,0-1 1 0 0,-1 0-1 0 0,1 0 1 0 0,0 1-1 0 0,0-1 1 0 0,-1 0-1 0 0,1 1 1 0 0,0-1-1 0 0,-1 0 0 0 0,1 1 1 0 0,0-1-1 0 0,-1 1 1 0 0,1-1-1 0 0,-1 1 1 0 0,1 0-1 0 0,-1-1 1 0 0,1 2-1 0 0,13 21-9 0 0,-14-22 12 0 0,1 0 0 0 0,-1 0 0 0 0,0 0 0 0 0,0 0 0 0 0,1 0 0 0 0,-1 0 0 0 0,0 0 0 0 0,0 1 0 0 0,0-1 0 0 0,0 0 0 0 0,0 0 0 0 0,0 0 0 0 0,-1 2 0 0 0,-5 9 0 0 0,4-10-89 0 0,0-1 0 0 0,0 1 0 0 0,0-1 0 0 0,0 1-1 0 0,0-1 1 0 0,0 0 0 0 0,0 0 0 0 0,-1 0 0 0 0,1 0 0 0 0,-1 0-1 0 0,1 0 1 0 0,0-1 0 0 0,-1 1 0 0 0,-4 0 0 0 0,-1-1-495 0 0,0 0 0 0 0,-16-1 0 0 0,20-1-389 0 0,-6-2-125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34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138 134 287 0 0,'-4'4'32'0'0,"1"0"304"0"0,0 0 0 0 0,0 0 0 0 0,-1-1 0 0 0,-3 4 0 0 0,-2 1 558 0 0,8-7-769 0 0,0-1 0 0 0,1 1 0 0 0,-1-1 0 0 0,0 0 0 0 0,1 1 0 0 0,-1-1 0 0 0,0 0 0 0 0,0 0-1 0 0,1 0 1 0 0,-1 0 0 0 0,0 1 0 0 0,0-1 0 0 0,0 0 0 0 0,1 0 0 0 0,-1 0 0 0 0,0-1 0 0 0,0 1 0 0 0,1 0 0 0 0,-1 0 0 0 0,0 0 0 0 0,0 0 0 0 0,1-1 0 0 0,-1 1 0 0 0,0 0 0 0 0,1-1 0 0 0,-1 1 0 0 0,0-1 0 0 0,1 1 0 0 0,-1-1 0 0 0,0 1 0 0 0,1-1 0 0 0,-1 1 0 0 0,1-1 0 0 0,-1 1 0 0 0,1-1 0 0 0,-1 0-1 0 0,1 1 1 0 0,0-1 0 0 0,-1-1 0 0 0,-8-17 163 0 0,7 14 972 0 0,8-55 172 0 0,4 54-1329 0 0,32-17-7 0 0,-31 17 249 0 0,-2 8-265 0 0,28 7 0 0 0,-36-9-75 0 0,0 0 1 0 0,0 0-1 0 0,0 0 0 0 0,0 1 0 0 0,0-1 0 0 0,-1 0 0 0 0,1 1 0 0 0,0-1 0 0 0,0 0 1 0 0,0 1-1 0 0,0-1 0 0 0,1 2 0 0 0,13 12 8 0 0,-6 3-13 0 0,-9-13 9 0 0,1 0-1 0 0,0-1 1 0 0,-1 1-1 0 0,1 0 1 0 0,-1 0-1 0 0,-1 0 1 0 0,1 0-1 0 0,0 0 1 0 0,-1 0-1 0 0,0 0 1 0 0,0 0-1 0 0,0 0 1 0 0,0 0-1 0 0,0-1 1 0 0,-1 1-1 0 0,-3 5 1 0 0,4-6 22 0 0,-1-1 1 0 0,0 1-1 0 0,0-1 1 0 0,1 1-1 0 0,-2-1 1 0 0,1 0-1 0 0,0 0 1 0 0,0 0 0 0 0,-1 0-1 0 0,1 0 1 0 0,-1 0-1 0 0,1-1 1 0 0,-1 1-1 0 0,0-1 1 0 0,1 1 0 0 0,-1-1-1 0 0,0 0 1 0 0,0 0-1 0 0,0-1 1 0 0,0 1-1 0 0,-6 0 1 0 0,6-1 11 0 0,1 0 0 0 0,-1 0 0 0 0,1-1 0 0 0,-1 1 0 0 0,1 0 0 0 0,0-1 0 0 0,-1 0 0 0 0,1 0 0 0 0,0 1 0 0 0,-1-1 1 0 0,-3-3-1 0 0,3 1 1 0 0,-1 0 1 0 0,0 0 0 0 0,1 0 0 0 0,0-1-1 0 0,0 0 1 0 0,0 1 0 0 0,0-1-1 0 0,0 0 1 0 0,-2-7 0 0 0,2 0-109 0 0,1-21-3 0 0,1 24 3 0 0,9-1-65 0 0,-4 5 121 0 0,0 0-1 0 0,0 0 1 0 0,0 0-1 0 0,1 1 1 0 0,-1-1 0 0 0,10-4-1 0 0,-12 7 9 0 0,0 0-1 0 0,1 1 0 0 0,-1-1 0 0 0,0 1 1 0 0,1 0-1 0 0,-1 0 0 0 0,1 0 0 0 0,-1 0 1 0 0,1 0-1 0 0,-1 0 0 0 0,0 0 0 0 0,1 1 1 0 0,-1-1-1 0 0,1 1 0 0 0,3 2 0 0 0,-3-2 1 0 0,0 0 0 0 0,0 1 0 0 0,0-1 0 0 0,0 1 0 0 0,-1 0 0 0 0,1 0 0 0 0,3 3 0 0 0,-4-3 8 0 0,0 1-1 0 0,0 0 0 0 0,0-1 1 0 0,0 1-1 0 0,0 0 1 0 0,-1 0-1 0 0,0 0 0 0 0,1 0 1 0 0,-1 1-1 0 0,0-1 1 0 0,-1 0-1 0 0,1 0 0 0 0,0 1 1 0 0,-1-1-1 0 0,0 0 1 0 0,0 1-1 0 0,0-1 0 0 0,0 0 1 0 0,0 1-1 0 0,-2 5 1 0 0,0-1 14 0 0,0-1-1 0 0,0 1 1 0 0,-1-1 0 0 0,0 0 0 0 0,-1 1 0 0 0,1-2 0 0 0,-9 12 0 0 0,10-15 1 0 0,0-1 0 0 0,0 1 1 0 0,0-1-1 0 0,0 0 0 0 0,-1 0 0 0 0,1 0 0 0 0,-1 0 1 0 0,1 0-1 0 0,-1-1 0 0 0,0 1 0 0 0,0-1 0 0 0,0 1 1 0 0,0-1-1 0 0,0 0 0 0 0,0 0 0 0 0,0-1 0 0 0,0 1 1 0 0,-6 0-1 0 0,5-1 4 0 0,0 0 0 0 0,0-1 1 0 0,-1 1-1 0 0,1-1 0 0 0,0 0 1 0 0,0 0-1 0 0,0 0 0 0 0,0 0 0 0 0,0-1 1 0 0,1 0-1 0 0,-1 0 0 0 0,0 0 0 0 0,1 0 1 0 0,-1 0-1 0 0,-3-5 0 0 0,-13-11 33 0 0,1-7-48 0 0,16 19-38 0 0,0-1 0 0 0,1 1 0 0 0,0-1 0 0 0,0 0 0 0 0,1 0-1 0 0,-1 0 1 0 0,1-9 0 0 0,1 15 19 0 0,-1-7-63 0 0,6-1-81 0 0,15-30 123 0 0,-15 30-52 0 0,8 5-173 0 0,37-9 179 0 0,-37 9 2 0 0,-5 6 12 0 0,24 4 38 0 0,-31-6 17 0 0,0 0 1 0 0,1 0-1 0 0,-1 1 1 0 0,0-1-1 0 0,0 0 1 0 0,0 1 0 0 0,0-1-1 0 0,0 1 1 0 0,0-1-1 0 0,0 1 1 0 0,1 1-1 0 0,26 17-48 0 0,-25-17 49 0 0,-1 0 1 0 0,1 0-1 0 0,-1 1 1 0 0,1 0-1 0 0,3 5 1 0 0,3 13-40 0 0,-8-16 55 0 0,-1-1 0 0 0,1 1 0 0 0,-1 0 0 0 0,0 0 0 0 0,0-1 0 0 0,-1 1 0 0 0,1 0 0 0 0,-1-1 0 0 0,0 1 0 0 0,0 0 0 0 0,-1-1 1 0 0,1 1-1 0 0,-1-1 0 0 0,0 0 0 0 0,0 0 0 0 0,-1 0 0 0 0,1 0 0 0 0,-1 0 0 0 0,0 0 0 0 0,0 0 0 0 0,-4 3 0 0 0,4-4-5 0 0,1-1 0 0 0,-1 1-1 0 0,1-1 1 0 0,-1 0 0 0 0,0 0 0 0 0,1 0 0 0 0,-1-1-1 0 0,0 1 1 0 0,0-1 0 0 0,-1 1 0 0 0,1-1 0 0 0,0 0 0 0 0,0 0-1 0 0,-1 0 1 0 0,1-1 0 0 0,0 1 0 0 0,-1-1 0 0 0,1 0-1 0 0,0 0 1 0 0,-1 0 0 0 0,1 0 0 0 0,-1-1 0 0 0,1 1-1 0 0,0-1 1 0 0,0 0 0 0 0,-1 0 0 0 0,1 0 0 0 0,0 0-1 0 0,-5-3 1 0 0,-5-7-7 0 0,6 5-9 0 0,3 3-10 0 0,0 0 0 0 0,1-1 0 0 0,-1 1 1 0 0,1-1-1 0 0,0 0 0 0 0,0 0 0 0 0,0 0 1 0 0,0 0-1 0 0,1-1 0 0 0,-4-7 0 0 0,-1-10-78 0 0,5 17-6 0 0,2-3-1 0 0,-2-25 0 0 0,2 25 2 0 0,7-2-245 0 0,22-32 412 0 0,-29 41-49 0 0,0 0-1 0 0,1 1 1 0 0,-1-1 0 0 0,0 0-1 0 0,1 1 1 0 0,-1-1-1 0 0,1 0 1 0 0,-1 1-1 0 0,1-1 1 0 0,0 0-1 0 0,-1 1 1 0 0,1-1 0 0 0,-1 1-1 0 0,1-1 1 0 0,0 1-1 0 0,0 0 1 0 0,-1-1-1 0 0,1 1 1 0 0,0 0-1 0 0,0-1 1 0 0,-1 1 0 0 0,1 0-1 0 0,0 0 1 0 0,0 0-1 0 0,0 0 1 0 0,1 0-1 0 0,42-8 568 0 0,-33 6 486 0 0,-2 5-1319 0 0,26 7-314 0 0,-35-10 522 0 0,1 0 0 0 0,0 0 0 0 0,0 0 1 0 0,0 0-1 0 0,-1 1 0 0 0,1-1 0 0 0,0 0 0 0 0,-1 1 1 0 0,1-1-1 0 0,0 0 0 0 0,0 1 0 0 0,-1-1 1 0 0,1 1-1 0 0,0 0 0 0 0,2 2 18 0 0,0 0-1 0 0,0 1 1 0 0,0-1 0 0 0,-1 1 0 0 0,0 0-1 0 0,1-1 1 0 0,-1 1 0 0 0,-1 0 0 0 0,1 0 0 0 0,-1 1-1 0 0,1-1 1 0 0,-1 0 0 0 0,0 0 0 0 0,-1 1-1 0 0,1-1 1 0 0,-1 0 0 0 0,1 1 0 0 0,-2-1-1 0 0,1 1 1 0 0,0-1 0 0 0,-1 0 0 0 0,0 1-1 0 0,0-1 1 0 0,0 0 0 0 0,0 0 0 0 0,-3 5-1 0 0,3-4 32 0 0,-1-1 1 0 0,-1 1-1 0 0,1-1 0 0 0,0 0 0 0 0,-1 1 0 0 0,0-1 1 0 0,0 0-1 0 0,-1-1 0 0 0,1 1 0 0 0,-1 0 0 0 0,1-1 0 0 0,-1 0 1 0 0,0 0-1 0 0,0 0 0 0 0,-1 0 0 0 0,1-1 0 0 0,-1 0 1 0 0,1 0-1 0 0,-1 0 0 0 0,0 0 0 0 0,1-1 0 0 0,-1 1 1 0 0,0-1-1 0 0,0-1 0 0 0,0 1 0 0 0,0-1 0 0 0,0 0 0 0 0,0 0 1 0 0,0 0-1 0 0,-9-2 0 0 0,9 1-223 0 0,1 0 0 0 0,-1 0 0 0 0,0-1 0 0 0,1 0 0 0 0,-7-3 0 0 0,10 4-304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35.7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164 112 1151 0 0,'0'0'292'0'0,"-15"15"1275"0"0,12-13-1373 0 0,1 0-1 0 0,-1 0 1 0 0,1 0-1 0 0,-1 0 0 0 0,0 0 1 0 0,1 0-1 0 0,-1-1 1 0 0,0 1-1 0 0,0-1 1 0 0,0 0-1 0 0,0 0 1 0 0,0 0-1 0 0,-1 0 1 0 0,1-1-1 0 0,0 1 1 0 0,0-1-1 0 0,-1 0 0 0 0,1 0 1 0 0,-5-1-1 0 0,5 1-38 0 0,0-1 0 0 0,0 0 0 0 0,1 0-1 0 0,-1 0 1 0 0,0-1 0 0 0,1 1 0 0 0,-1-1 0 0 0,1 1-1 0 0,0-1 1 0 0,-4-3 0 0 0,4 4-90 0 0,0-1 327 0 0,-1-2-21 0 0,-10-9-90 0 0,10 9 583 0 0,2-4-724 0 0,-1-1-89 0 0,1 5 20 0 0,0-1 1 0 0,0 1 0 0 0,0 0-1 0 0,1-1 1 0 0,0-4-1 0 0,6-1-17 0 0,19-28-32 0 0,-19 29 102 0 0,4 10-54 0 0,31 7 16 0 0,-40-8-82 0 0,-1 0 0 0 0,1 0 0 0 0,0 0 0 0 0,-1 0-1 0 0,1 0 1 0 0,0 0 0 0 0,-1 0 0 0 0,1 1 0 0 0,0-1-1 0 0,-1 0 1 0 0,1 0 0 0 0,0 1 0 0 0,-1-1 0 0 0,1 0-1 0 0,-1 1 1 0 0,1-1 0 0 0,0 1 0 0 0,-1-1 0 0 0,1 1-1 0 0,3 2 21 0 0,-2-1-14 0 0,-1-1 1 0 0,0 0 0 0 0,1 1 0 0 0,-1-1 0 0 0,0 1 0 0 0,0-1 0 0 0,1 1 0 0 0,-1-1-1 0 0,1 4 1 0 0,20 36 95 0 0,-22-40-102 0 0,1 0 1 0 0,0 1-1 0 0,0-1 1 0 0,-1 1 0 0 0,1-1-1 0 0,-1 1 1 0 0,0-1-1 0 0,1 1 1 0 0,-1-1-1 0 0,0 1 1 0 0,0-1-1 0 0,0 1 1 0 0,0 2 0 0 0,0 2-3 0 0,0-1 11 0 0,0 1 0 0 0,0-1 0 0 0,0 1 1 0 0,-1-1-1 0 0,1 1 0 0 0,-1-1 0 0 0,-1 0 0 0 0,1 1 0 0 0,-1-1 0 0 0,0 0 0 0 0,0 0 0 0 0,0 0 0 0 0,-1 0 0 0 0,1-1 0 0 0,-1 1 0 0 0,-1-1 0 0 0,1 1 0 0 0,0-1 0 0 0,-1 0 0 0 0,0 0 0 0 0,0-1 1 0 0,0 1-1 0 0,-6 2 0 0 0,9-5 8 0 0,0 0-1 0 0,-1-1 1 0 0,1 1 0 0 0,0-1 0 0 0,-1 0 0 0 0,1 0 0 0 0,0 1 0 0 0,-1-1 0 0 0,1 0 0 0 0,-1 0 0 0 0,1 0 0 0 0,-1 0-1 0 0,1 0 1 0 0,0-1 0 0 0,-1 1 0 0 0,1 0 0 0 0,-3-2 0 0 0,1 1 7 0 0,1 0 0 0 0,0 0 1 0 0,-1 0-1 0 0,1 0 0 0 0,0-1 0 0 0,-1 1 0 0 0,1-1 1 0 0,0 0-1 0 0,0 0 0 0 0,-1-2 0 0 0,-10-10 59 0 0,7 3-19 0 0,-5-18-41 0 0,11 28-22 0 0,-1 0 0 0 0,1 0 1 0 0,-1-1-1 0 0,1 1 0 0 0,0 0 1 0 0,-1-1-1 0 0,1 1 0 0 0,0-1 1 0 0,0-1-1 0 0,1-40-4 0 0,9-4-66 0 0,-8 38-30 0 0,7 1 25 0 0,-6 4 68 0 0,1 0 0 0 0,0 1 1 0 0,0-1-1 0 0,1 1 0 0 0,-1 0 1 0 0,1 1-1 0 0,8-5 0 0 0,-11 7 2 0 0,1-1 0 0 0,-1 1 0 0 0,1 0 0 0 0,0-1 0 0 0,-1 1 0 0 0,1 1 0 0 0,0-1 0 0 0,-1 0 0 0 0,1 0 0 0 0,-1 1 0 0 0,1 0 0 0 0,-1-1 0 0 0,1 1 0 0 0,-1 0 0 0 0,1 0 0 0 0,2 3 0 0 0,-2-3 0 0 0,0 1 0 0 0,-1 0 0 0 0,1 0 0 0 0,-1 0 0 0 0,0 0 0 0 0,0 0 0 0 0,0 0 0 0 0,0 0 0 0 0,2 4 0 0 0,-2-4 0 0 0,-1 0 0 0 0,0 1 0 0 0,0-1 0 0 0,0 0 0 0 0,0 0 0 0 0,-1 1 0 0 0,2 3 0 0 0,-1 16 0 0 0,-4-6 0 0 0,1-9 20 0 0,-1-1 0 0 0,0 1-1 0 0,0-1 1 0 0,0 0 0 0 0,-1 0 0 0 0,0 0-1 0 0,0 0 1 0 0,-1-1 0 0 0,0 1-1 0 0,0-1 1 0 0,0 0 0 0 0,0-1 0 0 0,-10 7-1 0 0,5-6 5 0 0,-6 0 40 0 0,12-5-34 0 0,1 0-1 0 0,-1 0 1 0 0,0 0-1 0 0,0 0 1 0 0,1-1-1 0 0,-1 0 1 0 0,-4-1-1 0 0,2-3 31 0 0,1 2-50 0 0,4 2-5 0 0,-1 0-1 0 0,1 0 0 0 0,0-1 1 0 0,-1 1-1 0 0,1 0 1 0 0,0-1-1 0 0,0 1 1 0 0,0-1-1 0 0,0 1 1 0 0,0-1-1 0 0,0 1 0 0 0,0-1 1 0 0,-1-3-1 0 0,-9-18-5 0 0,11 22-4 0 0,-1 0-1 0 0,1 0 1 0 0,0 0 0 0 0,-1 0 0 0 0,1 0 0 0 0,0 0-1 0 0,0 0 1 0 0,-1 0 0 0 0,1 0 0 0 0,0 0-1 0 0,0 0 1 0 0,0 0 0 0 0,0-1 0 0 0,0-32-103 0 0,0 25 16 0 0,5 0-70 0 0,14-27 82 0 0,-19 36 78 0 0,0-1 0 0 0,0 1 0 0 0,0-1 0 0 0,1 0 0 0 0,-1 1 0 0 0,0-1 0 0 0,0 1 0 0 0,1-1 0 0 0,-1 1 0 0 0,1 0 0 0 0,-1-1 0 0 0,0 1 0 0 0,1-1 0 0 0,-1 1 0 0 0,1 0 0 0 0,-1-1 0 0 0,1 1 0 0 0,-1 0 0 0 0,1-1 0 0 0,-1 1 0 0 0,1 0 0 0 0,-1 0 0 0 0,1-1 0 0 0,-1 1 0 0 0,1 0 0 0 0,0 0 0 0 0,-1 0 0 0 0,1 0 0 0 0,-1 0 0 0 0,1 0 0 0 0,-1 0 0 0 0,2 0 0 0 0,41-5 3 0 0,-32 4 68 0 0,-5 5-1 0 0,16 13-1 0 0,-14-8 10 0 0,-4-3-43 0 0,0-1-1 0 0,0 0-1 0 0,-1 1 1 0 0,0-1 0 0 0,0 1 0 0 0,0-1 0 0 0,-1 1 0 0 0,0 0-1 0 0,0 0 1 0 0,0 0 0 0 0,1 12 0 0 0,-4 3 39 0 0,-3 1 5 0 0,3-19-56 0 0,0 0 0 0 0,0 0 0 0 0,0-1 0 0 0,0 1 0 0 0,0 0 0 0 0,-1-1 0 0 0,1 1 0 0 0,-1-1 0 0 0,0 1 0 0 0,0-1 0 0 0,0 0 0 0 0,0 0 0 0 0,0 0-1 0 0,0 0 1 0 0,0 0 0 0 0,-4 2 0 0 0,-17 4-8 0 0,14-9-13 0 0,4 0 13 0 0,4 1-8 0 0,0 0 0 0 0,0 0 0 0 0,0 0 0 0 0,0 0 0 0 0,1 0 0 0 0,-1 0 0 0 0,0 0 0 0 0,0 0 0 0 0,0-1 0 0 0,0 1 0 0 0,0 0 0 0 0,0-1 0 0 0,1 1 0 0 0,-1-1 0 0 0,-1 0 0 0 0,-5-2 61 0 0,-9-8-50 0 0,-1-7-16 0 0,3-4-13 0 0,11 17-66 0 0,4-4-55 0 0,2-38-286 0 0,5 39 365 0 0,27-25 56 0 0,-35 32 1 0 0,0 1-1 0 0,1-1 0 0 0,-1 1 1 0 0,0-1-1 0 0,1 1 1 0 0,-1-1-1 0 0,0 1 0 0 0,1 0 1 0 0,-1-1-1 0 0,1 1 0 0 0,-1 0 1 0 0,0-1-1 0 0,1 1 0 0 0,-1 0 1 0 0,1 0-1 0 0,-1-1 1 0 0,1 1-1 0 0,-1 0 0 0 0,1 0 1 0 0,-1 0-1 0 0,1-1 0 0 0,-1 1 1 0 0,1 0-1 0 0,-1 0 1 0 0,1 0-1 0 0,-1 0 0 0 0,1 0 1 0 0,0 0-1 0 0,-1 0 0 0 0,1 0 1 0 0,-1 1-1 0 0,1-1 1 0 0,-1 0-1 0 0,1 0 0 0 0,30 9 22 0 0,-30-9-20 0 0,0 0 0 0 0,0 0 0 0 0,-1 1 0 0 0,1-1 0 0 0,0 0 0 0 0,0 0 0 0 0,-1 1 0 0 0,1-1 0 0 0,0 1 0 0 0,0-1 0 0 0,-1 0 1 0 0,1 1-1 0 0,0 0 0 0 0,15 14 7 0 0,-15-12 6 0 0,1-1 0 0 0,0 0-1 0 0,-1 0 1 0 0,1 1 0 0 0,-1-1 0 0 0,1 1-1 0 0,-1-1 1 0 0,0 1 0 0 0,0 0 0 0 0,-1-1-1 0 0,1 1 1 0 0,0 0 0 0 0,-1 0 0 0 0,0 0-1 0 0,1-1 1 0 0,-1 1 0 0 0,0 0-1 0 0,-1 0 1 0 0,0 5 0 0 0,-1-3 16 0 0,0 1-1 0 0,-1 0 1 0 0,0-1-1 0 0,0 0 1 0 0,-1 1 0 0 0,1-1-1 0 0,-1-1 1 0 0,0 1-1 0 0,-7 6 1 0 0,10-11-27 0 0,0 1 0 0 0,1 0 0 0 0,-1-1 0 0 0,0 1 0 0 0,1-1 0 0 0,-1 1 0 0 0,0-1 0 0 0,0 1 0 0 0,0-1 0 0 0,0 0 0 0 0,1 1 0 0 0,-1-1 0 0 0,0 0 0 0 0,0 1 0 0 0,0-1 0 0 0,0 0 0 0 0,-1 0 0 0 0,-4 0 58 0 0,-6 1-47 0 0,-4-6-16 0 0,13 4-14 0 0,-13-11-162 0 0,14 6 97 0 0,-5-20-21 0 0,5 20-11 0 0,5-4-321 0 0,12-30 328 0 0,-11 30 6 0 0,6 6-44 0 0,31-10 102 0 0,-41 13 42 0 0,1 1-1 0 0,-1 0 0 0 0,0-1 0 0 0,1 1 1 0 0,-1 0-1 0 0,0 0 0 0 0,1 0 0 0 0,-1-1 1 0 0,1 1-1 0 0,-1 0 0 0 0,0 0 0 0 0,1 0 1 0 0,-1 0-1 0 0,1 0 0 0 0,-1 0 0 0 0,1 0 1 0 0,-1 0-1 0 0,1 0 0 0 0,-1 0 0 0 0,0 0 1 0 0,1 0-1 0 0,-1 0 0 0 0,1 0 0 0 0,-1 0 1 0 0,1 0-1 0 0,-1 0 0 0 0,0 0 0 0 0,1 1 1 0 0,-1-1-1 0 0,1 0 0 0 0,-1 0 0 0 0,0 1 1 0 0,1-1-1 0 0,15 14 35 0 0,-15-14-28 0 0,0 1 1 0 0,-1-1-1 0 0,1 1 0 0 0,-1-1 0 0 0,1 1 1 0 0,-1-1-1 0 0,1 1 0 0 0,-1-1 0 0 0,1 1 1 0 0,-1-1-1 0 0,1 1 0 0 0,-1 0 1 0 0,0-1-1 0 0,1 1 0 0 0,-1 0 0 0 0,0-1 1 0 0,0 1-1 0 0,0 0 0 0 0,1 0 0 0 0,-1-1 1 0 0,0 1-1 0 0,0 0 0 0 0,0 0 1 0 0,0 1 24 0 0,1 2 5 0 0,-1-1 0 0 0,1 0 0 0 0,-1 1 1 0 0,1-1-1 0 0,-1 0 0 0 0,0 1 0 0 0,-1-1 0 0 0,1 1 1 0 0,0-1-1 0 0,-1 0 0 0 0,0 1 0 0 0,-1 2 0 0 0,0 0 42 0 0,0 0 1 0 0,-1 0-1 0 0,0-1 0 0 0,-6 11 0 0 0,4-9-20 0 0,-9 5-84 0 0,11-11-8 0 0,0-1 0 0 0,2 1-117 0 0,-2-1-19 0 0,1 0-56 0 0,1 0 87 0 0,0 0 0 0 0,0 0 0 0 0,-1 0-1 0 0,1 0 1 0 0,0 0 0 0 0,0 0 0 0 0,0 0-1 0 0,0 0 1 0 0,0-1 0 0 0,0 1 0 0 0,0 0 0 0 0,0-1-1 0 0,0 1 1 0 0,0-1 0 0 0,0 1 0 0 0,0-1-1 0 0,0 0 1 0 0,0 1 0 0 0,0-1 0 0 0,0 0-1 0 0,0 0 1 0 0,-1-1 0 0 0,-15-20-890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41.0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434 175 975 0 0,'0'0'514'0'0,"-2"18"1535"0"0,2-18-1968 0 0,0 1 1 0 0,-1-1-1 0 0,1 0 0 0 0,0 1 1 0 0,0-1-1 0 0,0 1 0 0 0,-1-1 0 0 0,1 0 1 0 0,0 0-1 0 0,-1 1 0 0 0,1-1 1 0 0,0 0-1 0 0,-1 1 0 0 0,1-1 0 0 0,0 0 1 0 0,-1 0-1 0 0,1 0 0 0 0,-1 1 1 0 0,1-1-1 0 0,0 0 0 0 0,-1 0 0 0 0,1 0 1 0 0,-1 0-1 0 0,1 0 0 0 0,-1 0 1 0 0,1 0-1 0 0,0 0 0 0 0,-1 0 0 0 0,1 0 1 0 0,-1 0-1 0 0,0 0 0 0 0,-20-4 983 0 0,2 1-389 0 0,13 3-521 0 0,-9-1 229 0 0,1 1-1 0 0,-1 1 1 0 0,1 1-1 0 0,-1 0 1 0 0,-17 5-1 0 0,-52 12 28 0 0,54-14-455 0 0,-33 12 0 0 0,47-12 15 0 0,2-1-55 0 0,-22 10 0 0 0,19-9 297 0 0,10-6-61 0 0,6 1-149 0 0,1 0 0 0 0,0 0 1 0 0,0 0-1 0 0,0-1 0 0 0,0 1 1 0 0,0 0-1 0 0,0 0 1 0 0,0-1-1 0 0,0 1 0 0 0,0 0 1 0 0,0 0-1 0 0,0 0 0 0 0,0-1 1 0 0,0 1-1 0 0,0 0 0 0 0,0 0 1 0 0,0-1-1 0 0,0 1 1 0 0,0 0-1 0 0,0 0 0 0 0,0 0 1 0 0,0-1-1 0 0,1 1 0 0 0,-1 0 1 0 0,0 0-1 0 0,0 0 0 0 0,0-1 1 0 0,0 1-1 0 0,0 0 1 0 0,1 0-1 0 0,-1 0 0 0 0,0 0 1 0 0,0-1-1 0 0,27-35 25 0 0,-20 27 1202 0 0,0 1-590 0 0,20-27-154 0 0,-20 27-676 0 0,-1-1-835 0 0,19-26 547 0 0,-19 27 338 0 0,0-3 169 0 0,19-31-6 0 0,-19 32 40 0 0,0 1 3 0 0,15-26-38 0 0,-16 27 523 0 0,0 12-475 0 0,16 14-20 0 0,-20-17-55 0 0,0 1 1 0 0,0-1-1 0 0,0 1 1 0 0,0-1 0 0 0,-1 1-1 0 0,1 0 1 0 0,0 0-1 0 0,-1-1 1 0 0,1 1 0 0 0,-1 0-1 0 0,0 0 1 0 0,0 0-1 0 0,0-1 1 0 0,0 1-1 0 0,0 0 1 0 0,0 3 0 0 0,0 4-1 0 0,4 69 10 0 0,6 158 44 0 0,-6-182-143 0 0,-4-53 8 0 0,1 5 15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43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84 975 0 0,'-7'-13'6799'0'0,"33"-18"-6372"0"0,-19 23 1323 0 0,3 3-1318 0 0,34-16 0 0 0,-33 15 656 0 0,-1 9-921 0 0,0 1-156 0 0,0-1 0 0 0,13 7 0 0 0,-21-9-11 0 0,0 0 0 0 0,-1 0 0 0 0,1 0 0 0 0,-1 0 0 0 0,1 1 0 0 0,-1-1 0 0 0,1 1 0 0 0,-1-1 0 0 0,0 1 0 0 0,1-1 0 0 0,-1 1 0 0 0,0 0 0 0 0,1 2 0 0 0,0 1-7 0 0,-1 0 0 0 0,1 0 0 0 0,-1 0-1 0 0,0 0 1 0 0,-1 0 0 0 0,1 0 0 0 0,-1 0-1 0 0,0 0 1 0 0,0 0 0 0 0,-1 0 0 0 0,1 0-1 0 0,-1 0 1 0 0,0 0 0 0 0,-1 0 0 0 0,-1 6-1 0 0,0-4-3 0 0,1 0-1 0 0,-1-1 1 0 0,0 1-1 0 0,-1-1 0 0 0,0 0 1 0 0,0 0-1 0 0,0 0 1 0 0,-1 0-1 0 0,-10 9 0 0 0,8-8 13 0 0,7-6 2 0 0,-1-1 0 0 0,1 1-1 0 0,-1-1 1 0 0,1 0 0 0 0,0 1 0 0 0,-1-1 0 0 0,1 0 0 0 0,-1 0-1 0 0,1 1 1 0 0,-1-1 0 0 0,0 0 0 0 0,1 0 0 0 0,-1 0-1 0 0,1 0 1 0 0,-1 1 0 0 0,1-1 0 0 0,-1 0 0 0 0,1 0 0 0 0,-1 0-1 0 0,-1 0 1 0 0,-5-1-7 0 0,1-4-81 0 0,5 3-31 0 0,13 0-415 0 0,38-8 530 0 0,-49 10 4 0 0,1-1 0 0 0,-1 1 0 0 0,1 0 0 0 0,-1-1 0 0 0,1 1 0 0 0,-1 0 0 0 0,1 0 0 0 0,-1 0 0 0 0,1 0 0 0 0,-1 1 1 0 0,1-1-1 0 0,-1 0 0 0 0,2 1 0 0 0,38 9-3 0 0,-39-10-4 0 0,-1 0 1 0 0,0 1-1 0 0,1-1 0 0 0,-1 1 1 0 0,0-1-1 0 0,1 1 1 0 0,-1-1-1 0 0,0 1 1 0 0,0 0-1 0 0,0-1 1 0 0,2 2-1 0 0,25 21 5 0 0,-26-20 15 0 0,0-1 0 0 0,0 1 0 0 0,-1 0 0 0 0,1 0-1 0 0,0 0 1 0 0,-1 0 0 0 0,0 0 0 0 0,0 0 0 0 0,0 0-1 0 0,0 0 1 0 0,0 0 0 0 0,-1 0 0 0 0,0 0 0 0 0,1 1 0 0 0,-1-1-1 0 0,0 0 1 0 0,0 0 0 0 0,-1 1 0 0 0,1-1 0 0 0,-1 0-1 0 0,0 0 1 0 0,0 0 0 0 0,0 0 0 0 0,0 0 0 0 0,0 0-1 0 0,-2 4 1 0 0,-1 1 84 0 0,-1 0 1 0 0,0 0-1 0 0,0-1 0 0 0,0 1 0 0 0,-1-1 0 0 0,0 0 0 0 0,-14 12 0 0 0,16-17-46 0 0,0 1 0 0 0,0-1 0 0 0,0 1 0 0 0,0-1 1 0 0,0-1-1 0 0,-1 1 0 0 0,1 0 0 0 0,-1-1 0 0 0,1 0 0 0 0,-1 0 0 0 0,0-1 0 0 0,1 1 0 0 0,-1-1 0 0 0,0 0 0 0 0,1 0 0 0 0,-1 0 0 0 0,0-1 0 0 0,1 0 0 0 0,-6-1 0 0 0,-3-1-241 0 0,0-1-1 0 0,0-1 0 0 0,0 0 1 0 0,-24-14-1 0 0,34 17-175 0 0,-13-5-3463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47.1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1 775 0 0,'0'0'4296'0'0,"0"2"-3752"0"0,4 47 1261 0 0,-4 56-1 0 0,0-48-1269 0 0,-7 24 274 0 0,1-3-163 0 0,6-77-714 0 0,1 6-576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47.5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235 236 975 0 0,'-1'3'22'0'0,"-1"0"21"0"0,-8 7-20 0 0,2-3 304 0 0,-1 0 0 0 0,0 0-1 0 0,0-1 1 0 0,0 0 0 0 0,0-1-1 0 0,-17 8 1 0 0,21-12-193 0 0,1 1 0 0 0,-1-1 1 0 0,0 0-1 0 0,0-1 0 0 0,1 1 0 0 0,-1-1 0 0 0,0 0 0 0 0,0 0 0 0 0,0 0 1 0 0,0-1-1 0 0,1 1 0 0 0,-1-1 0 0 0,0 0 0 0 0,1-1 0 0 0,-1 1 0 0 0,0-1 1 0 0,-4-2-1 0 0,3 0 10 0 0,1 0 1 0 0,0 0 0 0 0,0 0-1 0 0,-5-6 1 0 0,9 10-152 0 0,-2-4 169 0 0,0-2-30 0 0,-8-19-4 0 0,8 19 96 0 0,3-5-129 0 0,1-32-6 0 0,-1 41-81 0 0,1 0-1 0 0,-1-1 0 0 0,0 1 1 0 0,0 0-1 0 0,1 0 0 0 0,-1 0 1 0 0,1 0-1 0 0,0 0 0 0 0,0-2 1 0 0,18-47 22 0 0,-18 47-19 0 0,0 1 0 0 0,1 0-1 0 0,-1 0 1 0 0,1 0 0 0 0,3-5-1 0 0,23-36 22 0 0,-21 32 506 0 0,4 9-292 0 0,34-12 9 0 0,-34 11 26 0 0,-4 8 9 0 0,19 9 4 0 0,-17-5 1 0 0,-3-1-158 0 0,-2 0 1 0 0,1 0-1 0 0,-1 1 0 0 0,0-1 1 0 0,-1 1-1 0 0,0 0 0 0 0,0 0 1 0 0,0 0-1 0 0,2 16 0 0 0,-5-12-31 0 0,1 0 0 0 0,-1 0 0 0 0,-1-1-1 0 0,0 1 1 0 0,-1 0 0 0 0,-5 18 0 0 0,4-22-156 0 0,1-1 0 0 0,-1 1 1 0 0,0-1-1 0 0,-1 1 1 0 0,0-1-1 0 0,0 0 0 0 0,-1 0 1 0 0,0-1-1 0 0,0 0 1 0 0,-9 9-1 0 0,12-13-146 0 0,-1 0 1 0 0,1 0-1 0 0,-1-1 1 0 0,0 1-1 0 0,0-1 0 0 0,0 1 1 0 0,0-1-1 0 0,0 0 1 0 0,0 0-1 0 0,0-1 0 0 0,0 1 1 0 0,0 0-1 0 0,0-1 1 0 0,-1 0-1 0 0,1 0 0 0 0,0 0 1 0 0,0 0-1 0 0,0 0 1 0 0,-4-2-1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25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3328 143 0 0,'-1'-8'13232'0'0,"49"-10"-13157"0"0,-36 14 488 0 0,1 0-507 0 0,37-12-30 0 0,-37 12 213 0 0,-1 0-164 0 0,38-12-47 0 0,-38 12 102 0 0,-7 4-120 0 0,0 0 0 0 0,0-1-1 0 0,-1 1 1 0 0,1-1-1 0 0,8-2 1 0 0,-8 2 14 0 0,0 0-1 0 0,-1 0 1 0 0,1 0-1 0 0,0 1 0 0 0,8-1 1 0 0,-1-1 31 0 0,35-8-33 0 0,-35 8 133 0 0,-1-3-80 0 0,35-12-47 0 0,-35 13 36 0 0,2-1 4 0 0,38-15 1 0 0,-38 15-4 0 0,-1 1-1 0 0,48-19-10 0 0,-1-5-33 0 0,-38 14 22 0 0,36-30 21 0 0,-10 8-43 0 0,0 0 32 0 0,-26 21 1 0 0,38-20-44 0 0,14-9 1 0 0,-22 9 42 0 0,-31 21 1 0 0,30-23-44 0 0,0 0 1 0 0,-30 22 32 0 0,31-22-33 0 0,16-5-10 0 0,-3-4 0 0 0,-5 0 0 0 0,-13 7 11 0 0,-27 25 32 0 0,18-12-22 0 0,8-3 33 0 0,4-4-1 0 0,-36 24-45 0 0,36-29 48 0 0,8-9 18 0 0,-14 14-10 0 0,-21 18-10 0 0,20-14-33 0 0,-21 14 22 0 0,30-25-33 0 0,-5 0 1 0 0,-28 24 32 0 0,19-17-22 0 0,-19 17 22 0 0,17-16-22 0 0,-18 16 22 0 0,18-16-22 0 0,-18 15 22 0 0,22-27-33 0 0,1-6-10 0 0,4-3 0 0 0,-7 10 11 0 0,-23 26 32 0 0,12-17-22 0 0,15-16 43 0 0,-35 42-11 0 0,1 0 1 0 0,26-33-44 0 0,16-13-10 0 0,1 4 0 0 0,1-4 11 0 0,-7 1 32 0 0,0 0-33 0 0,4-1 1 0 0,-3 4 32 0 0,-1-1-33 0 0,-7-1-10 0 0,-4 4 0 0 0,2-1 0 0 0,-1-3 0 0 0,-1 2 0 0 0,-1-4 0 0 0,-8 7 14 0 0,-19 38 52 0 0,0 1 1 0 0,22-34-54 0 0,8-8-13 0 0,-4-1 0 0 0,-6 8 11 0 0,-14 26 32 0 0,12-16-22 0 0,-12 16 22 0 0,12-26-33 0 0,11-18 44 0 0,-10 18-44 0 0,1-7-10 0 0,-3 3 0 0 0,8-1 0 0 0,-1-1 0 0 0,-3 1 0 0 0,0 1 0 0 0,-9 9 11 0 0,-15 31 42 0 0,2-1 1 0 0,11-23-33 0 0,-11 24 32 0 0,-2-1 1 0 0,9-25-32 0 0,-8 25 80 0 0,1 1-140 0 0,11-24 14 0 0,-11 23-34 0 0,-9 6-4191 0 0,4 3 4192 0 0,1-1 0 0 0,0 0-1 0 0,0 0 1 0 0,0 0 0 0 0,0 0 0 0 0,-1 0 0 0 0,1 0-1 0 0,0 0 1 0 0,0 0 0 0 0,0 0 0 0 0,0 0-1 0 0,-1 0 1 0 0,1 1 0 0 0,0-1 0 0 0,0 0-1 0 0,0 0 1 0 0,-1 0 0 0 0,-2 11-4538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32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20 599 0 0,'0'0'1267'0'0,"-2"-4"-862"0"0,-6-11 3069 0 0,8 20-2924 0 0,1 0 0 0 0,-1-1-1 0 0,1 1 1 0 0,0 0 0 0 0,0 0 0 0 0,0-1 0 0 0,1 1 0 0 0,-1-1 0 0 0,1 1 0 0 0,0-1-1 0 0,4 6 1 0 0,-3-6 494 0 0,0 0-785 0 0,9 10-10 0 0,-9-10 206 0 0,0 0-254 0 0,10 9-1 0 0,-10-9-2 0 0,0-1-13 0 0,52 70 863 0 0,-31-42-703 0 0,6 9-41 0 0,1-1-17 0 0,12 24-20 0 0,89 101 323 0 0,-123-153-515 0 0,16 17 0 0 0,8 9 79 0 0,35 36 70 0 0,-12-8-106 0 0,-27-33-48 0 0,-7-7-47 0 0,2 3 20 0 0,0 1-22 0 0,2-1 22 0 0,-2-2-21 0 0,-1 0 26 0 0,5 3 18 0 0,-8-7-56 0 0,7 12 44 0 0,-8-12-44 0 0,5 5-10 0 0,0-2 0 0 0,-1-2 0 0 0,0-1 0 0 0,0 0 0 0 0,1 0 0 0 0,7 5 0 0 0,-6-3 12 0 0,-3-2 36 0 0,1 4 24 0 0,-7-10-60 0 0,5 3-12 0 0,2 1 0 0 0,5 5 0 0 0,0-1 0 0 0,2 2 0 0 0,0-1 0 0 0,-5-5 0 0 0,1 0 11 0 0,-14-12 32 0 0,17 12-33 0 0,4 3-10 0 0,-1 0 0 0 0,-4-3 11 0 0,-16-12 32 0 0,17 10-33 0 0,3 4-10 0 0,2-1 0 0 0,-3 1 0 0 0,-7-3 0 0 0,-1-1 0 0 0,8-1 12 0 0,4 1 36 0 0,-6 0-36 0 0,0 0-12 0 0,-3 0 0 0 0,-4 0 0 0 0,5 1 0 0 0,7-1 0 0 0,-6-2 0 0 0,-2 0 0 0 0,-1-1 0 0 0,-2 1 0 0 0,3 0 0 0 0,6-2 0 0 0,5 0 0 0 0,0-1 0 0 0,-1 2 0 0 0,-1 0 0 0 0,15-1 54 0 0,-15-4-44 0 0,0-1 2 0 0,-29-7 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8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17 9239 0 0,'-3'5'425'0'0,"2"-1"2846"0"0,9-4-639 0 0,73-2 2977 0 0,39-6-2787 0 0,-9 0-1981 0 0,-88 4-589 0 0,-10 1-300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1 143 0 0,'0'0'1536'0'0,"1"3"-1212"0"0,5 38 492 0 0,3 99 106 0 0,-9 153 0 0 0,0-268-912 0 0,0-15 3 0 0,0-1 0 0 0,0 1 1 0 0,-1 0-1 0 0,-1-1 0 0 0,-2 13 1 0 0,3-20 676 0 0,-1-5-478 0 0,-1-3-80 0 0,0-1-1 0 0,0 0 1 0 0,1 0-1 0 0,-2-7 1 0 0,-4-21 163 0 0,2 0 1 0 0,2 0 0 0 0,1-1 0 0 0,3-41-1 0 0,0 65-252 0 0,4-22 162 0 0,8-18-105 0 0,-9 34-85 0 0,-1 10-3 0 0,0 0 0 0 0,0 0-1 0 0,1 1 1 0 0,5-12 0 0 0,-6 13-10 0 0,1 0 0 0 0,0-1 0 0 0,1 1 0 0 0,6-8 0 0 0,-6 10-4 0 0,1-1 0 0 0,0 1-1 0 0,0-1 1 0 0,9-5-1 0 0,25-18-60 0 0,-29 20 53 0 0,-2 2-57 0 0,1 6 1 0 0,25 1 32 0 0,-25 0-62 0 0,-2 1-92 0 0,21 10 98 0 0,-21-9-5 0 0,-3 2 35 0 0,13 17 49 0 0,-16-20 11 0 0,0 0 0 0 0,0 0 0 0 0,-1 0 0 0 0,1 0 0 0 0,0 0 0 0 0,-1 0 0 0 0,1 0 0 0 0,-1 3 0 0 0,1 11 0 0 0,-5-3 11 0 0,-1-5 34 0 0,1-1 0 0 0,-1 1 0 0 0,0-1 0 0 0,-1 0 1 0 0,0-1-1 0 0,0 1 0 0 0,0-1 0 0 0,-1 0 0 0 0,0-1 0 0 0,-13 9 0 0 0,11-9 14 0 0,7-4-61 0 0,-14 5 17 0 0,12-6-31 0 0,-1-1-81 0 0,4 0-49 0 0,-1 1 0 0 0,1-1 0 0 0,0 1 0 0 0,0-1 0 0 0,0 0 0 0 0,-1 0 0 0 0,1 1 0 0 0,0-1 0 0 0,0 0 0 0 0,0 0 0 0 0,0 0 0 0 0,0 0 0 0 0,1 0 0 0 0,-1 0 0 0 0,0 0 0 0 0,0-2 0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40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35 599 0 0,'0'0'1050'0'0,"0"-6"-820"0"0,0-23 10076 0 0,4 34-10100 0 0,9 13 2 0 0,-9-13-5 0 0,-3-3-23 0 0,34 116 1453 0 0,-28-89-1397 0 0,-4-15 31 0 0,8 23 0 0 0,-3-14-113 0 0,11 40 0 0 0,-8-22 35 0 0,5 18 238 0 0,16 101 0 0 0,-14-57-121 0 0,-6-31-121 0 0,-7-37-87 0 0,2 0 0 0 0,14 42 1 0 0,-3-22 58 0 0,-1 0 1 0 0,-4 0-1 0 0,-1 2 0 0 0,3 64 1 0 0,-12-78-58 0 0,-2-15-36 0 0,8 53 1 0 0,-5-59 12 0 0,0 26 0 0 0,0-9-18 0 0,9 252 141 0 0,-19-97-72 0 0,-16 54-56 0 0,3-59-8 0 0,0-73-30 0 0,1-9-4 0 0,15-79 6 0 0,-10 37 0 0 0,9-34-36 0 0,2-12 0 0 0,2-16 0 0 0,-2-1-13 0 0,-14 2-1116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51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52 143 0 0,'0'0'892'0'0,"-2"-4"-598"0"0,-15-32 1512 0 0,16 34-388 0 0,0 1-1318 0 0,1 1 0 0 0,0-1 0 0 0,0 0 0 0 0,-1 1 1 0 0,1-1-1 0 0,0 1 0 0 0,-1-1 0 0 0,1 1 0 0 0,-1-1 1 0 0,1 1-1 0 0,-1-1 0 0 0,1 1 0 0 0,-1 0 0 0 0,1-1 1 0 0,-1 1-1 0 0,1 0 0 0 0,-1-1 0 0 0,1 1 0 0 0,-1 0 0 0 0,0 0 1 0 0,1 0-1 0 0,-1-1 0 0 0,1 1 0 0 0,-1 0 0 0 0,0 0 1 0 0,1 0-1 0 0,-1 0 0 0 0,-2 0 1285 0 0,3 0-1362 0 0,0 0 0 0 0,0 0-1 0 0,-1 0 1 0 0,1 0 0 0 0,0 0-1 0 0,0 0 1 0 0,0 0 0 0 0,0 0-1 0 0,0 0 1 0 0,-1 0 0 0 0,1 0-1 0 0,0 0 1 0 0,0 0-1 0 0,0 0 1 0 0,0 0 0 0 0,0 0-1 0 0,-1 0 1 0 0,1 0 0 0 0,0 1-1 0 0,0-1 1 0 0,0 0 0 0 0,0 0-1 0 0,0 0 1 0 0,-1 0 0 0 0,1 0-1 0 0,0 0 1 0 0,0 0 0 0 0,0 0-1 0 0,0 0 1 0 0,0 1 0 0 0,0-1-1 0 0,0 0 1 0 0,0 0-1 0 0,0 0 1 0 0,0 0 0 0 0,-1 0-1 0 0,1 0 1 0 0,0 1 0 0 0,0-1-1 0 0,0 0 1 0 0,0 0 0 0 0,0 0-1 0 0,0 0 1 0 0,0 1 0 0 0,0-1-1 0 0,0 0 1 0 0,0 0 0 0 0,0 0-1 0 0,0 0 1 0 0,-2 11 715 0 0,2-9-715 0 0,0 0 490 0 0,1 1-280 0 0,4 11-9 0 0,-4-11-34 0 0,1 0-20 0 0,5 10-2 0 0,-5-10-4 0 0,1 1-17 0 0,10 12-10 0 0,-10-12-1 0 0,-1 0 0 0 0,62 121 1040 0 0,-58-114-1104 0 0,-1 0 0 0 0,8 11-1 0 0,-8-14-62 0 0,4 8 72 0 0,0-1-32 0 0,-6-11-25 0 0,-2-3-19 0 0,15 23 109 0 0,-1 0 0 0 0,15 32-1 0 0,8 28 235 0 0,-17-20-276 0 0,-9-15 195 0 0,-11-48-266 0 0,-1-1 0 0 0,0 0 0 0 0,0 0 0 0 0,0 1 0 0 0,0-1 0 0 0,1 0 0 0 0,-1 0 0 0 0,0 1 0 0 0,0-1 0 0 0,0 0-1 0 0,0 1 1 0 0,0-1 0 0 0,0 0 0 0 0,0 0 0 0 0,0 1 0 0 0,0-1 0 0 0,0 0 0 0 0,0 1 0 0 0,0-1 0 0 0,0 0 0 0 0,0 0 0 0 0,0 1 0 0 0,0-1 0 0 0,0 0 0 0 0,0 1 0 0 0,0-1 0 0 0,-1 0 0 0 0,1 0 0 0 0,0 1 0 0 0,0-1 0 0 0,-1 3 15 0 0,8 13-9 0 0,-2-6-7 0 0,1 0 11 0 0,-5-5 17 0 0,-2-3-101 0 0,1-2 9 0 0,-1 1-1 0 0,1-1 1 0 0,-1 0 0 0 0,1 1 0 0 0,-1-1 0 0 0,1 0 0 0 0,-1 0 0 0 0,0 0 0 0 0,1 1 0 0 0,-1-1 0 0 0,1 0 0 0 0,-1 0 0 0 0,1 0 0 0 0,-1 0 0 0 0,0 0-1 0 0,1 0 1 0 0,-1 0 0 0 0,1 0 0 0 0,-1 0 0 0 0,0 0 0 0 0,0-1 0 0 0,-3 1-2414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51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17 287 0 0,'-17'-3'344'0'0,"0"-11"12880"0"0,28 24-12376 0 0,14 22-178 0 0,-5-6-436 0 0,24 38 38 0 0,-14-11 78 0 0,-2 1-1 0 0,25 75 1 0 0,5 10 283 0 0,-54-132-592 0 0,1 5 26 0 0,1-1-1 0 0,11 16 1 0 0,-15-23-24 0 0,1 2-43 0 0,-2-3-43 0 0,3 5 0 0 0,-3-6-113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55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30 975 0 0,'-7'0'592'0'0,"1"-1"-99"0"0,0 0 0 0 0,0 0 0 0 0,1 1 0 0 0,-1-1-1 0 0,0 2 1 0 0,0-1 0 0 0,0 0 0 0 0,0 1 0 0 0,-9 3-1 0 0,11-2-34 0 0,0 0-1 0 0,0 0 0 0 0,0 0 1 0 0,0 1-1 0 0,0-1 0 0 0,1 1 1 0 0,-8 7 4735 0 0,22-13-5045 0 0,34-8-11 0 0,-34 8 134 0 0,0 2-143 0 0,3 0-87 0 0,29-2 275 0 0,-30 2-216 0 0,36-1-4 0 0,-36 1 0 0 0,-1 0-4 0 0,36-3-17 0 0,-36 4-10 0 0,0-1-1 0 0,35 0 6 0 0,-2-2 19 0 0,-4-1 8 0 0,0 2-1 0 0,-31 1-1 0 0,1 0-6 0 0,33-4-1 0 0,-34 4 90 0 0,1 0-84 0 0,29-4 2 0 0,-29 4 176 0 0,-3 1-205 0 0,27 3-43 0 0,-26-3 1 0 0,-4 3-1109 0 0,17 7 940 0 0,-16-8 0 0 0,-5 5-2561 0 0,-2-1 368 0 0,-8-6 1275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56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4 599 0 0,'0'0'280'0'0,"-6"5"607"0"0,4-4-1001 0 0,1 1 645 0 0,-1-1 0 0 0,0 1 0 0 0,1-1-1 0 0,-1 1 1 0 0,1 0 0 0 0,-1 0 0 0 0,1 0-1 0 0,0 0 1 0 0,0 0 0 0 0,0 0 0 0 0,0 0 0 0 0,0 0-1 0 0,0 0 1 0 0,0 5 2815 0 0,26-6-2935 0 0,19-1 618 0 0,4-2-787 0 0,-36 1-2 0 0,0 0-4 0 0,47-3 192 0 0,7-7-24 0 0,-52 9-257 0 0,0 0-19 0 0,66-9 241 0 0,-35 5-241 0 0,-34 4 0 0 0,-1 2-5 0 0,31-1-22 0 0,-31 0 91 0 0,0 2-92 0 0,31 0 16 0 0,-31-1 235 0 0,0 1-288 0 0,27 1-38 0 0,-28-1 388 0 0,1-1-337 0 0,28-2-44 0 0,-29 2 206 0 0,-7 3-182 0 0,6 7-67 0 0,-9-10-68 0 0,1 1-1 0 0,0 0 1 0 0,0-1 0 0 0,-1 1 0 0 0,1-1-1 0 0,0 1 1 0 0,-1 0 0 0 0,1-1 0 0 0,-1 1-1 0 0,1-1 1 0 0,-1 1 0 0 0,1-1 0 0 0,-1 1-1 0 0,1-1 1 0 0,-1 1 0 0 0,1-1 0 0 0,-1 0-1 0 0,0 1 1 0 0,1-1 0 0 0,-1 0 0 0 0,0 1-1 0 0,1-1 1 0 0,-1 0 0 0 0,-1 0 0 0 0,-8 0-1884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59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23 975 0 0,'0'0'11456'0'0,"-3"-5"-11242"0"0,-8-12-20 0 0,8 20-36 0 0,1 0 0 0 0,-1 0-1 0 0,1 1 1 0 0,0-1 0 0 0,0 1-1 0 0,-3 6 1 0 0,3-6-62 0 0,-104 169 1864 0 0,49-76-1385 0 0,-8 12 0 0 0,63-106-552 0 0,-9 14 135 0 0,-1-1 1 0 0,-24 27-1 0 0,36-42-86 0 0,-1 0 0 0 0,-5 7 2 0 0,5-7-87 0 0,-9 8 202 0 0,9-8-271 0 0,11-9-7658 0 0,39-30 6344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9:00.0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1 1351 0 0,'0'0'2668'0'0,"-9"1"-458"0"0,-2 12 354 0 0,-17 25 0 0 0,10-14-1707 0 0,-59 89 1512 0 0,-4 18-689 0 0,38-56-1057 0 0,18-36-126 0 0,24-37-433 0 0,-4 2 591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9:00.5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0 455 0 0,'0'0'8000'0'0,"-5"11"-6057"0"0,-84 123 3489 0 0,-82 155-2425 0 0,165-279-2987 0 0,0 2 133 0 0,-16 20 0 0 0,17-26-78 0 0,3-3-20 0 0,-1 2-59 0 0,3-4-72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9:03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15 431 0 0,'0'0'312'0'0,"-2"-1"-160"0"0,-5-2 204 0 0,1 1 0 0 0,0 0 0 0 0,0 0 0 0 0,-1 0 0 0 0,1 1-1 0 0,-10-1 1 0 0,14 2 76 0 0,-10 1 1518 0 0,11-1-1573 0 0,1 0 1 0 0,-1-1-1 0 0,0 1 0 0 0,1 0 1 0 0,-1 0-1 0 0,0 0 1 0 0,0 0-1 0 0,1 0 0 0 0,-1 0 1 0 0,0 0-1 0 0,1 0 0 0 0,-1 0 1 0 0,0 0-1 0 0,1 1 0 0 0,-1-1 1 0 0,0 0-1 0 0,1 0 1 0 0,-1 1-1 0 0,0-1 0 0 0,1 0 1 0 0,-2 1-1 0 0,4 1-310 0 0,-2-1-38 0 0,1 0 0 0 0,0 0-1 0 0,-1-1 1 0 0,1 1 0 0 0,-1 0 0 0 0,1 0 0 0 0,-1 0-1 0 0,1 0 1 0 0,-1 0 0 0 0,0 0 0 0 0,1 0-1 0 0,-1 2 409 0 0,5 1-245 0 0,16 12 0 0 0,-15-12-2 0 0,-2-1-13 0 0,12 11-8 0 0,-12-11-1 0 0,1 2-1 0 0,16 12-6 0 0,-16-13-1 0 0,1 1 0 0 0,26 22 118 0 0,-27-22-242 0 0,17 12 138 0 0,7 4-16 0 0,1 3-74 0 0,1-3-3 0 0,-3 0-14 0 0,-6-3-57 0 0,4 6 1 0 0,-10-10 43 0 0,-7-4-46 0 0,9 12 33 0 0,-15-19-111 0 0,-2 4-970 0 0,1-3-287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9:04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38 775 0 0,'-2'-2'54'0'0,"-7"-6"-4"0"0,7 7 424 0 0,0-2-196 0 0,-23-20 6940 0 0,25 25-6597 0 0,0 10-12 0 0,0-10-1 0 0,3 3-10 0 0,9 12-48 0 0,-9-13-26 0 0,2 2-4 0 0,0 1-350 0 0,-2-3-46 0 0,0-1 0 0 0,0 1 1 0 0,0-1-1 0 0,1 0 1 0 0,4 4-1 0 0,18 16 624 0 0,-21-19-629 0 0,17 14 350 0 0,-16-14-400 0 0,-3-1-14 0 0,1-1-1 0 0,-1 0 1 0 0,1 1-1 0 0,-1-1 1 0 0,7 2-1 0 0,29 14 321 0 0,-30-14-315 0 0,24 11 233 0 0,-7-1-127 0 0,-19-11-46 0 0,2 2-22 0 0,43 24 165 0 0,-22-13-198 0 0,-23-12-1 0 0,-1 0 0 0 0,16 12 6 0 0,-13-9 15 0 0,6 7-16 0 0,-8-7-15 0 0,7 6-65 0 0,-11-9-90 0 0,-4 1-1684 0 0,1-5 1614 0 0,-1 0 0 0 0,1 1 1 0 0,0-1-1 0 0,0 0 0 0 0,0 0 0 0 0,-1 0 0 0 0,1 0 0 0 0,0 1 0 0 0,-1-1 1 0 0,1 0-1 0 0,0 0 0 0 0,0 0 0 0 0,-1 0 0 0 0,1 0 0 0 0,0 0 0 0 0,-1 0 1 0 0,1 0-1 0 0,0 0 0 0 0,-1 0 0 0 0,1 0 0 0 0,0 0 0 0 0,0 0 1 0 0,-1 0-1 0 0,1 0 0 0 0,-1 0 0 0 0,0-1-198 0 0,-7-3-1947 0 0,0-4-890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169 55 831 0 0,'-2'-2'60'0'0,"0"-1"145"0"0,0-1 0 0 0,0 1 0 0 0,0 0 0 0 0,-1 0 0 0 0,0 0 0 0 0,1 0 0 0 0,-1 0-1 0 0,0 0 1 0 0,0 1 0 0 0,-1-1 0 0 0,1 1 0 0 0,-6-3 0 0 0,5 3-43 0 0,1 0-53 0 0,1 1 0 0 0,0 0 0 0 0,-1 0 0 0 0,0 0 0 0 0,1 0-1 0 0,-1 0 1 0 0,0 0 0 0 0,1 1 0 0 0,-1-1 0 0 0,0 1 0 0 0,0 0 0 0 0,1 0 0 0 0,-1 0 0 0 0,0 0 0 0 0,0 1 0 0 0,1-1 0 0 0,-1 1 0 0 0,0-1 0 0 0,1 1 0 0 0,-1 0 0 0 0,0 0 0 0 0,1 0 0 0 0,-1 0-1 0 0,1 1 1 0 0,-1-1 0 0 0,1 1 0 0 0,-2 1 0 0 0,-1 1-83 0 0,1 1 1 0 0,0-1-1 0 0,0 1 0 0 0,0 0 0 0 0,1 0 1 0 0,-1 0-1 0 0,1 1 0 0 0,1-1 0 0 0,-1 1 1 0 0,1-1-1 0 0,-3 9 0 0 0,2 1 17 0 0,2 6-33 0 0,4-6-24 0 0,-2-12-61 0 0,35-5-117 0 0,-25 0 183 0 0,-10 2 6 0 0,0 0 1 0 0,0 0-1 0 0,0 0 1 0 0,0 0-1 0 0,0 0 1 0 0,0-1-1 0 0,0 1 1 0 0,0 0-1 0 0,0-1 1 0 0,1 1-1 0 0,-2-1 1 0 0,1 1-1 0 0,0-1 1 0 0,0 0-1 0 0,0 1 1 0 0,2-2-1 0 0,42-32-8 0 0,-8 3 22 0 0,-22 18 42 0 0,16-12 29 0 0,-23 18 388 0 0,14 29-207 0 0,-22-22-259 0 0,1 0 0 0 0,-1 1 0 0 0,0-1-1 0 0,0 0 1 0 0,1 0 0 0 0,-1 1 0 0 0,0-1 0 0 0,0 0 0 0 0,1 0-1 0 0,-1 1 1 0 0,0-1 0 0 0,0 0 0 0 0,0 1 0 0 0,1-1 0 0 0,-1 0-1 0 0,0 1 1 0 0,0-1 0 0 0,0 0 0 0 0,0 1 0 0 0,0-1 0 0 0,0 0 0 0 0,0 1-1 0 0,0-1 1 0 0,0 1 0 0 0,-1 80 173 0 0,1-61-177 0 0,1 12-3482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9:04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1 143 0 0,'0'0'328'0'0,"-2"0"35"0"0,-2 0 103 0 0,1-1 0 0 0,0 2-1 0 0,0-1 1 0 0,0 0 0 0 0,-1 1 0 0 0,1 0 0 0 0,0-1-1 0 0,0 1 1 0 0,0 0 0 0 0,0 1 0 0 0,-7 3 1662 0 0,11-2-1380 0 0,0 8-39 0 0,-1-8 1270 0 0,6 1-1431 0 0,15 12-11 0 0,-16-12-31 0 0,3-1-129 0 0,22 11-52 0 0,-22-11-6 0 0,3 2-18 0 0,1 0-213 0 0,36 14 300 0 0,1-2 54 0 0,1 4-84 0 0,2 2-27 0 0,-41-19-282 0 0,29 16 171 0 0,5 6 31 0 0,-6-2-70 0 0,-16-10-101 0 0,-17-10-2 0 0,0 0-12 0 0,20 14-2 0 0,-19-14 0 0 0,-1 0 2 0 0,16 12 3 0 0,-17-12-30 0 0,-7-2-2044 0 0,2-1 1954 0 0,0-1 0 0 0,0 0 0 0 0,0 0 0 0 0,0 0 0 0 0,0 0 0 0 0,0 0 0 0 0,0 1 0 0 0,0-1 0 0 0,0 0 0 0 0,-1 0 0 0 0,1 0 0 0 0,0 0 0 0 0,0 0 0 0 0,0 0 0 0 0,0 0 0 0 0,0 0 0 0 0,0 0 0 0 0,-1 0 0 0 0,1 1 0 0 0,0-1 0 0 0,0 0 0 0 0,0 0 0 0 0,0 0 0 0 0,-1 0 0 0 0,1 0 0 0 0,0 0 0 0 0,0 0 0 0 0,0 0 0 0 0,0 0 0 0 0,0 0 0 0 0,-1 0 0 0 0,1 0 0 0 0,0 0 0 0 0,0-1 0 0 0,0 1 0 0 0,0 0 0 0 0,0 0 0 0 0,-1 0 0 0 0,1 0 0 0 0,0 0 0 0 0,0 0 0 0 0,-20-23-5992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9:05.1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2 431 0 0,'-19'-2'2434'0'0,"8"5"-175"0"0,10-3-2163 0 0,1 0 0 0 0,0 0 0 0 0,0 0 0 0 0,0 0 0 0 0,0 0 0 0 0,0 0 0 0 0,0 1 0 0 0,0-1 0 0 0,-1 0 0 0 0,1 0 1 0 0,0 0-1 0 0,0 0 0 0 0,0 0 0 0 0,0 1 0 0 0,0-1 0 0 0,0 0 0 0 0,0 0 0 0 0,0 0 0 0 0,0 0 0 0 0,0 1 0 0 0,0-1 0 0 0,0 0 0 0 0,0 0 0 0 0,0 0 0 0 0,0 0 0 0 0,0 1 0 0 0,0-1 1 0 0,0 0-1 0 0,0 0 0 0 0,0 0 0 0 0,0 0 0 0 0,1 1 0 0 0,10 11 3377 0 0,-8-9-4279 0 0,1 0 2027 0 0,4 1-620 0 0,24 8-30 0 0,-24-9-123 0 0,1 0-52 0 0,28 9-11 0 0,-27-8-15 0 0,0-1-62 0 0,49 17 246 0 0,-10-4-116 0 0,-38-13-386 0 0,32 12 194 0 0,15 8 34 0 0,-46-19-234 0 0,33 16 180 0 0,-35-15-182 0 0,-2-2 3 0 0,0 1-1 0 0,-1 0 0 0 0,10 6 1 0 0,27 18 115 0 0,-4-3 16 0 0,-34-21-145 0 0,-2-2-8 0 0,-1 0 0 0 0,0 0-1 0 0,0 1 1 0 0,0-1 0 0 0,0 0-1 0 0,3 5 1 0 0,9 8 75 0 0,-11-11-17 0 0,1 0-10 0 0,16 15-1 0 0,-16-14 80 0 0,1-2-85 0 0,15 12-74 0 0,-16-11-86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22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236 118 287 0 0,'0'0'264'0'0,"0"-2"-128"0"0,0-4 30 0 0,-1 0-1 0 0,0 1 1 0 0,0-1-1 0 0,-1 1 0 0 0,0 0 1 0 0,0-1-1 0 0,0 1 0 0 0,0 0 1 0 0,-4-5-1 0 0,4 7-18 0 0,0 0 0 0 0,0 1 0 0 0,0-1 0 0 0,0 1 0 0 0,-1 0 0 0 0,1 0 0 0 0,-1 0 0 0 0,1 0 0 0 0,-1 0 0 0 0,0 0 0 0 0,0 1 0 0 0,0 0 0 0 0,0-1 0 0 0,0 1 0 0 0,0 0 0 0 0,0 0 0 0 0,-7-1 0 0 0,3 2 36 0 0,0-1 0 0 0,0 1-1 0 0,0 0 1 0 0,0 1 0 0 0,0 0-1 0 0,0 0 1 0 0,0 0 0 0 0,0 1-1 0 0,0 0 1 0 0,1 0 0 0 0,-1 1-1 0 0,1 0 1 0 0,-1 0-1 0 0,1 0 1 0 0,-9 8 0 0 0,11-9-155 0 0,0 1 0 0 0,1 0 1 0 0,0 0-1 0 0,-1 1 1 0 0,1-1-1 0 0,1 1 0 0 0,-1-1 1 0 0,0 1-1 0 0,1 0 0 0 0,0 0 1 0 0,0 0-1 0 0,0 0 1 0 0,0 0-1 0 0,1 1 0 0 0,0-1 1 0 0,-1 1-1 0 0,2-1 0 0 0,-1 1 1 0 0,0-1-1 0 0,1 1 1 0 0,0-1-1 0 0,0 1 0 0 0,0-1 1 0 0,1 1-1 0 0,0 4 0 0 0,0-7-28 0 0,0 3-4 0 0,0 1 0 0 0,1-1-1 0 0,0-1 1 0 0,-1 1 0 0 0,2 0 0 0 0,-1 0-1 0 0,0-1 1 0 0,1 1 0 0 0,5 5 0 0 0,-7-8 52 0 0,9-2 44 0 0,30 1 10 0 0,-30-1 269 0 0,0-7-198 0 0,28-22 3 0 0,-28 22 151 0 0,-1-2-182 0 0,26-26-1 0 0,-26 26 78 0 0,-2 0-156 0 0,21-26-2 0 0,-21 26 6 0 0,-3 1 4 0 0,14-23-42 0 0,-14 24 44 0 0,0-17 20 0 0,-6 22 205 0 0,-1 6-122 0 0,-4 5 75 0 0,5-2-159 0 0,0-1 0 0 0,0 1 0 0 0,1 0 0 0 0,0 0 0 0 0,0-1 0 0 0,0 1 0 0 0,1 10 0 0 0,1 1-48 0 0,5 29 0 0 0,8 34-47 0 0,-10-70-5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26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32 431 0 0,'-4'-6'70'0'0,"3"5"286"0"0,0-1-152 0 0,0 1-1 0 0,0-1 1 0 0,0 1 0 0 0,0 0 0 0 0,0 0 0 0 0,0-1 0 0 0,0 1-1 0 0,-1 0 1 0 0,1 0 0 0 0,0 0 0 0 0,-1 0 0 0 0,1 0-1 0 0,-1 1 1 0 0,-1-2 0 0 0,0 1 14 0 0,0 0 0 0 0,0 0 0 0 0,1 0 0 0 0,-1 0 0 0 0,0 1 0 0 0,0-1 0 0 0,0 1 0 0 0,0-1 0 0 0,0 1 0 0 0,0 0 0 0 0,0 0 0 0 0,0 1 0 0 0,0-1 0 0 0,0 1 0 0 0,0-1 0 0 0,-4 2 0 0 0,3 0-42 0 0,1 0-1 0 0,-1 0 1 0 0,0 0 0 0 0,1 0 0 0 0,-1 0-1 0 0,1 1 1 0 0,0 0 0 0 0,-1 0-1 0 0,1 0 1 0 0,-4 5 0 0 0,3-2-53 0 0,0 0 0 0 0,0 1 1 0 0,0-1-1 0 0,1 1 0 0 0,0-1 0 0 0,0 1 0 0 0,1 0 1 0 0,0 0-1 0 0,0 1 0 0 0,0-1 0 0 0,1 0 1 0 0,0 0-1 0 0,0 9 0 0 0,2-7-18 0 0,0 1-1 0 0,0-1 1 0 0,1 1-1 0 0,0-1 1 0 0,1 0 0 0 0,0 0-1 0 0,0 0 1 0 0,8 13-1 0 0,-11-20-89 0 0,1 0 0 0 0,0-1 0 0 0,0 1 0 0 0,0 0 0 0 0,1-1 0 0 0,-1 1 0 0 0,0-1 0 0 0,1 1 0 0 0,-1-1 0 0 0,3 2 0 0 0,0 0 16 0 0,0 1 69 0 0,3-1 16 0 0,22 10 4 0 0,-22-10 111 0 0,5-2-168 0 0,1 0-54 0 0,31 2 78 0 0,-34-4-25 0 0,30-1-38 0 0,-30 1 12 0 0,0 2-300 0 0,1 1 171 0 0,-4 0-569 0 0,0-1 1 0 0,0-1 0 0 0,9 1 0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45.9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94 431 0 0,'0'0'552'0'0,"2"-9"-318"0"0,4-28 207 0 0,-4 27 95 0 0,-2 3 21 0 0,1 0-1492 0 0,0-16 6907 0 0,-3 35-4777 0 0,1 22-606 0 0,0 1 1 0 0,6 40-1 0 0,-1-14-121 0 0,-3-44-104 0 0,1 1 0 0 0,4 21 0 0 0,-6-37 315 0 0,13-4-591 0 0,35-8-7 0 0,-36 7-1 0 0,0 1-13 0 0,48-7-54 0 0,-52 8-13 0 0,1 1 0 0 0,-1 0 0 0 0,1 0 0 0 0,15 4 0 0 0,-18-3 0 0 0,-1 1 0 0 0,0-1 0 0 0,0 1 0 0 0,0 0 0 0 0,8 5 0 0 0,-12-6 9 0 0,1 0 0 0 0,-1 0 0 0 0,0 0-1 0 0,1 0 1 0 0,-1 1 0 0 0,0-1 0 0 0,0 0-1 0 0,0 1 1 0 0,0-1 0 0 0,0 1 0 0 0,-1-1-1 0 0,1 1 1 0 0,0 0 0 0 0,-1-1 0 0 0,1 1-1 0 0,-1-1 1 0 0,1 1 0 0 0,-1 0 0 0 0,0 0 0 0 0,1-1-1 0 0,-1 1 1 0 0,0 0 0 0 0,0-1 0 0 0,-1 1-1 0 0,1 0 1 0 0,0 0 0 0 0,-1-1 0 0 0,1 1-1 0 0,0 0 1 0 0,-1-1 0 0 0,-1 4 0 0 0,-2 3 51 0 0,0 0 1 0 0,0 0-1 0 0,0-1 0 0 0,-9 11 1 0 0,5-7-93 0 0,-1-1 0 0 0,-1 0 0 0 0,0 0 0 0 0,0-1 0 0 0,-1 0 0 0 0,-1-1 0 0 0,1 0 0 0 0,-1 0 0 0 0,-22 9 0 0 0,30-15-120 0 0,0-1 1 0 0,0 0-1 0 0,0 1 1 0 0,0-2-1 0 0,0 1 1 0 0,0 0-1 0 0,0-1 1 0 0,0 1-1 0 0,0-1 1 0 0,0 0-1 0 0,0-1 0 0 0,0 1 1 0 0,0-1-1 0 0,0 1 1 0 0,0-1-1 0 0,0-1 1 0 0,0 1-1 0 0,0 0 1 0 0,0-1-1 0 0,1 0 1 0 0,-1 0-1 0 0,0 0 1 0 0,1 0-1 0 0,0-1 1 0 0,-1 1-1 0 0,1-1 0 0 0,0 0 1 0 0,-3-4-1 0 0,-4-7-2241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7:46.1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95 975 0 0,'0'0'2126'0'0,"11"-6"-1129"0"0,31-16 174 0 0,-32 16 39 0 0,3 2-28 0 0,39-16-146 0 0,-39 15-63 0 0,1 1-12 0 0,43-9-65 0 0,-43 9-268 0 0,-2 3-116 0 0,2-2-346 0 0,-6 1 61 0 0,0 1 0 0 0,-1 0 1 0 0,17 0-1 0 0,30 0-175 0 0,-43 0-169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27.2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204 350 599 0 0,'0'0'1128'0'0,"-1"-3"-716"0"0,-2-3-44 0 0,0 0 0 0 0,0 0-1 0 0,0 1 1 0 0,-1-1 0 0 0,0 1-1 0 0,0 0 1 0 0,0 0-1 0 0,-9-7 1 0 0,10 9-206 0 0,1 1 0 0 0,-1 0-1 0 0,0 0 1 0 0,-1 0 0 0 0,1 1 0 0 0,0-1 0 0 0,0 1-1 0 0,-1-1 1 0 0,1 1 0 0 0,-1 0 0 0 0,1 0 0 0 0,-1 1-1 0 0,1-1 1 0 0,-1 1 0 0 0,0 0 0 0 0,1 0-1 0 0,-1 0 1 0 0,-5 1 0 0 0,5 0-96 0 0,-1 0-1 0 0,1 0 1 0 0,-1 1-1 0 0,1 0 1 0 0,-1 0-1 0 0,1 0 1 0 0,0 0-1 0 0,0 0 1 0 0,0 1-1 0 0,0 0 1 0 0,0 0-1 0 0,1 0 1 0 0,-1 0-1 0 0,1 1 1 0 0,0-1-1 0 0,0 1 1 0 0,0 0-1 0 0,0 0 1 0 0,1 0-1 0 0,-4 7 1 0 0,4-5-61 0 0,0-1 0 0 0,0 1 0 0 0,1-1 0 0 0,-1 1 0 0 0,1 0 0 0 0,0 0 0 0 0,1-1 0 0 0,0 1 0 0 0,-1 0 0 0 0,2 0 0 0 0,-1 0 0 0 0,1 0 0 0 0,0 0 0 0 0,0-1 0 0 0,0 1 0 0 0,4 7 0 0 0,-1-5-38 0 0,0 0 0 0 0,1 0 0 0 0,0-1 0 0 0,0 0 0 0 0,0 0-1 0 0,11 10 1 0 0,-12-14-39 0 0,6-5 12 0 0,-10 2 60 0 0,5-1-1 0 0,1 0-1 0 0,-1 0 1 0 0,0-1-1 0 0,0 1 1 0 0,0-1-1 0 0,0 0 1 0 0,7-5-1 0 0,-6 2 5 0 0,0 0 1 0 0,0-1-1 0 0,0 0 0 0 0,-1 0 0 0 0,6-8 0 0 0,-11 14-3 0 0,8-10 95 0 0,-4-2 23 0 0,14-35 2 0 0,-15 41-75 0 0,-1-1-1 0 0,1-1 1 0 0,-1 1-1 0 0,2-10 1 0 0,-2 6 6 0 0,1-2 45 0 0,3-17 60 0 0,-2-4 60 0 0,3-28-15 0 0,-1 6-28 0 0,-2 16-99 0 0,0-9 82 0 0,-2 21-84 0 0,-2 21 76 0 0,-3 17 126 0 0,1 37-43 0 0,2 1 0 0 0,8 61 0 0 0,-2-28-118 0 0,-3-28-162 0 0,8 85-1261 0 0,-8-125-1509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3326 4844 1583 0 0,'0'1'114'0'0,"-1"2"-62"0"0,-2 1 307 0 0,0-1 1 0 0,-1 1-1 0 0,1 0 1 0 0,-1-1-1 0 0,0 0 1 0 0,0 1-1 0 0,0-2 1 0 0,0 1-1 0 0,0 0 1 0 0,-8 2-1 0 0,-10 5 627 0 0,0 0-1 0 0,-1-2 1 0 0,-26 5-1 0 0,-71 11 187 0 0,69-16-640 0 0,-149 18 646 0 0,165-23-909 0 0,1-2 0 0 0,0-2 0 0 0,0-1 1 0 0,-62-12-1 0 0,69 10-42 0 0,0 1 0 0 0,-1 2 0 0 0,-50 2 0 0 0,16 1 45 0 0,35-2-188 0 0,-56 0 287 0 0,-146-17 0 0 0,171 6-197 0 0,-1-4-1 0 0,2-1 0 0 0,-90-40 1 0 0,-27-37 111 0 0,46 21 162 0 0,112 65-407 0 0,-228-127 244 0 0,193 96-192 0 0,-84-79 1 0 0,33 27 114 0 0,70 63-218 0 0,-203-178 294 0 0,194 162-230 0 0,3-2 0 0 0,-38-55 0 0 0,74 96-55 0 0,-31-47 65 0 0,2-1 1 0 0,-35-86-1 0 0,46 94-60 0 0,-57-135 151 0 0,26 54-120 0 0,35 84-24 0 0,1-1 1 0 0,-16-80-1 0 0,-1-92 40 0 0,23 151-59 0 0,-2-31 9 0 0,4-1 0 0 0,7-130 0 0 0,3 188 0 0 0,7-48 0 0 0,-6 49 0 0 0,5-19 0 0 0,3-7 0 0 0,8-36 0 0 0,-7 33 0 0 0,-4 27 0 0 0,10-31 54 0 0,-5 15-44 0 0,0-10-10 0 0,-1 14 0 0 0,7-16 11 0 0,1 4 32 0 0,0 10-33 0 0,0 0-10 0 0,8-7 0 0 0,-2 7 0 0 0,3 1 0 0 0,7-6 0 0 0,14-12 0 0 0,6-2 0 0 0,7 1 0 0 0,4 2 12 0 0,0 6 48 0 0,0 7 0 0 0,3 8-48 0 0,-1 3-12 0 0,-4 1 0 0 0,-1-2 0 0 0,7-1 0 0 0,-7 9 11 0 0,-38 23 32 0 0,40-17-22 0 0,22-9 22 0 0,10 0-33 0 0,2 0-10 0 0,-23 7 12 0 0,-48 20 36 0 0,40-21-36 0 0,15-8-1 0 0,5-2 32 0 0,5 1-33 0 0,-13 8 2 0 0,-50 23 36 0 0,47-17-36 0 0,15-1-12 0 0,2 3 0 0 0,-19 9 11 0 0,-47 13 32 0 0,42-4-33 0 0,18 1-10 0 0,2 2 0 0 0,-7 0 12 0 0,-52 4 36 0 0,30-2-24 0 0,-30 2 24 0 0,50-1-36 0 0,8 4-12 0 0,-22 3 11 0 0,-7 2 44 0 0,-47-3-46 0 0,10 1 34 0 0,37 8-33 0 0,6-2 1 0 0,-39-7 32 0 0,46 3-33 0 0,13 1-10 0 0,-1 0 0 0 0,-16-2 11 0 0,-44-3 32 0 0,37 0-22 0 0,11 5 22 0 0,-10 2-22 0 0,-39-5 22 0 0,41 10-33 0 0,18 7-10 0 0,-9 2 0 0 0,-5 4 0 0 0,1 0 12 0 0,-3-2 47 0 0,-3 1-4 0 0,-1 4-45 0 0,2 3-10 0 0,-1 4 0 0 0,-5 4 0 0 0,8 11 60 0 0,-25-17-48 0 0,-6 0-12 0 0,-5-3 0 0 0,0 1 0 0 0,6 6 54 0 0,-11-13-44 0 0,10 8-10 0 0,14 8 0 0 0,0 0 0 0 0,-13-9 0 0 0,-5 0 0 0 0,-3 4 0 0 0,-3 0 0 0 0,-2 2 0 0 0,-2 1 0 0 0,-1-2 0 0 0,-3-2 0 0 0,-2-2 0 0 0,1 2 0 0 0,-1 4 0 0 0,-1 3 0 0 0,50 160 0 0 0,-19-52 0 0 0,-28-93 0 0 0,-3 1 0 0 0,-2 1 0 0 0,-3 0 0 0 0,6 80 0 0 0,21 207 0 0 0,-34-308 0 0 0,3 20-18 0 0,-3 1 0 0 0,-2 0 0 0 0,-9 107 0 0 0,-5-61 23 0 0,-10 71-109 0 0,13-128 80 0 0,-23 78-1 0 0,-48 89-46 0 0,53-158 45 0 0,-53 88-1 0 0,77-142 27 0 0,-95 144-84 0 0,71-112 35 0 0,-60 64 1 0 0,-33 20-80 0 0,-153 142 117 0 0,204-197 11 0 0,-114 85 0 0 0,148-128 0 0 0,-56 28 0 0 0,35-21 0 0 0,-208 99 0 0 0,209-105 0 0 0,-31 13 0 0 0,1-7 0 0 0,-107 43 0 0 0,59-21 0 0 0,26-18 128 0 0,93-31-109 0 0,-1 0-1 0 0,1-1 1 0 0,-1 0-1 0 0,1-1 1 0 0,-1-1-1 0 0,-26-4 1 0 0,-2 0 33 0 0,19 3-10 0 0,0 1-4 0 0,0-2-1 0 0,-38-8 0 0 0,56 9-30 0 0,-1 1-1 0 0,0 0 1 0 0,0 0-1 0 0,1 1 1 0 0,-1-1-1 0 0,0 1 1 0 0,0 1 0 0 0,0-1-1 0 0,-9 3 1 0 0,11-2-77 0 0,0 0 0 0 0,0 0 1 0 0,1 1-1 0 0,-1-1 0 0 0,1 1 1 0 0,-1 0-1 0 0,1 0 0 0 0,0 0 1 0 0,-1 0-1 0 0,1 1 0 0 0,0-1 1 0 0,1 1-1 0 0,-1 0 0 0 0,0 0 1 0 0,-2 4-1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155 107 287 0 0,'-9'1'589'0'0,"0"0"0"0"0,1 1-1 0 0,-1 0 1 0 0,1 0-1 0 0,0 1 1 0 0,-11 4-1 0 0,19-6-513 0 0,0-1 0 0 0,-1 0 0 0 0,1 0 0 0 0,-1 0 0 0 0,1 1 0 0 0,-1-1 0 0 0,1 0 0 0 0,-1 0 0 0 0,1 0 0 0 0,0 0 0 0 0,-1 0-1 0 0,1 0 1 0 0,-1 0 0 0 0,1 0 0 0 0,-1 0 0 0 0,1 0 0 0 0,-1 0 0 0 0,1 0 0 0 0,-1 0 0 0 0,1-1 0 0 0,-1 1 0 0 0,1 0 0 0 0,0 0 0 0 0,-1 0-1 0 0,1-1 1 0 0,-1 1 0 0 0,1 0 0 0 0,0 0 0 0 0,-1-1 0 0 0,1 1 0 0 0,-1 0 0 0 0,1-1 0 0 0,0 1 0 0 0,0-1 0 0 0,-1 1 0 0 0,1-1-1 0 0,-6-15 362 0 0,6 14-436 0 0,-2-3 414 0 0,2-2-236 0 0,0-20-2 0 0,0 20 464 0 0,3-1-492 0 0,11-25-16 0 0,-11 24 460 0 0,10 8-538 0 0,36-4-33 0 0,-48 5-18 0 0,0 0 0 0 0,0-1 1 0 0,1 1-1 0 0,-1 0 0 0 0,0 0 0 0 0,0 0 1 0 0,0 0-1 0 0,0 0 0 0 0,0 0 0 0 0,0 1 0 0 0,0-1 1 0 0,0 0-1 0 0,1 0 0 0 0,-1 1 0 0 0,0-1 0 0 0,1 2 1 0 0,29 12 68 0 0,-30-14-70 0 0,-1 1 1 0 0,1-1 0 0 0,-1 0-1 0 0,0 0 1 0 0,1 0-1 0 0,-1 0 1 0 0,1 0 0 0 0,-1 1-1 0 0,1-1 1 0 0,-1 0-1 0 0,0 0 1 0 0,1 1 0 0 0,-1-1-1 0 0,0 0 1 0 0,1 1-1 0 0,-1-1 1 0 0,0 0 0 0 0,1 1-1 0 0,-1-1 1 0 0,0 1 0 0 0,0-1-1 0 0,1 0 1 0 0,-1 1-1 0 0,0 0 1 0 0,1 2 29 0 0,1 1 0 0 0,-1-1 0 0 0,-1 1-1 0 0,1 0 1 0 0,-1 0 0 0 0,1-1 0 0 0,-1 1 0 0 0,0 0 0 0 0,0-1 0 0 0,-1 1-1 0 0,1 0 1 0 0,-1 0 0 0 0,0-1 0 0 0,0 1 0 0 0,0-1 0 0 0,0 1 0 0 0,0-1-1 0 0,-3 4 1 0 0,0 0 81 0 0,0-1 0 0 0,-1 0 0 0 0,0 0 0 0 0,0 0 0 0 0,0-1 0 0 0,-1 1 0 0 0,1-1 0 0 0,-1-1 0 0 0,-11 7-1 0 0,14-9-57 0 0,0 0 0 0 0,0-1 0 0 0,0 1 0 0 0,0-1 0 0 0,0 0 0 0 0,-1 0 0 0 0,1 0 0 0 0,0-1 0 0 0,-1 1 0 0 0,1-1 0 0 0,0 1 0 0 0,-1-1 0 0 0,1 0 0 0 0,-1-1 0 0 0,1 1 0 0 0,0-1 0 0 0,-1 1 0 0 0,1-1 0 0 0,0 0 0 0 0,0 0-1 0 0,-1 0 1 0 0,1-1 0 0 0,-3-1 0 0 0,4 2-28 0 0,1-1-1 0 0,-1 0 0 0 0,0 0 1 0 0,1 0-1 0 0,-1 0 0 0 0,1 0 0 0 0,0 0 1 0 0,0 0-1 0 0,0 0 0 0 0,0 0 1 0 0,0-1-1 0 0,0 1 0 0 0,0-3 1 0 0,0 3-20 0 0,0-1 65 0 0,0-3-12 0 0,-1-17-36 0 0,2 22-20 0 0,0 0 1 0 0,0 0-1 0 0,0 0 0 0 0,0 0 0 0 0,0 0 0 0 0,0 0 1 0 0,0 0-1 0 0,0 0 0 0 0,0 0 0 0 0,1 0 0 0 0,-1 0 1 0 0,0 1-1 0 0,1-3 0 0 0,1 0 1 0 0,-1-1 1 0 0,1 0-1 0 0,0 0 1 0 0,0 1-1 0 0,0-1 1 0 0,0 1-1 0 0,0 0 1 0 0,1 0-1 0 0,3-3 1 0 0,-4 3-6 0 0,1 1 1 0 0,0 0 0 0 0,0 0-1 0 0,0 0 1 0 0,0 1 0 0 0,0-1 0 0 0,1 1-1 0 0,-1-1 1 0 0,0 1 0 0 0,1 0-1 0 0,-1 1 1 0 0,1-1 0 0 0,-1 0 0 0 0,6 1-1 0 0,-7 0 0 0 0,0 0 0 0 0,1 1 0 0 0,-1-1 0 0 0,0 1 0 0 0,1 0 0 0 0,-1-1 0 0 0,0 1 0 0 0,0 0 0 0 0,0 0 0 0 0,0 0 0 0 0,0 1 0 0 0,0-1 0 0 0,0 0 0 0 0,0 1 0 0 0,0-1 0 0 0,-1 1 0 0 0,3 2 0 0 0,-3-2 3 0 0,1 1-1 0 0,-1-1 1 0 0,1 1-1 0 0,-1-1 1 0 0,0 1-1 0 0,0 0 1 0 0,0 0-1 0 0,0 0 0 0 0,-1-1 1 0 0,1 1-1 0 0,-1 0 1 0 0,0 0-1 0 0,0 0 1 0 0,0 0-1 0 0,0 0 1 0 0,0 0-1 0 0,-1 0 1 0 0,1 0-1 0 0,-1-1 1 0 0,-1 6-1 0 0,-1 1 63 0 0,-1 0-1 0 0,1-1 1 0 0,-2 1-1 0 0,-8 14 1 0 0,10-19-36 0 0,0 0 1 0 0,0 0-1 0 0,0-1 1 0 0,0 1-1 0 0,-1-1 1 0 0,1 0-1 0 0,-1 0 1 0 0,0 0-1 0 0,0 0 1 0 0,0-1-1 0 0,-5 3 1 0 0,7-4-10 0 0,0-1 0 0 0,0 1 1 0 0,-1 0-1 0 0,1-1 0 0 0,0 1 1 0 0,0-1-1 0 0,-1 0 0 0 0,1 0 1 0 0,0 0-1 0 0,0 0 0 0 0,-1 0 1 0 0,1 0-1 0 0,0-1 0 0 0,0 1 1 0 0,-1-1-1 0 0,1 1 0 0 0,0-1 1 0 0,0 0-1 0 0,0 0 1 0 0,0 0-1 0 0,0 0 0 0 0,0 0 1 0 0,0 0-1 0 0,0-1 0 0 0,-1-1 1 0 0,1 1-12 0 0,0 1 0 0 0,0-1 1 0 0,0 0-1 0 0,1-1 1 0 0,-1 1-1 0 0,1 0 1 0 0,-1 0-1 0 0,1 0 0 0 0,0-1 1 0 0,0 1-1 0 0,0-1 1 0 0,0 1-1 0 0,0-4 1 0 0,-1 2-1 0 0,1 2-5 0 0,0 1 1 0 0,1-1-1 0 0,-1 1 0 0 0,1-1 1 0 0,-1 0-1 0 0,1 1 0 0 0,0-1 1 0 0,-1 1-1 0 0,1-1 0 0 0,0 0 1 0 0,0 1-1 0 0,0-1 1 0 0,0 0-1 0 0,1-1 0 0 0,3-33 50 0 0,8-2-58 0 0,-12 36 0 0 0,0 1 0 0 0,1 0 0 0 0,-1 0 0 0 0,1 0 0 0 0,-1 0 0 0 0,1 0 0 0 0,0 0 0 0 0,-1 0 0 0 0,1 0 0 0 0,0 0 1 0 0,0 0-1 0 0,0 1 0 0 0,-1-1 0 0 0,3-1 0 0 0,30-29-21 0 0,-33 31 23 0 0,1-1 1 0 0,-1 1 0 0 0,1-1-1 0 0,-1 1 1 0 0,1-1 0 0 0,-1 1-1 0 0,1-1 1 0 0,-1 1 0 0 0,1 0-1 0 0,-1-1 1 0 0,1 1 0 0 0,0 0-1 0 0,-1-1 1 0 0,1 1 0 0 0,0 0-1 0 0,-1 0 1 0 0,1 0 0 0 0,0-1-1 0 0,-1 1 1 0 0,1 0 0 0 0,0 0-1 0 0,-1 0 1 0 0,1 0 0 0 0,0 0-1 0 0,-1 0 1 0 0,1 0 0 0 0,0 1-1 0 0,-1-1 1 0 0,1 0 0 0 0,0 0-1 0 0,0 1 1 0 0,45 7-20 0 0,-45-8 18 0 0,0 1 0 0 0,0-1-1 0 0,1 0 1 0 0,-1 0 0 0 0,0 1 0 0 0,0-1 0 0 0,0 0 0 0 0,0 1 0 0 0,1-1 0 0 0,-1 1 0 0 0,0 0 0 0 0,0-1 0 0 0,1 2 0 0 0,25 21-8 0 0,-21-17 11 0 0,-1 0 0 0 0,8 14 0 0 0,-11-17 8 0 0,0 0-1 0 0,0 0 0 0 0,0 0 1 0 0,0 0-1 0 0,-1 1 0 0 0,0-1 1 0 0,0 0-1 0 0,0 1 0 0 0,0-1 1 0 0,0 1-1 0 0,0 0 0 0 0,-1-1 1 0 0,0 1-1 0 0,0 0 0 0 0,0 5 1 0 0,-1-5 13 0 0,0-1 1 0 0,0 0-1 0 0,0 1 1 0 0,-1-1 0 0 0,1 0-1 0 0,-1 1 1 0 0,0-1-1 0 0,0 0 1 0 0,0 0-1 0 0,0-1 1 0 0,0 1 0 0 0,-6 5-1 0 0,7-7-2 0 0,-1 0-1 0 0,0 1 1 0 0,0-1-1 0 0,0 0 1 0 0,0 0-1 0 0,0 0 1 0 0,0-1-1 0 0,-1 1 1 0 0,1 0-1 0 0,0-1 1 0 0,0 1-1 0 0,0-1 1 0 0,-1 0 0 0 0,1 0-1 0 0,0 0 1 0 0,0 0-1 0 0,-1 0 1 0 0,1 0-1 0 0,0-1 1 0 0,0 1-1 0 0,-1-1 1 0 0,-3-1-1 0 0,0-1 7 0 0,0 0-1 0 0,0 0 1 0 0,0 0 0 0 0,0-1-1 0 0,0 0 1 0 0,1-1 0 0 0,0 1-1 0 0,0-1 1 0 0,0 0-1 0 0,0 0 1 0 0,1 0 0 0 0,-5-8-1 0 0,2-1-13 0 0,-1-10 32 0 0,7-2-47 0 0,1 20-66 0 0,7-1-67 0 0,24-24 46 0 0,-23 23-5 0 0,3 7-80 0 0,35-1 147 0 0,-34 1-38 0 0,-7 6-10 0 0,16 16 10 0 0,-20-20 64 0 0,0 0-1 0 0,-1 0 1 0 0,1 0-1 0 0,-1 0 0 0 0,1 0 1 0 0,-1 0-1 0 0,1 0 1 0 0,-1 1-1 0 0,1-1 1 0 0,-1 0-1 0 0,0 0 1 0 0,0 0-1 0 0,0 0 0 0 0,0 2 1 0 0,0 1 5 0 0,-1 0 0 0 0,1 0 0 0 0,-1 0 1 0 0,0 0-1 0 0,-1 0 0 0 0,1 0 0 0 0,-1-1 0 0 0,1 1 0 0 0,-1-1 0 0 0,0 1 1 0 0,-1-1-1 0 0,1 0 0 0 0,0 0 0 0 0,-1 0 0 0 0,-3 3 0 0 0,4-4 0 0 0,0 0-1 0 0,0 0 0 0 0,0 0 0 0 0,0 0 1 0 0,0-1-1 0 0,0 1 0 0 0,-1-1 0 0 0,1 0 0 0 0,0 0 1 0 0,-1 0-1 0 0,1 0 0 0 0,-1 0 0 0 0,0 0 1 0 0,1 0-1 0 0,-1-1 0 0 0,0 0 0 0 0,1 1 1 0 0,-1-1-1 0 0,0 0 0 0 0,1 0 0 0 0,-1 0 0 0 0,0-1 1 0 0,-2 0-1 0 0,-5-3 42 0 0,-1-4-33 0 0,4 0-27 0 0,5 6-66 0 0,14 0-1961 0 0,34-8 1836 0 0,-35 7-28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197 118 775 0 0,'-9'10'632'0'0,"-3"-1"-63"0"0,0 1 0 0 0,-19 10 0 0 0,26-17-299 0 0,0 0-1 0 0,0-1 0 0 0,-1 0 1 0 0,0 1-1 0 0,1-2 0 0 0,-1 1 1 0 0,0-1-1 0 0,0 0 0 0 0,-8 1 0 0 0,12-3-178 0 0,1 1 0 0 0,-1-1 0 0 0,0 1 0 0 0,1-1 0 0 0,-1 0 0 0 0,1 0 0 0 0,-1 0 0 0 0,1 0 0 0 0,0 0 0 0 0,-1 0 0 0 0,1-1 0 0 0,0 1-1 0 0,0 0 1 0 0,0-1 0 0 0,-1-1 0 0 0,1 3-66 0 0,0-2 313 0 0,1 1-320 0 0,0 0 0 0 0,0 0 0 0 0,0 1 0 0 0,0-1 0 0 0,0 0 0 0 0,-1 1 1 0 0,1-1-1 0 0,0 0 0 0 0,0 0 0 0 0,0 1 0 0 0,0-1 0 0 0,-1 0 0 0 0,1 1 0 0 0,0-1 1 0 0,-1 0-1 0 0,1 1 0 0 0,-1-1 0 0 0,0 0 11 0 0,1 0 0 0 0,-1-1 0 0 0,1 1 1 0 0,-1 0-1 0 0,1 0 0 0 0,-1 0 0 0 0,1 0 0 0 0,0-1 0 0 0,0 1 0 0 0,-1 0 1 0 0,1 0-1 0 0,0 0 0 0 0,0-1 0 0 0,0 1 0 0 0,1 0 0 0 0,-1 0 1 0 0,0-1-1 0 0,0 1 0 0 0,1-1 0 0 0,3-32 67 0 0,-3 26-7 0 0,4-1-3 0 0,14-25-12 0 0,-14 25 98 0 0,6 7-61 0 0,31-7-19 0 0,-32 7 71 0 0,-3 7-77 0 0,20 15 2 0 0,-20-15 0 0 0,-3 1-14 0 0,12 23-60 0 0,-11-21-8 0 0,-4-6-2 0 0,0-1 0 0 0,0 1 0 0 0,-1 0 0 0 0,1 0 0 0 0,0 0 0 0 0,-1 0 0 0 0,1 0 0 0 0,-1 0 0 0 0,1 0 0 0 0,-1 0 0 0 0,0 3 0 0 0,1-1 4 0 0,-1-3-3 0 0,1 1 0 0 0,-1 0 0 0 0,0-1 0 0 0,0 1 0 0 0,0 0 1 0 0,0-1-1 0 0,0 1 0 0 0,0-1 0 0 0,0 1 0 0 0,-1 2 0 0 0,0 1 16 0 0,0 1 1 0 0,-1-1 0 0 0,1 0 0 0 0,-1 1 0 0 0,0-1-1 0 0,-1 0 1 0 0,1 0 0 0 0,-1 0 0 0 0,-4 5-1 0 0,6-8 10 0 0,-1 1 0 0 0,0-1 0 0 0,-1 0 0 0 0,1 0 0 0 0,0 0 0 0 0,-1 0 0 0 0,1 0 0 0 0,-1 0 0 0 0,1-1 0 0 0,-1 1-1 0 0,0-1 1 0 0,0 0 0 0 0,1 0 0 0 0,-1 0 0 0 0,0 0 0 0 0,0 0 0 0 0,0 0 0 0 0,0-1 0 0 0,-6 1 0 0 0,5-2 17 0 0,1 1 0 0 0,-1 0 0 0 0,0-1 0 0 0,0 1 0 0 0,0-1 0 0 0,1 0 0 0 0,-1 0 0 0 0,0-1 0 0 0,1 1 0 0 0,-1-1 0 0 0,1 0 0 0 0,-1 0 0 0 0,1 0-1 0 0,0 0 1 0 0,-5-5 0 0 0,2 2 8 0 0,2-1 0 0 0,-1 1 0 0 0,1-1 0 0 0,0 0 0 0 0,0-1-1 0 0,-5-10 1 0 0,6 7 8 0 0,0-19-48 0 0,4-7-28 0 0,0 28-52 0 0,4-1-12 0 0,15-25 44 0 0,-20 33 29 0 0,0 0 0 0 0,1 1 0 0 0,-1-1 0 0 0,1 0 0 0 0,-1 0 0 0 0,1 1 0 0 0,-1-1 1 0 0,1 1-1 0 0,-1-1 0 0 0,1 0 0 0 0,-1 1 0 0 0,1-1 0 0 0,0 1 0 0 0,-1-1 0 0 0,1 1 0 0 0,0 0 0 0 0,-1-1 0 0 0,1 1 0 0 0,0 0 0 0 0,0-1 0 0 0,0 1 0 0 0,-1 0 0 0 0,1 0 0 0 0,0 0 0 0 0,1 0 0 0 0,46-14-82 0 0,-47 14 81 0 0,-1-1 0 0 0,1 1 0 0 0,0 0 1 0 0,0-1-1 0 0,0 1 0 0 0,-1 0 1 0 0,1 0-1 0 0,0 0 0 0 0,0 0 0 0 0,0 0 1 0 0,0 0-1 0 0,0 0 0 0 0,-1 0 1 0 0,1 0-1 0 0,0 0 0 0 0,0 0 0 0 0,0 0 1 0 0,0 0-1 0 0,-1 1 0 0 0,1-1 0 0 0,0 0 1 0 0,0 1-1 0 0,1 0 0 0 0,7 4-21 0 0,1 0 0 0 0,9 8-1 0 0,-16-11 20 0 0,0 0-1 0 0,-1 1 0 0 0,1-1 1 0 0,-1 1-1 0 0,0 0 0 0 0,1 0 1 0 0,-1 0-1 0 0,2 5 0 0 0,-2-5 5 0 0,-1 1 0 0 0,0-1 0 0 0,0 0 0 0 0,0 0 0 0 0,1 8 0 0 0,-2-8 29 0 0,1 1 0 0 0,-1 0 0 0 0,0 0 0 0 0,-1 0 0 0 0,1 0 0 0 0,0 0 0 0 0,-1 0 0 0 0,0-1 0 0 0,0 1 0 0 0,0 0 0 0 0,-1 0 0 0 0,1-1-1 0 0,-1 1 1 0 0,0-1 0 0 0,0 1 0 0 0,0-1 0 0 0,0 0 0 0 0,-1 0 0 0 0,1 0 0 0 0,-1 0 0 0 0,0 0 0 0 0,0-1 0 0 0,0 1 0 0 0,0-1 0 0 0,0 0 0 0 0,0 1 0 0 0,-1-2-1 0 0,1 1 1 0 0,-8 2 0 0 0,7-2 9 0 0,-1 0-1 0 0,0-1 0 0 0,1 0 1 0 0,-1 0-1 0 0,0-1 0 0 0,0 1 1 0 0,1-1-1 0 0,-1 0 0 0 0,0 0 1 0 0,0-1-1 0 0,0 0 0 0 0,0 1 1 0 0,1-1-1 0 0,-1-1 0 0 0,1 1 1 0 0,-1-1-1 0 0,1 0 0 0 0,-1 0 1 0 0,1 0-1 0 0,0-1 0 0 0,0 1 1 0 0,0-1-1 0 0,-7-6 0 0 0,2-1 45 0 0,1-3-13 0 0,0-10-71 0 0,5-5-76 0 0,3 23 3 0 0,7-4-17 0 0,-3 4 84 0 0,1 0 0 0 0,-1 0 0 0 0,1 1 0 0 0,0 0 0 0 0,0 0 0 0 0,8-5 0 0 0,-9 8 9 0 0,0-1-1 0 0,0 0 1 0 0,0 1 0 0 0,0 0 0 0 0,1 0 0 0 0,-1 0 0 0 0,0 1 0 0 0,1-1 0 0 0,-1 1 0 0 0,0 0-1 0 0,9 1 1 0 0,-9 0 1 0 0,1 0 0 0 0,-1 0 0 0 0,1 0 0 0 0,-1 1 0 0 0,1-1 0 0 0,-1 1 0 0 0,0 0 0 0 0,8 5 0 0 0,-10-5 0 0 0,1 0 0 0 0,-1 0 0 0 0,1 0 0 0 0,-1 1 0 0 0,0-1 0 0 0,0 1 0 0 0,0-1 0 0 0,0 1 0 0 0,3 4 0 0 0,-4-4 12 0 0,0 0 1 0 0,0 0-1 0 0,0 0 0 0 0,0 0 0 0 0,0 0 0 0 0,-1 1 0 0 0,1-1 0 0 0,-1 0 1 0 0,0 0-1 0 0,0 0 0 0 0,0 1 0 0 0,0-1 0 0 0,0 0 0 0 0,-1 0 1 0 0,0 0-1 0 0,1 0 0 0 0,-1 1 0 0 0,-1-1 0 0 0,1 0 0 0 0,0-1 0 0 0,-1 1 1 0 0,1 0-1 0 0,-1 0 0 0 0,0 0 0 0 0,0-1 0 0 0,-3 4 0 0 0,2-3 28 0 0,0 1 0 0 0,-1-1 0 0 0,0 0 0 0 0,0 0 0 0 0,0 0 0 0 0,0 0 0 0 0,0-1 0 0 0,0 0 0 0 0,-1 0 0 0 0,1 0 0 0 0,-1 0 0 0 0,1-1 0 0 0,-1 0 0 0 0,0 1 0 0 0,0-2 0 0 0,-8 2 0 0 0,11-2-14 0 0,-1 0 0 0 0,1 0 0 0 0,-1 0 0 0 0,1 0 0 0 0,-1 0 0 0 0,1-1 0 0 0,-1 1 0 0 0,1-1-1 0 0,-1 1 1 0 0,1-1 0 0 0,-1 0 0 0 0,1 0 0 0 0,0 0 0 0 0,0 0 0 0 0,-1 0 0 0 0,1-1 0 0 0,0 1 0 0 0,0-1-1 0 0,0 0 1 0 0,-3-3 0 0 0,-10-16-8 0 0,13 15-16 0 0,2 2 5 0 0,-1-5 24 0 0,1-13-86 0 0,0 16-40 0 0,5-3-61 0 0,18-30 84 0 0,-18 30-1 0 0,6 4-6 0 0,-3 2 66 0 0,-1 0 0 0 0,1 0-1 0 0,1 1 1 0 0,13-3 0 0 0,-17 5 11 0 0,0 0 1 0 0,0 0 0 0 0,0 0-1 0 0,0 1 1 0 0,0-1 0 0 0,0 1-1 0 0,0 1 1 0 0,0-1 0 0 0,7 4-1 0 0,-9-4 2 0 0,-1 0 0 0 0,1 0 0 0 0,-1 1 0 0 0,0-1 0 0 0,1 1 0 0 0,-1 0 0 0 0,0-1 0 0 0,0 1 0 0 0,0 0 0 0 0,0 0 0 0 0,3 5 0 0 0,-4-5 2 0 0,0-1-1 0 0,-1 1 1 0 0,1 0 0 0 0,0-1-1 0 0,-1 1 1 0 0,1 0-1 0 0,-1 0 1 0 0,1 0-1 0 0,-1 0 1 0 0,0-1-1 0 0,0 5 1 0 0,0-3 23 0 0,-1 1 0 0 0,0 0 1 0 0,0 0-1 0 0,0-1 0 0 0,0 1 0 0 0,0 0 1 0 0,-1-1-1 0 0,0 1 0 0 0,0-1 0 0 0,0 0 1 0 0,0 1-1 0 0,0-1 0 0 0,0 0 0 0 0,-5 4 1 0 0,5-5-12 0 0,0 0 0 0 0,-1 0 1 0 0,1 0-1 0 0,-1 0 1 0 0,1 0-1 0 0,-1-1 1 0 0,1 1-1 0 0,-1-1 1 0 0,0 0-1 0 0,0 1 0 0 0,0-1 1 0 0,0-1-1 0 0,0 1 1 0 0,0 0-1 0 0,0-1 1 0 0,0 1-1 0 0,-6-1 1 0 0,6-1 12 0 0,-1 0 0 0 0,1 0 0 0 0,0 0 0 0 0,0-1 0 0 0,0 1 0 0 0,0-1 0 0 0,0 1 0 0 0,0-1 0 0 0,0 0 0 0 0,1-1 1 0 0,-1 1-1 0 0,1 0 0 0 0,-1-1 0 0 0,1 1 0 0 0,-3-5 0 0 0,3 5 4 0 0,1-4-69 0 0,-3-18 9 0 0,3 18-58 0 0,10-1-311 0 0,23-23 368 0 0,-24 23-31 0 0,2 10-84 0 0,29 12 119 0 0,-38-15 24 0 0,0 1-1 0 0,0-1 1 0 0,-1 0-1 0 0,1 0 1 0 0,0 1-1 0 0,0-1 1 0 0,-1 0-1 0 0,1 1 1 0 0,0-1-1 0 0,-1 0 0 0 0,1 1 1 0 0,0-1-1 0 0,-1 1 1 0 0,1-1-1 0 0,-1 1 1 0 0,1 0-1 0 0,-1-1 1 0 0,1 2-1 0 0,13 21-9 0 0,-14-22 12 0 0,1 0 0 0 0,-1 0 0 0 0,0 0 0 0 0,0 0 0 0 0,1 0 0 0 0,-1 0 0 0 0,0 0 0 0 0,0 1 0 0 0,0-1 0 0 0,0 0 0 0 0,0 0 0 0 0,0 0 0 0 0,-1 2 0 0 0,-5 9 0 0 0,4-10-89 0 0,0-1 0 0 0,0 1 0 0 0,0-1 0 0 0,0 1-1 0 0,0-1 1 0 0,0 0 0 0 0,0 0 0 0 0,-1 0 0 0 0,1 0 0 0 0,-1 0-1 0 0,1 0 1 0 0,0-1 0 0 0,-1 1 0 0 0,-4 0 0 0 0,-1-1-495 0 0,0 0 0 0 0,-16-1 0 0 0,20-1-389 0 0,-6-2-125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0 575 0 0,'-34'236'4930'0'0,"35"-220"-4533"0"0,-1-13 732 0 0,4-12-1035 0 0,13-26 54 0 0,-13 26 20 0 0,-1 1 6 0 0,8-26-7 0 0,-8 25-40 0 0,1 2-21 0 0,9-23-2 0 0,-10 22 104 0 0,2 2-104 0 0,15-20 0 0 0,-15 19 66 0 0,3 5-101 0 0,-3 0-60 0 0,0 1 0 0 0,-1 0 0 0 0,1 0 0 0 0,0 0 1 0 0,10 0-1 0 0,-12 1-10 0 0,-1 1 1 0 0,1-1-1 0 0,0 1 1 0 0,-1 0 0 0 0,1 0-1 0 0,-1 0 1 0 0,1 0-1 0 0,-1 1 1 0 0,5 2 0 0 0,-2-1-96 0 0,-3 1-570 0 0,-1-1 486 0 0,0-2-32 0 0,-1 0 0 0 0,1 0-1 0 0,0 0 1 0 0,-1 1 0 0 0,0-1 0 0 0,1 0 0 0 0,-1 0-1 0 0,0 0 1 0 0,1 0 0 0 0,-1 1 0 0 0,0 0 0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138 134 287 0 0,'-4'4'32'0'0,"1"0"304"0"0,0 0 0 0 0,0 0 0 0 0,-1-1 0 0 0,-3 4 0 0 0,-2 1 558 0 0,8-7-769 0 0,0-1 0 0 0,1 1 0 0 0,-1-1 0 0 0,0 0 0 0 0,1 1 0 0 0,-1-1 0 0 0,0 0 0 0 0,0 0-1 0 0,1 0 1 0 0,-1 0 0 0 0,0 1 0 0 0,0-1 0 0 0,0 0 0 0 0,1 0 0 0 0,-1 0 0 0 0,0-1 0 0 0,0 1 0 0 0,1 0 0 0 0,-1 0 0 0 0,0 0 0 0 0,0 0 0 0 0,1-1 0 0 0,-1 1 0 0 0,0 0 0 0 0,1-1 0 0 0,-1 1 0 0 0,0-1 0 0 0,1 1 0 0 0,-1-1 0 0 0,0 1 0 0 0,1-1 0 0 0,-1 1 0 0 0,1-1 0 0 0,-1 1 0 0 0,1-1 0 0 0,-1 0-1 0 0,1 1 1 0 0,0-1 0 0 0,-1-1 0 0 0,-8-17 163 0 0,7 14 972 0 0,8-55 172 0 0,4 54-1329 0 0,32-17-7 0 0,-31 17 249 0 0,-2 8-265 0 0,28 7 0 0 0,-36-9-75 0 0,0 0 1 0 0,0 0-1 0 0,0 0 0 0 0,0 1 0 0 0,0-1 0 0 0,-1 0 0 0 0,1 1 0 0 0,0-1 0 0 0,0 0 1 0 0,0 1-1 0 0,0-1 0 0 0,1 2 0 0 0,13 12 8 0 0,-6 3-13 0 0,-9-13 9 0 0,1 0-1 0 0,0-1 1 0 0,-1 1-1 0 0,1 0 1 0 0,-1 0-1 0 0,-1 0 1 0 0,1 0-1 0 0,0 0 1 0 0,-1 0-1 0 0,0 0 1 0 0,0 0-1 0 0,0 0 1 0 0,0 0-1 0 0,0-1 1 0 0,-1 1-1 0 0,-3 5 1 0 0,4-6 22 0 0,-1-1 1 0 0,0 1-1 0 0,0-1 1 0 0,1 1-1 0 0,-2-1 1 0 0,1 0-1 0 0,0 0 1 0 0,0 0 0 0 0,-1 0-1 0 0,1 0 1 0 0,-1 0-1 0 0,1-1 1 0 0,-1 1-1 0 0,0-1 1 0 0,1 1 0 0 0,-1-1-1 0 0,0 0 1 0 0,0 0-1 0 0,0-1 1 0 0,0 1-1 0 0,-6 0 1 0 0,6-1 11 0 0,1 0 0 0 0,-1 0 0 0 0,1-1 0 0 0,-1 1 0 0 0,1 0 0 0 0,0-1 0 0 0,-1 0 0 0 0,1 0 0 0 0,0 1 0 0 0,-1-1 1 0 0,-3-3-1 0 0,3 1 1 0 0,-1 0 1 0 0,0 0 0 0 0,1 0 0 0 0,0-1-1 0 0,0 0 1 0 0,0 1 0 0 0,0-1-1 0 0,0 0 1 0 0,-2-7 0 0 0,2 0-109 0 0,1-21-3 0 0,1 24 3 0 0,9-1-65 0 0,-4 5 121 0 0,0 0-1 0 0,0 0 1 0 0,0 0-1 0 0,1 1 1 0 0,-1-1 0 0 0,10-4-1 0 0,-12 7 9 0 0,0 0-1 0 0,1 1 0 0 0,-1-1 0 0 0,0 1 1 0 0,1 0-1 0 0,-1 0 0 0 0,1 0 0 0 0,-1 0 1 0 0,1 0-1 0 0,-1 0 0 0 0,0 0 0 0 0,1 1 1 0 0,-1-1-1 0 0,1 1 0 0 0,3 2 0 0 0,-3-2 1 0 0,0 0 0 0 0,0 1 0 0 0,0-1 0 0 0,0 1 0 0 0,-1 0 0 0 0,1 0 0 0 0,3 3 0 0 0,-4-3 8 0 0,0 1-1 0 0,0 0 0 0 0,0-1 1 0 0,0 1-1 0 0,0 0 1 0 0,-1 0-1 0 0,0 0 0 0 0,1 0 1 0 0,-1 1-1 0 0,0-1 1 0 0,-1 0-1 0 0,1 0 0 0 0,0 1 1 0 0,-1-1-1 0 0,0 0 1 0 0,0 1-1 0 0,0-1 0 0 0,0 0 1 0 0,0 1-1 0 0,-2 5 1 0 0,0-1 14 0 0,0-1-1 0 0,0 1 1 0 0,-1-1 0 0 0,0 0 0 0 0,-1 1 0 0 0,1-2 0 0 0,-9 12 0 0 0,10-15 1 0 0,0-1 0 0 0,0 1 1 0 0,0-1-1 0 0,0 0 0 0 0,-1 0 0 0 0,1 0 0 0 0,-1 0 1 0 0,1 0-1 0 0,-1-1 0 0 0,0 1 0 0 0,0-1 0 0 0,0 1 1 0 0,0-1-1 0 0,0 0 0 0 0,0 0 0 0 0,0-1 0 0 0,0 1 1 0 0,-6 0-1 0 0,5-1 4 0 0,0 0 0 0 0,0-1 1 0 0,-1 1-1 0 0,1-1 0 0 0,0 0 1 0 0,0 0-1 0 0,0 0 0 0 0,0 0 0 0 0,0-1 1 0 0,1 0-1 0 0,-1 0 0 0 0,0 0 0 0 0,1 0 1 0 0,-1 0-1 0 0,-3-5 0 0 0,-13-11 33 0 0,1-7-48 0 0,16 19-38 0 0,0-1 0 0 0,1 1 0 0 0,0-1 0 0 0,0 0 0 0 0,1 0-1 0 0,-1 0 1 0 0,1-9 0 0 0,1 15 19 0 0,-1-7-63 0 0,6-1-81 0 0,15-30 123 0 0,-15 30-52 0 0,8 5-173 0 0,37-9 179 0 0,-37 9 2 0 0,-5 6 12 0 0,24 4 38 0 0,-31-6 17 0 0,0 0 1 0 0,1 0-1 0 0,-1 1 1 0 0,0-1-1 0 0,0 0 1 0 0,0 1 0 0 0,0-1-1 0 0,0 1 1 0 0,0-1-1 0 0,0 1 1 0 0,1 1-1 0 0,26 17-48 0 0,-25-17 49 0 0,-1 0 1 0 0,1 0-1 0 0,-1 1 1 0 0,1 0-1 0 0,3 5 1 0 0,3 13-40 0 0,-8-16 55 0 0,-1-1 0 0 0,1 1 0 0 0,-1 0 0 0 0,0 0 0 0 0,0-1 0 0 0,-1 1 0 0 0,1 0 0 0 0,-1-1 0 0 0,0 1 0 0 0,0 0 0 0 0,-1-1 1 0 0,1 1-1 0 0,-1-1 0 0 0,0 0 0 0 0,0 0 0 0 0,-1 0 0 0 0,1 0 0 0 0,-1 0 0 0 0,0 0 0 0 0,0 0 0 0 0,-4 3 0 0 0,4-4-5 0 0,1-1 0 0 0,-1 1-1 0 0,1-1 1 0 0,-1 0 0 0 0,0 0 0 0 0,1 0 0 0 0,-1-1-1 0 0,0 1 1 0 0,0-1 0 0 0,-1 1 0 0 0,1-1 0 0 0,0 0 0 0 0,0 0-1 0 0,-1 0 1 0 0,1-1 0 0 0,0 1 0 0 0,-1-1 0 0 0,1 0-1 0 0,0 0 1 0 0,-1 0 0 0 0,1 0 0 0 0,-1-1 0 0 0,1 1-1 0 0,0-1 1 0 0,0 0 0 0 0,-1 0 0 0 0,1 0 0 0 0,0 0-1 0 0,-5-3 1 0 0,-5-7-7 0 0,6 5-9 0 0,3 3-10 0 0,0 0 0 0 0,1-1 0 0 0,-1 1 1 0 0,1-1-1 0 0,0 0 0 0 0,0 0 0 0 0,0 0 1 0 0,0 0-1 0 0,1-1 0 0 0,-4-7 0 0 0,-1-10-78 0 0,5 17-6 0 0,2-3-1 0 0,-2-25 0 0 0,2 25 2 0 0,7-2-245 0 0,22-32 412 0 0,-29 41-49 0 0,0 0-1 0 0,1 1 1 0 0,-1-1 0 0 0,0 0-1 0 0,1 1 1 0 0,-1-1-1 0 0,1 0 1 0 0,-1 1-1 0 0,1-1 1 0 0,0 0-1 0 0,-1 1 1 0 0,1-1 0 0 0,-1 1-1 0 0,1-1 1 0 0,0 1-1 0 0,0 0 1 0 0,-1-1-1 0 0,1 1 1 0 0,0 0-1 0 0,0-1 1 0 0,-1 1 0 0 0,1 0-1 0 0,0 0 1 0 0,0 0-1 0 0,0 0 1 0 0,1 0-1 0 0,42-8 568 0 0,-33 6 486 0 0,-2 5-1319 0 0,26 7-314 0 0,-35-10 522 0 0,1 0 0 0 0,0 0 0 0 0,0 0 1 0 0,0 0-1 0 0,-1 1 0 0 0,1-1 0 0 0,0 0 0 0 0,-1 1 1 0 0,1-1-1 0 0,0 0 0 0 0,0 1 0 0 0,-1-1 1 0 0,1 1-1 0 0,0 0 0 0 0,2 2 18 0 0,0 0-1 0 0,0 1 1 0 0,0-1 0 0 0,-1 1 0 0 0,0 0-1 0 0,1-1 1 0 0,-1 1 0 0 0,-1 0 0 0 0,1 0 0 0 0,-1 1-1 0 0,1-1 1 0 0,-1 0 0 0 0,0 0 0 0 0,-1 1-1 0 0,1-1 1 0 0,-1 0 0 0 0,1 1 0 0 0,-2-1-1 0 0,1 1 1 0 0,0-1 0 0 0,-1 0 0 0 0,0 1-1 0 0,0-1 1 0 0,0 0 0 0 0,0 0 0 0 0,-3 5-1 0 0,3-4 32 0 0,-1-1 1 0 0,-1 1-1 0 0,1-1 0 0 0,0 0 0 0 0,-1 1 0 0 0,0-1 1 0 0,0 0-1 0 0,-1-1 0 0 0,1 1 0 0 0,-1 0 0 0 0,1-1 0 0 0,-1 0 1 0 0,0 0-1 0 0,0 0 0 0 0,-1 0 0 0 0,1-1 0 0 0,-1 0 1 0 0,1 0-1 0 0,-1 0 0 0 0,0 0 0 0 0,1-1 0 0 0,-1 1 1 0 0,0-1-1 0 0,0-1 0 0 0,0 1 0 0 0,0-1 0 0 0,0 0 0 0 0,0 0 1 0 0,0 0-1 0 0,-9-2 0 0 0,9 1-223 0 0,1 0 0 0 0,-1 0 0 0 0,0-1 0 0 0,1 0 0 0 0,-7-3 0 0 0,10 4-304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164 112 1151 0 0,'0'0'292'0'0,"-15"15"1275"0"0,12-13-1373 0 0,1 0-1 0 0,-1 0 1 0 0,1 0-1 0 0,-1 0 0 0 0,0 0 1 0 0,1 0-1 0 0,-1-1 1 0 0,0 1-1 0 0,0-1 1 0 0,0 0-1 0 0,0 0 1 0 0,0 0-1 0 0,-1 0 1 0 0,1-1-1 0 0,0 1 1 0 0,0-1-1 0 0,-1 0 0 0 0,1 0 1 0 0,-5-1-1 0 0,5 1-38 0 0,0-1 0 0 0,0 0 0 0 0,1 0-1 0 0,-1 0 1 0 0,0-1 0 0 0,1 1 0 0 0,-1-1 0 0 0,1 1-1 0 0,0-1 1 0 0,-4-3 0 0 0,4 4-90 0 0,0-1 327 0 0,-1-2-21 0 0,-10-9-90 0 0,10 9 583 0 0,2-4-724 0 0,-1-1-89 0 0,1 5 20 0 0,0-1 1 0 0,0 1 0 0 0,0 0-1 0 0,1-1 1 0 0,0-4-1 0 0,6-1-17 0 0,19-28-32 0 0,-19 29 102 0 0,4 10-54 0 0,31 7 16 0 0,-40-8-82 0 0,-1 0 0 0 0,1 0 0 0 0,0 0 0 0 0,-1 0-1 0 0,1 0 1 0 0,0 0 0 0 0,-1 0 0 0 0,1 1 0 0 0,0-1-1 0 0,-1 0 1 0 0,1 0 0 0 0,0 1 0 0 0,-1-1 0 0 0,1 0-1 0 0,-1 1 1 0 0,1-1 0 0 0,0 1 0 0 0,-1-1 0 0 0,1 1-1 0 0,3 2 21 0 0,-2-1-14 0 0,-1-1 1 0 0,0 0 0 0 0,1 1 0 0 0,-1-1 0 0 0,0 1 0 0 0,0-1 0 0 0,1 1 0 0 0,-1-1-1 0 0,1 4 1 0 0,20 36 95 0 0,-22-40-102 0 0,1 0 1 0 0,0 1-1 0 0,0-1 1 0 0,-1 1 0 0 0,1-1-1 0 0,-1 1 1 0 0,0-1-1 0 0,1 1 1 0 0,-1-1-1 0 0,0 1 1 0 0,0-1-1 0 0,0 1 1 0 0,0 2 0 0 0,0 2-3 0 0,0-1 11 0 0,0 1 0 0 0,0-1 0 0 0,0 1 1 0 0,-1-1-1 0 0,1 1 0 0 0,-1-1 0 0 0,-1 0 0 0 0,1 1 0 0 0,-1-1 0 0 0,0 0 0 0 0,0 0 0 0 0,0 0 0 0 0,-1 0 0 0 0,1-1 0 0 0,-1 1 0 0 0,-1-1 0 0 0,1 1 0 0 0,0-1 0 0 0,-1 0 0 0 0,0 0 0 0 0,0-1 1 0 0,0 1-1 0 0,-6 2 0 0 0,9-5 8 0 0,0 0-1 0 0,-1-1 1 0 0,1 1 0 0 0,0-1 0 0 0,-1 0 0 0 0,1 0 0 0 0,0 1 0 0 0,-1-1 0 0 0,1 0 0 0 0,-1 0 0 0 0,1 0 0 0 0,-1 0-1 0 0,1 0 1 0 0,0-1 0 0 0,-1 1 0 0 0,1 0 0 0 0,-3-2 0 0 0,1 1 7 0 0,1 0 0 0 0,0 0 1 0 0,-1 0-1 0 0,1 0 0 0 0,0-1 0 0 0,-1 1 0 0 0,1-1 1 0 0,0 0-1 0 0,0 0 0 0 0,-1-2 0 0 0,-10-10 59 0 0,7 3-19 0 0,-5-18-41 0 0,11 28-22 0 0,-1 0 0 0 0,1 0 1 0 0,-1-1-1 0 0,1 1 0 0 0,0 0 1 0 0,-1-1-1 0 0,1 1 0 0 0,0-1 1 0 0,0-1-1 0 0,1-40-4 0 0,9-4-66 0 0,-8 38-30 0 0,7 1 25 0 0,-6 4 68 0 0,1 0 0 0 0,0 1 1 0 0,0-1-1 0 0,1 1 0 0 0,-1 0 1 0 0,1 1-1 0 0,8-5 0 0 0,-11 7 2 0 0,1-1 0 0 0,-1 1 0 0 0,1 0 0 0 0,0-1 0 0 0,-1 1 0 0 0,1 1 0 0 0,0-1 0 0 0,-1 0 0 0 0,1 0 0 0 0,-1 1 0 0 0,1 0 0 0 0,-1-1 0 0 0,1 1 0 0 0,-1 0 0 0 0,1 0 0 0 0,2 3 0 0 0,-2-3 0 0 0,0 1 0 0 0,-1 0 0 0 0,1 0 0 0 0,-1 0 0 0 0,0 0 0 0 0,0 0 0 0 0,0 0 0 0 0,0 0 0 0 0,2 4 0 0 0,-2-4 0 0 0,-1 0 0 0 0,0 1 0 0 0,0-1 0 0 0,0 0 0 0 0,0 0 0 0 0,-1 1 0 0 0,2 3 0 0 0,-1 16 0 0 0,-4-6 0 0 0,1-9 20 0 0,-1-1 0 0 0,0 1-1 0 0,0-1 1 0 0,0 0 0 0 0,-1 0 0 0 0,0 0-1 0 0,0 0 1 0 0,-1-1 0 0 0,0 1-1 0 0,0-1 1 0 0,0 0 0 0 0,0-1 0 0 0,-10 7-1 0 0,5-6 5 0 0,-6 0 40 0 0,12-5-34 0 0,1 0-1 0 0,-1 0 1 0 0,0 0-1 0 0,0 0 1 0 0,1-1-1 0 0,-1 0 1 0 0,-4-1-1 0 0,2-3 31 0 0,1 2-50 0 0,4 2-5 0 0,-1 0-1 0 0,1 0 0 0 0,0-1 1 0 0,-1 1-1 0 0,1 0 1 0 0,0-1-1 0 0,0 1 1 0 0,0-1-1 0 0,0 1 1 0 0,0-1-1 0 0,0 1 0 0 0,0-1 1 0 0,-1-3-1 0 0,-9-18-5 0 0,11 22-4 0 0,-1 0-1 0 0,1 0 1 0 0,0 0 0 0 0,-1 0 0 0 0,1 0 0 0 0,0 0-1 0 0,0 0 1 0 0,-1 0 0 0 0,1 0 0 0 0,0 0-1 0 0,0 0 1 0 0,0 0 0 0 0,0-1 0 0 0,0-32-103 0 0,0 25 16 0 0,5 0-70 0 0,14-27 82 0 0,-19 36 78 0 0,0-1 0 0 0,0 1 0 0 0,0-1 0 0 0,1 0 0 0 0,-1 1 0 0 0,0-1 0 0 0,0 1 0 0 0,1-1 0 0 0,-1 1 0 0 0,1 0 0 0 0,-1-1 0 0 0,0 1 0 0 0,1-1 0 0 0,-1 1 0 0 0,1 0 0 0 0,-1-1 0 0 0,1 1 0 0 0,-1 0 0 0 0,1-1 0 0 0,-1 1 0 0 0,1 0 0 0 0,-1 0 0 0 0,1-1 0 0 0,-1 1 0 0 0,1 0 0 0 0,0 0 0 0 0,-1 0 0 0 0,1 0 0 0 0,-1 0 0 0 0,1 0 0 0 0,-1 0 0 0 0,2 0 0 0 0,41-5 3 0 0,-32 4 68 0 0,-5 5-1 0 0,16 13-1 0 0,-14-8 10 0 0,-4-3-43 0 0,0-1-1 0 0,0 0-1 0 0,-1 1 1 0 0,0-1 0 0 0,0 1 0 0 0,0-1 0 0 0,-1 1 0 0 0,0 0-1 0 0,0 0 1 0 0,0 0 0 0 0,1 12 0 0 0,-4 3 39 0 0,-3 1 5 0 0,3-19-56 0 0,0 0 0 0 0,0 0 0 0 0,0-1 0 0 0,0 1 0 0 0,0 0 0 0 0,-1-1 0 0 0,1 1 0 0 0,-1-1 0 0 0,0 1 0 0 0,0-1 0 0 0,0 0 0 0 0,0 0 0 0 0,0 0-1 0 0,0 0 1 0 0,0 0 0 0 0,-4 2 0 0 0,-17 4-8 0 0,14-9-13 0 0,4 0 13 0 0,4 1-8 0 0,0 0 0 0 0,0 0 0 0 0,0 0 0 0 0,0 0 0 0 0,1 0 0 0 0,-1 0 0 0 0,0 0 0 0 0,0 0 0 0 0,0-1 0 0 0,0 1 0 0 0,0 0 0 0 0,0-1 0 0 0,1 1 0 0 0,-1-1 0 0 0,-1 0 0 0 0,-5-2 61 0 0,-9-8-50 0 0,-1-7-16 0 0,3-4-13 0 0,11 17-66 0 0,4-4-55 0 0,2-38-286 0 0,5 39 365 0 0,27-25 56 0 0,-35 32 1 0 0,0 1-1 0 0,1-1 0 0 0,-1 1 1 0 0,0-1-1 0 0,1 1 1 0 0,-1-1-1 0 0,0 1 0 0 0,1 0 1 0 0,-1-1-1 0 0,1 1 0 0 0,-1 0 1 0 0,0-1-1 0 0,1 1 0 0 0,-1 0 1 0 0,1 0-1 0 0,-1-1 1 0 0,1 1-1 0 0,-1 0 0 0 0,1 0 1 0 0,-1 0-1 0 0,1-1 0 0 0,-1 1 1 0 0,1 0-1 0 0,-1 0 1 0 0,1 0-1 0 0,-1 0 0 0 0,1 0 1 0 0,0 0-1 0 0,-1 0 0 0 0,1 0 1 0 0,-1 1-1 0 0,1-1 1 0 0,-1 0-1 0 0,1 0 0 0 0,30 9 22 0 0,-30-9-20 0 0,0 0 0 0 0,0 0 0 0 0,-1 1 0 0 0,1-1 0 0 0,0 0 0 0 0,0 0 0 0 0,-1 1 0 0 0,1-1 0 0 0,0 1 0 0 0,0-1 0 0 0,-1 0 1 0 0,1 1-1 0 0,0 0 0 0 0,15 14 7 0 0,-15-12 6 0 0,1-1 0 0 0,0 0-1 0 0,-1 0 1 0 0,1 1 0 0 0,-1-1 0 0 0,1 1-1 0 0,-1-1 1 0 0,0 1 0 0 0,0 0 0 0 0,-1-1-1 0 0,1 1 1 0 0,0 0 0 0 0,-1 0 0 0 0,0 0-1 0 0,1-1 1 0 0,-1 1 0 0 0,0 0-1 0 0,-1 0 1 0 0,0 5 0 0 0,-1-3 16 0 0,0 1-1 0 0,-1 0 1 0 0,0-1-1 0 0,0 0 1 0 0,-1 1 0 0 0,1-1-1 0 0,-1-1 1 0 0,0 1-1 0 0,-7 6 1 0 0,10-11-27 0 0,0 1 0 0 0,1 0 0 0 0,-1-1 0 0 0,0 1 0 0 0,1-1 0 0 0,-1 1 0 0 0,0-1 0 0 0,0 1 0 0 0,0-1 0 0 0,0 0 0 0 0,1 1 0 0 0,-1-1 0 0 0,0 0 0 0 0,0 1 0 0 0,0-1 0 0 0,0 0 0 0 0,-1 0 0 0 0,-4 0 58 0 0,-6 1-47 0 0,-4-6-16 0 0,13 4-14 0 0,-13-11-162 0 0,14 6 97 0 0,-5-20-21 0 0,5 20-11 0 0,5-4-321 0 0,12-30 328 0 0,-11 30 6 0 0,6 6-44 0 0,31-10 102 0 0,-41 13 42 0 0,1 1-1 0 0,-1 0 0 0 0,0-1 0 0 0,1 1 1 0 0,-1 0-1 0 0,0 0 0 0 0,1 0 0 0 0,-1-1 1 0 0,1 1-1 0 0,-1 0 0 0 0,0 0 0 0 0,1 0 1 0 0,-1 0-1 0 0,1 0 0 0 0,-1 0 0 0 0,1 0 1 0 0,-1 0-1 0 0,1 0 0 0 0,-1 0 0 0 0,0 0 1 0 0,1 0-1 0 0,-1 0 0 0 0,1 0 0 0 0,-1 0 1 0 0,1 0-1 0 0,-1 0 0 0 0,0 0 0 0 0,1 1 1 0 0,-1-1-1 0 0,1 0 0 0 0,-1 0 0 0 0,0 1 1 0 0,1-1-1 0 0,15 14 35 0 0,-15-14-28 0 0,0 1 1 0 0,-1-1-1 0 0,1 1 0 0 0,-1-1 0 0 0,1 1 1 0 0,-1-1-1 0 0,1 1 0 0 0,-1-1 0 0 0,1 1 1 0 0,-1-1-1 0 0,1 1 0 0 0,-1 0 1 0 0,0-1-1 0 0,1 1 0 0 0,-1 0 0 0 0,0-1 1 0 0,0 1-1 0 0,0 0 0 0 0,1 0 0 0 0,-1-1 1 0 0,0 1-1 0 0,0 0 0 0 0,0 0 1 0 0,0 1 24 0 0,1 2 5 0 0,-1-1 0 0 0,1 0 0 0 0,-1 1 1 0 0,1-1-1 0 0,-1 0 0 0 0,0 1 0 0 0,-1-1 0 0 0,1 1 1 0 0,0-1-1 0 0,-1 0 0 0 0,0 1 0 0 0,-1 2 0 0 0,0 0 42 0 0,0 0 1 0 0,-1 0-1 0 0,0-1 0 0 0,-6 11 0 0 0,4-9-20 0 0,-9 5-84 0 0,11-11-8 0 0,0-1 0 0 0,2 1-117 0 0,-2-1-19 0 0,1 0-56 0 0,1 0 87 0 0,0 0 0 0 0,0 0 0 0 0,-1 0-1 0 0,1 0 1 0 0,0 0 0 0 0,0 0 0 0 0,0 0-1 0 0,0 0 1 0 0,0-1 0 0 0,0 1 0 0 0,0 0 0 0 0,0-1-1 0 0,0 1 1 0 0,0-1 0 0 0,0 1 0 0 0,0-1-1 0 0,0 0 1 0 0,0 1 0 0 0,0-1 0 0 0,0 0-1 0 0,0 0 1 0 0,-1-1 0 0 0,-15-20-890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434 175 975 0 0,'0'0'514'0'0,"-2"18"1535"0"0,2-18-1968 0 0,0 1 1 0 0,-1-1-1 0 0,1 0 0 0 0,0 1 1 0 0,0-1-1 0 0,0 1 0 0 0,-1-1 0 0 0,1 0 1 0 0,0 0-1 0 0,-1 1 0 0 0,1-1 1 0 0,0 0-1 0 0,-1 1 0 0 0,1-1 0 0 0,0 0 1 0 0,-1 0-1 0 0,1 0 0 0 0,-1 1 1 0 0,1-1-1 0 0,0 0 0 0 0,-1 0 0 0 0,1 0 1 0 0,-1 0-1 0 0,1 0 0 0 0,-1 0 1 0 0,1 0-1 0 0,0 0 0 0 0,-1 0 0 0 0,1 0 1 0 0,-1 0-1 0 0,0 0 0 0 0,-20-4 983 0 0,2 1-389 0 0,13 3-521 0 0,-9-1 229 0 0,1 1-1 0 0,-1 1 1 0 0,1 1-1 0 0,-1 0 1 0 0,-17 5-1 0 0,-52 12 28 0 0,54-14-455 0 0,-33 12 0 0 0,47-12 15 0 0,2-1-55 0 0,-22 10 0 0 0,19-9 297 0 0,10-6-61 0 0,6 1-149 0 0,1 0 0 0 0,0 0 1 0 0,0 0-1 0 0,0-1 0 0 0,0 1 1 0 0,0 0-1 0 0,0 0 1 0 0,0-1-1 0 0,0 1 0 0 0,0 0 1 0 0,0 0-1 0 0,0 0 0 0 0,0-1 1 0 0,0 1-1 0 0,0 0 0 0 0,0 0 1 0 0,0-1-1 0 0,0 1 1 0 0,0 0-1 0 0,0 0 0 0 0,0 0 1 0 0,0-1-1 0 0,1 1 0 0 0,-1 0 1 0 0,0 0-1 0 0,0 0 0 0 0,0-1 1 0 0,0 1-1 0 0,0 0 1 0 0,1 0-1 0 0,-1 0 0 0 0,0 0 1 0 0,0-1-1 0 0,27-35 25 0 0,-20 27 1202 0 0,0 1-590 0 0,20-27-154 0 0,-20 27-676 0 0,-1-1-835 0 0,19-26 547 0 0,-19 27 338 0 0,0-3 169 0 0,19-31-6 0 0,-19 32 40 0 0,0 1 3 0 0,15-26-38 0 0,-16 27 523 0 0,0 12-475 0 0,16 14-20 0 0,-20-17-55 0 0,0 1 1 0 0,0-1-1 0 0,0 1 1 0 0,0-1 0 0 0,-1 1-1 0 0,1 0 1 0 0,0 0-1 0 0,-1-1 1 0 0,1 1 0 0 0,-1 0-1 0 0,0 0 1 0 0,0 0-1 0 0,0-1 1 0 0,0 1-1 0 0,0 0 1 0 0,0 3 0 0 0,0 4-1 0 0,4 69 10 0 0,6 158 44 0 0,-6-182-143 0 0,-4-53 8 0 0,1 5 15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84 975 0 0,'-7'-13'6799'0'0,"33"-18"-6372"0"0,-19 23 1323 0 0,3 3-1318 0 0,34-16 0 0 0,-33 15 656 0 0,-1 9-921 0 0,0 1-156 0 0,0-1 0 0 0,13 7 0 0 0,-21-9-11 0 0,0 0 0 0 0,-1 0 0 0 0,1 0 0 0 0,-1 0 0 0 0,1 1 0 0 0,-1-1 0 0 0,1 1 0 0 0,-1-1 0 0 0,0 1 0 0 0,1-1 0 0 0,-1 1 0 0 0,0 0 0 0 0,1 2 0 0 0,0 1-7 0 0,-1 0 0 0 0,1 0 0 0 0,-1 0-1 0 0,0 0 1 0 0,-1 0 0 0 0,1 0 0 0 0,-1 0-1 0 0,0 0 1 0 0,0 0 0 0 0,-1 0 0 0 0,1 0-1 0 0,-1 0 1 0 0,0 0 0 0 0,-1 0 0 0 0,-1 6-1 0 0,0-4-3 0 0,1 0-1 0 0,-1-1 1 0 0,0 1-1 0 0,-1-1 0 0 0,0 0 1 0 0,0 0-1 0 0,0 0 1 0 0,-1 0-1 0 0,-10 9 0 0 0,8-8 13 0 0,7-6 2 0 0,-1-1 0 0 0,1 1-1 0 0,-1-1 1 0 0,1 0 0 0 0,0 1 0 0 0,-1-1 0 0 0,1 0 0 0 0,-1 0-1 0 0,1 1 1 0 0,-1-1 0 0 0,0 0 0 0 0,1 0 0 0 0,-1 0-1 0 0,1 0 1 0 0,-1 1 0 0 0,1-1 0 0 0,-1 0 0 0 0,1 0 0 0 0,-1 0-1 0 0,-1 0 1 0 0,-5-1-7 0 0,1-4-81 0 0,5 3-31 0 0,13 0-415 0 0,38-8 530 0 0,-49 10 4 0 0,1-1 0 0 0,-1 1 0 0 0,1 0 0 0 0,-1-1 0 0 0,1 1 0 0 0,-1 0 0 0 0,1 0 0 0 0,-1 0 0 0 0,1 0 0 0 0,-1 1 1 0 0,1-1-1 0 0,-1 0 0 0 0,2 1 0 0 0,38 9-3 0 0,-39-10-4 0 0,-1 0 1 0 0,0 1-1 0 0,1-1 0 0 0,-1 1 1 0 0,0-1-1 0 0,1 1 1 0 0,-1-1-1 0 0,0 1 1 0 0,0 0-1 0 0,0-1 1 0 0,2 2-1 0 0,25 21 5 0 0,-26-20 15 0 0,0-1 0 0 0,0 1 0 0 0,-1 0 0 0 0,1 0-1 0 0,0 0 1 0 0,-1 0 0 0 0,0 0 0 0 0,0 0 0 0 0,0 0-1 0 0,0 0 1 0 0,0 0 0 0 0,-1 0 0 0 0,0 0 0 0 0,1 1 0 0 0,-1-1-1 0 0,0 0 1 0 0,0 0 0 0 0,-1 1 0 0 0,1-1 0 0 0,-1 0-1 0 0,0 0 1 0 0,0 0 0 0 0,0 0 0 0 0,0 0 0 0 0,0 0-1 0 0,-2 4 1 0 0,-1 1 84 0 0,-1 0 1 0 0,0 0-1 0 0,0-1 0 0 0,0 1 0 0 0,-1-1 0 0 0,0 0 0 0 0,-14 12 0 0 0,16-17-46 0 0,0 1 0 0 0,0-1 0 0 0,0 1 0 0 0,0-1 1 0 0,0-1-1 0 0,-1 1 0 0 0,1 0 0 0 0,-1-1 0 0 0,1 0 0 0 0,-1 0 0 0 0,0-1 0 0 0,1 1 0 0 0,-1-1 0 0 0,0 0 0 0 0,1 0 0 0 0,-1 0 0 0 0,0-1 0 0 0,1 0 0 0 0,-6-1 0 0 0,-3-1-241 0 0,0-1-1 0 0,0-1 0 0 0,0 0 1 0 0,-24-14-1 0 0,34 17-175 0 0,-13-5-3463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1 775 0 0,'0'0'4296'0'0,"0"2"-3752"0"0,4 47 1261 0 0,-4 56-1 0 0,0-48-1269 0 0,-7 24 274 0 0,1-3-163 0 0,6-77-714 0 0,1 6-576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235 236 975 0 0,'-1'3'22'0'0,"-1"0"21"0"0,-8 7-20 0 0,2-3 304 0 0,-1 0 0 0 0,0 0-1 0 0,0-1 1 0 0,0 0 0 0 0,0-1-1 0 0,-17 8 1 0 0,21-12-193 0 0,1 1 0 0 0,-1-1 1 0 0,0 0-1 0 0,0-1 0 0 0,1 1 0 0 0,-1-1 0 0 0,0 0 0 0 0,0 0 0 0 0,0 0 1 0 0,0-1-1 0 0,1 1 0 0 0,-1-1 0 0 0,0 0 0 0 0,1-1 0 0 0,-1 1 0 0 0,0-1 1 0 0,-4-2-1 0 0,3 0 10 0 0,1 0 1 0 0,0 0 0 0 0,0 0-1 0 0,-5-6 1 0 0,9 10-152 0 0,-2-4 169 0 0,0-2-30 0 0,-8-19-4 0 0,8 19 96 0 0,3-5-129 0 0,1-32-6 0 0,-1 41-81 0 0,1 0-1 0 0,-1-1 0 0 0,0 1 1 0 0,0 0-1 0 0,1 0 0 0 0,-1 0 1 0 0,1 0-1 0 0,0 0 0 0 0,0-2 1 0 0,18-47 22 0 0,-18 47-19 0 0,0 1 0 0 0,1 0-1 0 0,-1 0 1 0 0,1 0 0 0 0,3-5-1 0 0,23-36 22 0 0,-21 32 506 0 0,4 9-292 0 0,34-12 9 0 0,-34 11 26 0 0,-4 8 9 0 0,19 9 4 0 0,-17-5 1 0 0,-3-1-158 0 0,-2 0 1 0 0,1 0-1 0 0,-1 1 0 0 0,0-1 1 0 0,-1 1-1 0 0,0 0 0 0 0,0 0 1 0 0,0 0-1 0 0,2 16 0 0 0,-5-12-31 0 0,1 0 0 0 0,-1 0 0 0 0,-1-1-1 0 0,0 1 1 0 0,-1 0 0 0 0,-5 18 0 0 0,4-22-156 0 0,1-1 0 0 0,-1 1 1 0 0,0-1-1 0 0,-1 1 1 0 0,0-1-1 0 0,0 0 0 0 0,-1 0 1 0 0,0-1-1 0 0,0 0 1 0 0,-9 9-1 0 0,12-13-146 0 0,-1 0 1 0 0,1 0-1 0 0,-1-1 1 0 0,0 1-1 0 0,0-1 0 0 0,0 1 1 0 0,0-1-1 0 0,0 0 1 0 0,0 0-1 0 0,0-1 0 0 0,0 1 1 0 0,0 0-1 0 0,0-1 1 0 0,-1 0-1 0 0,1 0 0 0 0,0 0 1 0 0,0 0-1 0 0,0 0 1 0 0,-4-2-1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3328 143 0 0,'-1'-8'13232'0'0,"49"-10"-13157"0"0,-36 14 488 0 0,1 0-507 0 0,37-12-30 0 0,-37 12 213 0 0,-1 0-164 0 0,38-12-47 0 0,-38 12 102 0 0,-7 4-120 0 0,0 0 0 0 0,0-1-1 0 0,-1 1 1 0 0,1-1-1 0 0,8-2 1 0 0,-8 2 14 0 0,0 0-1 0 0,-1 0 1 0 0,1 0-1 0 0,0 1 0 0 0,8-1 1 0 0,-1-1 31 0 0,35-8-33 0 0,-35 8 133 0 0,-1-3-80 0 0,35-12-47 0 0,-35 13 36 0 0,2-1 4 0 0,38-15 1 0 0,-38 15-4 0 0,-1 1-1 0 0,48-19-10 0 0,-1-5-33 0 0,-38 14 22 0 0,36-30 21 0 0,-10 8-43 0 0,0 0 32 0 0,-26 21 1 0 0,38-20-44 0 0,14-9 1 0 0,-22 9 42 0 0,-31 21 1 0 0,30-23-44 0 0,0 0 1 0 0,-30 22 32 0 0,31-22-33 0 0,16-5-10 0 0,-3-4 0 0 0,-5 0 0 0 0,-13 7 11 0 0,-27 25 32 0 0,18-12-22 0 0,8-3 33 0 0,4-4-1 0 0,-36 24-45 0 0,36-29 48 0 0,8-9 18 0 0,-14 14-10 0 0,-21 18-10 0 0,20-14-33 0 0,-21 14 22 0 0,30-25-33 0 0,-5 0 1 0 0,-28 24 32 0 0,19-17-22 0 0,-19 17 22 0 0,17-16-22 0 0,-18 16 22 0 0,18-16-22 0 0,-18 15 22 0 0,22-27-33 0 0,1-6-10 0 0,4-3 0 0 0,-7 10 11 0 0,-23 26 32 0 0,12-17-22 0 0,15-16 43 0 0,-35 42-11 0 0,1 0 1 0 0,26-33-44 0 0,16-13-10 0 0,1 4 0 0 0,1-4 11 0 0,-7 1 32 0 0,0 0-33 0 0,4-1 1 0 0,-3 4 32 0 0,-1-1-33 0 0,-7-1-10 0 0,-4 4 0 0 0,2-1 0 0 0,-1-3 0 0 0,-1 2 0 0 0,-1-4 0 0 0,-8 7 14 0 0,-19 38 52 0 0,0 1 1 0 0,22-34-54 0 0,8-8-13 0 0,-4-1 0 0 0,-6 8 11 0 0,-14 26 32 0 0,12-16-22 0 0,-12 16 22 0 0,12-26-33 0 0,11-18 44 0 0,-10 18-44 0 0,1-7-10 0 0,-3 3 0 0 0,8-1 0 0 0,-1-1 0 0 0,-3 1 0 0 0,0 1 0 0 0,-9 9 11 0 0,-15 31 42 0 0,2-1 1 0 0,11-23-33 0 0,-11 24 32 0 0,-2-1 1 0 0,9-25-32 0 0,-8 25 80 0 0,1 1-140 0 0,11-24 14 0 0,-11 23-34 0 0,-9 6-4191 0 0,4 3 4192 0 0,1-1 0 0 0,0 0-1 0 0,0 0 1 0 0,0 0 0 0 0,0 0 0 0 0,-1 0 0 0 0,1 0-1 0 0,0 0 1 0 0,0 0 0 0 0,0 0 0 0 0,0 0-1 0 0,-1 0 1 0 0,1 1 0 0 0,0-1 0 0 0,0 0-1 0 0,0 0 1 0 0,-1 0 0 0 0,-2 11-4538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20 599 0 0,'0'0'1267'0'0,"-2"-4"-862"0"0,-6-11 3069 0 0,8 20-2924 0 0,1 0 0 0 0,-1-1-1 0 0,1 1 1 0 0,0 0 0 0 0,0 0 0 0 0,0-1 0 0 0,1 1 0 0 0,-1-1 0 0 0,1 1 0 0 0,0-1-1 0 0,4 6 1 0 0,-3-6 494 0 0,0 0-785 0 0,9 10-10 0 0,-9-10 206 0 0,0 0-254 0 0,10 9-1 0 0,-10-9-2 0 0,0-1-13 0 0,52 70 863 0 0,-31-42-703 0 0,6 9-41 0 0,1-1-17 0 0,12 24-20 0 0,89 101 323 0 0,-123-153-515 0 0,16 17 0 0 0,8 9 79 0 0,35 36 70 0 0,-12-8-106 0 0,-27-33-48 0 0,-7-7-47 0 0,2 3 20 0 0,0 1-22 0 0,2-1 22 0 0,-2-2-21 0 0,-1 0 26 0 0,5 3 18 0 0,-8-7-56 0 0,7 12 44 0 0,-8-12-44 0 0,5 5-10 0 0,0-2 0 0 0,-1-2 0 0 0,0-1 0 0 0,0 0 0 0 0,1 0 0 0 0,7 5 0 0 0,-6-3 12 0 0,-3-2 36 0 0,1 4 24 0 0,-7-10-60 0 0,5 3-12 0 0,2 1 0 0 0,5 5 0 0 0,0-1 0 0 0,2 2 0 0 0,0-1 0 0 0,-5-5 0 0 0,1 0 11 0 0,-14-12 32 0 0,17 12-33 0 0,4 3-10 0 0,-1 0 0 0 0,-4-3 11 0 0,-16-12 32 0 0,17 10-33 0 0,3 4-10 0 0,2-1 0 0 0,-3 1 0 0 0,-7-3 0 0 0,-1-1 0 0 0,8-1 12 0 0,4 1 36 0 0,-6 0-36 0 0,0 0-12 0 0,-3 0 0 0 0,-4 0 0 0 0,5 1 0 0 0,7-1 0 0 0,-6-2 0 0 0,-2 0 0 0 0,-1-1 0 0 0,-2 1 0 0 0,3 0 0 0 0,6-2 0 0 0,5 0 0 0 0,0-1 0 0 0,-1 2 0 0 0,-1 0 0 0 0,15-1 54 0 0,-15-4-44 0 0,0-1 2 0 0,-29-7 24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35 599 0 0,'0'0'1050'0'0,"0"-6"-820"0"0,0-23 10076 0 0,4 34-10100 0 0,9 13 2 0 0,-9-13-5 0 0,-3-3-23 0 0,34 116 1453 0 0,-28-89-1397 0 0,-4-15 31 0 0,8 23 0 0 0,-3-14-113 0 0,11 40 0 0 0,-8-22 35 0 0,5 18 238 0 0,16 101 0 0 0,-14-57-121 0 0,-6-31-121 0 0,-7-37-87 0 0,2 0 0 0 0,14 42 1 0 0,-3-22 58 0 0,-1 0 1 0 0,-4 0-1 0 0,-1 2 0 0 0,3 64 1 0 0,-12-78-58 0 0,-2-15-36 0 0,8 53 1 0 0,-5-59 12 0 0,0 26 0 0 0,0-9-18 0 0,9 252 141 0 0,-19-97-72 0 0,-16 54-56 0 0,3-59-8 0 0,0-73-30 0 0,1-9-4 0 0,15-79 6 0 0,-10 37 0 0 0,9-34-36 0 0,2-12 0 0 0,2-16 0 0 0,-2-1-13 0 0,-14 2-1116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52 143 0 0,'0'0'892'0'0,"-2"-4"-598"0"0,-15-32 1512 0 0,16 34-388 0 0,0 1-1318 0 0,1 1 0 0 0,0-1 0 0 0,0 0 0 0 0,-1 1 1 0 0,1-1-1 0 0,0 1 0 0 0,-1-1 0 0 0,1 1 0 0 0,-1-1 1 0 0,1 1-1 0 0,-1-1 0 0 0,1 1 0 0 0,-1 0 0 0 0,1-1 1 0 0,-1 1-1 0 0,1 0 0 0 0,-1-1 0 0 0,1 1 0 0 0,-1 0 0 0 0,0 0 1 0 0,1 0-1 0 0,-1-1 0 0 0,1 1 0 0 0,-1 0 0 0 0,0 0 1 0 0,1 0-1 0 0,-1 0 0 0 0,-2 0 1285 0 0,3 0-1362 0 0,0 0 0 0 0,0 0-1 0 0,-1 0 1 0 0,1 0 0 0 0,0 0-1 0 0,0 0 1 0 0,0 0 0 0 0,0 0-1 0 0,0 0 1 0 0,-1 0 0 0 0,1 0-1 0 0,0 0 1 0 0,0 0-1 0 0,0 0 1 0 0,0 0 0 0 0,0 0-1 0 0,-1 0 1 0 0,1 0 0 0 0,0 1-1 0 0,0-1 1 0 0,0 0 0 0 0,0 0-1 0 0,0 0 1 0 0,-1 0 0 0 0,1 0-1 0 0,0 0 1 0 0,0 0 0 0 0,0 0-1 0 0,0 0 1 0 0,0 1 0 0 0,0-1-1 0 0,0 0 1 0 0,0 0-1 0 0,0 0 1 0 0,0 0 0 0 0,-1 0-1 0 0,1 0 1 0 0,0 1 0 0 0,0-1-1 0 0,0 0 1 0 0,0 0 0 0 0,0 0-1 0 0,0 0 1 0 0,0 1 0 0 0,0-1-1 0 0,0 0 1 0 0,0 0 0 0 0,0 0-1 0 0,0 0 1 0 0,-2 11 715 0 0,2-9-715 0 0,0 0 490 0 0,1 1-280 0 0,4 11-9 0 0,-4-11-34 0 0,1 0-20 0 0,5 10-2 0 0,-5-10-4 0 0,1 1-17 0 0,10 12-10 0 0,-10-12-1 0 0,-1 0 0 0 0,62 121 1040 0 0,-58-114-1104 0 0,-1 0 0 0 0,8 11-1 0 0,-8-14-62 0 0,4 8 72 0 0,0-1-32 0 0,-6-11-25 0 0,-2-3-19 0 0,15 23 109 0 0,-1 0 0 0 0,15 32-1 0 0,8 28 235 0 0,-17-20-276 0 0,-9-15 195 0 0,-11-48-266 0 0,-1-1 0 0 0,0 0 0 0 0,0 0 0 0 0,0 1 0 0 0,0-1 0 0 0,1 0 0 0 0,-1 0 0 0 0,0 1 0 0 0,0-1 0 0 0,0 0-1 0 0,0 1 1 0 0,0-1 0 0 0,0 0 0 0 0,0 0 0 0 0,0 1 0 0 0,0-1 0 0 0,0 0 0 0 0,0 1 0 0 0,0-1 0 0 0,0 0 0 0 0,0 0 0 0 0,0 1 0 0 0,0-1 0 0 0,0 0 0 0 0,0 1 0 0 0,0-1 0 0 0,-1 0 0 0 0,1 0 0 0 0,0 1 0 0 0,0-1 0 0 0,-1 3 15 0 0,8 13-9 0 0,-2-6-7 0 0,1 0 11 0 0,-5-5 17 0 0,-2-3-101 0 0,1-2 9 0 0,-1 1-1 0 0,1-1 1 0 0,-1 0 0 0 0,1 1 0 0 0,-1-1 0 0 0,1 0 0 0 0,-1 0 0 0 0,0 0 0 0 0,1 1 0 0 0,-1-1 0 0 0,1 0 0 0 0,-1 0 0 0 0,1 0 0 0 0,-1 0 0 0 0,0 0-1 0 0,1 0 1 0 0,-1 0 0 0 0,1 0 0 0 0,-1 0 0 0 0,0 0 0 0 0,0-1 0 0 0,-3 1-2414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153 19 1151 0 0,'0'0'548'0'0,"-2"-2"-46"0"0,-1 1-249 0 0,1-1 1 0 0,0 0-1 0 0,-1 1 1 0 0,0 0 0 0 0,1-1-1 0 0,-1 1 1 0 0,0 0-1 0 0,1 0 1 0 0,-1 1-1 0 0,0-1 1 0 0,-3 0-1 0 0,-18-1 711 0 0,19 4-682 0 0,-12 16 131 0 0,17-18-405 0 0,-1 0-1 0 0,1 1 1 0 0,0-1 0 0 0,0 0-1 0 0,0 0 1 0 0,0 0 0 0 0,-1 0-1 0 0,1 0 1 0 0,0 0-1 0 0,0 0 1 0 0,0 0 0 0 0,-1 0-1 0 0,1 0 1 0 0,0 0 0 0 0,0 0-1 0 0,0 0 1 0 0,-1 0 0 0 0,1 0-1 0 0,0 0 1 0 0,0 0 0 0 0,0 0-1 0 0,-1 0 1 0 0,1 0-1 0 0,0 0 1 0 0,0 0 0 0 0,0 0-1 0 0,-1 0 1 0 0,1 0 0 0 0,0-1-1 0 0,0 1 1 0 0,0 0 0 0 0,0 0-1 0 0,-1 0 1 0 0,1 0 0 0 0,0 0-1 0 0,0-1 1 0 0,0 1-3 0 0,-1 0-1 0 0,1 0 1 0 0,0-1 0 0 0,0 1 0 0 0,0 0 0 0 0,0 0 0 0 0,-1 0-1 0 0,1 0 1 0 0,0-1 0 0 0,0 1 0 0 0,0 0 0 0 0,-1 0-1 0 0,1 0 1 0 0,0 0 0 0 0,0 0 0 0 0,-1 0 0 0 0,1 0 0 0 0,0 0-1 0 0,0 0 1 0 0,-1 0 0 0 0,1 0 0 0 0,0 0 0 0 0,0 0 0 0 0,-1 0-1 0 0,1 0 1 0 0,0 0 0 0 0,0 0 0 0 0,-1 0 0 0 0,1 0-1 0 0,0 0 1 0 0,0 0 0 0 0,-1 0 0 0 0,1 1 0 0 0,-6 5 67 0 0,0 5 2 0 0,6 6-74 0 0,5 0-80 0 0,2 3-86 0 0,-6-16 100 0 0,3 0-62 0 0,10 11 64 0 0,-10-11-5 0 0,-1 0-22 0 0,11 13 11 0 0,-13-16 79 0 0,-1 0 0 0 0,1 0 0 0 0,-1 0-1 0 0,1 0 1 0 0,-1 0 0 0 0,0 0 0 0 0,1 1 0 0 0,-1-1-1 0 0,0 0 1 0 0,0 0 0 0 0,0 0 0 0 0,0 2-1 0 0,-3 12 2 0 0,-3-5 0 0 0,4-7 8 0 0,1 0-1 0 0,-1-1 0 0 0,0 0 0 0 0,0 1 0 0 0,0-1 0 0 0,0 0 0 0 0,0 0 0 0 0,0 0 1 0 0,-1 0-1 0 0,-2 2 0 0 0,-3 0 32 0 0,-2 2-18 0 0,-2 2 22 0 0,-1-2-33 0 0,2-1-10 0 0,2-2 11 0 0,7-3 16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17 287 0 0,'-17'-3'344'0'0,"0"-11"12880"0"0,28 24-12376 0 0,14 22-178 0 0,-5-6-436 0 0,24 38 38 0 0,-14-11 78 0 0,-2 1-1 0 0,25 75 1 0 0,5 10 283 0 0,-54-132-592 0 0,1 5 26 0 0,1-1-1 0 0,11 16 1 0 0,-15-23-24 0 0,1 2-43 0 0,-2-3-43 0 0,3 5 0 0 0,-3-6-113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30 975 0 0,'-7'0'592'0'0,"1"-1"-99"0"0,0 0 0 0 0,0 0 0 0 0,1 1 0 0 0,-1-1-1 0 0,0 2 1 0 0,0-1 0 0 0,0 0 0 0 0,0 1 0 0 0,-9 3-1 0 0,11-2-34 0 0,0 0-1 0 0,0 0 0 0 0,0 0 1 0 0,0 1-1 0 0,0-1 0 0 0,1 1 1 0 0,-8 7 4735 0 0,22-13-5045 0 0,34-8-11 0 0,-34 8 134 0 0,0 2-143 0 0,3 0-87 0 0,29-2 275 0 0,-30 2-216 0 0,36-1-4 0 0,-36 1 0 0 0,-1 0-4 0 0,36-3-17 0 0,-36 4-10 0 0,0-1-1 0 0,35 0 6 0 0,-2-2 19 0 0,-4-1 8 0 0,0 2-1 0 0,-31 1-1 0 0,1 0-6 0 0,33-4-1 0 0,-34 4 90 0 0,1 0-84 0 0,29-4 2 0 0,-29 4 176 0 0,-3 1-205 0 0,27 3-43 0 0,-26-3 1 0 0,-4 3-1109 0 0,17 7 940 0 0,-16-8 0 0 0,-5 5-2561 0 0,-2-1 368 0 0,-8-6 1275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4 599 0 0,'0'0'280'0'0,"-6"5"607"0"0,4-4-1001 0 0,1 1 645 0 0,-1-1 0 0 0,0 1 0 0 0,1-1-1 0 0,-1 1 1 0 0,1 0 0 0 0,-1 0 0 0 0,1 0-1 0 0,0 0 1 0 0,0 0 0 0 0,0 0 0 0 0,0 0 0 0 0,0 0-1 0 0,0 0 1 0 0,0 5 2815 0 0,26-6-2935 0 0,19-1 618 0 0,4-2-787 0 0,-36 1-2 0 0,0 0-4 0 0,47-3 192 0 0,7-7-24 0 0,-52 9-257 0 0,0 0-19 0 0,66-9 241 0 0,-35 5-241 0 0,-34 4 0 0 0,-1 2-5 0 0,31-1-22 0 0,-31 0 91 0 0,0 2-92 0 0,31 0 16 0 0,-31-1 235 0 0,0 1-288 0 0,27 1-38 0 0,-28-1 388 0 0,1-1-337 0 0,28-2-44 0 0,-29 2 206 0 0,-7 3-182 0 0,6 7-67 0 0,-9-10-68 0 0,1 1-1 0 0,0 0 1 0 0,0-1 0 0 0,-1 1 0 0 0,1-1-1 0 0,0 1 1 0 0,-1 0 0 0 0,1-1 0 0 0,-1 1-1 0 0,1-1 1 0 0,-1 1 0 0 0,1-1 0 0 0,-1 1-1 0 0,1-1 1 0 0,-1 1 0 0 0,1-1 0 0 0,-1 0-1 0 0,0 1 1 0 0,1-1 0 0 0,-1 0 0 0 0,0 1-1 0 0,1-1 1 0 0,-1 0 0 0 0,-1 0 0 0 0,-8 0-1884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23 975 0 0,'0'0'11456'0'0,"-3"-5"-11242"0"0,-8-12-20 0 0,8 20-36 0 0,1 0 0 0 0,-1 0-1 0 0,1 1 1 0 0,0-1 0 0 0,0 1-1 0 0,-3 6 1 0 0,3-6-62 0 0,-104 169 1864 0 0,49-76-1385 0 0,-8 12 0 0 0,63-106-552 0 0,-9 14 135 0 0,-1-1 1 0 0,-24 27-1 0 0,36-42-86 0 0,-1 0 0 0 0,-5 7 2 0 0,5-7-87 0 0,-9 8 202 0 0,9-8-271 0 0,11-9-7658 0 0,39-30 6344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1 1351 0 0,'0'0'2668'0'0,"-9"1"-458"0"0,-2 12 354 0 0,-17 25 0 0 0,10-14-1707 0 0,-59 89 1512 0 0,-4 18-689 0 0,38-56-1057 0 0,18-36-126 0 0,24-37-433 0 0,-4 2 591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0 455 0 0,'0'0'8000'0'0,"-5"11"-6057"0"0,-84 123 3489 0 0,-82 155-2425 0 0,165-279-2987 0 0,0 2 133 0 0,-16 20 0 0 0,17-26-78 0 0,3-3-20 0 0,-1 2-59 0 0,3-4-72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15 431 0 0,'0'0'312'0'0,"-2"-1"-160"0"0,-5-2 204 0 0,1 1 0 0 0,0 0 0 0 0,0 0 0 0 0,-1 0 0 0 0,1 1-1 0 0,-10-1 1 0 0,14 2 76 0 0,-10 1 1518 0 0,11-1-1573 0 0,1 0 1 0 0,-1-1-1 0 0,0 1 0 0 0,1 0 1 0 0,-1 0-1 0 0,0 0 1 0 0,0 0-1 0 0,1 0 0 0 0,-1 0 1 0 0,0 0-1 0 0,1 0 0 0 0,-1 0 1 0 0,0 0-1 0 0,1 1 0 0 0,-1-1 1 0 0,0 0-1 0 0,1 0 1 0 0,-1 1-1 0 0,0-1 0 0 0,1 0 1 0 0,-2 1-1 0 0,4 1-310 0 0,-2-1-38 0 0,1 0 0 0 0,0 0-1 0 0,-1-1 1 0 0,1 1 0 0 0,-1 0 0 0 0,1 0 0 0 0,-1 0-1 0 0,1 0 1 0 0,-1 0 0 0 0,0 0 0 0 0,1 0-1 0 0,-1 2 409 0 0,5 1-245 0 0,16 12 0 0 0,-15-12-2 0 0,-2-1-13 0 0,12 11-8 0 0,-12-11-1 0 0,1 2-1 0 0,16 12-6 0 0,-16-13-1 0 0,1 1 0 0 0,26 22 118 0 0,-27-22-242 0 0,17 12 138 0 0,7 4-16 0 0,1 3-74 0 0,1-3-3 0 0,-3 0-14 0 0,-6-3-57 0 0,4 6 1 0 0,-10-10 43 0 0,-7-4-46 0 0,9 12 33 0 0,-15-19-111 0 0,-2 4-970 0 0,1-3-287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38 775 0 0,'-2'-2'54'0'0,"-7"-6"-4"0"0,7 7 424 0 0,0-2-196 0 0,-23-20 6940 0 0,25 25-6597 0 0,0 10-12 0 0,0-10-1 0 0,3 3-10 0 0,9 12-48 0 0,-9-13-26 0 0,2 2-4 0 0,0 1-350 0 0,-2-3-46 0 0,0-1 0 0 0,0 1 1 0 0,0-1-1 0 0,1 0 1 0 0,4 4-1 0 0,18 16 624 0 0,-21-19-629 0 0,17 14 350 0 0,-16-14-400 0 0,-3-1-14 0 0,1-1-1 0 0,-1 0 1 0 0,1 1-1 0 0,-1-1 1 0 0,7 2-1 0 0,29 14 321 0 0,-30-14-315 0 0,24 11 233 0 0,-7-1-127 0 0,-19-11-46 0 0,2 2-22 0 0,43 24 165 0 0,-22-13-198 0 0,-23-12-1 0 0,-1 0 0 0 0,16 12 6 0 0,-13-9 15 0 0,6 7-16 0 0,-8-7-15 0 0,7 6-65 0 0,-11-9-90 0 0,-4 1-1684 0 0,1-5 1614 0 0,-1 0 0 0 0,1 1 1 0 0,0-1-1 0 0,0 0 0 0 0,0 0 0 0 0,-1 0 0 0 0,1 0 0 0 0,0 1 0 0 0,-1-1 1 0 0,1 0-1 0 0,0 0 0 0 0,0 0 0 0 0,-1 0 0 0 0,1 0 0 0 0,0 0 0 0 0,-1 0 1 0 0,1 0-1 0 0,0 0 0 0 0,-1 0 0 0 0,1 0 0 0 0,0 0 0 0 0,0 0 1 0 0,-1 0-1 0 0,1 0 0 0 0,-1 0 0 0 0,0-1-198 0 0,-7-3-1947 0 0,0-4-890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1 143 0 0,'0'0'328'0'0,"-2"0"35"0"0,-2 0 103 0 0,1-1 0 0 0,0 2-1 0 0,0-1 1 0 0,0 0 0 0 0,-1 1 0 0 0,1 0 0 0 0,0-1-1 0 0,0 1 1 0 0,0 0 0 0 0,0 1 0 0 0,-7 3 1662 0 0,11-2-1380 0 0,0 8-39 0 0,-1-8 1270 0 0,6 1-1431 0 0,15 12-11 0 0,-16-12-31 0 0,3-1-129 0 0,22 11-52 0 0,-22-11-6 0 0,3 2-18 0 0,1 0-213 0 0,36 14 300 0 0,1-2 54 0 0,1 4-84 0 0,2 2-27 0 0,-41-19-282 0 0,29 16 171 0 0,5 6 31 0 0,-6-2-70 0 0,-16-10-101 0 0,-17-10-2 0 0,0 0-12 0 0,20 14-2 0 0,-19-14 0 0 0,-1 0 2 0 0,16 12 3 0 0,-17-12-30 0 0,-7-2-2044 0 0,2-1 1954 0 0,0-1 0 0 0,0 0 0 0 0,0 0 0 0 0,0 0 0 0 0,0 0 0 0 0,0 0 0 0 0,0 1 0 0 0,0-1 0 0 0,0 0 0 0 0,-1 0 0 0 0,1 0 0 0 0,0 0 0 0 0,0 0 0 0 0,0 0 0 0 0,0 0 0 0 0,0 0 0 0 0,0 0 0 0 0,-1 0 0 0 0,1 1 0 0 0,0-1 0 0 0,0 0 0 0 0,0 0 0 0 0,0 0 0 0 0,-1 0 0 0 0,1 0 0 0 0,0 0 0 0 0,0 0 0 0 0,0 0 0 0 0,0 0 0 0 0,0 0 0 0 0,-1 0 0 0 0,1 0 0 0 0,0 0 0 0 0,0-1 0 0 0,0 1 0 0 0,0 0 0 0 0,0 0 0 0 0,-1 0 0 0 0,1 0 0 0 0,0 0 0 0 0,0 0 0 0 0,-20-23-5992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2 431 0 0,'-19'-2'2434'0'0,"8"5"-175"0"0,10-3-2163 0 0,1 0 0 0 0,0 0 0 0 0,0 0 0 0 0,0 0 0 0 0,0 0 0 0 0,0 0 0 0 0,0 1 0 0 0,0-1 0 0 0,-1 0 0 0 0,1 0 1 0 0,0 0-1 0 0,0 0 0 0 0,0 0 0 0 0,0 1 0 0 0,0-1 0 0 0,0 0 0 0 0,0 0 0 0 0,0 0 0 0 0,0 0 0 0 0,0 1 0 0 0,0-1 0 0 0,0 0 0 0 0,0 0 0 0 0,0 0 0 0 0,0 0 0 0 0,0 1 0 0 0,0-1 1 0 0,0 0-1 0 0,0 0 0 0 0,0 0 0 0 0,0 0 0 0 0,1 1 0 0 0,10 11 3377 0 0,-8-9-4279 0 0,1 0 2027 0 0,4 1-620 0 0,24 8-30 0 0,-24-9-123 0 0,1 0-52 0 0,28 9-11 0 0,-27-8-15 0 0,0-1-62 0 0,49 17 246 0 0,-10-4-116 0 0,-38-13-386 0 0,32 12 194 0 0,15 8 34 0 0,-46-19-234 0 0,33 16 180 0 0,-35-15-182 0 0,-2-2 3 0 0,0 1-1 0 0,-1 0 0 0 0,10 6 1 0 0,27 18 115 0 0,-4-3 16 0 0,-34-21-145 0 0,-2-2-8 0 0,-1 0 0 0 0,0 0-1 0 0,0 1 1 0 0,0-1 0 0 0,0 0-1 0 0,3 5 1 0 0,9 8 75 0 0,-11-11-17 0 0,1 0-10 0 0,16 15-1 0 0,-16-14 80 0 0,1-2-85 0 0,15 12-74 0 0,-16-11-86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1 196 287 0 0,'0'0'494'0'0,"11"-4"-242"0"0,32-13 10 0 0,-32 13 17 0 0,-4-2 62 0 0,19-18 31 0 0,-19 18 4 0 0,-1-1-4 0 0,18-24-17 0 0,-18 23-10 0 0,-2 1-1 0 0,11-21-8 0 0,-11 21 806 0 0,-1-19-925 0 0,-2 18-184 0 0,-1 8-30 0 0,0 0-1 0 0,1 0 1 0 0,-1 0-1 0 0,0-1 0 0 0,0 1 1 0 0,0 0-1 0 0,0 0 0 0 0,0 0 1 0 0,0 0-1 0 0,0-1 0 0 0,0 1 1 0 0,0 0-1 0 0,0 0 1 0 0,0-1-1 0 0,0 1 0 0 0,0 0 1 0 0,0 0-1 0 0,0 0 0 0 0,0-1 1 0 0,0 1-1 0 0,0 0 0 0 0,0 0 1 0 0,0 0-1 0 0,0-1 1 0 0,0 1-1 0 0,0 0 0 0 0,0 0 1 0 0,0 0-1 0 0,0-1 0 0 0,0 1 1 0 0,-1 0-1 0 0,1 0 1 0 0,0 0-1 0 0,0 0 0 0 0,0 0 1 0 0,0-1-1 0 0,0 1 0 0 0,-1 0 1 0 0,1 0-1 0 0,-2-1 7 0 0,1 0-1 0 0,-1 1 1 0 0,1-1-1 0 0,-1 0 0 0 0,1 1 1 0 0,-1-1-1 0 0,0 1 1 0 0,1 0-1 0 0,-1 0 1 0 0,0-1-1 0 0,1 1 1 0 0,-1 0-1 0 0,0 0 1 0 0,1 1-1 0 0,-1-1 1 0 0,0 0-1 0 0,1 1 1 0 0,-3 0-1 0 0,-4 1 14 0 0,3-1-17 0 0,0 0 0 0 0,1 0 0 0 0,-1 1 0 0 0,0 0 0 0 0,0 0 0 0 0,1 0 0 0 0,-1 0 0 0 0,1 1 0 0 0,-1 0 0 0 0,1-1-1 0 0,0 2 1 0 0,0-1 0 0 0,0 0 0 0 0,1 1 0 0 0,-1 0 0 0 0,1 0 0 0 0,-3 5 0 0 0,3-4 24 0 0,0 0-1 0 0,1 0 1 0 0,0 1 0 0 0,0-1-1 0 0,0 1 1 0 0,1-1-1 0 0,-1 1 1 0 0,1-1-1 0 0,1 1 1 0 0,-1 0 0 0 0,1-1-1 0 0,0 1 1 0 0,0 0-1 0 0,1 0 1 0 0,1 7-1 0 0,-1-6 26 0 0,0-4-19 0 0,-1 1-1 0 0,1-1 1 0 0,0 1 0 0 0,0-1-1 0 0,1 1 1 0 0,-1-1 0 0 0,1 0-1 0 0,-1 0 1 0 0,3 4-1 0 0,10 15 110 0 0,-6-13 11 0 0,9 6 45 0 0,-12-11 21 0 0,2-1 3 0 0,23 10-26 0 0,-22-10-108 0 0,0-2-36 0 0,26 4-56 0 0,-25-3-58 0 0,0-7-1104 0 0,27-12 250 0 0,-27 12-1408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236 118 287 0 0,'0'0'264'0'0,"0"-2"-128"0"0,0-4 30 0 0,-1 0-1 0 0,0 1 1 0 0,0-1-1 0 0,-1 1 0 0 0,0 0 1 0 0,0-1-1 0 0,0 1 0 0 0,0 0 1 0 0,-4-5-1 0 0,4 7-18 0 0,0 0 0 0 0,0 1 0 0 0,0-1 0 0 0,0 1 0 0 0,-1 0 0 0 0,1 0 0 0 0,-1 0 0 0 0,1 0 0 0 0,-1 0 0 0 0,0 0 0 0 0,0 1 0 0 0,0 0 0 0 0,0-1 0 0 0,0 1 0 0 0,0 0 0 0 0,0 0 0 0 0,-7-1 0 0 0,3 2 36 0 0,0-1 0 0 0,0 1-1 0 0,0 0 1 0 0,0 1 0 0 0,0 0-1 0 0,0 0 1 0 0,0 0 0 0 0,0 1-1 0 0,0 0 1 0 0,1 0 0 0 0,-1 1-1 0 0,1 0 1 0 0,-1 0-1 0 0,1 0 1 0 0,-9 8 0 0 0,11-9-155 0 0,0 1 0 0 0,1 0 1 0 0,0 0-1 0 0,-1 1 1 0 0,1-1-1 0 0,1 1 0 0 0,-1-1 1 0 0,0 1-1 0 0,1 0 0 0 0,0 0 1 0 0,0 0-1 0 0,0 0 1 0 0,0 0-1 0 0,1 1 0 0 0,0-1 1 0 0,-1 1-1 0 0,2-1 0 0 0,-1 1 1 0 0,0-1-1 0 0,1 1 1 0 0,0-1-1 0 0,0 1 0 0 0,0-1 1 0 0,1 1-1 0 0,0 4 0 0 0,0-7-28 0 0,0 3-4 0 0,0 1 0 0 0,1-1-1 0 0,0-1 1 0 0,-1 1 0 0 0,2 0 0 0 0,-1 0-1 0 0,0-1 1 0 0,1 1 0 0 0,5 5 0 0 0,-7-8 52 0 0,9-2 44 0 0,30 1 10 0 0,-30-1 269 0 0,0-7-198 0 0,28-22 3 0 0,-28 22 151 0 0,-1-2-182 0 0,26-26-1 0 0,-26 26 78 0 0,-2 0-156 0 0,21-26-2 0 0,-21 26 6 0 0,-3 1 4 0 0,14-23-42 0 0,-14 24 44 0 0,0-17 20 0 0,-6 22 205 0 0,-1 6-122 0 0,-4 5 75 0 0,5-2-159 0 0,0-1 0 0 0,0 1 0 0 0,1 0 0 0 0,0 0 0 0 0,0-1 0 0 0,0 1 0 0 0,1 10 0 0 0,1 1-48 0 0,5 29 0 0 0,8 34-47 0 0,-10-70-5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23 431 0 0,'0'-3'275'0'0,"0"-16"3729"0"0,6 50-3213 0 0,-1 1 1 0 0,2 52-1 0 0,-7 69 572 0 0,-2-121-1031 0 0,0-22-71 0 0,2 1 0 0 0,-1 0-1 0 0,1 0 1 0 0,1-1 0 0 0,2 15 2035 0 0,8-27-2197 0 0,30-6-10 0 0,-30 6 215 0 0,-1-3-240 0 0,-10 5-64 0 0,12-5 14 0 0,0 0 0 0 0,17-4 0 0 0,-16 6-32 0 0,0 2 0 0 0,17-2 0 0 0,-29 3 13 0 0,0 0-1 0 0,0 0 1 0 0,0 0 0 0 0,0 0-1 0 0,1 0 1 0 0,-1 0-1 0 0,0 0 1 0 0,0 0 0 0 0,0 0-1 0 0,0 1 1 0 0,1-1-1 0 0,-1 1 1 0 0,0-1-1 0 0,0 0 1 0 0,1 2 0 0 0,30 13-71 0 0,-19-7-4 0 0,7 10 50 0 0,-19-17 26 0 0,0 0 0 0 0,0 0 0 0 0,0 0 0 0 0,0 0 0 0 0,0 0 0 0 0,0 0 0 0 0,0 0-1 0 0,0 0 1 0 0,0 0 0 0 0,0 1 0 0 0,-1-1 0 0 0,1 0 0 0 0,0 1 0 0 0,0 1 0 0 0,1 2-5 0 0,-1-1 19 0 0,1-1 1 0 0,-1 0 0 0 0,0 1 0 0 0,0-1 0 0 0,0 1 0 0 0,-1-1 0 0 0,1 1-1 0 0,-1-1 1 0 0,0 1 0 0 0,0 0 0 0 0,0-1 0 0 0,0 1 0 0 0,-1-1-1 0 0,1 1 1 0 0,-1-1 0 0 0,0 1 0 0 0,0-1 0 0 0,0 1 0 0 0,-1-1-1 0 0,1 0 1 0 0,-1 0 0 0 0,0 0 0 0 0,0 0 0 0 0,0 0 0 0 0,0 0-1 0 0,0 0 1 0 0,-6 4 0 0 0,4-2 104 0 0,-2 0-1 0 0,1 0 1 0 0,0-1-1 0 0,-1 0 1 0 0,0 0-1 0 0,0-1 1 0 0,0 0-1 0 0,0 0 1 0 0,-1 0-1 0 0,1-1 1 0 0,-1 1-1 0 0,0-2 1 0 0,-9 3-1 0 0,9-4 12 0 0,-1 0-1 0 0,0 0 0 0 0,0-1 0 0 0,0 0 1 0 0,1 0-1 0 0,-1 0 0 0 0,-12-5 1 0 0,-2-3-22 0 0,-25-13 0 0 0,46 22-195 0 0,-1-1 0 0 0,1 1 0 0 0,0-1 1 0 0,0 1-1 0 0,0-1 0 0 0,-1 0 0 0 0,1 0 0 0 0,0 0 0 0 0,0 1 1 0 0,0-1-1 0 0,0 0 0 0 0,1 0 0 0 0,-1 0 0 0 0,0 0 0 0 0,0-1 1 0 0,1 1-1 0 0,-1 0 0 0 0,0 0 0 0 0,1 0 0 0 0,-1-1 0 0 0,1 1 0 0 0,-1-2 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32 431 0 0,'-4'-6'70'0'0,"3"5"286"0"0,0-1-152 0 0,0 1-1 0 0,0-1 1 0 0,0 1 0 0 0,0 0 0 0 0,0 0 0 0 0,0-1 0 0 0,0 1-1 0 0,-1 0 1 0 0,1 0 0 0 0,0 0 0 0 0,-1 0 0 0 0,1 0-1 0 0,-1 1 1 0 0,-1-2 0 0 0,0 1 14 0 0,0 0 0 0 0,0 0 0 0 0,1 0 0 0 0,-1 0 0 0 0,0 1 0 0 0,0-1 0 0 0,0 1 0 0 0,0-1 0 0 0,0 1 0 0 0,0 0 0 0 0,0 0 0 0 0,0 1 0 0 0,0-1 0 0 0,0 1 0 0 0,0-1 0 0 0,-4 2 0 0 0,3 0-42 0 0,1 0-1 0 0,-1 0 1 0 0,0 0 0 0 0,1 0 0 0 0,-1 0-1 0 0,1 1 1 0 0,0 0 0 0 0,-1 0-1 0 0,1 0 1 0 0,-4 5 0 0 0,3-2-53 0 0,0 0 0 0 0,0 1 1 0 0,0-1-1 0 0,1 1 0 0 0,0-1 0 0 0,0 1 0 0 0,1 0 1 0 0,0 0-1 0 0,0 1 0 0 0,0-1 0 0 0,1 0 1 0 0,0 0-1 0 0,0 9 0 0 0,2-7-18 0 0,0 1-1 0 0,0-1 1 0 0,1 1-1 0 0,0-1 1 0 0,1 0 0 0 0,0 0-1 0 0,0 0 1 0 0,8 13-1 0 0,-11-20-89 0 0,1 0 0 0 0,0-1 0 0 0,0 1 0 0 0,0 0 0 0 0,1-1 0 0 0,-1 1 0 0 0,0-1 0 0 0,1 1 0 0 0,-1-1 0 0 0,3 2 0 0 0,0 0 16 0 0,0 1 69 0 0,3-1 16 0 0,22 10 4 0 0,-22-10 111 0 0,5-2-168 0 0,1 0-54 0 0,31 2 78 0 0,-34-4-25 0 0,30-1-38 0 0,-30 1 12 0 0,0 2-300 0 0,1 1 171 0 0,-4 0-569 0 0,0-1 1 0 0,0-1 0 0 0,9 1 0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94 431 0 0,'0'0'552'0'0,"2"-9"-318"0"0,4-28 207 0 0,-4 27 95 0 0,-2 3 21 0 0,1 0-1492 0 0,0-16 6907 0 0,-3 35-4777 0 0,1 22-606 0 0,0 1 1 0 0,6 40-1 0 0,-1-14-121 0 0,-3-44-104 0 0,1 1 0 0 0,4 21 0 0 0,-6-37 315 0 0,13-4-591 0 0,35-8-7 0 0,-36 7-1 0 0,0 1-13 0 0,48-7-54 0 0,-52 8-13 0 0,1 1 0 0 0,-1 0 0 0 0,1 0 0 0 0,15 4 0 0 0,-18-3 0 0 0,-1 1 0 0 0,0-1 0 0 0,0 1 0 0 0,0 0 0 0 0,8 5 0 0 0,-12-6 9 0 0,1 0 0 0 0,-1 0 0 0 0,0 0-1 0 0,1 0 1 0 0,-1 1 0 0 0,0-1 0 0 0,0 0-1 0 0,0 1 1 0 0,0-1 0 0 0,0 1 0 0 0,-1-1-1 0 0,1 1 1 0 0,0 0 0 0 0,-1-1 0 0 0,1 1-1 0 0,-1-1 1 0 0,1 1 0 0 0,-1 0 0 0 0,0 0 0 0 0,1-1-1 0 0,-1 1 1 0 0,0 0 0 0 0,0-1 0 0 0,-1 1-1 0 0,1 0 1 0 0,0 0 0 0 0,-1-1 0 0 0,1 1-1 0 0,0 0 1 0 0,-1-1 0 0 0,-1 4 0 0 0,-2 3 51 0 0,0 0 1 0 0,0 0-1 0 0,0-1 0 0 0,-9 11 1 0 0,5-7-93 0 0,-1-1 0 0 0,-1 0 0 0 0,0 0 0 0 0,0-1 0 0 0,-1 0 0 0 0,-1-1 0 0 0,1 0 0 0 0,-1 0 0 0 0,-22 9 0 0 0,30-15-120 0 0,0-1 1 0 0,0 0-1 0 0,0 1 1 0 0,0-2-1 0 0,0 1 1 0 0,0 0-1 0 0,0-1 1 0 0,0 1-1 0 0,0-1 1 0 0,0 0-1 0 0,0-1 0 0 0,0 1 1 0 0,0-1-1 0 0,0 1 1 0 0,0-1-1 0 0,0-1 1 0 0,0 1-1 0 0,0 0 1 0 0,0-1-1 0 0,1 0 1 0 0,-1 0-1 0 0,0 0 1 0 0,1 0-1 0 0,0-1 1 0 0,-1 1-1 0 0,1-1 0 0 0,0 0 1 0 0,-3-4-1 0 0,-4-7-2241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95 975 0 0,'0'0'2126'0'0,"11"-6"-1129"0"0,31-16 174 0 0,-32 16 39 0 0,3 2-28 0 0,39-16-146 0 0,-39 15-63 0 0,1 1-12 0 0,43-9-65 0 0,-43 9-268 0 0,-2 3-116 0 0,2-2-346 0 0,-6 1 61 0 0,0 1 0 0 0,-1 0 1 0 0,17 0-1 0 0,30 0-175 0 0,-43 0-169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1:40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204 350 599 0 0,'0'0'1128'0'0,"-1"-3"-716"0"0,-2-3-44 0 0,0 0 0 0 0,0 0-1 0 0,0 1 1 0 0,-1-1 0 0 0,0 1-1 0 0,0 0 1 0 0,0 0-1 0 0,-9-7 1 0 0,10 9-206 0 0,1 1 0 0 0,-1 0-1 0 0,0 0 1 0 0,-1 0 0 0 0,1 1 0 0 0,0-1 0 0 0,0 1-1 0 0,-1-1 1 0 0,1 1 0 0 0,-1 0 0 0 0,1 0 0 0 0,-1 1-1 0 0,1-1 1 0 0,-1 1 0 0 0,0 0 0 0 0,1 0-1 0 0,-1 0 1 0 0,-5 1 0 0 0,5 0-96 0 0,-1 0-1 0 0,1 0 1 0 0,-1 1-1 0 0,1 0 1 0 0,-1 0-1 0 0,1 0 1 0 0,0 0-1 0 0,0 0 1 0 0,0 1-1 0 0,0 0 1 0 0,0 0-1 0 0,1 0 1 0 0,-1 0-1 0 0,1 1 1 0 0,0-1-1 0 0,0 1 1 0 0,0 0-1 0 0,0 0 1 0 0,1 0-1 0 0,-4 7 1 0 0,4-5-61 0 0,0-1 0 0 0,0 1 0 0 0,1-1 0 0 0,-1 1 0 0 0,1 0 0 0 0,0 0 0 0 0,1-1 0 0 0,0 1 0 0 0,-1 0 0 0 0,2 0 0 0 0,-1 0 0 0 0,1 0 0 0 0,0 0 0 0 0,0-1 0 0 0,0 1 0 0 0,4 7 0 0 0,-1-5-38 0 0,0 0 0 0 0,1 0 0 0 0,0-1 0 0 0,0 0 0 0 0,0 0-1 0 0,11 10 1 0 0,-12-14-39 0 0,6-5 12 0 0,-10 2 60 0 0,5-1-1 0 0,1 0-1 0 0,-1 0 1 0 0,0-1-1 0 0,0 1 1 0 0,0-1-1 0 0,0 0 1 0 0,7-5-1 0 0,-6 2 5 0 0,0 0 1 0 0,0-1-1 0 0,0 0 0 0 0,-1 0 0 0 0,6-8 0 0 0,-11 14-3 0 0,8-10 95 0 0,-4-2 23 0 0,14-35 2 0 0,-15 41-75 0 0,-1-1-1 0 0,1-1 1 0 0,-1 1-1 0 0,2-10 1 0 0,-2 6 6 0 0,1-2 45 0 0,3-17 60 0 0,-2-4 60 0 0,3-28-15 0 0,-1 6-28 0 0,-2 16-99 0 0,0-9 82 0 0,-2 21-84 0 0,-2 21 76 0 0,-3 17 126 0 0,1 37-43 0 0,2 1 0 0 0,8 61 0 0 0,-2-28-118 0 0,-3-28-162 0 0,8 85-1261 0 0,-8-125-1509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50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69 599 0 0,'-4'4'66'0'0,"2"-3"111"0"0,1 0 0 0 0,-1 0 0 0 0,0-1 0 0 0,1 1 0 0 0,-1 0 0 0 0,0-1 0 0 0,0 0 0 0 0,1 1 0 0 0,-3-1 0 0 0,-2 1 381 0 0,6-1-475 0 0,0 1 0 0 0,-1-1 0 0 0,1 0 0 0 0,-1 0 0 0 0,1 0 1 0 0,-1 0-1 0 0,1 0 0 0 0,0 1 0 0 0,-1-1 0 0 0,1 0 0 0 0,-1 0 0 0 0,1 0 0 0 0,-1 0 1 0 0,1 0-1 0 0,-1-1 0 0 0,1 1 0 0 0,-1 0 0 0 0,1 0 0 0 0,0 0 0 0 0,-1 0 0 0 0,1 0 0 0 0,-1-1 1 0 0,1 1-1 0 0,-1 0 0 0 0,1 0 0 0 0,0-1 0 0 0,-1 1 0 0 0,1 0 0 0 0,0 0 0 0 0,-1-1 1 0 0,1 1-1 0 0,0 0 0 0 0,-1-1 0 0 0,1 1 0 0 0,0-1 0 0 0,0 1 0 0 0,0 0 0 0 0,-1-1 1 0 0,1 1-1 0 0,0-1 0 0 0,0 1 0 0 0,0-1 0 0 0,0 1 0 0 0,0-1 0 0 0,0 1 0 0 0,0 0 1 0 0,0-1-1 0 0,0 1 0 0 0,0-1 0 0 0,0 0 0 0 0,6-23 1595 0 0,-5 21-2047 0 0,1-4 1150 0 0,6 2-616 0 0,21-16-5 0 0,-22 16 240 0 0,1 8-340 0 0,24 7-37 0 0,-24-7 30 0 0,-5 2 1 0 0,10 18-32 0 0,-13-22-15 0 0,1 1-1 0 0,-1 0 1 0 0,1 0-1 0 0,-1 0 1 0 0,0-1 0 0 0,0 1-1 0 0,0 0 1 0 0,0 0-1 0 0,0 3 1 0 0,-1-2 31 0 0,1 0-1 0 0,-1 0 1 0 0,0 0 0 0 0,0 0 0 0 0,0 0 0 0 0,0 0 0 0 0,-1 0-1 0 0,1 0 1 0 0,-1 0 0 0 0,0-1 0 0 0,0 1 0 0 0,0-1 0 0 0,0 1-1 0 0,0-1 1 0 0,0 0 0 0 0,-1 0 0 0 0,1 0 0 0 0,-1 0-1 0 0,1 0 1 0 0,-1 0 0 0 0,0-1 0 0 0,0 1 0 0 0,0-1 0 0 0,0 0-1 0 0,0 0 1 0 0,0 0 0 0 0,0 0 0 0 0,0-1 0 0 0,0 1 0 0 0,0-1-1 0 0,-5 0 1 0 0,7 0-4 0 0,-1 0 0 0 0,1 0 0 0 0,-1 0 0 0 0,0-1 1 0 0,1 1-1 0 0,-1 0 0 0 0,0-1 0 0 0,1 1 0 0 0,-1-1 0 0 0,1 0 0 0 0,-1 0 0 0 0,1 1 0 0 0,0-1 0 0 0,-1 0 0 0 0,1 0 0 0 0,0 0 0 0 0,-1 0 0 0 0,1-1 0 0 0,0 1 0 0 0,0 0 0 0 0,0 0 0 0 0,0-1 0 0 0,0 1 0 0 0,1-1 0 0 0,-2-1 0 0 0,-1-2 31 0 0,1 0 0 0 0,0 0-1 0 0,0-1 1 0 0,-1-9-1 0 0,2 11 0 0 0,1-1-10 0 0,1-18-58 0 0,0 17-71 0 0,6 0-4 0 0,23-16 50 0 0,-22 16-38 0 0,-3 10 1 0 0,17 13 42 0 0,-15-10-19 0 0,1 16 31 0 0,-9-18 9 0 0,0-2-6 0 0,-3 10-308 0 0,4-12 273 0 0,0-1 0 0 0,0 0 0 0 0,-1 0 0 0 0,1 1 0 0 0,0-1 0 0 0,0 0 0 0 0,0 0 0 0 0,0 0 0 0 0,-1 1 0 0 0,1-1 0 0 0,0 0 0 0 0,0 0 0 0 0,-1 0-1 0 0,1 0 1 0 0,0 1 0 0 0,0-1 0 0 0,-1 0 0 0 0,1 0 0 0 0,0 0 0 0 0,-1 0 0 0 0,1 0 0 0 0,0 0 0 0 0,0 0 0 0 0,-1 0 0 0 0,1 0 0 0 0,0 0 0 0 0,-1 0 0 0 0,1 0 0 0 0,0 0 0 0 0,0 0 0 0 0,-1 0 0 0 0,1 0 0 0 0,0 0 0 0 0,-1 0 0 0 0,1 0 0 0 0,0-1 0 0 0,0 1-1 0 0,-1 0 1 0 0,1 0 0 0 0,0 0 0 0 0,-11-8-804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50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28 1583 0 0,'0'0'68'0'0,"0"-5"2"0"0,3-18 1051 0 0,-16 36 816 0 0,7 5-1414 0 0,1 0-1 0 0,1-1 0 0 0,0 1 0 0 0,1 1 0 0 0,0 23 0 0 0,1-18-259 0 0,-8 104 575 0 0,9-102-466 0 0,2 0-1 0 0,6 46 0 0 0,-7-71-348 0 0,1 0-1 0 0,-1 0 0 0 0,0 0 1 0 0,0 0-1 0 0,0 0 1 0 0,1 0-1 0 0,-1-1 0 0 0,1 1 1 0 0,-1 0-1 0 0,1 0 0 0 0,-1 0 1 0 0,2 1-1 0 0,-2-2 98 0 0,0 0 1 0 0,1 1-1 0 0,-1-1 0 0 0,0 1 0 0 0,0-1 1 0 0,1 0-1 0 0,-1 1 0 0 0,0-1 1 0 0,0 1-1 0 0,0-1 0 0 0,0 1 0 0 0,0-1 1 0 0,1 1-1 0 0,-1-1 0 0 0,0 0 0 0 0,0 1 1 0 0,0-1-1 0 0,0 2 0 0 0,10-6 48 0 0,34-9-9 0 0,-33 10 133 0 0,-2-3-208 0 0,27-16-13 0 0,-18 14 3 0 0,16-6-47 0 0,-15 9 16 0 0,25-2-45 0 0,-44 6 0 0 0,1 1 0 0 0,0 0 0 0 0,0 0 0 0 0,-1 0 0 0 0,1-1 0 0 0,0 1 0 0 0,0 0 0 0 0,0 0 0 0 0,-1 0-1 0 0,1 0 1 0 0,0 0 0 0 0,0 1 0 0 0,-1-1 0 0 0,1 0 0 0 0,0 0 0 0 0,0 0 0 0 0,-1 1 0 0 0,1-1 0 0 0,0 0 0 0 0,-1 1-1 0 0,1-1 1 0 0,1 1 0 0 0,27 17-26 0 0,-16-8-53 0 0,8 11-15 0 0,-20-20 92 0 0,0 0-1 0 0,1 0 1 0 0,-1 0 0 0 0,0 0 0 0 0,-1 0-1 0 0,1 0 1 0 0,0 0 0 0 0,0 0-1 0 0,0 0 1 0 0,-1 0 0 0 0,1 1 0 0 0,0-1-1 0 0,-1 0 1 0 0,1 0 0 0 0,-1 1-1 0 0,1 1 1 0 0,0 1-7 0 0,0 0 12 0 0,1 0 0 0 0,-1 0 0 0 0,0 0 0 0 0,0 1 0 0 0,-1-1 0 0 0,1 0 0 0 0,-1 0 0 0 0,0 0 0 0 0,0 1 0 0 0,0-1 0 0 0,-1 0 0 0 0,0 0 1 0 0,1 0-1 0 0,-2 0 0 0 0,1 0 0 0 0,0 0 0 0 0,-1 0 0 0 0,1 0 0 0 0,-1 0 0 0 0,0 0 0 0 0,0-1 0 0 0,-4 5 0 0 0,2-3 64 0 0,1-1 0 0 0,-1 0 0 0 0,0 0 0 0 0,0 0 0 0 0,0 0 0 0 0,-1-1 0 0 0,1 1 0 0 0,-1-1 1 0 0,0 0-1 0 0,0-1 0 0 0,0 1 0 0 0,0-1 0 0 0,0 0 0 0 0,0 0 0 0 0,-1-1 0 0 0,1 1 0 0 0,-1-1 0 0 0,-6 0 0 0 0,-7 0 57 0 0,1-1 0 0 0,0 0 0 0 0,0-2 1 0 0,-24-4-1 0 0,24 2-621 0 0,12-1-314 0 0,4 3 635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50.8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3 3679 0 0,'-2'-1'3362'0'0,"2"0"-3297"0"0,-1 1 0 0 0,1 0 0 0 0,-1 0 0 0 0,1 0 1 0 0,-1 0-1 0 0,1-1 0 0 0,-1 1 0 0 0,1 0 0 0 0,-1 0 1 0 0,1 0-1 0 0,-1 0 0 0 0,1 0 0 0 0,-1 0 0 0 0,1 1 0 0 0,-1-1 1 0 0,1 0-1 0 0,-1 0 0 0 0,1 0 0 0 0,-1 0 0 0 0,1 1 0 0 0,-1-1 1 0 0,1 0-1 0 0,0 0 0 0 0,-1 1 0 0 0,1-1 0 0 0,-1 0 1 0 0,1 1-1 0 0,-1 0 0 0 0,-1 1 134 0 0,0 0-1 0 0,1 0 1 0 0,-1 0 0 0 0,1 1 0 0 0,0-1-1 0 0,-2 4 1 0 0,-2 8 640 0 0,-6 22 0 0 0,10-31-681 0 0,-21 106 703 0 0,21-107-1015 0 0,1-2-92 0 0,1 1 83 0 0,-1 2-119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09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1 117 287 0 0,'1'-6'209'0'0,"0"0"0"0"0,1 0-1 0 0,0 1 1 0 0,0-1 0 0 0,6-10-1 0 0,-5 9 30 0 0,-2 4 120 0 0,4-2-4 0 0,12-17-28 0 0,-12 17 606 0 0,5 0-682 0 0,31-15-24 0 0,-30 15 378 0 0,0 6-464 0 0,32 4-4 0 0,-32-4-12 0 0,-4 4-42 0 0,21 15 6 0 0,-27-19-82 0 0,0 0-1 0 0,-1-1 1 0 0,1 1 0 0 0,0-1 0 0 0,0 1-1 0 0,0 0 1 0 0,-1 0 0 0 0,1-1 0 0 0,0 1 0 0 0,-1 0-1 0 0,2 2 1 0 0,0 0 6 0 0,0 1 0 0 0,0-1 0 0 0,0 1 0 0 0,0 0 0 0 0,-1 0 0 0 0,0 0 0 0 0,0 0 0 0 0,0 0 0 0 0,0 0 0 0 0,0 1 0 0 0,-1-1 0 0 0,0 0 0 0 0,0 0 0 0 0,0 0 0 0 0,0 1 0 0 0,-1-1 0 0 0,0 5 0 0 0,-2-2 43 0 0,0-1-1 0 0,0 1 1 0 0,0-1 0 0 0,-1 1-1 0 0,0-1 1 0 0,0 0-1 0 0,-8 9 1 0 0,10-14-29 0 0,1 1 1 0 0,-1 0-1 0 0,1-1 1 0 0,-1 1-1 0 0,0-1 1 0 0,0 1-1 0 0,1-1 1 0 0,-1 0-1 0 0,0 0 1 0 0,0 0-1 0 0,0 0 1 0 0,0 0-1 0 0,-1 0 1 0 0,1-1-1 0 0,0 1 1 0 0,0-1-1 0 0,0 1 1 0 0,0-1-1 0 0,-1 0 1 0 0,1 0-1 0 0,0 0 1 0 0,0 0-1 0 0,-1 0 1 0 0,1-1-1 0 0,0 1 1 0 0,0-1-1 0 0,0 1 1 0 0,-4-2-1 0 0,5 2-20 0 0,1-1 0 0 0,-1 1-1 0 0,1 0 1 0 0,-1 0-1 0 0,1-1 1 0 0,-1 1-1 0 0,0 0 1 0 0,1-1 0 0 0,-1 1-1 0 0,1-1 1 0 0,0 1-1 0 0,-1 0 1 0 0,1-1-1 0 0,-1 1 1 0 0,1-1 0 0 0,0 0-1 0 0,-1 1 1 0 0,1-1-1 0 0,0 1 1 0 0,-1-1 0 0 0,1 1-1 0 0,0-1 1 0 0,0 0-1 0 0,0 1 1 0 0,-1-1-1 0 0,1 1 1 0 0,0-1 0 0 0,0 0-1 0 0,0 1 1 0 0,0-1-1 0 0,0 0 1 0 0,0 1-1 0 0,1-1 1 0 0,-1 0 0 0 0,0 1-1 0 0,0-1 1 0 0,0 1-1 0 0,0-1 1 0 0,1 0 0 0 0,-1 1-1 0 0,0-1 1 0 0,1 1-1 0 0,-1-1 1 0 0,0 1-1 0 0,1-1 1 0 0,-1 1 0 0 0,1-1-1 0 0,0 0 1 0 0,-1 1-81 0 0,11 2-196 0 0,30 9 242 0 0,-30-9-38 0 0,-5 4 1 0 0,20 20 42 0 0,-24-24 33 0 0,0 1 0 0 0,0 0 0 0 0,-1-1 0 0 0,1 1 0 0 0,-1 0 0 0 0,0 0 0 0 0,0 0 0 0 0,0 0 0 0 0,0 0 1 0 0,0 0-1 0 0,0 0 0 0 0,-1 0 0 0 0,0 0 0 0 0,1 1 0 0 0,-1-1 0 0 0,-1 0 0 0 0,1 0 0 0 0,0 0 0 0 0,-1 0 0 0 0,1 1 0 0 0,-1-1 1 0 0,0 0-1 0 0,0 0 0 0 0,0 0 0 0 0,-1 0 0 0 0,1-1 0 0 0,-1 1 0 0 0,1 0 0 0 0,-1-1 0 0 0,-4 5 0 0 0,4-4 39 0 0,-1 0 0 0 0,0 0 0 0 0,1 0-1 0 0,-1 0 1 0 0,-1-1 0 0 0,1 1 0 0 0,0-1-1 0 0,-1 0 1 0 0,1 0 0 0 0,-7 2 0 0 0,8-3-28 0 0,-1 0 1 0 0,1 0 0 0 0,-1-1 0 0 0,1 1 0 0 0,-1-1 0 0 0,1 0 0 0 0,-1 0 0 0 0,1 0 0 0 0,-1 0 0 0 0,1 0 0 0 0,-1 0 0 0 0,0-1 0 0 0,1 1 0 0 0,0-1 0 0 0,-1 0-1 0 0,-4-2 1 0 0,4 2-96 0 0,-9-7-1668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0 599 0 0,'0'0'376'0'0,"0"2"-256"0"0,-11 130 1618 0 0,6-96-1177 0 0,1 0 0 0 0,3 64-1 0 0,2-94-512 0 0,1 5-156 0 0,1 5 291 0 0,-3-9-1658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10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257 167 655 0 0,'0'0'2018'0'0,"0"0"-1941"0"0,0-1-1 0 0,0 1 1 0 0,0-1 0 0 0,0 1 0 0 0,0-1 0 0 0,0 1-1 0 0,0-1 1 0 0,-1 1 0 0 0,1-1 0 0 0,0 1 0 0 0,0-1-1 0 0,0 1 1 0 0,0 0 0 0 0,-1-1 0 0 0,1 1 0 0 0,0-1-1 0 0,-1 1 1 0 0,1 0 0 0 0,-1-1 0 0 0,-14-6 1245 0 0,13 6-1233 0 0,1 0 1 0 0,-1 1 0 0 0,1-1 0 0 0,-1 0 0 0 0,0 1 0 0 0,1-1 0 0 0,-1 1 0 0 0,0-1 0 0 0,0 1-1 0 0,0 0 1 0 0,1 0 0 0 0,-1-1 0 0 0,0 1 0 0 0,0 1 0 0 0,-2-1 0 0 0,-10 3 404 0 0,-83 22 806 0 0,71-16-1266 0 0,-40 10 16 0 0,66-19-50 0 0,0 0 0 0 0,0 0-1 0 0,0 0 1 0 0,0 0-1 0 0,0 0 1 0 0,0 0-1 0 0,-1 0 1 0 0,1 0 0 0 0,0 1-1 0 0,0-1 1 0 0,0 0-1 0 0,0 0 1 0 0,0 0 0 0 0,-1 0-1 0 0,1 0 1 0 0,0 0-1 0 0,0 0 1 0 0,0 0-1 0 0,0-1 1 0 0,0 1 0 0 0,0 0-1 0 0,-1 0 1 0 0,1 0-1 0 0,0 0 1 0 0,0 0 0 0 0,0 0-1 0 0,0 0 1 0 0,0 0-1 0 0,0 0 1 0 0,-1 0-1 0 0,1 0 1 0 0,0 0 0 0 0,0-1-1 0 0,0 1 1 0 0,0 0-1 0 0,0 0 1 0 0,0 0-1 0 0,0 0 1 0 0,0 0 0 0 0,0 0-1 0 0,0 0 1 0 0,0-1-1 0 0,0 1 1 0 0,-1 0 0 0 0,1 0-1 0 0,0 0 1 0 0,0 0-1 0 0,0 0 1 0 0,0-1-1 0 0,0 1 1 0 0,0 0 0 0 0,0 0-1 0 0,0 0 1 0 0,5-12-43 0 0,-2 5 26 0 0,2 0-26 0 0,16-23 32 0 0,-1-2 11 0 0,1-5 0 0 0,-15 24 1 0 0,-4 9 10 0 0,0 0-1 0 0,0 0 1 0 0,1 0-1 0 0,0 0 1 0 0,4-5-1 0 0,12-15 56 0 0,-15 18 620 0 0,6 10-616 0 0,28 16 15 0 0,-37-19-80 0 0,1 0 0 0 0,-1 0 0 0 0,0 0 0 0 0,0 0 0 0 0,0 0 0 0 0,-1 0 0 0 0,1 0 0 0 0,0 1 0 0 0,0-1 0 0 0,-1 0 0 0 0,1 0 0 0 0,-1 1 0 0 0,1-1 0 0 0,-1 1 0 0 0,1-1 0 0 0,-1 0 0 0 0,0 1 0 0 0,0-1 0 0 0,1 1 0 0 0,-1-1 0 0 0,0 1 0 0 0,-1-1 0 0 0,1 0 0 0 0,0 1 0 0 0,0-1 0 0 0,-1 3 0 0 0,0 3 5 0 0,-1 53-170 0 0,-15 76 1 0 0,14-114-126 0 0,3-21 255 0 0,0-1-32 0 0,0 1 0 0 0,0-1 0 0 0,-1 0 0 0 0,1 1 0 0 0,0-1-1 0 0,0 0 1 0 0,0 1 0 0 0,0-1 0 0 0,0 0 0 0 0,0 1 0 0 0,0-1 0 0 0,0 0 0 0 0,0 1-1 0 0,0-1 1 0 0,0 1 0 0 0,0-1 0 0 0,0 0 0 0 0,0 1 0 0 0,0-1 0 0 0,0 0 0 0 0,0 1-1 0 0,0-1 1 0 0,1 0 0 0 0,-1 1 0 0 0,0-1 0 0 0,0 0 0 0 0,0 1 0 0 0,1-1 0 0 0,-1 0-1 0 0,0 0 1 0 0,0 1 0 0 0,1-1 0 0 0,-1 0 0 0 0,0 0 0 0 0,1 1 0 0 0,-1-1 0 0 0,0 0-1 0 0,1 0 1 0 0,-1 0 0 0 0,1 1 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53.4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58 414 287 0 0,'-3'3'44'0'0,"3"-3"182"0"0,-2 1-99 0 0,0 0 0 0 0,0-1 0 0 0,1 1 1 0 0,-1 0-1 0 0,0 0 0 0 0,1 1 0 0 0,-1-1 0 0 0,1 0 0 0 0,-2 2 1 0 0,-6 4 500 0 0,-19 22 12081 0 0,66-36-13126 0 0,-29 5 69 0 0,0-2 509 0 0,47-20-126 0 0,-16 5-467 0 0,-30 15-31 0 0,4-1 71 0 0,66-26 413 0 0,-11 5 215 0 0,4-2 4 0 0,1 0-1 0 0,1 1-14 0 0,-19 7-113 0 0,-26 10 7 0 0,33-13 28 0 0,-31 11 11 0 0,35-11 2 0 0,-34 12-5 0 0,33-9-23 0 0,-34 10-11 0 0,29-10-1 0 0,-32 11 2 0 0,53-17 132 0 0,-8 4 0 0 0,-9 2-28 0 0,-24 10-114 0 0,-31 7 0 0 0,2 1 0 0 0,35-7 0 0 0,-35 6 107 0 0,-5 3-186 0 0,1 0 0 0 0,-1-1 1 0 0,8-1-1 0 0,-4 0-9 0 0,-1 1 507 0 0,-11 3-454 0 0,0 0-104 0 0,0 0 0 0 0,0 0 1 0 0,-1 0-1 0 0,1-1 0 0 0,0 1 0 0 0,-1 0 0 0 0,1-1 0 0 0,-1 1 0 0 0,0 0 0 0 0,1-1 0 0 0,-1 0 0 0 0,0 1 1 0 0,0-1-1 0 0,0 0 0 0 0,0 0 0 0 0,0 0 0 0 0,0-1 0 0 0,0 1 0 0 0,-5 1 0 0 0,4-1-57 0 0,2-1-10 0 0,0 0 1 0 0,0 1-1 0 0,0-1 1 0 0,0 0-1 0 0,1 0 1 0 0,-1 0-1 0 0,0 0 1 0 0,0 0-1 0 0,0 0 1 0 0,0 0-1 0 0,0 0 1 0 0,0 0-1 0 0,0 0 1 0 0,0 0-1 0 0,-1-1 1 0 0,-6 0-1725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54.3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81 159 143 0 0,'-3'3'174'0'0,"-1"-1"0"0"0,1 1 0 0 0,-1-1-1 0 0,0 0 1 0 0,0 0 0 0 0,0 0-1 0 0,0-1 1 0 0,0 1 0 0 0,0-1-1 0 0,-1 0 1 0 0,1 0 0 0 0,0-1-1 0 0,-1 1 1 0 0,-6-1 0 0 0,11 0-112 0 0,-1 0 0 0 0,0 0 1 0 0,1 0-1 0 0,-1 0 0 0 0,1-1 1 0 0,-1 1-1 0 0,0 0 0 0 0,1 0 0 0 0,-1-1 1 0 0,1 1-1 0 0,-1 0 0 0 0,1-1 1 0 0,-1 1-1 0 0,1-1 0 0 0,-1 1 0 0 0,1-1 1 0 0,0 1-1 0 0,-1-1 0 0 0,1 1 1 0 0,0-1-1 0 0,-1 1 0 0 0,1-1 1 0 0,0 1-1 0 0,-1-1 0 0 0,1 1 0 0 0,0-1 1 0 0,0 0-1 0 0,0 1 0 0 0,0-1 1 0 0,0 1-1 0 0,0-2 0 0 0,-1-16 745 0 0,1 17-926 0 0,0-5 784 0 0,4-1-445 0 0,14-22-41 0 0,-14 22 309 0 0,4 1-343 0 0,24-19-1 0 0,-24 19 432 0 0,1 7-437 0 0,1 1-98 0 0,-4-1 4 0 0,0 0 0 0 0,0-1 0 0 0,10 1 0 0 0,-14 2 59 0 0,9 9-1 0 0,-11-11-94 0 0,1 0 0 0 0,0 0 0 0 0,-1-1 0 0 0,1 1 0 0 0,-1 0 1 0 0,1 0-1 0 0,-1 0 0 0 0,1 0 0 0 0,-1 0 0 0 0,0 0 0 0 0,1 0 0 0 0,-1 0 0 0 0,0-1 0 0 0,0 1 0 0 0,0 0 0 0 0,0 0 0 0 0,0 2 0 0 0,1 1 21 0 0,-1 1 0 0 0,0-1-1 0 0,1 0 1 0 0,-2 1 0 0 0,1-1-1 0 0,0 1 1 0 0,-1-1-1 0 0,0 0 1 0 0,0 1-1 0 0,0-1 1 0 0,0 0-1 0 0,-1 0 1 0 0,0 1-1 0 0,0-1 1 0 0,-2 3-1 0 0,2-2 16 0 0,-1-1-1 0 0,0 0 1 0 0,0 0-1 0 0,0 0 0 0 0,-1 0 1 0 0,1 0-1 0 0,-1-1 1 0 0,0 0-1 0 0,0 0 1 0 0,0 0-1 0 0,-8 4 0 0 0,10-6-5 0 0,0 0-1 0 0,-1-1 0 0 0,1 0 0 0 0,0 1 0 0 0,-1-1 0 0 0,1 0 1 0 0,0 0-1 0 0,-1 0 0 0 0,1-1 0 0 0,0 1 0 0 0,0-1 0 0 0,-1 1 1 0 0,1-1-1 0 0,0 0 0 0 0,0 1 0 0 0,0-1 0 0 0,0 0 0 0 0,-1 0 1 0 0,2-1-1 0 0,-1 1 0 0 0,0 0 0 0 0,0-1 0 0 0,0 1 0 0 0,0-1 1 0 0,1 0-1 0 0,-1 1 0 0 0,1-1 0 0 0,0 0 0 0 0,-1 0 0 0 0,1 0 1 0 0,0 0-1 0 0,0 0 0 0 0,0 0 0 0 0,-1-3 0 0 0,0 0 14 0 0,1 3-34 0 0,0 1-1 0 0,0-1 1 0 0,0 0 0 0 0,0 0-1 0 0,1 0 1 0 0,-1 0-1 0 0,1 0 1 0 0,-1 0-1 0 0,1 0 1 0 0,0-3 0 0 0,-3-24 54 0 0,3 1-8 0 0,4 14-108 0 0,9-20-52 0 0,-10 25-2 0 0,4 2 18 0 0,21-22 52 0 0,-21 22-30 0 0,2 7 3 0 0,-9 0 55 0 0,6 1-5 0 0,0 0-1 0 0,1 0 1 0 0,10 3 0 0 0,-16-3 2 0 0,1 0 0 0 0,0 0 0 0 0,0 0-1 0 0,-1 0 1 0 0,1 0 0 0 0,-1 0 0 0 0,1 1 0 0 0,-1-1 0 0 0,1 0 0 0 0,-1 1 0 0 0,0-1 0 0 0,0 1 0 0 0,2 1 0 0 0,-1 2 14 0 0,1-1-1 0 0,-1 0 1 0 0,0 1-1 0 0,0-1 1 0 0,-1 1-1 0 0,1-1 1 0 0,-1 1-1 0 0,0 0 1 0 0,0 0-1 0 0,-1-1 1 0 0,1 1-1 0 0,-1 0 1 0 0,0 0-1 0 0,0 0 1 0 0,-1 0-1 0 0,1 0 1 0 0,-1-1-1 0 0,0 1 1 0 0,-2 5-1 0 0,1-4 7 0 0,0-1-1 0 0,-1 0 0 0 0,1 0 0 0 0,-1 0 0 0 0,0-1 0 0 0,0 1 1 0 0,-1 0-1 0 0,0-1 0 0 0,1 0 0 0 0,-1 0 0 0 0,0 0 0 0 0,-1-1 1 0 0,1 1-1 0 0,-1-1 0 0 0,0 0 0 0 0,-8 4 0 0 0,10-6-99 0 0,1 0 0 0 0,-1-1-1 0 0,0 1 1 0 0,1-1 0 0 0,-1 1-1 0 0,0-1 1 0 0,1 0 0 0 0,-1 0-1 0 0,0-1 1 0 0,0 1 0 0 0,1 0-1 0 0,-1-1 1 0 0,0 0 0 0 0,1 1-1 0 0,-1-1 1 0 0,1 0 0 0 0,-1 0-1 0 0,1-1 1 0 0,-1 1 0 0 0,1 0-1 0 0,-4-4 1 0 0,-2-8-5716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56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221 33 143 0 0,'0'0'3714'0'0,"-2"-1"-2850"0"0,-19-11 1585 0 0,17 9-2164 0 0,0 1-1 0 0,-1-1 1 0 0,1 1-1 0 0,-1 0 0 0 0,-5-2 1 0 0,5 3-157 0 0,1 0 1 0 0,-1 0-1 0 0,1 1 1 0 0,-1-1-1 0 0,0 1 1 0 0,1 0-1 0 0,-1 1 1 0 0,0-1-1 0 0,1 1 1 0 0,-1 0-1 0 0,1 0 1 0 0,-1 0-1 0 0,1 1 1 0 0,-6 2-1 0 0,4-2-51 0 0,1 2 0 0 0,0-1 0 0 0,0 0 0 0 0,1 1 0 0 0,-1 0 0 0 0,1 0-1 0 0,0 0 1 0 0,0 1 0 0 0,0 0 0 0 0,-3 5 0 0 0,1-2-11 0 0,1 1-1 0 0,1 0 1 0 0,-1 1 0 0 0,2-1-1 0 0,-1 1 1 0 0,1-1 0 0 0,1 1-1 0 0,0 0 1 0 0,0 0-1 0 0,1 0 1 0 0,0 0 0 0 0,1 16-1 0 0,1-17 96 0 0,1 1-1 0 0,5 16 1 0 0,-6-25-143 0 0,-1 1 1 0 0,1-1 0 0 0,-1 1 0 0 0,1-1-1 0 0,-1 1 1 0 0,1-1 0 0 0,0 0 0 0 0,0 1-1 0 0,0-1 1 0 0,0 0 0 0 0,0 0 0 0 0,0 0-1 0 0,0 0 1 0 0,2 2 0 0 0,1 0 34 0 0,-1 1 114 0 0,3-1-7 0 0,20 8-7 0 0,-19-8 143 0 0,3-2-185 0 0,30 0-14 0 0,-30-1-1 0 0,-2-1-16 0 0,34-6-85 0 0,2-6-111 0 0,-35 11-60 0 0,-2-6-1859 0 0,22-22 521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56.3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 3079 0 0,'0'0'135'0'0,"-2"1"-2"0"0,-5 7 600 0 0,0 1-1 0 0,0 0 0 0 0,1 0 0 0 0,-8 15 1 0 0,-19 45 1892 0 0,22-45-1874 0 0,1-4-1009 0 0,2 0 1 0 0,0 0 0 0 0,-8 38-1 0 0,14-41-3154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12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1351 0 0,'0'0'1246'0'0,"0"2"-889"0"0,8 89 1905 0 0,0 5-1231 0 0,-11-7-968 0 0,3-88-166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13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196 159 287 0 0,'-5'4'0'0'0,"-1"1"0"0"0,5-4 47 0 0,-1 1 0 0 0,0-1-1 0 0,0 0 1 0 0,0 0 0 0 0,0 0-1 0 0,0 0 1 0 0,0 0-1 0 0,-1 0 1 0 0,1 0 0 0 0,-4 0-1 0 0,-3 1 105 0 0,2 1-4 0 0,-1-1-1 0 0,0 0 0 0 0,0 0 0 0 0,0-1 0 0 0,0 0 1 0 0,0 0-1 0 0,0-1 0 0 0,-9-1 0 0 0,13 1-59 0 0,1 0-1 0 0,0-1 0 0 0,0 0 1 0 0,-1 0-1 0 0,1 0 0 0 0,0 0 1 0 0,0 0-1 0 0,0-1 1 0 0,0 1-1 0 0,0-1 0 0 0,0 0 1 0 0,0 1-1 0 0,1-1 0 0 0,-1-1 1 0 0,1 1-1 0 0,-1 0 1 0 0,1-1-1 0 0,0 1 0 0 0,0-1 1 0 0,0 0-1 0 0,-3-5 0 0 0,5 7-46 0 0,-1 0 0 0 0,0-1 0 0 0,1 1 0 0 0,-1 0-1 0 0,1-1 1 0 0,0 1 0 0 0,-1-1 0 0 0,1 1-1 0 0,0 0 1 0 0,0-1 0 0 0,0-1 0 0 0,-1-1 50 0 0,1-1 169 0 0,1-2-90 0 0,7-22-38 0 0,-6 22-10 0 0,3 1-21 0 0,19-19-68 0 0,-18 19 27 0 0,4 0-4 0 0,-10 6-55 0 0,12-8 5 0 0,24-9 0 0 0,-27 14-9 0 0,0 0-1 0 0,0 1 0 0 0,11-2 1 0 0,-11 3-83 0 0,-3 6 20 0 0,21 16 39 0 0,-26-21 24 0 0,0 1 0 0 0,-1-1 0 0 0,1 1 0 0 0,0-1 0 0 0,-1 1 0 0 0,1-1 0 0 0,-1 1 0 0 0,1-1 0 0 0,-1 1 0 0 0,1 0 0 0 0,-1-1 0 0 0,1 1 0 0 0,-1 0 0 0 0,0-1 0 0 0,1 2 0 0 0,2 6-16 0 0,-1 0-1 0 0,1 0 1 0 0,-1 0-1 0 0,-1 0 1 0 0,0 0-1 0 0,0 0 1 0 0,-1 1-1 0 0,0-1 1 0 0,-2 16-1 0 0,2-22 12 0 0,0 1 1 0 0,0-1-1 0 0,0 0 0 0 0,-1 0 0 0 0,0 0 0 0 0,1 1 1 0 0,-1-1-1 0 0,0 0 0 0 0,0 0 0 0 0,0 0 0 0 0,-2 3 1 0 0,0 1-7 0 0,0 2-8 0 0,1-3 9 0 0,0 1 0 0 0,0-1 0 0 0,-1 0 0 0 0,-2 6 0 0 0,4-10-13 0 0,1 0 0 0 0,-1 0 0 0 0,0-1 0 0 0,1 1-1 0 0,-1 0 1 0 0,0 0 0 0 0,0 0 0 0 0,0-1 0 0 0,1 1 0 0 0,-1 0-1 0 0,0-1 1 0 0,0 1 0 0 0,0-1 0 0 0,0 1 0 0 0,0-1 0 0 0,0 1 0 0 0,0-1-1 0 0,0 0 1 0 0,0 0 0 0 0,-1 1 0 0 0,1-1 0 0 0,0 0 0 0 0,0 0-1 0 0,0 0 1 0 0,0 0 0 0 0,0 0 0 0 0,-1-1 0 0 0,-9-1-1523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03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91 143 975 0 0,'-1'1'74'0'0,"-1"1"-1"0"0,-8 9 1581 0 0,9-9-1417 0 0,0-1 0 0 0,0 1-1 0 0,0 0 1 0 0,-1-1-1 0 0,1 1 1 0 0,0-1-1 0 0,-1 1 1 0 0,0-1 0 0 0,1 0-1 0 0,-1 0 1 0 0,0 0-1 0 0,1 0 1 0 0,-1 0 0 0 0,0 0-1 0 0,0 0 1 0 0,0 0-1 0 0,0-1 1 0 0,-4 1 745 0 0,5-1-917 0 0,1 1 1 0 0,-1-1-1 0 0,1 0 1 0 0,0 0-1 0 0,-1-1 0 0 0,1 1 1 0 0,-1 0-1 0 0,1 0 1 0 0,0 0-1 0 0,-1 0 1 0 0,1 0-1 0 0,0 0 0 0 0,-1 0 1 0 0,1-1-1 0 0,0 1 1 0 0,-1 0-1 0 0,1 0 1 0 0,0 0-1 0 0,-1-1 0 0 0,1 1 1 0 0,0 0-1 0 0,-1-1 1 0 0,1 1-1 0 0,0 0 1 0 0,0 0-1 0 0,-1-1 0 0 0,1 1 1 0 0,0 0-1 0 0,0-1 1 0 0,0 1-1 0 0,0-1 0 0 0,0 1 1 0 0,-1 0-1 0 0,1-1 1 0 0,0 1-1 0 0,0-1 1 0 0,0 1-1 0 0,0 0 0 0 0,0-1 1 0 0,0 1-1 0 0,-2-8 47 0 0,1 6-54 0 0,0-1-1 0 0,0 1 1 0 0,0-1-1 0 0,1 0 1 0 0,-1 1-1 0 0,1-1 1 0 0,-1-5 254 0 0,2-1-85 0 0,4-26-97 0 0,-4 26 125 0 0,6 2-162 0 0,22-22-1 0 0,-29 28-90 0 0,0 1 0 0 0,1 0 1 0 0,-1-1-1 0 0,0 1 0 0 0,0-1 0 0 0,1 1 0 0 0,-1 0 0 0 0,0-1 0 0 0,1 1 0 0 0,-1 0 0 0 0,0-1 0 0 0,1 1 0 0 0,-1 0 0 0 0,1 0 0 0 0,-1-1 0 0 0,1 1 0 0 0,-1 0 0 0 0,0 0 1 0 0,1 0-1 0 0,-1 0 0 0 0,1-1 0 0 0,-1 1 0 0 0,1 0 0 0 0,-1 0 0 0 0,1 0 0 0 0,-1 0 0 0 0,1 0 0 0 0,-1 0 0 0 0,1 0 0 0 0,0 1 0 0 0,26 5 22 0 0,-24-5-17 0 0,0 0 0 0 0,-1 0 0 0 0,1 1 0 0 0,0-1 0 0 0,-1 1-1 0 0,3 2 1 0 0,0 0 9 0 0,-1 0 0 0 0,0 0-1 0 0,-1 0 1 0 0,1 1-1 0 0,-1 0 1 0 0,0-1 0 0 0,0 1-1 0 0,0 0 1 0 0,-1 1-1 0 0,0-1 1 0 0,0 0 0 0 0,0 1-1 0 0,-1-1 1 0 0,2 8-1 0 0,-3-10-8 0 0,1-1 1 0 0,-1 1-1 0 0,0 0 0 0 0,0-1 0 0 0,0 1 0 0 0,0-1 0 0 0,0 1 0 0 0,0 0 0 0 0,-1-1 0 0 0,1 1 1 0 0,-1-1-1 0 0,0 1 0 0 0,0-1 0 0 0,0 0 0 0 0,0 1 0 0 0,0-1 0 0 0,0 0 0 0 0,-1 0 1 0 0,1 0-1 0 0,-1 1 0 0 0,0-2 0 0 0,1 1 0 0 0,-1 0 0 0 0,0 0 0 0 0,0 0 0 0 0,0-1 0 0 0,0 1 1 0 0,-1-1-1 0 0,1 0 0 0 0,0 0 0 0 0,-1 0 0 0 0,1 0 0 0 0,-5 1 0 0 0,5-1 9 0 0,-1 0 0 0 0,0 0-1 0 0,0-1 1 0 0,-1 1 0 0 0,1-1 0 0 0,0 0-1 0 0,0 0 1 0 0,0 0 0 0 0,0 0-1 0 0,0-1 1 0 0,0 1 0 0 0,0-1 0 0 0,0 0-1 0 0,0 0 1 0 0,0 0 0 0 0,0 0-1 0 0,1 0 1 0 0,-1-1 0 0 0,0 1-1 0 0,1-1 1 0 0,-1 0 0 0 0,-4-4 0 0 0,3 3 20 0 0,-10-16 150 0 0,0-5-78 0 0,3-3-17 0 0,9 13-23 0 0,1-20-43 0 0,1 33-22 0 0,0 0 0 0 0,0 0 0 0 0,0 0 0 0 0,0 0-1 0 0,0 0 1 0 0,0 0 0 0 0,0 0 0 0 0,0-1 0 0 0,1 1 0 0 0,-1 0-1 0 0,0 0 1 0 0,1 1 0 0 0,-1-1 0 0 0,1 0 0 0 0,-1 0-1 0 0,2-1 1 0 0,18-36-7 0 0,-20 37 2 0 0,1 0-1 0 0,-1 1 1 0 0,0-1-1 0 0,0 1 1 0 0,0-1 0 0 0,1 1-1 0 0,-1-1 1 0 0,0 1-1 0 0,1-1 1 0 0,-1 1-1 0 0,0-1 1 0 0,1 1-1 0 0,-1-1 1 0 0,1 1 0 0 0,-1 0-1 0 0,0-1 1 0 0,1 1-1 0 0,-1 0 1 0 0,1-1-1 0 0,-1 1 1 0 0,1 0-1 0 0,-1 0 1 0 0,1-1-1 0 0,0 1 1 0 0,-1 0 0 0 0,1 0-1 0 0,-1 0 1 0 0,1 0-1 0 0,-1 0 1 0 0,2 0-1 0 0,31-5-73 0 0,-32 4 73 0 0,-1 1-1 0 0,1 0 1 0 0,0 0-1 0 0,0 0 1 0 0,-1 0-1 0 0,1 0 1 0 0,0 0-1 0 0,0 0 1 0 0,-1 0-1 0 0,1 0 0 0 0,0 0 1 0 0,0 0-1 0 0,-1 0 1 0 0,1 0-1 0 0,0 1 1 0 0,0-1-1 0 0,5 2-6 0 0,-3-2 1 0 0,-1 1 0 0 0,0 0 0 0 0,1 0 0 0 0,-1 0 0 0 0,0 0 0 0 0,0 0-1 0 0,0 0 1 0 0,3 3 0 0 0,10 7-7 0 0,-12-8 25 0 0,-1-1-1 0 0,0 0 0 0 0,1 1 1 0 0,-1 0-1 0 0,-1-1 0 0 0,1 1 1 0 0,0 0-1 0 0,-1 0 0 0 0,1 0 1 0 0,-1 0-1 0 0,0 0 0 0 0,0 0 1 0 0,0 1-1 0 0,0-1 0 0 0,-1 0 1 0 0,1 0-1 0 0,-1 1 0 0 0,0-1 1 0 0,-1 7-1 0 0,1-5 5 0 0,-1-1 0 0 0,-1 1 0 0 0,1 0 0 0 0,-1-1 0 0 0,0 1 0 0 0,0-1 0 0 0,0 0 0 0 0,0 0 0 0 0,-1 0 0 0 0,0 0 0 0 0,0 0 1 0 0,0 0-1 0 0,-4 4 0 0 0,2-4-10 0 0,0 0 0 0 0,0 0 0 0 0,-1 0 0 0 0,1-1 0 0 0,-1 0 0 0 0,0 0 0 0 0,0-1 0 0 0,0 1 0 0 0,0-1 0 0 0,-1 0 0 0 0,1-1 0 0 0,0 0 0 0 0,-1 0 1 0 0,1 0-1 0 0,-1 0 0 0 0,1-1 0 0 0,-1-1 0 0 0,1 1 0 0 0,-11-3 0 0 0,16 3-147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03.9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202 261 975 0 0,'0'0'4891'0'0,"0"-9"-4087"0"0,0-28-11 0 0,-2 22-1 0 0,-1 8-357 0 0,0 0 0 0 0,0-1 0 0 0,-6-8 0 0 0,7 13-267 0 0,0 0 0 0 0,-1 0-1 0 0,1 1 1 0 0,-1-1 0 0 0,1 0 0 0 0,-1 1 0 0 0,0-1-1 0 0,0 1 1 0 0,0 0 0 0 0,0 0 0 0 0,-6-2 0 0 0,5 2-50 0 0,-1 0-1 0 0,1 1 1 0 0,-1-1 0 0 0,0 1 0 0 0,0 0 0 0 0,1 1 0 0 0,-1-1 0 0 0,0 1-1 0 0,0 0 1 0 0,0 0 0 0 0,0 1 0 0 0,1-1 0 0 0,-1 1 0 0 0,-9 3 0 0 0,10-3-87 0 0,1 1 1 0 0,-1 0-1 0 0,1 0 1 0 0,-1 0-1 0 0,1 0 1 0 0,0 0-1 0 0,0 1 1 0 0,0-1-1 0 0,0 1 1 0 0,1 0-1 0 0,-1 0 1 0 0,1 0 0 0 0,0 0-1 0 0,-1 0 1 0 0,1 1-1 0 0,1-1 1 0 0,-1 1-1 0 0,0-1 1 0 0,0 5-1 0 0,-1 0 0 0 0,1-1-1 0 0,1 1 0 0 0,0 0 1 0 0,0 0-1 0 0,0 0 0 0 0,1 0 0 0 0,0 0 1 0 0,0 1-1 0 0,1-1 0 0 0,0 0 1 0 0,1-1-1 0 0,0 1 0 0 0,0 0 1 0 0,1 0-1 0 0,-1-1 0 0 0,2 1 1 0 0,-1-1-1 0 0,9 13 0 0 0,-7-16 34 0 0,8 3 2 0 0,-12-7-63 0 0,-1 0 0 0 0,1 1 0 0 0,-1-1 1 0 0,1 0-1 0 0,0 0 0 0 0,-1 0 0 0 0,1 0 1 0 0,-1 0-1 0 0,1 1 0 0 0,0-1 0 0 0,-1 0 1 0 0,1 0-1 0 0,-1-1 0 0 0,1 1 0 0 0,0 0 1 0 0,-1 0-1 0 0,2 0 0 0 0,30-3 25 0 0,-24 2 139 0 0,44-44 92 0 0,-45 35-157 0 0,21-32 2 0 0,-21 32-6 0 0,0-2-38 0 0,17-33-35 0 0,-13 22 44 0 0,12-31-11 0 0,-1-3-37 0 0,-7 11 32 0 0,-13 37 274 0 0,-5 24-15 0 0,0 2-237 0 0,1 0 0 0 0,1 0 0 0 0,1 0-1 0 0,0 0 1 0 0,3 20 0 0 0,0 5-48 0 0,1 74 26 0 0,-4-111-1667 0 0,-8-36-1628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04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52 2039 0 0,'0'0'92'0'0,"2"-9"102"0"0,1-1 97 0 0,6-23 7882 0 0,-7 36-7324 0 0,-1-1-755 0 0,1 0 0 0 0,-1-1 0 0 0,0 1 0 0 0,-1 0 0 0 0,1 0 1 0 0,0 0-1 0 0,0 0 0 0 0,-1 1 0 0 0,1-1 0 0 0,-1 0 0 0 0,0 0 0 0 0,0 0 0 0 0,0 0 0 0 0,0 0 1 0 0,0 4-1 0 0,-8 41 578 0 0,3-25-466 0 0,1 4-37 0 0,-46 219-711 0 0,50-243 290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80 487 0 0,'0'0'824'0'0,"9"-4"-518"0"0,26-14 106 0 0,-26 14 48 0 0,0 1 10 0 0,26-8 4 0 0,-26 8 4 0 0,1 0 2 0 0,29-7 0 0 0,-30 8-25 0 0,1 0-106 0 0,29-7-42 0 0,-29 7-10 0 0,-1 1-29 0 0,2-1-203 0 0,-3 0 24 0 0,0 1 0 0 0,0 0 1 0 0,13 1-1 0 0,18-1-88 0 0,-29 1-80 0 0,-5 1-100 0 0,0 0 135 0 0,0 0 1 0 0,1 0 0 0 0,8-1-1 0 0,-4 0 1 0 0,-1 1-127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05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19 287 0 0,'0'0'943'0'0,"-2"-2"-470"0"0,1-1-227 0 0,-1 1 0 0 0,0 0 0 0 0,0 0-1 0 0,0 1 1 0 0,0-1 0 0 0,-6-2 1309 0 0,8 3-1447 0 0,-1 1 0 0 0,0 0 0 0 0,1 0 1 0 0,-1 0-1 0 0,1 0 0 0 0,-1 0 0 0 0,1 0 1 0 0,-1 0-1 0 0,1 0 0 0 0,-1 0 1 0 0,1 1-1 0 0,-1-1 0 0 0,1 0 0 0 0,-1 0 1 0 0,1 0-1 0 0,-1 1 0 0 0,1-1 0 0 0,-1 0 1 0 0,1 0-1 0 0,-1 1 0 0 0,1-1 1 0 0,-1 0-1 0 0,1 1 0 0 0,-1 0 0 0 0,0 6 360 0 0,1 0 1 0 0,0 1-1 0 0,1-1 0 0 0,-1 0 0 0 0,1 0 0 0 0,4 14 0 0 0,2 17 234 0 0,-4 35 879 0 0,-8 99-1 0 0,6-159-1156 0 0,1 11-4160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15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0 599 0 0,'0'0'272'0'0,"-3"9"554"0"0,-1 40 568 0 0,3 49 0 0 0,1-61-792 0 0,3-20 1824 0 0,7-19-2268 0 0,28-6 2 0 0,-28 6 296 0 0,0 0-376 0 0,40-5-64 0 0,-44 6-16 0 0,0 1 0 0 0,-1 1 0 0 0,1-1 0 0 0,0 1 0 0 0,-1 0 0 0 0,10 3 0 0 0,-12-3 0 0 0,-1 0 0 0 0,0 0 0 0 0,0 0 0 0 0,0 0 0 0 0,0 0 0 0 0,0 1 0 0 0,-1-1 0 0 0,1 0 0 0 0,0 1 0 0 0,3 3 0 0 0,-4-3 17 0 0,0 0-1 0 0,0 1 0 0 0,0-1 0 0 0,0 0 0 0 0,0 0 0 0 0,-1 1 1 0 0,1-1-1 0 0,-1 1 0 0 0,1-1 0 0 0,-1 0 0 0 0,0 1 0 0 0,0-1 0 0 0,0 1 1 0 0,0-1-1 0 0,0 1 0 0 0,-1-1 0 0 0,1 1 0 0 0,-1-1 0 0 0,1 0 1 0 0,-1 1-1 0 0,0-1 0 0 0,0 0 0 0 0,-2 4 0 0 0,-2 3 47 0 0,0-1-1 0 0,0 0 1 0 0,0-1-1 0 0,-11 13 0 0 0,9-14-54 0 0,1 0-1 0 0,-1 0 0 0 0,1-1 0 0 0,-2 1 1 0 0,1-1-1 0 0,0-1 0 0 0,-10 5 0 0 0,12-7-146 0 0,-1 0-1 0 0,1 0 1 0 0,0 0-1 0 0,0-1 1 0 0,-1 0-1 0 0,1 0 1 0 0,0 0-1 0 0,-1-1 1 0 0,1 0-1 0 0,-1 0 0 0 0,1 0 1 0 0,-11-2-1 0 0,15 1 34 0 0,-1 1 0 0 0,0-1 0 0 0,0 0-1 0 0,0 0 1 0 0,1 1 0 0 0,-1-1 0 0 0,0 0-1 0 0,1 0 1 0 0,-3-2 0 0 0,-5-6-544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3:15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1807 0 0,'0'0'1138'0'0,"8"2"-618"0"0,25 5 9 0 0,-25-5 12 0 0,1-1 3 0 0,28 7 0 0 0,-28-7 172 0 0,0 0-594 0 0,3 1-147 0 0,-8-2-249 0 0,1 1 0 0 0,0-1 0 0 0,-1 1-1 0 0,1-1 1 0 0,0 0 0 0 0,5-1 0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4:56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15381,'2273'342'0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5:04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11051,'2468'860'0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46.4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156 171 143 0 0,'0'1'71'0'0,"-1"0"-1"0"0,1 0 1 0 0,-1 0-1 0 0,1-1 1 0 0,-1 1-1 0 0,0 0 1 0 0,1-1-1 0 0,-1 1 1 0 0,0 0-1 0 0,0-1 1 0 0,1 1-1 0 0,-1-1 1 0 0,0 1-1 0 0,0-1 1 0 0,0 1-1 0 0,0-1 1 0 0,0 0-1 0 0,0 0 1 0 0,-1 1-1 0 0,-1-1 121 0 0,0 1 0 0 0,0-1-1 0 0,0 0 1 0 0,1 0 0 0 0,-1-1-1 0 0,-5 0 1 0 0,1-1 254 0 0,0 0 1 0 0,0-1-1 0 0,1 1 1 0 0,-12-7-1 0 0,13 5-15 0 0,0 1 0 0 0,0-1 0 0 0,1 0 0 0 0,-8-8 0 0 0,10 9-4 0 0,2 2-367 0 0,0-1-1 0 0,-1 1 1 0 0,1-1-1 0 0,0 1 0 0 0,0-1 1 0 0,-1 1-1 0 0,1 0 0 0 0,-1-1 1 0 0,0 1-1 0 0,0-2 1 0 0,-1-1 62 0 0,1 0 983 0 0,4-4-893 0 0,11-26-90 0 0,-11 25 35 0 0,6 4-96 0 0,0 0-61 0 0,-1 0 0 0 0,1 1 0 0 0,10-3 0 0 0,-13 6-14 0 0,1-1 0 0 0,-1 1 1 0 0,1 1-1 0 0,10-1 0 0 0,-16 1 10 0 0,0 0 1 0 0,-1 0 0 0 0,1 0-1 0 0,0 0 1 0 0,0 0-1 0 0,0 0 1 0 0,-1 0 0 0 0,1 0-1 0 0,0 0 1 0 0,0 0-1 0 0,-1 1 1 0 0,1-1 0 0 0,0 0-1 0 0,0 1 1 0 0,-1-1-1 0 0,2 1 1 0 0,19 11-87 0 0,-20-11 86 0 0,0 0-1 0 0,1 0 0 0 0,-1-1 1 0 0,0 1-1 0 0,1 0 0 0 0,-1 0 1 0 0,0 0-1 0 0,0 0 0 0 0,0 1 1 0 0,0-1-1 0 0,0 0 0 0 0,0 0 1 0 0,0 1-1 0 0,0-1 0 0 0,1 2 1 0 0,0 2-1 0 0,-1-3 23 0 0,0 0 0 0 0,0 0 0 0 0,0 0 0 0 0,0 1 0 0 0,0-1 0 0 0,-1 0 0 0 0,1 0 0 0 0,-1 1-1 0 0,1-1 1 0 0,-1 1 0 0 0,0-1 0 0 0,0 0 0 0 0,0 1 0 0 0,0-1 0 0 0,-1 1 0 0 0,1-1 0 0 0,0 0 0 0 0,-1 1 0 0 0,0-1-1 0 0,1 0 1 0 0,-1 0 0 0 0,0 0 0 0 0,0 1 0 0 0,-1-1 0 0 0,1 0 0 0 0,0 0 0 0 0,-1 0 0 0 0,1-1 0 0 0,-1 1-1 0 0,-3 3 1 0 0,2-2 19 0 0,0-1-1 0 0,0 1 0 0 0,0-1 1 0 0,0 1-1 0 0,0-1 0 0 0,-1 0 1 0 0,1 0-1 0 0,-1-1 0 0 0,1 1 1 0 0,-1-1-1 0 0,0 0 0 0 0,0 0 1 0 0,1 0-1 0 0,-1 0 0 0 0,0 0 1 0 0,0-1-1 0 0,-5 0 0 0 0,2-1 66 0 0,-2 0 145 0 0,0 0 0 0 0,0-1-1 0 0,-15-4 1 0 0,21 5-177 0 0,0-1-1 0 0,0 1 1 0 0,0-1 0 0 0,0 0-1 0 0,0 0 1 0 0,0 0 0 0 0,1 0 0 0 0,-1-1-1 0 0,1 1 1 0 0,-1-1 0 0 0,1 1-1 0 0,0-1 1 0 0,-3-4 0 0 0,2 3-8 0 0,-3-8 224 0 0,0-5-133 0 0,5 6-76 0 0,1 8-76 0 0,0-1-1 0 0,1 1 1 0 0,0-1-1 0 0,-1 1 1 0 0,1-1-1 0 0,1 1 1 0 0,2-7-1 0 0,0 4-19 0 0,0 0 0 0 0,1 0-1 0 0,10-10 1 0 0,-8 9-76 0 0,2 8 19 0 0,28 5-14 0 0,-37-6 86 0 0,1 0 1 0 0,0 1-1 0 0,0-1 0 0 0,0 0 0 0 0,0 0 1 0 0,0 0-1 0 0,-1 1 0 0 0,1-1 1 0 0,0 0-1 0 0,0 1 0 0 0,0-1 0 0 0,-1 1 1 0 0,1-1-1 0 0,0 1 0 0 0,0-1 1 0 0,0 2-1 0 0,22 17-99 0 0,-21-17 93 0 0,0-1 0 0 0,-1 0-1 0 0,1 1 1 0 0,-1-1 0 0 0,1 1 0 0 0,-1-1-1 0 0,1 1 1 0 0,-1 0 0 0 0,0 0 0 0 0,0-1 0 0 0,2 4-1 0 0,-1 0-12 0 0,0-2 9 0 0,0-1 0 0 0,-1 0 0 0 0,1 0 0 0 0,-1 1 0 0 0,0-1 0 0 0,0 1 0 0 0,0-1 0 0 0,0 1 0 0 0,0 0-1 0 0,0-1 1 0 0,-1 1 0 0 0,1 5 0 0 0,0-1-37 0 0,-1-4 47 0 0,1 0 0 0 0,-1-1-1 0 0,0 1 1 0 0,0 0 0 0 0,0-1-1 0 0,0 1 1 0 0,-1 0 0 0 0,1-1 0 0 0,-1 1-1 0 0,1 0 1 0 0,-1-1 0 0 0,0 1-1 0 0,0-1 1 0 0,0 1 0 0 0,0-1-1 0 0,-1 1 1 0 0,1-1 0 0 0,-1 0-1 0 0,1 0 1 0 0,-1 0 0 0 0,0 0-1 0 0,0 0 1 0 0,0 0 0 0 0,0 0 0 0 0,0 0-1 0 0,0-1 1 0 0,-5 3 0 0 0,3-2 23 0 0,1-1 0 0 0,-1 0 0 0 0,1 0 1 0 0,-1 0-1 0 0,1-1 0 0 0,-1 1 0 0 0,0-1 1 0 0,1 0-1 0 0,-1 0 0 0 0,0 0 0 0 0,1 0 1 0 0,-1-1-1 0 0,1 1 0 0 0,-1-1 0 0 0,0 0 1 0 0,1 0-1 0 0,0 0 0 0 0,-1-1 0 0 0,1 1 1 0 0,-5-4-1 0 0,0 0 58 0 0,1-1 0 0 0,-1 0 0 0 0,-9-11 0 0 0,8 8-51 0 0,1-5 13 0 0,6 11-80 0 0,10-3-1660 0 0,25-15 1203 0 0,-24 15-12 0 0,-2 10-875 0 0,29 14 468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47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198 112 431 0 0,'0'0'1144'0'0,"-2"-5"-696"0"0,-1-6 170 0 0,-1 1-1 0 0,0-1 1 0 0,-1 1-1 0 0,0 0 0 0 0,-7-11 1 0 0,10 19-477 0 0,1-1-1 0 0,-1 1 1 0 0,0 0 0 0 0,0 0 0 0 0,0-1 0 0 0,0 1-1 0 0,0 0 1 0 0,-1 1 0 0 0,1-1 0 0 0,-1 0 0 0 0,1 1-1 0 0,-1-1 1 0 0,0 1 0 0 0,1 0 0 0 0,-1 0-1 0 0,0 0 1 0 0,0 0 0 0 0,0 0 0 0 0,0 1 0 0 0,0-1-1 0 0,0 1 1 0 0,0 0 0 0 0,0 0 0 0 0,0 0 0 0 0,1 0-1 0 0,-1 0 1 0 0,-3 1 0 0 0,1 1-58 0 0,0-1 1 0 0,1 1-1 0 0,-1 0 1 0 0,1 0-1 0 0,0 1 0 0 0,0-1 1 0 0,0 1-1 0 0,0 0 1 0 0,0 0-1 0 0,0 0 0 0 0,1 0 1 0 0,-1 1-1 0 0,1-1 1 0 0,0 1-1 0 0,0 0 0 0 0,1 0 1 0 0,-1 0-1 0 0,1 0 1 0 0,0 1-1 0 0,0-1 0 0 0,0 1 1 0 0,0-1-1 0 0,-1 8 1 0 0,1-1-12 0 0,0 0 1 0 0,0 0 0 0 0,1 0 0 0 0,1 0-1 0 0,-1 0 1 0 0,2 0 0 0 0,0 0 0 0 0,0 0 0 0 0,4 13-1 0 0,1-10 17 0 0,-4-12-79 0 0,-1 1 113 0 0,8-1-31 0 0,26 4 10 0 0,-26-5 113 0 0,1-5-76 0 0,27-14 11 0 0,-28 14 2 0 0,-1-2-9 0 0,22-16-40 0 0,-23 16-21 0 0,1-1-2 0 0,28-26-1 0 0,2-7-18 0 0,-8 7-33 0 0,-24 28 6 0 0,-5 8 8 0 0,0 7 33 0 0,0 1-1 0 0,-1 0 1 0 0,-1 0 0 0 0,-2 14-1 0 0,1-8-11 0 0,-24 138-32 0 0,26-152-50 0 0,0-2-185 0 0,18-46-7276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2:47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0 2071 0 0,'-8'5'408'0'0,"4"2"489"0"0,-1-1 0 0 0,1 1 0 0 0,0 0-1 0 0,1 1 1 0 0,0-1 0 0 0,0 1 0 0 0,-3 10-1 0 0,-9 57 1979 0 0,14-72-2788 0 0,-8 65-1153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5:18.4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15803,'2447'251'0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42 599 0 0,'0'0'12136'0'0,"-3"-4"-11721"0"0,1 1-343 0 0,0 1 0 0 0,0-1 0 0 0,0 1 0 0 0,0 0 0 0 0,-1 0 0 0 0,1 0 0 0 0,-1 0 1 0 0,0 0-1 0 0,0 0 0 0 0,0 1 0 0 0,0-1 0 0 0,0 1 0 0 0,0 0 0 0 0,0 0 0 0 0,0 0 0 0 0,0 0 0 0 0,-5 0 0 0 0,-3-2 47 0 0,0 2-1 0 0,-1 0 1 0 0,1 0 0 0 0,-1 1-1 0 0,1 0 1 0 0,0 1-1 0 0,-1 0 1 0 0,1 1 0 0 0,-16 4-1 0 0,9 0-96 0 0,0 0 0 0 0,0 1 0 0 0,1 1 0 0 0,-31 19 0 0 0,36-20-52 0 0,1 2-1 0 0,1-1 0 0 0,-1 1 1 0 0,2 1-1 0 0,-1 0 0 0 0,1 0 1 0 0,1 1-1 0 0,0 0 0 0 0,-7 13 1 0 0,6-8-32 0 0,1 1 0 0 0,1 0 0 0 0,1 0 0 0 0,0 1 0 0 0,1 0 0 0 0,-3 20 0 0 0,4-6-7 0 0,2 0 0 0 0,0 0 0 0 0,3 0-1 0 0,0 0 1 0 0,2 0 0 0 0,2 0 0 0 0,11 45 0 0 0,-12-64 62 0 0,-1 1 1 0 0,2-1-1 0 0,0-1 0 0 0,0 1 1 0 0,1-1-1 0 0,1 0 0 0 0,0 0 1 0 0,0-1-1 0 0,13 15 0 0 0,4-6 7 0 0,-14-13 0 0 0,22 11 0 0 0,10-1 16 0 0,-34-14 62 0 0,7-1 3 0 0,41 8 2 0 0,-41-7 38 0 0,-1-2 20 0 0,41 4 3 0 0,-41-4-2 0 0,-2-1-13 0 0,38-1-8 0 0,-38 0 115 0 0,3-3-136 0 0,41-15-4 0 0,-41 15 95 0 0,-5-7-103 0 0,34-33-7 0 0,-33 34-1 0 0,-9 1 7 0 0,9-26 28 0 0,-8 21 11 0 0,-4 6-65 0 0,0 1 0 0 0,0-1 0 0 0,-1 1 0 0 0,1 0 0 0 0,-2-1 0 0 0,1 1 0 0 0,-1 0 0 0 0,0 1 0 0 0,-1-1 0 0 0,1 0 0 0 0,-2 1 0 0 0,1 0 0 0 0,-6-7 0 0 0,2 5 2 0 0,0 1-1 0 0,-1 1 1 0 0,0-1 0 0 0,0 1 0 0 0,-1 1 0 0 0,0-1 0 0 0,0 2 0 0 0,0-1 0 0 0,0 1 0 0 0,-1 1 0 0 0,1 0 0 0 0,-1 1 0 0 0,0 0 0 0 0,-21-1 0 0 0,27 3-83 0 0,1 0 1 0 0,-1 1 0 0 0,0 0 0 0 0,1 0 0 0 0,-1 1 0 0 0,1-1 0 0 0,0 1-1 0 0,0 0 1 0 0,-1 0 0 0 0,1 0 0 0 0,0 0 0 0 0,0 1 0 0 0,1 0 0 0 0,-1 0-1 0 0,1 0 1 0 0,-7 7 0 0 0,10-10-210 0 0,-1 0 210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66 599 0 0,'-4'2'0'0'0,"-16"4"0"0"0,18-6 139 0 0,0 1 0 0 0,0-1 0 0 0,0 0 0 0 0,1 0 0 0 0,-1-1 0 0 0,0 1-1 0 0,0 0 1 0 0,0 0 0 0 0,0-1 0 0 0,0 0 0 0 0,0 1 0 0 0,-4-3 2097 0 0,9-2-1737 0 0,10-13-62 0 0,-10 13-12 0 0,5 1-23 0 0,23-13-97 0 0,-24 13-45 0 0,2 2-11 0 0,25-9-26 0 0,-25 9 34 0 0,1 2-203 0 0,30 1-58 0 0,-40-1 2 0 0,1 0 0 0 0,-1 0 0 0 0,1 0 0 0 0,-1-1 0 0 0,1 1 0 0 0,-1 0 0 0 0,1 1 0 0 0,0-1 0 0 0,-1 0 0 0 0,1 0 0 0 0,-1 0 0 0 0,1 0 0 0 0,-1 0 0 0 0,1 0 0 0 0,-1 1 0 0 0,1-1 0 0 0,-1 0 1 0 0,1 0-1 0 0,-1 1 0 0 0,1-1 0 0 0,-1 0 0 0 0,1 1 0 0 0,-1-1 0 0 0,0 1 0 0 0,1-1 0 0 0,-1 0 0 0 0,0 1 0 0 0,1-1 0 0 0,-1 1 0 0 0,20 24-25 0 0,-20-24 25 0 0,1-1 0 0 0,-1 1 0 0 0,0-1-1 0 0,1 0 1 0 0,-1 1 0 0 0,1-1-1 0 0,-1 1 1 0 0,0-1 0 0 0,0 1 0 0 0,1-1-1 0 0,-1 1 1 0 0,0-1 0 0 0,0 1-1 0 0,0-1 1 0 0,0 1 0 0 0,1-1 0 0 0,-1 1-1 0 0,0-1 1 0 0,0 1 0 0 0,0 0-1 0 0,-1 8-2 0 0,1-1 0 0 0,-1 1 0 0 0,-1-1 0 0 0,0 1 0 0 0,0-1 0 0 0,-1 0-1 0 0,0 0 1 0 0,0 0 0 0 0,0 0 0 0 0,-1 0 0 0 0,-1-1 0 0 0,-9 13 0 0 0,5-8 14 0 0,-2 0 1 0 0,0-1 0 0 0,0 0-1 0 0,-1-1 1 0 0,0 0 0 0 0,-20 12 0 0 0,31-22 74 0 0,-10 8-226 0 0,8-4 526 0 0,9-4 1236 0 0,7-2-1550 0 0,-3 0 244 0 0,1 1 0 0 0,16-1 0 0 0,8 0-119 0 0,-26 2 174 0 0,1 0-215 0 0,30 1-149 0 0,-30-1-129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60 775 0 0,'-21'0'1128'0'0,"7"1"31"0"0,1-1-1 0 0,-14-2 0 0 0,24 2-780 0 0,0-1 1 0 0,-1 1-1 0 0,1-1 0 0 0,0 0 0 0 0,-1 0 0 0 0,1 0 0 0 0,0-1 0 0 0,0 1 1 0 0,0-1-1 0 0,0 0 0 0 0,0 0 0 0 0,-5-4 0 0 0,4 3-94 0 0,4 2-162 0 0,0 1 0 0 0,0-1 0 0 0,0 1-1 0 0,0-1 1 0 0,0 1 0 0 0,0-1 0 0 0,0 1 0 0 0,1-1-1 0 0,-1 1 1 0 0,0-1 0 0 0,0 1 0 0 0,0-1 0 0 0,1 1-1 0 0,-1 0 1 0 0,0-1 0 0 0,0 1 0 0 0,1-1 0 0 0,-1 1-1 0 0,0 0 1 0 0,1-1 0 0 0,-1 1 0 0 0,1 0 0 0 0,-1-1-1 0 0,0 1 1 0 0,1 0 0 0 0,-1 0 0 0 0,1-1 0 0 0,-1 1-1 0 0,1 0 1 0 0,0 0 0 0 0,6-5-119 0 0,0 1-1 0 0,0 1 1 0 0,0-1 0 0 0,11-3-1 0 0,-16 7 0 0 0,-1 0-1 0 0,1 0 1 0 0,-1 0-1 0 0,1 0 1 0 0,-1 0-1 0 0,1 0 1 0 0,-1 0-1 0 0,1 1 1 0 0,-1-1-1 0 0,1 1 1 0 0,-1-1-1 0 0,0 1 1 0 0,1-1-1 0 0,-1 1 1 0 0,0 0-1 0 0,1 0 0 0 0,-1 0 1 0 0,0-1-1 0 0,0 1 1 0 0,0 0-1 0 0,0 1 1 0 0,0-1-1 0 0,0 0 1 0 0,0 0-1 0 0,0 0 1 0 0,0 1-1 0 0,0-1 1 0 0,-1 0-1 0 0,1 1 1 0 0,0 1-1 0 0,3 5 20 0 0,-1 0 0 0 0,0 1-1 0 0,3 14 1 0 0,-5-19-14 0 0,1 8 50 0 0,0-1 0 0 0,-1 1 0 0 0,0-1 0 0 0,-1 1-1 0 0,-2 22 1 0 0,1-27 26 0 0,-1 1 0 0 0,1-1-1 0 0,-1 1 1 0 0,0-1 0 0 0,-1 1-1 0 0,0-1 1 0 0,0 0 0 0 0,-1 0 0 0 0,-8 12-1 0 0,9-16-26 0 0,-1 1 0 0 0,0 0 1 0 0,0-1-1 0 0,0 0 0 0 0,0 0 0 0 0,0 0 0 0 0,-1-1 0 0 0,0 0 0 0 0,1 0 0 0 0,-1 0 0 0 0,0 0 1 0 0,0 0-1 0 0,-8 0 0 0 0,1 1-110 0 0,-1-1 1 0 0,1-1-1 0 0,-1 0 0 0 0,-17-2 1 0 0,27 1-177 0 0,0-1 0 0 0,0 1 0 0 0,0-1 0 0 0,1 0 0 0 0,-1 0 0 0 0,0 0 0 0 0,1 0 0 0 0,-1 0 0 0 0,0 0 1 0 0,1-1-1 0 0,0 1 0 0 0,-1-1 0 0 0,-2-3 0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12.5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12 840 975 0 0,'-6'32'2109'0'0,"1"-8"-451"0"0,5-22-1399 0 0,0-1 0 0 0,0 1 0 0 0,0 0 1 0 0,0 0-1 0 0,0-1 0 0 0,1 1 0 0 0,-1 0 0 0 0,2 3 0 0 0,-2-5-222 0 0,0 0 0 0 0,0 0 0 0 0,0 1-1 0 0,0-1 1 0 0,0 0 0 0 0,0 0 0 0 0,1 1-1 0 0,-1-1 1 0 0,0 0 0 0 0,0 0 0 0 0,0 0-1 0 0,0 1 1 0 0,0-1 0 0 0,1 0 0 0 0,-1 0 0 0 0,0 0-1 0 0,0 1 1 0 0,0-1 0 0 0,1 0 0 0 0,-1 0-1 0 0,0 0 1 0 0,0 0 0 0 0,1 0 0 0 0,-1 1-1 0 0,0-1 1 0 0,0 0 0 0 0,1 0 0 0 0,-1 0 0 0 0,0 0-1 0 0,0 0 1 0 0,1 0 0 0 0,-1 0 0 0 0,0 0-1 0 0,0 0 1 0 0,1 0 0 0 0,-1 0 0 0 0,0 0-1 0 0,0 0 1 0 0,1 0 0 0 0,-1 0 0 0 0,0 0-1 0 0,0-1 1 0 0,1 1 0 0 0,-1 0 0 0 0,0 0 0 0 0,0 0-1 0 0,1 0 1 0 0,-1 0 0 0 0,0-1 0 0 0,0 1-1 0 0,0 0 1 0 0,1 0 0 0 0,-1 0 0 0 0,0-1-1 0 0,0 1 1 0 0,0 0 0 0 0,0 0 0 0 0,0 0 0 0 0,1-1-1 0 0,-1 1 1 0 0,0 0 0 0 0,0 0 0 0 0,0-1-1 0 0,8-15 2687 0 0,8-19-2484 0 0,-12 26-30 0 0,-2 2-8 0 0,12-37 159 0 0,-2 2-48 0 0,2-5-57 0 0,-11 37-222 0 0,10-33 127 0 0,120-426 816 0 0,-110 401-778 0 0,-8 25-108 0 0,-2 7-74 0 0,1-2-32 0 0,-11 30-61 0 0,7 11 8 0 0,-10-3 69 0 0,11 4-5 0 0,-1-1 1 0 0,10 6-1 0 0,-19-8 5 0 0,1 0 0 0 0,-1 0 0 0 0,1 0 0 0 0,-1 1 0 0 0,0-1 1 0 0,1 0-1 0 0,-1 1 0 0 0,0-1 0 0 0,0 1 0 0 0,0-1 0 0 0,0 1 0 0 0,0 0 0 0 0,0-1 0 0 0,-1 1 0 0 0,1 0 0 0 0,-1 0 0 0 0,1 0 0 0 0,-1-1 0 0 0,1 3 0 0 0,1 5 10 0 0,64 258 122 0 0,-38-139-141 0 0,-13-67-23 0 0,74 293-258 0 0,-84-339 241 0 0,-4-10-7 0 0,1 0 0 0 0,0 1 0 0 0,-1-1 0 0 0,0 0 0 0 0,0 8 0 0 0,-2-8-2304 0 0,0-14 456 0 0,0 2 535 0 0,-1-1 343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5:58:12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13 599 0 0,'-1'0'-50'0'0,"-10"-10"362"0"0,11 10-257 0 0,0 0 0 0 0,0 0 1 0 0,0 0-1 0 0,-1-1 0 0 0,1 1 1 0 0,0 0-1 0 0,0 0 0 0 0,0 0 0 0 0,-1 0 1 0 0,1-1-1 0 0,0 1 0 0 0,0 0 1 0 0,-1 0-1 0 0,1 0 0 0 0,0 0 0 0 0,0 0 1 0 0,-1 0-1 0 0,1 0 0 0 0,0 0 1 0 0,0 0-1 0 0,-1 0 0 0 0,1 0 0 0 0,0 0 1 0 0,-1 0-1 0 0,1 0 0 0 0,0 0 1 0 0,0 0-1 0 0,-1 0 0 0 0,1 0 1 0 0,0 0-1 0 0,0 0 0 0 0,-1 0 0 0 0,1 0 1 0 0,0 1-1 0 0,0-1 0 0 0,0 0 1 0 0,-1 0-1 0 0,1 0 0 0 0,0 0 0 0 0,0 1 1 0 0,0-1-1 0 0,-1 0 0 0 0,1 0 1 0 0,0 0-1 0 0,0 1 0 0 0,0-1 0 0 0,1 10 2068 0 0,0-8-1701 0 0,0-1 0 0 0,1 1 1 0 0,-1 0-1 0 0,0-1 0 0 0,1 0 1 0 0,-1 1-1 0 0,1-1 0 0 0,-1 0 0 0 0,3 2 1 0 0,29 19 177 0 0,-24-16 386 0 0,5-4-527 0 0,43 6-90 0 0,-43-5 283 0 0,1-6-348 0 0,47-5-66 0 0,-46 6 172 0 0,-4-2-222 0 0,36-11-49 0 0,-36 11 274 0 0,1 1-343 0 0,37-12-76 0 0,-37 11-87 0 0,-12 7-404 0 0,0-3 476 0 0,-1 1-131 0 0,1 0 0 0 0,0 1 1 0 0,-1-1-1 0 0,1 1 1 0 0,-1-1-1 0 0,0 0 0 0 0,1 1 1 0 0,-1-1-1 0 0,0 1 1 0 0,0-1-1 0 0,0 1 0 0 0,0-1 1 0 0,0 1-1 0 0,0-1 1 0 0,-1 3-1 0 0,0 0-951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4:12.2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0 334 16328,'2026'-334'0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4:14.6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142 228 599 0 0,'0'0'206'0'0,"-2"1"-12"0"0,-22 13 790 0 0,-34 16 0 0 0,57-30-902 0 0,-1 1 0 0 0,0 0 0 0 0,0-1 0 0 0,0 1 0 0 0,0-1 0 0 0,0 1 0 0 0,0-1 0 0 0,0 0 0 0 0,0 0 0 0 0,0 0-1 0 0,0 0 1 0 0,-3-1 0 0 0,4 1-19 0 0,-1 0 233 0 0,0-3-6 0 0,-1 1-207 0 0,2 1-58 0 0,0 1 1 0 0,1-1-1 0 0,-1 0 1 0 0,0 1 0 0 0,0-1-1 0 0,1 0 1 0 0,-1 0-1 0 0,1 0 1 0 0,-1 0-1 0 0,0 1 1 0 0,1-1-1 0 0,0 0 1 0 0,-1 0-1 0 0,1 0 1 0 0,0 0 0 0 0,-1-2-1 0 0,-8-38 646 0 0,8 32-556 0 0,0 0-1 0 0,1 0 1 0 0,0 0 0 0 0,2-14 0 0 0,-2 16-89 0 0,1 1 80 0 0,1-2-2 0 0,9-24-5 0 0,-9 24-23 0 0,2 1-11 0 0,13-21-1 0 0,-13 21 88 0 0,3 1-64 0 0,21-18 0 0 0,-21 18 258 0 0,1 4-212 0 0,25-9 2 0 0,-24 9 272 0 0,-2 7-273 0 0,21 14-7 0 0,-22-14-7 0 0,-2 1-1 0 0,11 23-20 0 0,-12-23-95 0 0,-1 0 0 0 0,1 0 0 0 0,1 12 0 0 0,-3-13-5 0 0,-1-1 0 0 0,1 1 0 0 0,-1 0 0 0 0,0-1 0 0 0,-1 6 0 0 0,-6 12 11 0 0,-4-5 32 0 0,7-13-7 0 0,1 0 1 0 0,-1-1 0 0 0,0 1 0 0 0,0-1 0 0 0,0 0-1 0 0,0 0 1 0 0,-1 0 0 0 0,1-1 0 0 0,-1 1-1 0 0,1-1 1 0 0,-1 0 0 0 0,0 0 0 0 0,0-1-1 0 0,0 1 1 0 0,0-1 0 0 0,0-1 0 0 0,-1 1 0 0 0,-8 0-1 0 0,12-1-16 0 0,1 0-1 0 0,0 0 0 0 0,0 0 0 0 0,-1 0 1 0 0,1 0-1 0 0,0-1 0 0 0,0 1 1 0 0,0 0-1 0 0,-1 0 0 0 0,1-1 0 0 0,-1 0 1 0 0,-1 0 28 0 0,2 1-35 0 0,0 0 0 0 0,0-1-1 0 0,1 1 1 0 0,-1 0 0 0 0,0 0-1 0 0,1-1 1 0 0,-1 1 0 0 0,0 0-1 0 0,1-1 1 0 0,-1 1 0 0 0,1 0-1 0 0,-1-1 1 0 0,0 1-1 0 0,1-1 1 0 0,-1 1 0 0 0,1-1-1 0 0,0 0 1 0 0,-1 1 0 0 0,0-1-1 0 0,0-1 27 0 0,-1 0 51 0 0,0-2-24 0 0,-1 0-45 0 0,1 2-12 0 0,1 1-1 0 0,0-1 1 0 0,0 1 0 0 0,0-1 0 0 0,0 0 0 0 0,0 0-1 0 0,1 1 1 0 0,-1-1 0 0 0,1 0 0 0 0,-1-3 0 0 0,-6-21 1 0 0,3-3-10 0 0,4-3 0 0 0,5-1-13 0 0,-4 26-58 0 0,5 2-25 0 0,18-18 14 0 0,-18 17 8 0 0,3 8 56 0 0,27 7 44 0 0,-27-7 50 0 0,-5 3 0 0 0,10 15-4 0 0,-10-14 3 0 0,-2 0 10 0 0,1 0-56 0 0,-1-4-16 0 0,-1 0 1 0 0,0 1-1 0 0,0-1 1 0 0,0 0-1 0 0,0 0 0 0 0,-1 1 1 0 0,1-1-1 0 0,-1 1 1 0 0,1-1-1 0 0,-1 5 0 0 0,2 18 61 0 0,-4 6-60 0 0,-6-9-27 0 0,-4-5-40 0 0,-1-3 50 0 0,-5-3 46 0 0,-1-5-33 0 0,-1-4 2 0 0,16-2 19 0 0,0 0 0 0 0,0-1-1 0 0,-1 1 1 0 0,1-1 0 0 0,0 0-1 0 0,0 0 1 0 0,0 0 0 0 0,0-1-1 0 0,-4-2 1 0 0,6 3 50 0 0,0-3-1 0 0,-8-10 3 0 0,9 12-76 0 0,0 1 1 0 0,0-1-1 0 0,0 1 0 0 0,0-1 1 0 0,0 0-1 0 0,1 0 1 0 0,-1 1-1 0 0,1-1 0 0 0,-1 0 1 0 0,1 0-1 0 0,-1 0 0 0 0,1-2 1 0 0,-1-2 5 0 0,-1-4 51 0 0,1-15-48 0 0,2-6-32 0 0,0 25-61 0 0,3 0-4 0 0,12-17 7 0 0,-15 23 72 0 0,-1-1 0 0 0,0 1 0 0 0,1 0-1 0 0,-1-1 1 0 0,0 1 0 0 0,1-1 0 0 0,-1 1 0 0 0,1-1-1 0 0,-1 1 1 0 0,1 0 0 0 0,-1-1 0 0 0,1 1-1 0 0,-1 0 1 0 0,1 0 0 0 0,-1-1 0 0 0,1 1 0 0 0,-1 0-1 0 0,1 0 1 0 0,-1 0 0 0 0,1 0 0 0 0,-1-1-1 0 0,1 1 1 0 0,0 0 0 0 0,-1 0 0 0 0,1 0 0 0 0,0 0-1 0 0,-1 0 3 0 0,6-1-2 0 0,1 1 0 0 0,0-1-1 0 0,-1 1 1 0 0,11 1-1 0 0,-14 0 4 0 0,-1-1 0 0 0,1 1 0 0 0,0 0 0 0 0,-1 0 0 0 0,1 1 0 0 0,0-1 1 0 0,-1 0-1 0 0,0 1 0 0 0,1-1 0 0 0,-1 1 0 0 0,0 0 0 0 0,3 3 0 0 0,14 19 68 0 0,-13-13 8 0 0,1 17-61 0 0,-6-23-16 0 0,0 0 0 0 0,-1-1 0 0 0,0 1 0 0 0,0 6 0 0 0,0-8 2 0 0,-1-1-1 0 0,1 0 0 0 0,-1 1 1 0 0,1-1-1 0 0,-1 1 0 0 0,0-1 1 0 0,-2 4-1 0 0,-10 11 54 0 0,0-8 3 0 0,-1-3-46 0 0,1-6 2 0 0,2-2 52 0 0,6-1 1 0 0,-5-14-54 0 0,9 13-13 0 0,-1 0 0 0 0,1 0 0 0 0,0 0 0 0 0,1 0 0 0 0,-1-5 0 0 0,1-28-10 0 0,6 2-45 0 0,-4 28-16 0 0,2 1-73 0 0,13-19 72 0 0,-13 19 0 0 0,4 6-117 0 0,25-2 189 0 0,-33 1 1 0 0,1 1 1 0 0,-1 0-1 0 0,1 0 1 0 0,-1 0-1 0 0,1 0 1 0 0,-1 0-1 0 0,1 0 1 0 0,-1 0-1 0 0,1 0 1 0 0,-1 0-1 0 0,1 0 1 0 0,-1 0-1 0 0,0 0 1 0 0,1 0-1 0 0,-1 1 1 0 0,1-1-1 0 0,-1 0 0 0 0,1 0 1 0 0,-1 0-1 0 0,0 1 1 0 0,1-1-1 0 0,-1 0 1 0 0,1 0-1 0 0,-1 1 1 0 0,0-1-1 0 0,1 0 1 0 0,-1 1-1 0 0,1 0 1 0 0,16 17 23 0 0,-12-13 50 0 0,-3 1 14 0 0,7 18-14 0 0,-7-14 10 0 0,-4 6-10 0 0,-1-8-1 0 0,2-5-75 0 0,-1 0 16 0 0,1-1 0 0 0,-1 1 0 0 0,0 0 0 0 0,0-1 0 0 0,0 0 0 0 0,0 1 0 0 0,-1-1 0 0 0,1 0 0 0 0,-1 0 0 0 0,1 0 0 0 0,-4 2 0 0 0,-6 1 16 0 0,0 0 0 0 0,-20 6 0 0 0,17-7-31 0 0,-5-1 0 0 0,4-3 0 0 0,5-2-10 0 0,7-1-33 0 0,-4-10 19 0 0,6 10-59 0 0,3-3-74 0 0,4-16-6 0 0,-3 16 3 0 0,3 0-280 0 0,17-18 304 0 0,-17 18 10 0 0,3 6 39 0 0,24-1 15 0 0,-23 1-19 0 0,-4 4 11 0 0,17 11 54 0 0,-17-11-28 0 0,-4 2-12 0 0,2 16-12 0 0,-2-16-10 0 0,-1-5 82 0 0,0-1 0 0 0,0 1-1 0 0,0-1 1 0 0,0 1-1 0 0,0-1 1 0 0,-1 1 0 0 0,1-1-1 0 0,0 1 1 0 0,0-1 0 0 0,0 1-1 0 0,0-1 1 0 0,-1 1 0 0 0,1-1-1 0 0,0 0 1 0 0,-1 1-1 0 0,1-1 1 0 0,0 1 0 0 0,-1-1-1 0 0,1 0 1 0 0,-1 1 0 0 0,1 0-33 0 0,-1-1 0 0 0,1 0 1 0 0,0 1-1 0 0,-1-1 1 0 0,1 0-1 0 0,0 1 1 0 0,-1-1-1 0 0,1 1 0 0 0,0-1 1 0 0,0 1-1 0 0,-1-1 1 0 0,1 1-1 0 0,0-1 0 0 0,0 0 1 0 0,0 1-1 0 0,0-1 1 0 0,0 1-1 0 0,0-1 1 0 0,-1 1-1 0 0,1 0 0 0 0,0 0 16 0 0,0-1 0 0 0,0 0 0 0 0,0 0 0 0 0,0 1 0 0 0,0-1 0 0 0,0 0 0 0 0,0 1 0 0 0,-1-1 0 0 0,1 0 0 0 0,0 0 0 0 0,0 1 0 0 0,0-1 0 0 0,-1 0 0 0 0,1 0 0 0 0,0 0 0 0 0,0 1 0 0 0,-1-1 0 0 0,1 0 0 0 0,0 0 0 0 0,0 0 0 0 0,-1 0 0 0 0,1 0 0 0 0,0 0 0 0 0,-1 1 0 0 0,1-1 0 0 0,-1 0 0 0 0,1 0-37 0 0,0 0-1 0 0,-1 0 1 0 0,1 0 0 0 0,0 0-1 0 0,-1 0 1 0 0,1 0-1 0 0,0 0 1 0 0,0 1 0 0 0,-1-1-1 0 0,1 0 1 0 0,0 0-1 0 0,0 0 1 0 0,-1 0 0 0 0,1 1-1 0 0,0-1 1 0 0,0 0-1 0 0,-1 0 1 0 0,1 1 0 0 0,0-1-1 0 0,0 0 1 0 0,0 0-1 0 0,0 1 1 0 0,0-1 0 0 0,-1 0-1 0 0,1 0 1 0 0,0 1-1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4:16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1443 10872,'645'-1442'0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4:04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130 156 431 0 0,'0'0'126'0'0,"-10"15"2320"0"0,9-14-2214 0 0,0 0 0 0 0,0 0-1 0 0,0-1 1 0 0,-1 1 0 0 0,1 0-1 0 0,0 0 1 0 0,0-1 0 0 0,-1 1-1 0 0,1-1 1 0 0,0 1 0 0 0,-1-1-1 0 0,1 1 1 0 0,-1-1 0 0 0,1 0-1 0 0,-1 0 1 0 0,1 0 0 0 0,-1 0-1 0 0,1 0 1 0 0,-3 0 0 0 0,-1 0 23 0 0,0-1-1 0 0,1 0 1 0 0,-1 0 0 0 0,0 0 0 0 0,-4-1 0 0 0,9 1-240 0 0,-1 0 0 0 0,0 0 0 0 0,0 1 1 0 0,1-1-1 0 0,-1 0 0 0 0,0 0 0 0 0,1 0 0 0 0,-1 0 0 0 0,1 0 0 0 0,0 0 0 0 0,-1 0 1 0 0,1 0-1 0 0,0 0 0 0 0,-1 0 0 0 0,1 0 0 0 0,0 0 0 0 0,0 0 0 0 0,0 0 0 0 0,0 0 1 0 0,0 0-1 0 0,0 0 0 0 0,0 0 0 0 0,0 0 0 0 0,0 0 0 0 0,1 0 0 0 0,-1 0 0 0 0,0 0 1 0 0,1-2-1 0 0,6-12 67 0 0,-3 6-15 0 0,14-13-42 0 0,4-1 37 0 0,-21 23-58 0 0,-1-1-1 0 0,1 1 1 0 0,0-1 0 0 0,-1 1 0 0 0,1-1 0 0 0,-1 1 0 0 0,1-1 0 0 0,0 1-1 0 0,-1 0 1 0 0,1-1 0 0 0,0 1 0 0 0,0 0 0 0 0,-1 0 0 0 0,1 0 0 0 0,0-1 0 0 0,0 1-1 0 0,-1 0 1 0 0,1 0 0 0 0,1 0 0 0 0,37-5 68 0 0,-29 4-7 0 0,-8 7-11 0 0,6 20-44 0 0,-8-24 0 0 0,0 0-1 0 0,1 0 0 0 0,-2 0 1 0 0,1 0-1 0 0,0 0 0 0 0,0 1 1 0 0,-1-1-1 0 0,1 0 0 0 0,-1 0 1 0 0,1 0-1 0 0,-1 0 0 0 0,0 0 1 0 0,0 0-1 0 0,0 0 0 0 0,0-1 1 0 0,0 1-1 0 0,0 0 0 0 0,-1 0 1 0 0,-1 1-1 0 0,-3 3 55 0 0,0 0 0 0 0,0-1 1 0 0,-9 7-1 0 0,12-10-52 0 0,-2 1 40 0 0,1 0-1 0 0,-1-1 0 0 0,1 1 1 0 0,-1-1-1 0 0,0 0 1 0 0,-8 2-1 0 0,12-3-32 0 0,0-1-1 0 0,0 0 1 0 0,0 1 0 0 0,0-1 0 0 0,-1 0-1 0 0,1 0 1 0 0,0 0 0 0 0,0 0 0 0 0,0 0-1 0 0,-1 0 1 0 0,1 0 0 0 0,0 0 0 0 0,0 0-1 0 0,0-1 1 0 0,-1 1 0 0 0,1 0 0 0 0,0-1-1 0 0,0 1 1 0 0,0-1 0 0 0,0 0 0 0 0,0 1 0 0 0,0-1-1 0 0,0 0 1 0 0,0 1 0 0 0,0-1 0 0 0,0 0-1 0 0,0 0 1 0 0,1 0 0 0 0,-1 0 0 0 0,0 0-1 0 0,0 0 1 0 0,1 0 0 0 0,-1 0 0 0 0,0-1-1 0 0,0-1 13 0 0,-1-1 0 0 0,1 1-1 0 0,0-1 1 0 0,0 1-1 0 0,0-1 1 0 0,1 0-1 0 0,-1 1 1 0 0,1-1 0 0 0,0 0-1 0 0,0 1 1 0 0,0-1-1 0 0,1 1 1 0 0,-1-1 0 0 0,1 0-1 0 0,0 1 1 0 0,2-7-1 0 0,7-11-14 0 0,8-2-16 0 0,6 2-12 0 0,-19 17-48 0 0,6 4-10 0 0,32-1 87 0 0,-32 0 896 0 0,-2 7-331 0 0,25 19-69 0 0,-33-24-503 0 0,0-1 0 0 0,-1 1 1 0 0,1-1-1 0 0,0 1 0 0 0,0-1 0 0 0,-1 1 1 0 0,1 0-1 0 0,0-1 0 0 0,-1 1 0 0 0,1 0 0 0 0,-1-1 1 0 0,1 1-1 0 0,-1 0 0 0 0,1 0 0 0 0,-1 0 1 0 0,1-1-1 0 0,-1 3 0 0 0,12 27-69 0 0,-10-18-365 0 0,-3-6 255 0 0,0 0 0 0 0,-1 0-1 0 0,0 0 1 0 0,0 0 0 0 0,0 0-1 0 0,-1 0 1 0 0,1 0 0 0 0,-2-1-1 0 0,1 1 1 0 0,0-1 0 0 0,-7 7-1 0 0,7-9 195 0 0,0 1 0 0 0,-1-1 0 0 0,1 0-1 0 0,-1 0 1 0 0,0 0 0 0 0,1-1 0 0 0,-1 1-1 0 0,0-1 1 0 0,-1 0 0 0 0,1 0 0 0 0,-5 1-1 0 0,7-3 8 0 0,0 1 0 0 0,-1-1-1 0 0,1 0 1 0 0,-1 0-1 0 0,1 0 1 0 0,0 0 0 0 0,-1 0-1 0 0,1 0 1 0 0,0-1-1 0 0,-1 1 1 0 0,1-1 0 0 0,0 0-1 0 0,-1 1 1 0 0,1-1-1 0 0,0 0 1 0 0,0 0 0 0 0,0-1-1 0 0,0 1 1 0 0,0 0-1 0 0,0-1 1 0 0,0 1 0 0 0,-3-4-1 0 0,-1-2 5 0 0,1 0-1 0 0,-1 0 0 0 0,2 0 0 0 0,-1-1 0 0 0,1 0 1 0 0,0 0-1 0 0,0 0 0 0 0,1 0 0 0 0,0-1 0 0 0,1 1 0 0 0,0-1 1 0 0,0 1-1 0 0,1-1 0 0 0,-1-17 0 0 0,5 11-35 0 0,0 8 0 0 0,-2 6-17 0 0,-1 0-1 0 0,1 0 1 0 0,-1 0 0 0 0,1 0-1 0 0,-1-1 1 0 0,1 1 0 0 0,-1 0 0 0 0,0 0-1 0 0,1-1 1 0 0,-1-1 0 0 0,6-1-65 0 0,16-12-2 0 0,-16 13-9 0 0,5 4 102 0 0,33 7 350 0 0,-34-7 756 0 0,-1 5-613 0 0,26 17-378 0 0,-26-17-196 0 0,-3 1-10 0 0,17 21 8 0 0,-18-21 2 0 0,-4-2 0 0 0,1 19 12 0 0,-3-20 67 0 0,0 0 0 0 0,0 0 0 0 0,0-1 0 0 0,0 1 0 0 0,0 0 0 0 0,-1-1 0 0 0,0 1 0 0 0,0-1 0 0 0,0 1-1 0 0,0-1 1 0 0,-1 0 0 0 0,1 0 0 0 0,-1 0 0 0 0,1 0 0 0 0,-1 0 0 0 0,-5 3 0 0 0,-1 0 45 0 0,0 1 1 0 0,0-1-1 0 0,0-1 1 0 0,-17 8-1 0 0,17-9-249 0 0,-1 0 0 0 0,1-1 0 0 0,0 0 0 0 0,-18 2 0 0 0,25-4 181 0 0,-1-1 0 0 0,0 0 0 0 0,1 0 0 0 0,-1 0 0 0 0,1 0 0 0 0,-1-1 0 0 0,1 1 0 0 0,-1 0 0 0 0,1-1 0 0 0,0 0 0 0 0,-1 0 0 0 0,1 0 1 0 0,-1 0-1 0 0,1 0 0 0 0,0 0 0 0 0,0 0 0 0 0,0-1 0 0 0,0 1 0 0 0,0-1 0 0 0,0 0 0 0 0,0 1 0 0 0,0-1 0 0 0,-2-4 0 0 0,0 0 30 0 0,1 0-1 0 0,-1 0 1 0 0,2-1-1 0 0,-1 1 1 0 0,1-1-1 0 0,0 0 1 0 0,0 0-1 0 0,1 0 1 0 0,0 0-1 0 0,0 0 1 0 0,0 0-1 0 0,1 0 1 0 0,0 0-1 0 0,1 0 1 0 0,-1 0-1 0 0,1 0 1 0 0,1 0-1 0 0,-1 1 1 0 0,1-1-1 0 0,1 0 1 0 0,-1 1-1 0 0,6-11 1 0 0,-7 15-30 0 0,0 0 1 0 0,1-1-1 0 0,-1 1 1 0 0,1 0-1 0 0,-1 0 0 0 0,1 0 1 0 0,4-4-1 0 0,-1 1-10 0 0,-1 1-54 0 0,3-1 0 0 0,22-11-2 0 0,-28 15 75 0 0,0 1 1 0 0,0-1 0 0 0,0 1 0 0 0,0-1 0 0 0,0 1-1 0 0,0-1 1 0 0,0 1 0 0 0,0 0 0 0 0,0 0-1 0 0,0-1 1 0 0,1 1 0 0 0,-1 0 0 0 0,0 0 0 0 0,1 0-1 0 0,40-2-86 0 0,-32 2 10 0 0,1 5 17 0 0,30 18 35 0 0,-31-17-49 0 0,-5 1 9 0 0,12 26 18 0 0,-16-31 54 0 0,0 0 1 0 0,-1 0-1 0 0,1 0 0 0 0,-1 0 0 0 0,0 1 1 0 0,1-1-1 0 0,-1 0 0 0 0,0 0 1 0 0,0 0-1 0 0,-1 1 0 0 0,1-1 0 0 0,0 0 1 0 0,-1 0-1 0 0,1 0 0 0 0,-1 0 1 0 0,0 0-1 0 0,0 0 0 0 0,1 0 0 0 0,-2 0 1 0 0,1 0-1 0 0,0 0 0 0 0,0 0 1 0 0,-2 2-1 0 0,-2 1 62 0 0,0-1-1 0 0,0 1 1 0 0,0-1-1 0 0,0 0 1 0 0,-1-1 0 0 0,-9 6-1 0 0,11-7-20 0 0,-1 0-1 0 0,1 0 0 0 0,-1 0 1 0 0,0 0-1 0 0,0-1 0 0 0,0 0 0 0 0,0 0 1 0 0,0 0-1 0 0,0-1 0 0 0,0 1 1 0 0,-6-1-1 0 0,8-1-21 0 0,-1 1 0 0 0,1-1-1 0 0,0 0 1 0 0,0 0 0 0 0,-1 0 0 0 0,1 0 0 0 0,0 0-1 0 0,0-1 1 0 0,0 1 0 0 0,1-1 0 0 0,-1 0 0 0 0,0 0-1 0 0,0 0 1 0 0,1 0 0 0 0,0 0 0 0 0,-1-1 0 0 0,1 1-1 0 0,-2-4 1 0 0,0 2-13 0 0,1 0-1 0 0,0-1 0 0 0,0 0 0 0 0,1 0 1 0 0,-1 1-1 0 0,1-2 0 0 0,0 1 1 0 0,0 0-1 0 0,1 0 0 0 0,-2-10 1 0 0,2 14-16 0 0,1-1 1 0 0,0 1-1 0 0,0 0 1 0 0,0 0 0 0 0,-1-1-1 0 0,1 1 1 0 0,0 0 0 0 0,0 0-1 0 0,1-1 1 0 0,-1 1-1 0 0,0 0 1 0 0,0 0 0 0 0,1-1-1 0 0,0-1 1 0 0,0 0-25 0 0,0 0-78 0 0,38 1-600 0 0,-27 1 662 0 0,-1 0 620 0 0,-2 6-156 0 0,28 16-173 0 0,-27-16-754 0 0,13 30-3162 0 0,-23-35 3653 0 0,1 0 1 0 0,-1 1 0 0 0,0-1-1 0 0,1 0 1 0 0,-1 1-1 0 0,0-1 1 0 0,0 0 0 0 0,1 1-1 0 0,-1-1 1 0 0,0 1 0 0 0,0-1-1 0 0,1 0 1 0 0,-1 1 0 0 0,0-1-1 0 0,0 1 1 0 0,0-1-1 0 0,0 1 1 0 0,0-1 0 0 0,0 0-1 0 0,0 1 1 0 0,0 0 0 0 0,-3 13-1324 0 0,-1-4 382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4:19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199 131 599 0 0,'0'0'279'0'0,"-3"1"-158"0"0,-7 1 76 0 0,-2 1 131 0 0,1-1-1 0 0,-1 0 1 0 0,0-1 0 0 0,-18-1-1 0 0,28 0-221 0 0,0 0 0 0 0,1-1 0 0 0,-1 1-1 0 0,0-1 1 0 0,1 1 0 0 0,-1-1 0 0 0,0 0 0 0 0,1 1-1 0 0,-1-1 1 0 0,1 0 0 0 0,-1 0 0 0 0,1 0 0 0 0,0 0-1 0 0,-1-1 1 0 0,1 1 0 0 0,-1-2 0 0 0,0 2-165 0 0,0-1 339 0 0,1-3-7 0 0,-2-11-23 0 0,2 12-96 0 0,2-1-39 0 0,2-15-10 0 0,-2 15-7 0 0,3-1-24 0 0,13-19 6 0 0,-17 24-74 0 0,1 0-1 0 0,0 0 0 0 0,-1 0 0 0 0,1 0 0 0 0,0 0 1 0 0,0 1-1 0 0,-1-1 0 0 0,1 0 0 0 0,0 0 1 0 0,2 0-1 0 0,22-17 16 0 0,-19 14 38 0 0,3 4 31 0 0,25 2 1 0 0,-26-1-22 0 0,-3 4 2 0 0,12 17 21 0 0,-12-17-16 0 0,-3 1-11 0 0,6 15 3 0 0,-6-15 16 0 0,1 24 92 0 0,-3-24-90 0 0,-1-1-12 0 0,1 0-47 0 0,0-3-14 0 0,0-1 1 0 0,0 1 0 0 0,0 0-1 0 0,-1-1 1 0 0,1 1 0 0 0,0 0-1 0 0,-1-1 1 0 0,1 1 0 0 0,-1 0-1 0 0,0-1 1 0 0,1 1-1 0 0,-1-1 1 0 0,-1 3 0 0 0,0-2-7 0 0,1 1 17 0 0,0-1 0 0 0,0 1 0 0 0,0 0 0 0 0,-1-1 0 0 0,0 0-1 0 0,1 1 1 0 0,-1-1 0 0 0,0 0 0 0 0,0 0 0 0 0,0 0-1 0 0,0 0 1 0 0,-5 2 0 0 0,3-1 17 0 0,0-1-1 0 0,0 0 1 0 0,0-1-1 0 0,-1 1 1 0 0,1-1-1 0 0,-1 0 0 0 0,1 0 1 0 0,-1 0-1 0 0,1-1 1 0 0,-1 0-1 0 0,1 1 1 0 0,-1-2-1 0 0,0 1 1 0 0,1 0-1 0 0,-1-1 1 0 0,1 0-1 0 0,-1 0 1 0 0,-8-4-1 0 0,11 4-11 0 0,1 0 0 0 0,-1 0 0 0 0,1 0-1 0 0,-1 0 1 0 0,1 0 0 0 0,0-1 0 0 0,-1 1 0 0 0,1-1-1 0 0,0 1 1 0 0,0-1 0 0 0,0 1 0 0 0,0-1-1 0 0,0 0 1 0 0,0 1 0 0 0,0-1 0 0 0,0-3-1 0 0,0 3-23 0 0,0-1 77 0 0,0-2-2 0 0,-4-22-13 0 0,5-1-64 0 0,5 2-58 0 0,-4 20-16 0 0,4 1-170 0 0,15-18 138 0 0,-15 17-1 0 0,3 6 6 0 0,26-2 47 0 0,-25 1 176 0 0,-2 7-55 0 0,22 15 20 0 0,-22-15 6 0 0,-4-1 0 0 0,10 17-2 0 0,-12-20-86 0 0,1 0 1 0 0,-1 1-1 0 0,0-1 1 0 0,0 0-1 0 0,0 1 1 0 0,0-1-1 0 0,0 1 0 0 0,0-1 1 0 0,0 4-1 0 0,0 1 4 0 0,1 3 52 0 0,-2 10 2 0 0,0-19-62 0 0,0-1 0 0 0,0 1 0 0 0,0 0 0 0 0,0-1 0 0 0,0 1 0 0 0,0 0 0 0 0,0-1 0 0 0,0 1-1 0 0,0-1 1 0 0,0 1 0 0 0,0 0 0 0 0,-1-1 0 0 0,1 1 0 0 0,0-1 0 0 0,0 1 0 0 0,-1 0 0 0 0,1-1-1 0 0,0 1 1 0 0,-1-1 0 0 0,1 1 0 0 0,0-1 0 0 0,-1 1 0 0 0,1-1 0 0 0,-1 0 0 0 0,0 1 0 0 0,1 0 0 0 0,0-1 0 0 0,-1 0-1 0 0,1 0 1 0 0,0 0 0 0 0,0 1 0 0 0,-1-1 0 0 0,1 0 0 0 0,0 0 0 0 0,0 1 0 0 0,0-1 0 0 0,-1 0 0 0 0,1 1 0 0 0,0-1 0 0 0,0 0 0 0 0,0 1 0 0 0,0-1 0 0 0,0 0 0 0 0,-1 1 0 0 0,1-1 0 0 0,0 0 0 0 0,0 1 0 0 0,0-1 0 0 0,0 0 0 0 0,0 1-1 0 0,0-1 1 0 0,0 1 0 0 0,-2 1 68 0 0,0-1-64 0 0,0 1 13 0 0,0-1 1 0 0,-1 1-1 0 0,1-1 1 0 0,0 0 0 0 0,-1 1-1 0 0,1-1 1 0 0,-1 0-1 0 0,1-1 1 0 0,-1 1 0 0 0,1 0-1 0 0,-1-1 1 0 0,-2 1-1 0 0,-11-1 39 0 0,-4-4-37 0 0,16 3 7 0 0,0-1 0 0 0,-1 1 1 0 0,1-1-1 0 0,0-1 0 0 0,-5-3 0 0 0,6 5 34 0 0,1-3-10 0 0,-3 0-51 0 0,4 4 0 0 0,1-1-1 0 0,-1 0 1 0 0,0 1 0 0 0,0-1-1 0 0,1 0 1 0 0,-1 0 0 0 0,0 0-1 0 0,1 1 1 0 0,-1-1 0 0 0,1 0-1 0 0,-1 0 1 0 0,1 0 0 0 0,-1-1 0 0 0,-1-5 16 0 0,0 0 1 0 0,0-1-1 0 0,1 1 1 0 0,0-9-1 0 0,0-11-19 0 0,6 1-16 0 0,-3 21-70 0 0,3 0-244 0 0,18-15 236 0 0,-17 15 6 0 0,2 7 20 0 0,-3-2 65 0 0,1 1 1 0 0,-1 0 0 0 0,0 1 0 0 0,0-1 0 0 0,8 5-1 0 0,-10-4 5 0 0,0 0 0 0 0,0 0 0 0 0,0 1 0 0 0,0-1 0 0 0,-1 1 0 0 0,1 0 0 0 0,3 5 0 0 0,-2-2 74 0 0,-4-5-68 0 0,0 0-1 0 0,0-1 0 0 0,0 1 1 0 0,0 0-1 0 0,0 0 1 0 0,0 0-1 0 0,0 0 0 0 0,0 0 1 0 0,0 0-1 0 0,1-1 1 0 0,-1 1-1 0 0,0 0 0 0 0,0 0 1 0 0,1 1-1 0 0,0-1-1 0 0,-1 0 0 0 0,1 0 0 0 0,-1 0 0 0 0,0 0 0 0 0,0 1 0 0 0,1-1 0 0 0,-1 0 0 0 0,0 0 0 0 0,0 0 0 0 0,0 0 0 0 0,0 0 0 0 0,-1 1 0 0 0,1-1 0 0 0,0 0 0 0 0,0 0 0 0 0,-1 0 0 0 0,0 2 0 0 0,-5 21 59 0 0,-4-5 5 0 0,-2-5 20 0 0,9-11-71 0 0,1-1 2 0 0,1-1-1 0 0,-1 1 1 0 0,0 0 0 0 0,0-1-1 0 0,1 1 1 0 0,-1-1 0 0 0,0 0 0 0 0,-1 0-1 0 0,1 0 1 0 0,0 0 0 0 0,0 0 0 0 0,-3 1-1 0 0,-10 1 34 0 0,-7-1-40 0 0,17-4-21 0 0,0 3 145 0 0,3-3-10 0 0,-21-18 305 0 0,20 17-337 0 0,2-1-5 0 0,-5-13-18 0 0,4 7-3 0 0,0-18-56 0 0,2 3-30 0 0,4 2-90 0 0,-1 6-452 0 0,2 12 454 0 0,16-13 0 0 0,-16 13 2 0 0,3 9-76 0 0,25 11 148 0 0,-24-11-42 0 0,-5 3 4 0 0,18 29 65 0 0,-7-2 62 0 0,-13-21 26 0 0,-1 12-16 0 0,0-24-62 0 0,-1 1 0 0 0,0-1 0 0 0,0 0-1 0 0,0 0 1 0 0,0 1 0 0 0,0-1 0 0 0,0 0-1 0 0,0 0 1 0 0,-1 1 0 0 0,1-1 0 0 0,0 0-1 0 0,-1 0 1 0 0,1 0 0 0 0,-1 1 0 0 0,0 0-1 0 0,-1 1 16 0 0,1 1 6 0 0,0-1 0 0 0,0 0 0 0 0,-1 0 0 0 0,1 0 0 0 0,-1 0 0 0 0,0-1 0 0 0,0 1 0 0 0,0 0 0 0 0,0-1 1 0 0,-4 4-1 0 0,4-4-1 0 0,-2 1 28 0 0,1 0 0 0 0,-1 0 0 0 0,0 0 0 0 0,0 0 0 0 0,0-1 0 0 0,0 1 0 0 0,-9 2 0 0 0,9-3-49 0 0,3-2 0 0 0,0 1-1 0 0,0 0 0 0 0,-1 0 0 0 0,1 0 1 0 0,0-1-1 0 0,-1 1 0 0 0,1 0 0 0 0,-1-1 0 0 0,1 1 1 0 0,-1-1-1 0 0,1 0 0 0 0,-3 1 0 0 0,-7 0 83 0 0,10-1-79 0 0,-4 1 27 0 0,0-1 0 0 0,0 1 0 0 0,0-1 0 0 0,-6-1 0 0 0,10 1-21 0 0,-1 0 1 0 0,1 0-1 0 0,-1 0 1 0 0,1-1-1 0 0,-1 1 0 0 0,1-1 1 0 0,-1 1-1 0 0,1-1 1 0 0,0 1-1 0 0,-1-1 1 0 0,1 0-1 0 0,0 1 1 0 0,0-1-1 0 0,-1 0 0 0 0,1 0 1 0 0,0 0-1 0 0,0 0 1 0 0,0 0-1 0 0,0 0 1 0 0,0-1-1 0 0,0 1 1 0 0,1 0-1 0 0,-1 0 1 0 0,-1-2-1 0 0,-2-14-2 0 0,1-15-13 0 0,3-1-14 0 0,3-3-61 0 0,3 7-20 0 0,-6 27 80 0 0,0-1-1 0 0,1 1 1 0 0,0-1-1 0 0,-1 1 1 0 0,1 0-1 0 0,0-1 1 0 0,0 1-1 0 0,1 0 1 0 0,1-4-1 0 0,1 0-13 0 0,-1 1-59 0 0,4 2-154 0 0,24-10 215 0 0,-23 10-37 0 0,0 7 8 0 0,-1 0 53 0 0,-1 0 1 0 0,1 1-1 0 0,6 5 0 0 0,-8-6 6 0 0,-1 1 0 0 0,-1-1 0 0 0,1 1 0 0 0,4 6 0 0 0,-8-11-3 0 0,3 6 69 0 0,-2 0-1 0 0,4 14-1 0 0,-5-10-3 0 0,-3 10-37 0 0,2-15 41 0 0,-2-1 18 0 0,2 0-58 0 0,0-3-18 0 0,1 0 0 0 0,-1 1 0 0 0,0-1 0 0 0,1 0 0 0 0,-1 0-1 0 0,0 1 1 0 0,0-1 0 0 0,0 0 0 0 0,1 0 0 0 0,-1 0 0 0 0,0 0 0 0 0,-1 0 0 0 0,1-1-1 0 0,-1 2 1 0 0,-13 8 74 0 0,-5-1-16 0 0,-3-3-14 0 0,17-4-43 0 0,4-1-11 0 0,-1-1 0 0 0,1 1 0 0 0,0-1 0 0 0,0 0 0 0 0,0 0 0 0 0,0 0 0 0 0,-1 0 0 0 0,1 0-1 0 0,0 0 1 0 0,-4-2 0 0 0,-9-1 0 0 0,0-6 0 0 0,4-3-16 0 0,7 4-69 0 0,3 2 47 0 0,-1-17-133 0 0,2-5 4 0 0,2 9 59 0 0,-1 14-11 0 0,1 0-1 0 0,7-18 2 0 0,-6 17 4 0 0,-1 5-122 0 0,0 0 223 0 0,1-1 1 0 0,-1 1-1 0 0,0-1 1 0 0,0 0-1 0 0,0 0 1 0 0,0 1-1 0 0,3-4 1 0 0,0-1 0 0 0,0 1-46 0 0,3 7-13 0 0,24 3-20 0 0,-31-5 86 0 0,0 0 0 0 0,0 0 0 0 0,0 0 0 0 0,0 0 0 0 0,0 1 0 0 0,0-1 0 0 0,-1 0 0 0 0,1 1 0 0 0,0-1 0 0 0,0 0 0 0 0,0 1 0 0 0,0-1 0 0 0,-1 1 0 0 0,1-1 0 0 0,1 2 0 0 0,27 25 8 0 0,-8 1 88 0 0,-17-23 7 0 0,-2 2-2 0 0,6 24-1 0 0,-7-26-77 0 0,0-1-1 0 0,-1 0 1 0 0,0 1-1 0 0,0 6 1 0 0,-2-4 24 0 0,1 1 0 0 0,-1-1 0 0 0,0 0-1 0 0,-4 10 1 0 0,5-15-17 0 0,0 0-18 0 0,1-1 1 0 0,-1 0-1 0 0,1 1 0 0 0,-1-1 0 0 0,0 0 1 0 0,1 0-1 0 0,-1 1 0 0 0,0-1 0 0 0,0 0 1 0 0,0 0-1 0 0,0 0 0 0 0,0 0 0 0 0,-1 1 1 0 0,-6 5 89 0 0,6-4-65 0 0,1-2-16 0 0,0 0 0 0 0,-1 0 0 0 0,1 1 0 0 0,0-1 0 0 0,0 0 0 0 0,0 0 0 0 0,-1 0 0 0 0,1-1 0 0 0,-3 3 0 0 0,-15 6 64 0 0,14-7-67 0 0,3-1-8 0 0,1 0 0 0 0,0 0 1 0 0,-1-1-1 0 0,1 1 0 0 0,-1-1 0 0 0,1 0 1 0 0,-1 1-1 0 0,0-1 0 0 0,1 0 1 0 0,-1 0-1 0 0,-2 0 0 0 0,-14-1 19 0 0,0-5 24 0 0,3-5-36 0 0,5-4-12 0 0,-4-24-192 0 0,11 28 93 0 0,1 0 0 0 0,1 0 0 0 0,-1-11 0 0 0,2 20 95 0 0,1-19-172 0 0,0 16 138 0 0,-1 0-101 0 0,3 0-164 0 0,9-16 154 0 0,-10 16 10 0 0,7 5-837 0 0,24 0 763 0 0,-25 0-91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4:26.8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12659,'3014'463'0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4:33.8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14405,'343'2301'0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2 457 287 0 0,'-1'1'138'0'0,"13"-95"1535"0"0,-4 59-1271 0 0,2-2-7 0 0,31-150 853 0 0,-32 144-896 0 0,-1 10 347 0 0,-3 10-551 0 0,-3 18 252 0 0,5 17-257 0 0,2 6-125 0 0,-1 2 1 0 0,-1-1-1 0 0,0 1 0 0 0,4 27 1 0 0,-3-16 17 0 0,11 55-31 0 0,10 108 0 0 0,-28-187 68 0 0,0 1 71 0 0,-1-1 1 0 0,1 0-1 0 0,1 0 0 0 0,0 0 1 0 0,3 9-1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4:36.7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155 227 599 0 0,'0'1'28'0'0,"0"-1"-1"0"0,0 0 0 0 0,0 0 0 0 0,0 0 0 0 0,0 0 0 0 0,0 0 1 0 0,0 1-1 0 0,0-1 0 0 0,0 0 0 0 0,0 0 0 0 0,0 0 0 0 0,0 0 0 0 0,0 0 1 0 0,0 1-1 0 0,0-1 0 0 0,0 0 0 0 0,0 0 0 0 0,0 0 0 0 0,0 0 0 0 0,0 1 1 0 0,0-1-1 0 0,0 0 0 0 0,0 0 0 0 0,0 0 0 0 0,0 0 0 0 0,0 0 0 0 0,0 0 1 0 0,-1 1-1 0 0,1-1 0 0 0,0 0 0 0 0,0 0 0 0 0,0 0 0 0 0,0 0 0 0 0,0 0 1 0 0,0 0-1 0 0,-1 0 0 0 0,1 0 0 0 0,0 0 0 0 0,0 0 0 0 0,0 0 0 0 0,0 1 1 0 0,0-1-1 0 0,-1 0 0 0 0,1 0 0 0 0,0 0 0 0 0,0 0 0 0 0,0 0 1 0 0,0 0-1 0 0,-1 0 0 0 0,1 0 0 0 0,0 0 0 0 0,0 0 0 0 0,0-1 0 0 0,0 1 1 0 0,0 0-1 0 0,-1 0 0 0 0,1 0 0 0 0,-1 0 1 0 0,1 0 0 0 0,0 0-1 0 0,-1 0 1 0 0,1 0-1 0 0,-1 0 1 0 0,1 0 0 0 0,-1 0-1 0 0,1 0 1 0 0,0 0-1 0 0,-1 0 1 0 0,1 0 0 0 0,-1 0-1 0 0,1 1 1 0 0,0-1-1 0 0,-1 0 1 0 0,1 0 0 0 0,-1 0-1 0 0,1 1 1 0 0,0-1-1 0 0,-1 0 1 0 0,1 0-1 0 0,0 1 1 0 0,-1-1 0 0 0,1 0-1 0 0,0 1 1 0 0,-1-1-1 0 0,0 2 76 0 0,-1 0 0 0 0,1-1 0 0 0,-1 0 0 0 0,0 1 0 0 0,0-1 0 0 0,0 0-1 0 0,1 0 1 0 0,-1 0 0 0 0,0 0 0 0 0,0 0 0 0 0,0-1 0 0 0,0 1-1 0 0,-1-1 1 0 0,1 1 0 0 0,0-1 0 0 0,0 0 0 0 0,0 1 0 0 0,-3-1 0 0 0,3 0 31 0 0,-1 0 0 0 0,0-1 0 0 0,1 1 0 0 0,-1 0 0 0 0,0-1 0 0 0,1 1 0 0 0,-1-1 0 0 0,1 0 0 0 0,-1 0 0 0 0,1 0 0 0 0,-1 0 0 0 0,1-1 0 0 0,-5-2 0 0 0,4 1 20 0 0,0 0-1 0 0,0 0 0 0 0,0-1 1 0 0,0 1-1 0 0,0-1 1 0 0,1 0-1 0 0,-1 0 1 0 0,1 0-1 0 0,0 0 0 0 0,1 0 1 0 0,-3-6-1 0 0,4 9 50 0 0,0-5-55 0 0,2-16-20 0 0,-1 17-7 0 0,3-3-6 0 0,14-23-23 0 0,-8 17-24 0 0,15-12-44 0 0,-24 25-21 0 0,0 0 1 0 0,0 0-1 0 0,-1 1 0 0 0,1-1 1 0 0,0 0-1 0 0,0 1 0 0 0,0-1 1 0 0,0 0-1 0 0,0 1 0 0 0,0-1 1 0 0,0 1-1 0 0,0-1 0 0 0,0 1 1 0 0,1 0-1 0 0,1-1 0 0 0,3-1 6 0 0,1 0 0 0 0,0 0 0 0 0,0 1 0 0 0,1 0 0 0 0,9 0 0 0 0,-14 1-8 0 0,0 1 1 0 0,-1-1-1 0 0,1 1 1 0 0,0 0-1 0 0,0 0 1 0 0,0 0-1 0 0,0 0 1 0 0,0 0-1 0 0,-1 0 1 0 0,1 1-1 0 0,-1-1 1 0 0,1 1-1 0 0,3 3 1 0 0,-4-2 2 0 0,0-1 0 0 0,0 1 1 0 0,0 0-1 0 0,-1-1 0 0 0,1 1 0 0 0,-1 0 0 0 0,1 0 0 0 0,-1 0 1 0 0,0 0-1 0 0,0 0 0 0 0,-1 0 0 0 0,1 1 0 0 0,-1-1 0 0 0,1 0 1 0 0,-1 5-1 0 0,0 1 6 0 0,-1-1 0 0 0,1 0 0 0 0,-1 0 0 0 0,-4 13 0 0 0,3-13-34 0 0,-1 1 0 0 0,0-1 1 0 0,0 0-1 0 0,-8 13 0 0 0,10-18 18 0 0,-1-1 1 0 0,0 1-1 0 0,0-1 1 0 0,0 0 0 0 0,0 0-1 0 0,0 0 1 0 0,0 0-1 0 0,0 0 1 0 0,-1 0-1 0 0,1 0 1 0 0,-1-1 0 0 0,1 1-1 0 0,-1-1 1 0 0,0 0-1 0 0,0 0 1 0 0,1 0-1 0 0,-6 1 1 0 0,6-2 27 0 0,0 0 1 0 0,-1 0-1 0 0,1 0 0 0 0,0-1 0 0 0,-1 1 1 0 0,1-1-1 0 0,0 1 0 0 0,-1-1 1 0 0,1 0-1 0 0,0 1 0 0 0,0-1 1 0 0,0-1-1 0 0,0 1 0 0 0,-3-2 0 0 0,-26-21 274 0 0,28 22-265 0 0,-2-2 34 0 0,0-1-1 0 0,1 0 0 0 0,-1 0 0 0 0,1 0 1 0 0,0 0-1 0 0,0-1 0 0 0,1 1 1 0 0,-1-1-1 0 0,1 0 0 0 0,1 0 0 0 0,-1-1 1 0 0,1 1-1 0 0,-2-10 0 0 0,2 4 48 0 0,4 4-44 0 0,5-16-45 0 0,-7 23-20 0 0,0 0 0 0 0,1 1 0 0 0,-1-1 0 0 0,1 0 0 0 0,-1 0 0 0 0,0 0 0 0 0,1 0 0 0 0,0 0 0 0 0,-1 1 0 0 0,1-1 1 0 0,-1 0-1 0 0,1 0 0 0 0,1 0 0 0 0,2-4-2 0 0,0 1 1 0 0,1 0 0 0 0,0-1 0 0 0,0 2 0 0 0,7-5-1 0 0,-6 5-1 0 0,-1 0 0 0 0,1 1 0 0 0,0 0 0 0 0,0 0 0 0 0,0 0 0 0 0,0 1 0 0 0,1 0 0 0 0,8-1 0 0 0,-5 2 4 0 0,0 1-1 0 0,1 0 0 0 0,15 3 1 0 0,-26-4-4 0 0,11 2 66 0 0,-5 4 1 0 0,16 19-54 0 0,-20-22-12 0 0,0 0-1 0 0,0 0 0 0 0,-1 1 0 0 0,0-1 0 0 0,1 0 0 0 0,-1 0 1 0 0,0 1-1 0 0,-1-1 0 0 0,1 1 0 0 0,-1-1 0 0 0,1 0 1 0 0,-1 1-1 0 0,0-1 0 0 0,0 1 0 0 0,-1-1 0 0 0,1 1 0 0 0,-1-1 1 0 0,1 1-1 0 0,-3 4 0 0 0,0 0-2 0 0,0-2-1 0 0,0 1 1 0 0,0 0 0 0 0,-1-1 0 0 0,0 1-1 0 0,-1-1 1 0 0,-7 9 0 0 0,9-12-20 0 0,0 0 1 0 0,-1 0 0 0 0,1 0-1 0 0,-1 0 1 0 0,0-1 0 0 0,0 0 0 0 0,0 1-1 0 0,0-1 1 0 0,0-1 0 0 0,-7 3-1 0 0,10-3 13 0 0,-1-1 1 0 0,0 1-1 0 0,0-1 0 0 0,0 0 0 0 0,0 1 0 0 0,0-1 0 0 0,0 0 0 0 0,0 0 1 0 0,1 0-1 0 0,-1-1 0 0 0,0 1 0 0 0,0 0 0 0 0,0-1 0 0 0,0 1 1 0 0,0-1-1 0 0,1 0 0 0 0,-1 1 0 0 0,0-1 0 0 0,0 0 0 0 0,1 0 0 0 0,-1 0 1 0 0,1 0-1 0 0,-1-1 0 0 0,1 1 0 0 0,-1 0 0 0 0,0-2 0 0 0,-12-9-99 0 0,13 11 98 0 0,-1 0 0 0 0,0-1 0 0 0,1 1 1 0 0,-1 0-1 0 0,0-1 0 0 0,1 1 0 0 0,0-1 1 0 0,-1 0-1 0 0,1 1 0 0 0,0-1 0 0 0,0 0 0 0 0,0 0 1 0 0,0 0-1 0 0,0 0 0 0 0,0 0 0 0 0,1 0 1 0 0,-1 0-1 0 0,1 0 0 0 0,-1-3 0 0 0,1 5 7 0 0,-1-1 0 0 0,1 0 0 0 0,0 0 1 0 0,0 0-1 0 0,0 1 0 0 0,0-1 0 0 0,0 0 0 0 0,0 0 0 0 0,0 0 0 0 0,0 1 0 0 0,1-1 0 0 0,-1 0 0 0 0,0 0 0 0 0,0 1 0 0 0,1-1 0 0 0,-1 0 0 0 0,0 0 0 0 0,1 0 0 0 0,0 0-7 0 0,-1 0 0 0 0,1 1-1 0 0,-1-1 1 0 0,0 0 0 0 0,1 0 0 0 0,-1 0-1 0 0,0 1 1 0 0,0-1 0 0 0,1 0-1 0 0,-1 0 1 0 0,0 0 0 0 0,0 0 0 0 0,0-1-1 0 0,4-4-61 0 0,14-17 0 0 0,-17 21 65 0 0,-1 1 0 0 0,1 0 0 0 0,0 0 0 0 0,0 0 0 0 0,0 0 0 0 0,0 0 0 0 0,0 0 0 0 0,0 1 0 0 0,3-2 0 0 0,0-1-1 0 0,1 0 0 0 0,-1 0 0 0 0,1 1 0 0 0,0 0 1 0 0,-1 0-1 0 0,10-3 0 0 0,-8 5 8 0 0,1-1 0 0 0,-1 1 0 0 0,0 0 0 0 0,0 0 0 0 0,11 2 0 0 0,-8 0 21 0 0,-7 1 1 0 0,-1 0-1 0 0,-1 1 1 0 0,1-1-1 0 0,-1 0 1 0 0,0 1-1 0 0,0-1 1 0 0,0 1-1 0 0,0-1 0 0 0,-1 0 1 0 0,0 1-1 0 0,1-1 1 0 0,-1 0-1 0 0,-2 5 1 0 0,0-2-7 0 0,0 0 1 0 0,0-1 0 0 0,0 1-1 0 0,-1-1 1 0 0,0 1-1 0 0,-5 4 1 0 0,1-1-20 0 0,-1-1 0 0 0,0 0 0 0 0,0-1 0 0 0,-1 1 0 0 0,0-2 0 0 0,-20 11 0 0 0,28-16-2 0 0,1-1 0 0 0,-1 0 0 0 0,1 1 0 0 0,-1-1 0 0 0,0 0 1 0 0,1 0-1 0 0,-1 1 0 0 0,1-2 0 0 0,-1 1 0 0 0,1 0 0 0 0,-1 0 1 0 0,0 0-1 0 0,1-1 0 0 0,-1 1 0 0 0,1 0 0 0 0,-1-1 0 0 0,1 0 1 0 0,0 1-1 0 0,-1-1 0 0 0,1 0 0 0 0,-1 0 0 0 0,1 0 0 0 0,0 1 0 0 0,0-2 1 0 0,0 1-1 0 0,-1 0 0 0 0,1 0 0 0 0,0 0 0 0 0,0 0 0 0 0,0-1 1 0 0,1 1-1 0 0,-2-2 0 0 0,-2-3-17 0 0,0-1 1 0 0,1 1-1 0 0,0-1 1 0 0,0 0-1 0 0,-3-10 1 0 0,4 10 3 0 0,1 1 1 0 0,0-1 0 0 0,0 0-1 0 0,0 1 1 0 0,1-1 0 0 0,0 0-1 0 0,2-11 1 0 0,2-1-35 0 0,5-4 29 0 0,-2 12-19 0 0,-7 11 43 0 0,4-6 0 0 0,1 1 0 0 0,-1 0 0 0 0,1 1 0 0 0,7-6 0 0 0,-3 4 18 0 0,0 1 0 0 0,17-7-1 0 0,-26 12-17 0 0,1-1 5 0 0,0 0-1 0 0,0 1 1 0 0,1-1 0 0 0,-1 1-1 0 0,0 0 1 0 0,1-1-1 0 0,-1 1 1 0 0,0 0-1 0 0,1 0 1 0 0,-1 0 0 0 0,0 0-1 0 0,1 0 1 0 0,0 0-1 0 0,39 1 60 0 0,-31-1 84 0 0,-1 5-80 0 0,26 16-4 0 0,-26-16 3 0 0,-8-1-51 0 0,0 0 1 0 0,1 1-1 0 0,-1-1 0 0 0,-1 0 1 0 0,1 0-1 0 0,-1 1 0 0 0,0-1 1 0 0,0 0-1 0 0,0 0 1 0 0,0 1-1 0 0,-1-1 0 0 0,0 0 1 0 0,0 1-1 0 0,-2 5 0 0 0,-1 2 26 0 0,0 0 0 0 0,-1-1 0 0 0,-12 21 0 0 0,11-23-66 0 0,-1-1 1 0 0,0 1-1 0 0,-1-1 0 0 0,0 0 0 0 0,0-1 0 0 0,0 0 1 0 0,-17 11-1 0 0,24-17 14 0 0,0 0 0 0 0,0-1 0 0 0,-1 1 0 0 0,1 0 0 0 0,0-1 0 0 0,0 1 1 0 0,-1-1-1 0 0,1 1 0 0 0,-1-1 0 0 0,1 0 0 0 0,0 1 0 0 0,-1-1 0 0 0,1 0 0 0 0,-1 0 1 0 0,1 0-1 0 0,0 0 0 0 0,-1 0 0 0 0,1 0 0 0 0,-1-1 0 0 0,1 1 0 0 0,0 0 1 0 0,-1-1-1 0 0,1 1 0 0 0,0-1 0 0 0,-1 1 0 0 0,1-1 0 0 0,0 0 0 0 0,0 1 0 0 0,0-1 1 0 0,-1 0-1 0 0,1 0 0 0 0,0 0 0 0 0,0 0 0 0 0,0 0 0 0 0,0 0 0 0 0,1 0 0 0 0,-2-2 1 0 0,-1-2-24 0 0,0 1 1 0 0,1 0 0 0 0,0-1 0 0 0,0 0-1 0 0,0 1 1 0 0,0-1 0 0 0,1 0 0 0 0,0 0 0 0 0,-1-6-1 0 0,1 8 11 0 0,1-1 0 0 0,0 0-1 0 0,0 0 1 0 0,1 1 0 0 0,-1-1 0 0 0,1 0-1 0 0,-1 1 1 0 0,1-1 0 0 0,0 1-1 0 0,3-7 1 0 0,-3 5 12 0 0,0 3 2 0 0,-1 0 1 0 0,1 1 0 0 0,-1-1-1 0 0,1 0 1 0 0,0 1-1 0 0,-1-1 1 0 0,1 1-1 0 0,0-1 1 0 0,0 1 0 0 0,0-1-1 0 0,0 1 1 0 0,3-3-1 0 0,-4 4 8 0 0,4-5-16 0 0,-1 1 0 0 0,2-1 0 0 0,-1 1 0 0 0,6-5 0 0 0,-1 3 16 0 0,-1 1 0 0 0,13-6 0 0 0,-12 7 152 0 0,0 7-80 0 0,27 8 0 0 0,-27-8 0 0 0,-7 1 0 0 0,0-1-48 0 0,-1 0 0 0 0,1 1 0 0 0,-1-1-1 0 0,0 0 1 0 0,0 1 0 0 0,-1-1-1 0 0,1 1 1 0 0,-1-1 0 0 0,0 1 0 0 0,1-1-1 0 0,-2 1 1 0 0,1-1 0 0 0,0 1-1 0 0,-1-1 1 0 0,1 1 0 0 0,-1-1 0 0 0,0 0-1 0 0,-2 5 1 0 0,-1 0-15 0 0,1-1 1 0 0,-2 1-1 0 0,1-1 0 0 0,-1 0 1 0 0,0-1-1 0 0,0 1 0 0 0,-1-1 1 0 0,0 0-1 0 0,0 0 0 0 0,-1 0 1 0 0,1-1-1 0 0,-1 0 0 0 0,-14 7 1 0 0,19-11-14 0 0,0 0-1 0 0,0-1 1 0 0,0 1 0 0 0,0-1 0 0 0,0 1 0 0 0,-1-1 0 0 0,1 0 0 0 0,0 0 0 0 0,0 0 0 0 0,0 0 0 0 0,0 0-1 0 0,-1 0 1 0 0,1-1 0 0 0,0 1 0 0 0,0-1 0 0 0,-4-1 0 0 0,3 1-17 0 0,0-1-1 0 0,-1 0 1 0 0,1 0 0 0 0,0 0-1 0 0,0-1 1 0 0,1 1 0 0 0,-1-1 0 0 0,1 1-1 0 0,-4-5 1 0 0,0-2-47 0 0,0 0-1 0 0,0-1 1 0 0,1 0-1 0 0,0 0 1 0 0,-5-17-1 0 0,7 17 11 0 0,0 0-1 0 0,1 0 1 0 0,0-1-1 0 0,0 1 1 0 0,1-1-1 0 0,1-19 1 0 0,0 29 47 0 0,0-1-1 0 0,0 1 1 0 0,1-1 0 0 0,-1 1 0 0 0,0-1-1 0 0,1 1 1 0 0,-1-1 0 0 0,1 1 0 0 0,0-1-1 0 0,-1 1 1 0 0,1-1 0 0 0,1 0 0 0 0,0-2-18 0 0,0-1-59 0 0,5 0 2 0 0,22-14 4 0 0,-28 18 79 0 0,0 0 0 0 0,-1 1-1 0 0,1-1 1 0 0,0 1 0 0 0,0 0-1 0 0,0-1 1 0 0,-1 1 0 0 0,1 0-1 0 0,0-1 1 0 0,0 1 0 0 0,0 0-1 0 0,0 0 1 0 0,0 0 0 0 0,-1 0-1 0 0,1-1 1 0 0,0 1 0 0 0,0 1-1 0 0,0-1 1 0 0,1 0 0 0 0,-2 0 3 0 0,12 0-1 0 0,0 1 1 0 0,18 4-1 0 0,-14-1 32 0 0,24 11 0 0 0,-21-6 45 0 0,10 11-10 0 0,-22-15-2 0 0,-3 1 0 0 0,14 25 3 0 0,-17-27-54 0 0,1-1 0 0 0,-1 1 0 0 0,0-1 0 0 0,0 1-1 0 0,1 6 1 0 0,-1-7-7 0 0,-1 0 0 0 0,0 0 0 0 0,0-1 0 0 0,0 1 0 0 0,0 0 0 0 0,-1 0 0 0 0,1 0 0 0 0,-1 0 0 0 0,0 0 0 0 0,0 0 0 0 0,1 0 0 0 0,-2-1 0 0 0,1 1 0 0 0,0 0 0 0 0,-1-1 0 0 0,1 1 0 0 0,-1-1 0 0 0,0 1 0 0 0,0-1 0 0 0,0 0 0 0 0,0 0 0 0 0,0 0 0 0 0,0 0 0 0 0,0 0 0 0 0,-1 0 0 0 0,1-1 0 0 0,-1 1 0 0 0,0-1 0 0 0,1 1 0 0 0,-1-1 0 0 0,-4 1 0 0 0,2 0-41 0 0,2 0-75 0 0,0-1 0 0 0,0 1 0 0 0,-1-1 0 0 0,1 0 0 0 0,0 0 0 0 0,-1 0 0 0 0,1 0 0 0 0,-1-1 0 0 0,1 1 0 0 0,-1-1 0 0 0,1 0 0 0 0,-1 0 0 0 0,1 0 0 0 0,-1 0 0 0 0,1-1 0 0 0,-6-1 0 0 0,8 2 13 0 0,0-1 0 0 0,0 1-1 0 0,0 0 1 0 0,0 0 0 0 0,0 0 0 0 0,0 0-1 0 0,0 0 1 0 0,0 0 0 0 0,0 0 0 0 0,0 0-1 0 0,0 0 1 0 0,0 0 0 0 0,0 0-1 0 0,0 1 1 0 0,0-1 0 0 0,-1 1 0 0 0,-6 2-2249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5:50.6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13937,'610'1048'0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5:53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137 165 287 0 0,'0'0'400'0'0,"-1"2"-220"0"0,-5 4 32 0 0,4-5 4 0 0,-10 2 226 0 0,-20-1 603 0 0,26-2-884 0 0,2-2 95 0 0,-59-45 1872 0 0,62 45-2042 0 0,0 1-1 0 0,0 0 0 0 0,0 0 0 0 0,0-1 0 0 0,0 1 0 0 0,0-1 0 0 0,0 1 1 0 0,1-1-1 0 0,-1 1 0 0 0,1-1 0 0 0,-1 1 0 0 0,1-1 0 0 0,0 1 1 0 0,-1-1-1 0 0,1 1 0 0 0,0-1 0 0 0,0 0 0 0 0,0 1 0 0 0,1-4 0 0 0,-1 3-198 0 0,0-3 643 0 0,7-1-435 0 0,1-2-65 0 0,-1 2 7 0 0,-1 0 1 0 0,0 0-1 0 0,5-8 0 0 0,10-11 57 0 0,-20 24-89 0 0,-1 1-1 0 0,0-1 0 0 0,1 0 1 0 0,0 1-1 0 0,-1-1 0 0 0,1 1 1 0 0,-1-1-1 0 0,1 1 0 0 0,0-1 1 0 0,-1 1-1 0 0,1 0 0 0 0,0-1 1 0 0,-1 1-1 0 0,1 0 0 0 0,0-1 0 0 0,0 1 1 0 0,0 0-1 0 0,-1 0 0 0 0,1 0 1 0 0,1-1-1 0 0,2 0 3 0 0,1 0 1 0 0,0 0-1 0 0,0 1 0 0 0,-1-1 1 0 0,1 1-1 0 0,0 0 0 0 0,6 1 1 0 0,-9-1-7 0 0,1 1 1 0 0,-1 0-1 0 0,0 0 0 0 0,1 0 1 0 0,-1 0-1 0 0,0 1 1 0 0,0-1-1 0 0,0 1 0 0 0,0-1 1 0 0,0 1-1 0 0,0-1 1 0 0,0 1-1 0 0,-1 0 1 0 0,1 0-1 0 0,2 3 0 0 0,-1 0 6 0 0,-1-1 0 0 0,1 1 0 0 0,-1-1 0 0 0,0 1 0 0 0,0 0 0 0 0,1 5-1 0 0,2 26 6 0 0,-5-7-28 0 0,0-21-3 0 0,0-6 6 0 0,0 0 1 0 0,0 0-1 0 0,0 0 1 0 0,-1 0 0 0 0,1 0-1 0 0,-1 0 1 0 0,1 0-1 0 0,-1 0 1 0 0,-1 3-1 0 0,-4 11-48 0 0,6-15 51 0 0,-1 1-1 0 0,1-1 1 0 0,-1 0 0 0 0,0 1 0 0 0,1-1 0 0 0,-1 0-1 0 0,0 0 1 0 0,0 1 0 0 0,0-1 0 0 0,0 0-1 0 0,0 0 1 0 0,0 0 0 0 0,0 0 0 0 0,0 0-1 0 0,-2 0 1 0 0,-18 5-121 0 0,11-9 101 0 0,3 0-21 0 0,4 2 59 0 0,1 0-5 0 0,1 1 1 0 0,-1 0-1 0 0,1-1 0 0 0,-1 1 1 0 0,1-1-1 0 0,-1 1 0 0 0,1-1 1 0 0,0 0-1 0 0,-1 0 0 0 0,1 1 1 0 0,0-1-1 0 0,0 0 1 0 0,-2-2-1 0 0,-3-5 122 0 0,4 7-109 0 0,0-1 8 0 0,0 1 0 0 0,0-1 0 0 0,0 1 0 0 0,0-1 0 0 0,1 0 0 0 0,-1 0 1 0 0,1 0-1 0 0,-1 0 0 0 0,1 0 0 0 0,0 0 0 0 0,0 0 0 0 0,0 0 0 0 0,-1-3 0 0 0,-4-18 63 0 0,3 3-6 0 0,3 10-14 0 0,6-22-54 0 0,6 1-27 0 0,-9 24-61 0 0,6 9-4 0 0,34 8 74 0 0,-38-8 11 0 0,0 1 0 0 0,0-1 0 0 0,0 1 0 0 0,0 0 1 0 0,-1 0-1 0 0,6 5 0 0 0,14 16-6 0 0,-23-23-3 0 0,-1-1 1 0 0,0 1 0 0 0,1-1-1 0 0,-1 1 1 0 0,1-1-1 0 0,-1 1 1 0 0,0-1 0 0 0,1 1-1 0 0,-1-1 1 0 0,0 1 0 0 0,0-1-1 0 0,1 1 1 0 0,-1 0 0 0 0,0-1-1 0 0,0 1 1 0 0,0 0-1 0 0,0 0 1 0 0,3 25-9 0 0,-5-3 11 0 0,-6-3 0 0 0,-5-9 0 0 0,-4-3-10 0 0,15-7-9 0 0,-1 0 0 0 0,1 0 0 0 0,-1-1 1 0 0,0 1-1 0 0,1-1 0 0 0,-1 1 0 0 0,0-1 1 0 0,1 0-1 0 0,-1 0 0 0 0,0-1 1 0 0,1 1-1 0 0,-1 0 0 0 0,0-1 0 0 0,1 0 1 0 0,-1 1-1 0 0,1-1 0 0 0,-1 0 0 0 0,1 0 1 0 0,-1 0-1 0 0,1-1 0 0 0,0 1 0 0 0,0-1 1 0 0,-1 1-1 0 0,1-1 0 0 0,0 0 0 0 0,0 0 1 0 0,1 0-1 0 0,-1 0 0 0 0,0 0 0 0 0,1 0 1 0 0,-1 0-1 0 0,1 0 0 0 0,-2-3 0 0 0,-10-20 2 0 0,11 19 15 0 0,2 0-7 0 0,-2-2-39 0 0,1-7 24 0 0,2 5-37 0 0,6-16-22 0 0,-3 13-10 0 0,-2 11 89 0 0,-1-1-1 0 0,1 0 1 0 0,-1 1-1 0 0,1-1 1 0 0,0 1 0 0 0,0 0-1 0 0,0 0 1 0 0,0 0-1 0 0,5-3 1 0 0,-1 1 17 0 0,0 1 1 0 0,0 0-1 0 0,1 1 0 0 0,10-4 1 0 0,-17 6-14 0 0,10-3 158 0 0,-4 9-66 0 0,16 16 4 0 0,-16-17 98 0 0,-3 0-90 0 0,8 17 6 0 0,-8-16 106 0 0,-4-3-154 0 0,0 2-39 0 0,-1 0-1 0 0,0 0 1 0 0,0-1 0 0 0,-1 1 0 0 0,1-1 0 0 0,-1 1 0 0 0,0-1 0 0 0,-1 0 0 0 0,1 0 0 0 0,0 0-1 0 0,-7 4 1 0 0,3 0-11 0 0,6-6-18 0 0,-1-1 1 0 0,1 1-1 0 0,0-1 0 0 0,-1 1 0 0 0,1-1 0 0 0,-1 0 0 0 0,1 1 0 0 0,-1-1 1 0 0,0 0-1 0 0,1 0 0 0 0,-1 0 0 0 0,0 0 0 0 0,0-1 0 0 0,-3 2 0 0 0,-3-1-324 0 0,0 0 0 0 0,1-1 0 0 0,-1 0 0 0 0,0 0-1 0 0,-12-2 1 0 0,19 2-125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5:54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48 775 0 0,'0'0'434'0'0,"0"-4"-236"0"0,1-14 29 0 0,-1 14 112 0 0,1 0 49 0 0,-2-13 2909 0 0,-3 26-2372 0 0,1 11-426 0 0,0 0 0 0 0,0 34 0 0 0,2-26-210 0 0,-6 97 325 0 0,-4 126 28 0 0,11-249-629 0 0,0-1 0 0 0,0 1-1 0 0,0-1 1 0 0,0 0 0 0 0,0 1 0 0 0,0-1 0 0 0,1 1 0 0 0,-1-1 0 0 0,0 0 0 0 0,2 2 0 0 0,-1 10 603 0 0,11-18-502 0 0,2-1-103 0 0,24-12 0 0 0,-28 11-15 0 0,0 0 0 0 0,12-12 0 0 0,-22 19 4 0 0,16-12-58 0 0,18-7-8 0 0,-32 18 61 0 0,-1 0-1 0 0,0 0 0 0 0,1 0 0 0 0,-1 1 0 0 0,1-1 0 0 0,-1 1 1 0 0,1-1-1 0 0,-1 1 0 0 0,1 0 0 0 0,2-1 0 0 0,-4 1 6 0 0,8-1-13 0 0,-1 0 0 0 0,1 0-1 0 0,16 2 1 0 0,-21-1 12 0 0,1 1 0 0 0,0 0 0 0 0,0 0 0 0 0,-1 0 0 0 0,1 0 0 0 0,-1 1 0 0 0,1-1 0 0 0,-1 1 0 0 0,0 0 0 0 0,5 4 0 0 0,-5-4 1 0 0,-1 0 0 0 0,1 1 0 0 0,-1-1 0 0 0,0 1 0 0 0,1-1 0 0 0,-1 1 0 0 0,-1 0 0 0 0,1 0 0 0 0,1 4 0 0 0,-1-3 0 0 0,0 1 0 0 0,0 0 0 0 0,-1 0 0 0 0,1 8 0 0 0,-1 14 0 0 0,-4-3 11 0 0,1-20 0 0 0,0 0-1 0 0,0 1 1 0 0,0-1 0 0 0,0 0 0 0 0,-1 0-1 0 0,0 0 1 0 0,1 0 0 0 0,-1 0 0 0 0,-1-1-1 0 0,1 1 1 0 0,-1-1 0 0 0,1 0 0 0 0,-1 0-1 0 0,0 0 1 0 0,0-1 0 0 0,0 1 0 0 0,-6 2-1 0 0,1-1-19 0 0,1-1 0 0 0,0 1 0 0 0,-1-1 0 0 0,0-1 0 0 0,0 0 0 0 0,0 0 0 0 0,0-1 0 0 0,-12 1 0 0 0,18-3-59 0 0,0 1 0 0 0,0 0 0 0 0,0-1 0 0 0,0 0 0 0 0,-1 1 0 0 0,1-1-1 0 0,0-1 1 0 0,0 1 0 0 0,1 0 0 0 0,-1-1 0 0 0,0 1 0 0 0,0-1 0 0 0,1 0 0 0 0,-1 0 0 0 0,1 0 0 0 0,-4-4 0 0 0,2 3-571 0 0,1-1 1 0 0,0 0 0 0 0,1 1 0 0 0,-1-1 0 0 0,-3-8-1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5:54.4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0 2039 0 0,'0'0'2344'0'0,"-2"2"-1554"0"0,-3 2-435 0 0,0 0 0 0 0,1 0 0 0 0,0 1 1 0 0,0-1-1 0 0,0 1 0 0 0,1 0 0 0 0,0 0 1 0 0,0 0-1 0 0,0 1 0 0 0,-3 8 0 0 0,-3 9 264 0 0,-7 29 0 0 0,11-30-1003 0 0,1 0 0 0 0,-1 31 0 0 0,5-49-464 0 0,0 2-1284 0 0,4 20-551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5:56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61 143 0 0,'-11'-9'6467'0'0,"12"8"-6358"0"0,21-27 306 0 0,-17 21 836 0 0,4 5-1025 0 0,29-9-30 0 0,-29 9 404 0 0,-1 5-504 0 0,-1 0-76 0 0,0 0 0 0 0,0 1 0 0 0,6 4 0 0 0,-11-6-19 0 0,0-1-1 0 0,0 1 0 0 0,0 0 1 0 0,0 0-1 0 0,-1 0 0 0 0,1 0 0 0 0,-1 0 1 0 0,3 4-1 0 0,-2 2-64 0 0,-6 23-101 0 0,2-27 122 0 0,1 1-55 0 0,-1-1 0 0 0,1 0 0 0 0,-1 0 0 0 0,0 0 1 0 0,0 0-1 0 0,-1 0 0 0 0,1-1 0 0 0,-1 1 0 0 0,0-1 0 0 0,0 1 0 0 0,0-1 0 0 0,0 0 0 0 0,-7 5 0 0 0,3-4-26 0 0,0-2 47 0 0,5-1 1 0 0,11 1-620 0 0,34 11 685 0 0,-35-10 15 0 0,-1 1 0 0 0,13 8-1 0 0,-20-12-3 0 0,0 1 4 0 0,1-1 0 0 0,0 1 0 0 0,0-1 0 0 0,-1 1 1 0 0,1-1-1 0 0,0 1 0 0 0,-1-1 0 0 0,1 1 0 0 0,-1 0 0 0 0,1-1 0 0 0,-1 1 0 0 0,2 1 0 0 0,8 16 63 0 0,-7-14 12 0 0,-4 0 7 0 0,0-1-25 0 0,1 1 0 0 0,-1 0 0 0 0,-1-1 0 0 0,1 1-1 0 0,0-1 1 0 0,-1 1 0 0 0,0-1 0 0 0,0 0 0 0 0,0 1 0 0 0,0-1-1 0 0,0 0 1 0 0,-6 5 0 0 0,4-5-21 0 0,0 0-1 0 0,-1 0 1 0 0,0 0-1 0 0,1 0 1 0 0,-1-1-1 0 0,0 0 1 0 0,0 0-1 0 0,0 0 1 0 0,0-1-1 0 0,0 0 1 0 0,0 0-1 0 0,-1 0 1 0 0,-7 0-1 0 0,3-1-52 0 0,-6-3-86 0 0,-32-15-2657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5:58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14154,'1587'0'0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01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103 122 431 0 0,'-8'7'535'0'0,"6"-5"-404"0"0,0-1 0 0 0,0 1 0 0 0,0-1 0 0 0,-1 1 0 0 0,1-1 0 0 0,-1 0 0 0 0,1 0 0 0 0,0 0 0 0 0,-1 0 0 0 0,0 0 0 0 0,1-1 0 0 0,-1 1 0 0 0,1-1 0 0 0,-1 0 0 0 0,0 0 0 0 0,1 0 0 0 0,-1 0 0 0 0,0 0 0 0 0,1 0 0 0 0,-1-1 0 0 0,0 1 0 0 0,1-1 0 0 0,-1 0 0 0 0,1 1 0 0 0,-1-1 0 0 0,1-1-1 0 0,-1 1 1 0 0,1 0 0 0 0,-4-3 0 0 0,5 3 237 0 0,-1-2-17 0 0,-5-10-72 0 0,5 10-30 0 0,1-1-8 0 0,-2-14-19 0 0,2 14 35 0 0,2-2-152 0 0,5-18-6 0 0,-5 18 174 0 0,5 0-189 0 0,19-20 4 0 0,-19 19 0 0 0,4 7-4 0 0,-2-1-72 0 0,0 1 0 0 0,1 1-1 0 0,11 1 1 0 0,-15-1-16 0 0,-1 0 1 0 0,0 0-1 0 0,0 1 1 0 0,0-1-1 0 0,0 1 1 0 0,0 0-1 0 0,0 1 1 0 0,5 3-1 0 0,-6-4 3 0 0,-1 0 0 0 0,0 0-1 0 0,0 0 1 0 0,0 0 0 0 0,0 0 0 0 0,0 1 0 0 0,-1-1 0 0 0,4 5-1 0 0,-5-6 2 0 0,0 0 0 0 0,1 0 0 0 0,-1 0 0 0 0,0 0 0 0 0,1 0 0 0 0,-1 0 0 0 0,0 0 0 0 0,0 0 0 0 0,0 0 0 0 0,0 0 0 0 0,0 0 0 0 0,0 0 0 0 0,0 0 0 0 0,-1 0 0 0 0,1 1 0 0 0,-6 10 11 0 0,3-8 16 0 0,-1 0 0 0 0,1-1 0 0 0,-1 0 0 0 0,0 1 0 0 0,0-1 0 0 0,0-1 0 0 0,0 1 0 0 0,0-1 0 0 0,-1 1 0 0 0,1-1 0 0 0,-1-1 0 0 0,0 1 0 0 0,1-1 0 0 0,-1 1-1 0 0,0-1 1 0 0,0-1 0 0 0,-7 1 0 0 0,9-1 44 0 0,-7-2 71 0 0,8 1-88 0 0,0-1 0 0 0,1 0-1 0 0,-1 1 1 0 0,0-1 0 0 0,1 0 0 0 0,-1 0-1 0 0,-1-3 1 0 0,3 4-48 0 0,-1 0 1 0 0,1 0-1 0 0,-1 0 0 0 0,1 0 0 0 0,-1-1 1 0 0,1 1-1 0 0,-1 0 0 0 0,1 0 1 0 0,0 0-1 0 0,0 0 0 0 0,-1 0 0 0 0,1-1 1 0 0,0 1-1 0 0,0-1 0 0 0,0-2 7 0 0,0-5 40 0 0,2-12-56 0 0,-2 21-1 0 0,0-1-1 0 0,0 0 0 0 0,0 0 0 0 0,1 0 0 0 0,-1 1 0 0 0,0-1 1 0 0,0 0-1 0 0,1 1 0 0 0,-1-1 0 0 0,0 0 0 0 0,1 0 0 0 0,-1 1 1 0 0,1-1-1 0 0,-1 1 0 0 0,2-2 0 0 0,0-2-4 0 0,1 1 1 0 0,0-1-1 0 0,0 1 0 0 0,0 0 1 0 0,0-1-1 0 0,1 1 0 0 0,5-3 1 0 0,-6 4 7 0 0,0 0 0 0 0,1 1 0 0 0,0-1 0 0 0,-1 1 0 0 0,1 0 0 0 0,0 0 0 0 0,-1 0-1 0 0,1 0 1 0 0,0 1 0 0 0,0 0 0 0 0,0 0 0 0 0,5 0 0 0 0,-4 1 3 0 0,-1 0 0 0 0,1 0 0 0 0,-1 0 0 0 0,0 1 0 0 0,1 0-1 0 0,-1 0 1 0 0,6 3 0 0 0,-10-4 1 0 0,1-1 0 0 0,0 0 0 0 0,-1 0 0 0 0,1 1 0 0 0,-1-1 1 0 0,1 0-1 0 0,0 1 0 0 0,-1-1 0 0 0,1 1 0 0 0,-1-1 0 0 0,1 1 0 0 0,-1-1 0 0 0,0 1 0 0 0,1-1 0 0 0,-1 1 0 0 0,1 0 1 0 0,-1-1-1 0 0,1 2 0 0 0,8 17 25 0 0,-8-17-18 0 0,0 0 0 0 0,-1 1 0 0 0,1-1 1 0 0,-1 0-1 0 0,1 0 0 0 0,-1 0 0 0 0,0 0 1 0 0,0 1-1 0 0,0-1 0 0 0,0 0 0 0 0,0 0 1 0 0,0 0-1 0 0,-1 1 0 0 0,0 2 0 0 0,0-1 7 0 0,0-1 4 0 0,-1 1-1 0 0,0-1 0 0 0,0 1 1 0 0,0-1-1 0 0,0 0 0 0 0,0 0 1 0 0,-1 0-1 0 0,1 0 0 0 0,-1 0 1 0 0,0 0-1 0 0,0-1 0 0 0,0 0 1 0 0,0 1-1 0 0,0-1 0 0 0,-7 3 1 0 0,8-3-17 0 0,-1-1 0 0 0,0 1-1 0 0,-1-1 1 0 0,1 1 0 0 0,0-1 0 0 0,0 0 0 0 0,0 0 0 0 0,-1 0 0 0 0,1-1 0 0 0,-1 1 0 0 0,1-1 0 0 0,0 0 0 0 0,-1 0 0 0 0,1 0 0 0 0,-1 0 0 0 0,1-1-1 0 0,0 1 1 0 0,-7-3 0 0 0,2-3-4 0 0,-3-5-21 0 0,2-2-80 0 0,8 11-1 0 0,0-2 6 0 0,-1-13-13 0 0,2 13-56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02.4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204 145 775 0 0,'0'0'1723'0'0,"0"-6"-1126"0"0,-1-16 13 0 0,1 17 6 0 0,-1 0 6 0 0,-1-4-65 0 0,0 0 0 0 0,-6-16-1 0 0,6 21-382 0 0,0 0 0 0 0,0 0 0 0 0,0 1 0 0 0,0-1 0 0 0,-1 1 0 0 0,0-1-1 0 0,1 1 1 0 0,-1 0 0 0 0,0 0 0 0 0,-7-5 0 0 0,6 5-132 0 0,0 0-1 0 0,0 1 0 0 0,0 0 1 0 0,-1 0-1 0 0,1 0 1 0 0,-1 1-1 0 0,1-1 1 0 0,-1 1-1 0 0,0 0 1 0 0,1 1-1 0 0,-8-1 1 0 0,9 1-26 0 0,0 0 0 0 0,1 0 0 0 0,-1 0 0 0 0,0 1 0 0 0,0-1 0 0 0,0 1 0 0 0,1 0 0 0 0,-1 0 0 0 0,0 0 0 0 0,1 0 0 0 0,-1 0 0 0 0,1 1-1 0 0,-1-1 1 0 0,1 1 0 0 0,-1 0 0 0 0,1-1 0 0 0,0 1 0 0 0,0 0 0 0 0,0 0 0 0 0,-2 3 0 0 0,-1 3-13 0 0,0 0 0 0 0,0 0 0 0 0,1 1 0 0 0,0 0 0 0 0,1-1 0 0 0,-1 1 0 0 0,2 0 0 0 0,-1 1 0 0 0,1-1 0 0 0,1 0 0 0 0,0 1 0 0 0,0-1 0 0 0,1 1 0 0 0,0-1 0 0 0,1 1 0 0 0,-1-1 0 0 0,5 14 0 0 0,-5-20 1 0 0,1 0 0 0 0,0-1 0 0 0,0 1 0 0 0,0 0 1 0 0,0-1-1 0 0,3 4 0 0 0,16 16 92 0 0,-15-17 280 0 0,6-8-275 0 0,33-10-5 0 0,-34 10 0 0 0,-2-3-4 0 0,23-18-17 0 0,-23 18-10 0 0,0-1-1 0 0,31-28-10 0 0,4-6-60 0 0,-12 9-70 0 0,-25 26 272 0 0,-4 11-84 0 0,7 12 0 0 0,-9-16-104 0 0,1-1 0 0 0,-1 1 0 0 0,0 0 0 0 0,1-1 0 0 0,-1 1 0 0 0,0 0 0 0 0,1-1 0 0 0,-1 1 0 0 0,0 0 0 0 0,0 0 1 0 0,0-1-1 0 0,0 1 0 0 0,0 0 0 0 0,1-1 0 0 0,-1 1 0 0 0,0 0 0 0 0,-1 0 0 0 0,1-1 0 0 0,0 2 0 0 0,-1 10 111 0 0,5 25 41 0 0,-2-17-178 0 0,-2-16-69 0 0,0 0-56 0 0,-1 9 45 0 0,0-9-146 0 0,-4 5-2646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02.6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18 2039 0 0,'0'0'278'0'0,"-1"-3"235"0"0,-4-10 139 0 0,5 13-623 0 0,0 0 1 0 0,-1 0-1 0 0,1 0 1 0 0,0 0-1 0 0,0 0 0 0 0,0 0 1 0 0,0-1-1 0 0,-1 1 0 0 0,1 0 1 0 0,0 0-1 0 0,0 0 0 0 0,0 0 1 0 0,0 0-1 0 0,-1 0 0 0 0,1 0 1 0 0,0 0-1 0 0,0 0 0 0 0,0 0 1 0 0,-1 0-1 0 0,1 0 0 0 0,0 0 1 0 0,0 0-1 0 0,0 0 0 0 0,-1 0 1 0 0,1 0-1 0 0,0 0 0 0 0,0 0 1 0 0,0 0-1 0 0,0 0 1 0 0,-1 0-1 0 0,1 0 0 0 0,0 0 1 0 0,0 0-1 0 0,0 1 0 0 0,0-1 1 0 0,-1 0-1 0 0,-3 3 289 0 0,1-1-42 0 0,0 0-1 0 0,1 0 1 0 0,-1 1 0 0 0,0-1-1 0 0,1 1 1 0 0,-1 0 0 0 0,1-1-1 0 0,0 1 1 0 0,-4 6 0 0 0,-12 31 1049 0 0,15-34-1151 0 0,-6 18 408 0 0,-10 44 0 0 0,17-64-582 0 0,1 0 0 0 0,0 0 0 0 0,0 1 0 0 0,0-1 0 0 0,1 0 0 0 0,-1 8-1 0 0,1-6-27 0 0,0-2-199 0 0,1 1-98 0 0,-1 0 97 0 0,0 5 209 0 0,3-2-3222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42 775 0 0,'0'0'496'0'0,"10"-5"-150"0"0,30-14 86 0 0,-30 14 461 0 0,1 3-486 0 0,33-6-21 0 0,-33 7 344 0 0,17 0-494 0 0,21 2-16 0 0,-10 1-219 0 0,-29-2-77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03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297 162 599 0 0,'0'0'2914'0'0,"-1"-2"-2500"0"0,-4-6 2 0 0,3 6 0 0 0,-9-2 848 0 0,-31-4 330 0 0,15 2-1139 0 0,-40-3 0 0 0,60 9-470 0 0,-1 0 1 0 0,0 0-1 0 0,0 0 1 0 0,1 1-1 0 0,-1 0 1 0 0,0 1 0 0 0,1 0-1 0 0,-1 0 1 0 0,-13 6-1 0 0,16-6-26 0 0,2-1 29 0 0,1 0-1 0 0,0 1 1 0 0,0-1 0 0 0,0 0 0 0 0,0 1 0 0 0,0-1 0 0 0,1 1 0 0 0,-4 3-1 0 0,-19 19 25 0 0,23-23 547 0 0,5-7-500 0 0,16-21-38 0 0,-7 12 38 0 0,17-16 29 0 0,-16 15-6 0 0,22-25-4 0 0,-2 3-12 0 0,-27 31 1536 0 0,-2 11-1445 0 0,13 15-12 0 0,-17-19-138 0 0,-1 0 0 0 0,0 1 0 0 0,1-1 0 0 0,-1 0 0 0 0,0 1-1 0 0,1-1 1 0 0,-1 0 0 0 0,0 1 0 0 0,1-1 0 0 0,-1 0 0 0 0,0 1 0 0 0,0-1-1 0 0,0 1 1 0 0,1-1 0 0 0,-1 1 0 0 0,0-1 0 0 0,0 1 0 0 0,0-1 0 0 0,0 0-1 0 0,0 1 1 0 0,5 31 204 0 0,0-3-176 0 0,0 40-1 0 0,-5-64-35 0 0,-2 34-5 0 0,1-28-3 0 0,-3 19-187 0 0,4-28 30 0 0,-2 10-458 0 0,2-10 168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6:07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16500,'1769'387'0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08.7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121 216 431 0 0,'0'0'464'0'0,"-1"1"-390"0"0,1 0-1 0 0,0-1 0 0 0,-1 1 0 0 0,1 0 0 0 0,-1-1 0 0 0,1 1 0 0 0,-1-1 1 0 0,1 1-1 0 0,-1-1 0 0 0,0 1 0 0 0,1-1 0 0 0,-1 0 0 0 0,-1 1 0 0 0,-6 0 235 0 0,6 0 18 0 0,0-2 8 0 0,-1 1-178 0 0,0-1 0 0 0,0 0 0 0 0,0 0 0 0 0,1 0 0 0 0,-1 0 0 0 0,1-1 0 0 0,-1 1 0 0 0,1 0 0 0 0,-1-1 0 0 0,1 0 0 0 0,0 0 0 0 0,0 0 0 0 0,-3-3 0 0 0,-3-4 147 0 0,6 6-23 0 0,0-1-7 0 0,-6-12-5 0 0,6 12-17 0 0,0-2-10 0 0,-5-18-1 0 0,5 18-16 0 0,2-1-66 0 0,-1-21-29 0 0,1 21 104 0 0,3-1-154 0 0,0-2-52 0 0,9-22 267 0 0,-5 26-230 0 0,20-20 0 0 0,-20 19 91 0 0,0 9-96 0 0,22 3-38 0 0,-29-5-19 0 0,1 0 1 0 0,0 0-1 0 0,-1 0 1 0 0,1 0-1 0 0,0 0 0 0 0,-1 1 1 0 0,1-1-1 0 0,-1 0 0 0 0,1 0 1 0 0,0 1-1 0 0,-1-1 0 0 0,1 0 1 0 0,-1 0-1 0 0,1 1 1 0 0,-1-1-1 0 0,1 1 0 0 0,0 0 1 0 0,4 2 6 0 0,-3-1-2 0 0,0-1 0 0 0,0 1 1 0 0,0 0-1 0 0,-1 0 0 0 0,1 0 0 0 0,0-1 1 0 0,-1 1-1 0 0,2 3 0 0 0,10 15 47 0 0,-12-17-53 0 0,1 0 1 0 0,-1 0 0 0 0,0 0 0 0 0,0 0 0 0 0,1 5-1 0 0,-3 12-13 0 0,-4-2-60 0 0,2-14 36 0 0,1 0 0 0 0,-1-1 0 0 0,1 1 0 0 0,-1 0 0 0 0,-1-1 0 0 0,1 0-1 0 0,0 0 1 0 0,-1 0 0 0 0,1 0 0 0 0,-1 0 0 0 0,0-1 0 0 0,0 0 0 0 0,0 0-1 0 0,0 0 1 0 0,0 0 0 0 0,-1 0 0 0 0,1-1 0 0 0,-1 0 0 0 0,1 0 0 0 0,-1 0-1 0 0,1-1 1 0 0,-1 1 0 0 0,1-1 0 0 0,-1 0 0 0 0,1 0 0 0 0,-1-1 0 0 0,-7-1-1 0 0,-1-1-45 0 0,-2-3-12 0 0,1-4 14 0 0,4 1 78 0 0,10 8 4 0 0,0 1 0 0 0,-1 0 1 0 0,1-1-1 0 0,0 1 0 0 0,0 0 1 0 0,0-1-1 0 0,-1 1 0 0 0,1 0 1 0 0,0-1-1 0 0,0 1 0 0 0,0 0 1 0 0,0-1-1 0 0,0 1 0 0 0,0 0 1 0 0,0-1-1 0 0,0 1 0 0 0,0-1 0 0 0,0 1 1 0 0,0 0-1 0 0,0-1 0 0 0,0 1 1 0 0,0-1-1 0 0,1-25-1 0 0,-1 26-2 0 0,0-1-1 0 0,0 1 1 0 0,0-1 0 0 0,0 1-1 0 0,1 0 1 0 0,-1-1-1 0 0,0 1 1 0 0,0-1-1 0 0,0 1 1 0 0,0-1-1 0 0,0 1 1 0 0,0 0-1 0 0,1-1 1 0 0,-1 1 0 0 0,0-1-1 0 0,0 1 1 0 0,1 0-1 0 0,-1-1 1 0 0,0 1-1 0 0,1 0 1 0 0,-1-1-1 0 0,0 1 1 0 0,1 0-1 0 0,-1-1 1 0 0,0 1 0 0 0,1 0-1 0 0,-1 0 1 0 0,1 0-1 0 0,-1-1 1 0 0,0 1-1 0 0,1 0 1 0 0,0 0-1 0 0,32-20 1 0 0,-25 15 57 0 0,1 8 8 0 0,29 10-51 0 0,-34-11-10 0 0,0 0 0 0 0,0 0-1 0 0,0 1 1 0 0,5 4 0 0 0,-2 1 61 0 0,4 13 8 0 0,-5-1 18 0 0,-8-1 9 0 0,2-13-75 0 0,0-4-6 0 0,-1 0-1 0 0,1 1 0 0 0,-1-1 1 0 0,1 1-1 0 0,-1-1 1 0 0,0 0-1 0 0,0 0 0 0 0,0 1 1 0 0,0-1-1 0 0,0 0 1 0 0,-1 0-1 0 0,1 0 0 0 0,-1 0 1 0 0,1 0-1 0 0,-1 0 1 0 0,0-1-1 0 0,-3 4 0 0 0,1-1 21 0 0,3-2-30 0 0,-1-1 0 0 0,0 1 1 0 0,1-1-1 0 0,-1 1 0 0 0,0-1 1 0 0,0 0-1 0 0,1 1 1 0 0,-1-1-1 0 0,0 0 0 0 0,0 0 1 0 0,0-1-1 0 0,0 1 0 0 0,-1 0 1 0 0,1-1-1 0 0,0 1 1 0 0,0-1-1 0 0,-4 1 0 0 0,-8 0-8 0 0,2-4 0 0 0,9 2 6 0 0,2 0 0 0 0,0 1-1 0 0,0-1 0 0 0,0 1 1 0 0,0-1-1 0 0,0 1 0 0 0,1-1 0 0 0,-1 0 1 0 0,0 1-1 0 0,0-1 0 0 0,0 0 1 0 0,1 0-1 0 0,-1 0 0 0 0,0-1 0 0 0,-8-10 11 0 0,0-10-16 0 0,2-10 0 0 0,8 1-16 0 0,0 25-64 0 0,4-1 0 0 0,18-22 51 0 0,-22 28 26 0 0,-1 0 0 0 0,1 0 0 0 0,0 0-1 0 0,-1 1 1 0 0,1-1 0 0 0,0 0 0 0 0,0 1 0 0 0,-1-1 0 0 0,1 0 0 0 0,0 1 0 0 0,0-1-1 0 0,0 1 1 0 0,0-1 0 0 0,0 1 0 0 0,0 0 0 0 0,1-1 0 0 0,8-3 3 0 0,0 1 0 0 0,16-4 0 0 0,-19 6 16 0 0,0 1 0 0 0,1 0 1 0 0,12 1-1 0 0,-12-1 201 0 0,-4 4-135 0 0,8 12 36 0 0,-9-12 12 0 0,-3 5 66 0 0,0-8-188 0 0,0 0 0 0 0,0-1 0 0 0,0 1 0 0 0,0 0 0 0 0,0 0 0 0 0,0 0 0 0 0,0 0 0 0 0,-1-1 0 0 0,1 1 0 0 0,0 0 0 0 0,0 0 0 0 0,-1-1 0 0 0,1 1 0 0 0,0 0 0 0 0,-1 0 0 0 0,1-1 0 0 0,-1 1 0 0 0,0 0 0 0 0,-4 7-13 0 0,-1-1 0 0 0,-1 0 0 0 0,1 0 0 0 0,-1-1 0 0 0,0 0 1 0 0,-1 0-1 0 0,1 0 0 0 0,-1-1 0 0 0,0 0 0 0 0,-9 3 0 0 0,-12 0-1003 0 0,26-7 659 0 0,1-1-156 0 0,-8-2-967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09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271 367 1151 0 0,'0'0'2202'0'0,"0"-6"-1660"0"0,-2-19-14 0 0,1 19 375 0 0,1 4-837 0 0,0 0-1 0 0,-1 1 1 0 0,1-1 0 0 0,-1 1-1 0 0,1-1 1 0 0,-1 0 0 0 0,1 1-1 0 0,-1-1 1 0 0,0 1 0 0 0,-2-3-1 0 0,1-1 65 0 0,0 0 234 0 0,-1 1-20 0 0,-2-3-139 0 0,-1-1 0 0 0,0 1 0 0 0,0 0 0 0 0,0 1 0 0 0,-1 0 0 0 0,-11-9 0 0 0,14 12-182 0 0,-1 0 0 0 0,1 1 1 0 0,-1-1-1 0 0,0 1 0 0 0,0 0 1 0 0,1 0-1 0 0,-1 1 0 0 0,0-1 1 0 0,0 1-1 0 0,-1 0 0 0 0,1 0 1 0 0,0 1-1 0 0,-10 0 0 0 0,10 1-34 0 0,1 0 0 0 0,0 0 0 0 0,0 0 0 0 0,0 1-1 0 0,0-1 1 0 0,0 1 0 0 0,0 0 0 0 0,0 0 0 0 0,0 1-1 0 0,1-1 1 0 0,-1 1 0 0 0,-3 4 0 0 0,2-2 3 0 0,0 0 0 0 0,1 1 0 0 0,0 0 0 0 0,0 0 1 0 0,1 0-1 0 0,-1 0 0 0 0,-1 7 0 0 0,-2 5 7 0 0,2 0-1 0 0,0 1 0 0 0,1 0 1 0 0,-3 32-1 0 0,7-42-3 0 0,-2-2-1 0 0,2 0 0 0 0,-1 1 0 0 0,1-1-1 0 0,0 0 1 0 0,1 1 0 0 0,-1-1 0 0 0,1 0 0 0 0,1 0 0 0 0,4 14 0 0 0,1-4-21 0 0,-7-16 24 0 0,0-1 1 0 0,0 0-1 0 0,0 1 1 0 0,1-1-1 0 0,-1 0 1 0 0,0 1-1 0 0,0-1 1 0 0,0 0-1 0 0,1 1 0 0 0,-1-1 1 0 0,0 0-1 0 0,1 1 1 0 0,-1-1-1 0 0,0 0 1 0 0,1 0-1 0 0,-1 1 1 0 0,0-1-1 0 0,1 0 0 0 0,-1 0 1 0 0,0 0-1 0 0,1 1 1 0 0,-1-1-1 0 0,1 0 1 0 0,0 0-1 0 0,22 10-66 0 0,-22-9 66 0 0,-1-1 0 0 0,1 0 1 0 0,-1 0-1 0 0,1 1 0 0 0,-1-1 1 0 0,1 0-1 0 0,-1 0 0 0 0,1 0 1 0 0,-1 0-1 0 0,1 0 0 0 0,-1 0 1 0 0,1 0-1 0 0,-1 0 0 0 0,1 0 1 0 0,-1 0-1 0 0,1 0 0 0 0,-1 0 1 0 0,1 0-1 0 0,-1 0 0 0 0,1-1 1 0 0,-1 1-1 0 0,0 0 0 0 0,1 0 1 0 0,-1-1-1 0 0,1 1 0 0 0,-1 0 1 0 0,1 0-1 0 0,-1-1 0 0 0,1 0 1 0 0,6-3-14 0 0,0 0 1 0 0,0-1-1 0 0,0 0 1 0 0,7-6-1 0 0,-4 1 15 0 0,-1-2 1 0 0,10-13-1 0 0,-7 5 65 0 0,12-28-8 0 0,5-16-35 0 0,5-12 114 0 0,-16 39-49 0 0,-10 16 2 0 0,-3 8-58 0 0,10-38 108 0 0,-6 13-58 0 0,-6 29 0 0 0,-1-1-13 0 0,5-28-43 0 0,-5 28 29 0 0,-2 4 17 0 0,0-20 20 0 0,0 20 1510 0 0,-2 7-1396 0 0,2 0-187 0 0,-1 0 0 0 0,0 0 0 0 0,1 0 0 0 0,-1 0 0 0 0,1 0-1 0 0,-1 1 1 0 0,1-1 0 0 0,-1 0 0 0 0,1 0 0 0 0,0 0 0 0 0,0 1 0 0 0,-1-1-1 0 0,1 0 1 0 0,0 0 0 0 0,0 0 0 0 0,0 1 0 0 0,0-1 0 0 0,1 0 0 0 0,-1 0-1 0 0,1 2 1 0 0,-1-2-12 0 0,7 139 9 0 0,-8-111-14 0 0,0-1 0 0 0,-7 34-1 0 0,-20 63-247 0 0,26-103-568 0 0,2-20 607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0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0 1351 0 0,'0'0'923'0'0,"-2"1"-486"0"0,-2 2-232 0 0,0-1-1 0 0,0 1 1 0 0,-1 0-1 0 0,2 0 1 0 0,-1 1-1 0 0,0-1 1 0 0,1 1-1 0 0,0 0 1 0 0,-1 0-1 0 0,2 0 1 0 0,-1 0-1 0 0,-2 5 1 0 0,-30 61 1240 0 0,32-64-1317 0 0,-2 6-22 0 0,0 0 0 0 0,1 1-1 0 0,0-1 1 0 0,1 1 0 0 0,0 0-1 0 0,1-1 1 0 0,0 17 0 0 0,2-25-618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1.4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42 655 0 0,'0'0'1492'0'0,"4"-7"-1094"0"0,8-21 8 0 0,-9 21 1410 0 0,-12 15-1225 0 0,-6 32-182 0 0,10-22-342 0 0,1 3 10 0 0,2 18 147 0 0,1-36-152 0 0,1 0 12 0 0,0 13 1231 0 0,9-15-1226 0 0,24 3-1 0 0,-25-3 176 0 0,2-3-180 0 0,28-5-10 0 0,-29 5 11 0 0,1 3-26 0 0,34 6-49 0 0,-37-5-7 0 0,0 0 0 0 0,-1 1 0 0 0,8 4 0 0 0,-14-7 0 0 0,1 0 0 0 0,-1 0 0 0 0,1 0 0 0 0,-1 1 0 0 0,1-1 0 0 0,-1 0 0 0 0,1 1 0 0 0,-1-1 0 0 0,0 0 0 0 0,1 1 0 0 0,-1-1 0 0 0,1 0 0 0 0,-1 1 0 0 0,0-1 0 0 0,1 1 0 0 0,-1-1 0 0 0,0 1 0 0 0,0-1 0 0 0,1 1 0 0 0,8 18 69 0 0,-8-18-66 0 0,-1-1 0 0 0,1 1 0 0 0,-1 0 0 0 0,0 0 0 0 0,1-1 0 0 0,-1 1-1 0 0,0 0 1 0 0,1 0 0 0 0,-1 0 0 0 0,0-1 0 0 0,0 1 0 0 0,0 0 0 0 0,0 0 0 0 0,0 0-1 0 0,0 0 1 0 0,0-1 0 0 0,0 1 0 0 0,0 0 0 0 0,0 0 0 0 0,-1 1 0 0 0,1 0 17 0 0,0 1-3 0 0,0-1 0 0 0,-1 0 0 0 0,1 1 0 0 0,0-1 0 0 0,-1 0 0 0 0,1 1 0 0 0,-1-1 1 0 0,0 0-1 0 0,0 0 0 0 0,-1 3 0 0 0,1-2 20 0 0,-2 2-28 0 0,0 0-1 0 0,1 0 0 0 0,-2 0 1 0 0,1-1-1 0 0,0 1 0 0 0,-1-1 1 0 0,0 0-1 0 0,0 0 1 0 0,0 0-1 0 0,-1 0 0 0 0,1-1 1 0 0,-7 4-1 0 0,10-7-11 0 0,-6 5-35 0 0,0 0 0 0 0,-1-1 0 0 0,0 0 0 0 0,0-1 0 0 0,0 0 0 0 0,0 0 0 0 0,0 0-1 0 0,-13 1 1 0 0,16-4-85 0 0,1-1 0 0 0,-1 1 0 0 0,0-1 0 0 0,1 0 0 0 0,-1-1 1 0 0,1 1-1 0 0,-1-1 0 0 0,-3-2 0 0 0,3 2-18 0 0,-3-1-317 0 0,-1-1-1 0 0,1 0 1 0 0,-10-8 0 0 0,17 12 436 0 0,-6-7-585 0 0,-9-11-47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1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59 599 0 0,'0'0'2187'0'0,"8"-7"-1436"0"0,25-20 17 0 0,-24 21 808 0 0,0 3-770 0 0,28-6 2 0 0,-27 7 502 0 0,25-1-565 0 0,-24 2-600 0 0,-2 0 385 0 0,0 3-470 0 0,34 7-930 0 0,-38-6 389 0 0,16 11-88 0 0,-16-11-450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6:14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1 818 12906,'1450'-817'0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5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134 135 143 0 0,'0'0'344'0'0,"-2"2"-212"0"0,-2 2 30 0 0,0-1-1 0 0,0 1 0 0 0,-1-1 0 0 0,1-1 0 0 0,-1 1 0 0 0,1 0 0 0 0,-1-1 0 0 0,0 0 0 0 0,0 0 0 0 0,0-1 0 0 0,0 1 0 0 0,0-1 0 0 0,-9 1 0 0 0,11-2-56 0 0,1 0 1 0 0,-1-1-1 0 0,1 1 0 0 0,-1 0 1 0 0,1-1-1 0 0,0 1 0 0 0,-1-1 1 0 0,1 0-1 0 0,0 0 0 0 0,0 0 1 0 0,-3-1-1 0 0,3 0-10 0 0,0 1-9 0 0,1 0 0 0 0,-1 0 1 0 0,1 0-1 0 0,-1 0 0 0 0,1 0 0 0 0,0-1 1 0 0,-1 1-1 0 0,1-1 0 0 0,0 1 0 0 0,0-1 1 0 0,0 1-1 0 0,0-1 0 0 0,0 1 1 0 0,-1-4-1 0 0,2 3-74 0 0,-2 0 199 0 0,0-23 174 0 0,1 20-267 0 0,2 0-29 0 0,1 0-62 0 0,2-14 105 0 0,0 13-60 0 0,12-18 13 0 0,-12 18-16 0 0,2 1-15 0 0,17-15-33 0 0,-17 16 296 0 0,2 2-227 0 0,2-1-59 0 0,-6 2-5 0 0,1 0 1 0 0,-1 0 0 0 0,0 0-1 0 0,0 1 1 0 0,9-1 186 0 0,-6 7-144 0 0,17 15-5 0 0,-17-15 0 0 0,-5-1-10 0 0,9 16-33 0 0,-8-11 32 0 0,0 13-15 0 0,-3-17-51 0 0,0-3-4 0 0,0-1 0 0 0,0 1 0 0 0,0-1 0 0 0,-1 0 0 0 0,1 1 0 0 0,-1-1 1 0 0,0 4-1 0 0,-5 14-45 0 0,-5 0 40 0 0,9-16 59 0 0,0-1-1 0 0,0 0 1 0 0,-1 0 0 0 0,0 0 0 0 0,0 0 0 0 0,1 0 0 0 0,-2 0 0 0 0,1-1-1 0 0,0 1 1 0 0,0-1 0 0 0,-1 0 0 0 0,1 0 0 0 0,-1 0 0 0 0,0-1 0 0 0,0 1 0 0 0,-4 0-1 0 0,6-1 6 0 0,0-1 0 0 0,0 0 0 0 0,0 0 0 0 0,0 0 0 0 0,0 0 0 0 0,0 0 0 0 0,0-1 0 0 0,0 1-1 0 0,0 0 1 0 0,0-1 0 0 0,0 0 0 0 0,0 1 0 0 0,0-1 0 0 0,-3-2 0 0 0,3 2-7 0 0,0 0 18 0 0,0 0 0 0 0,1-1-1 0 0,-1 1 1 0 0,0-1-1 0 0,0 1 1 0 0,1-1 0 0 0,-1 0-1 0 0,0 0 1 0 0,1 0-1 0 0,0 0 1 0 0,-1 0 0 0 0,0-3-1 0 0,0 2-32 0 0,1 0 27 0 0,-1-1-1 0 0,0 0 0 0 0,1 0 0 0 0,0 0 1 0 0,0-1-1 0 0,0 1 0 0 0,1 0 0 0 0,-1 0 1 0 0,1-5-1 0 0,0 5-37 0 0,-1-6 55 0 0,3-14-26 0 0,5-5-106 0 0,-5 23-18 0 0,4 1 29 0 0,17-18 36 0 0,-18 17-1 0 0,2 6 62 0 0,-1 1 0 0 0,1-1 0 0 0,12 3 0 0 0,-7 0-9 0 0,-11-3-27 0 0,-1 0-1 0 0,1 0 1 0 0,0 0 0 0 0,0 0 0 0 0,0 0-1 0 0,-1 0 1 0 0,1 0 0 0 0,0 1 0 0 0,0-1-1 0 0,-1 0 1 0 0,1 0 0 0 0,0 1 0 0 0,0-1-1 0 0,-1 1 1 0 0,1-1 0 0 0,0 1-1 0 0,-1-1 1 0 0,1 1 0 0 0,0 0 0 0 0,24 26-2 0 0,-6 1-67 0 0,-17-27 53 0 0,-1 1 0 0 0,0 0 0 0 0,0 0-1 0 0,0 0 1 0 0,0 0 0 0 0,0 0 0 0 0,-1 0 0 0 0,1 0 0 0 0,0 0-1 0 0,-1 0 1 0 0,1 3 0 0 0,-1 1-11 0 0,2 0-43 0 0,-3-1 2 0 0,-3 16 11 0 0,3-19 51 0 0,0 0 1 0 0,0 1-1 0 0,0-1 1 0 0,0 0-1 0 0,0 0 1 0 0,-3 3-1 0 0,-11 10-8 0 0,14-14 3 0 0,-3 3-15 0 0,0 0-1 0 0,0 0 1 0 0,0-1 0 0 0,-1 0-1 0 0,1 0 1 0 0,-1 0 0 0 0,0 0-1 0 0,0-1 1 0 0,0 0 0 0 0,0 0-1 0 0,-7 2 1 0 0,-4-3 11 0 0,0-2 11 0 0,3-7 0 0 0,3-3 0 0 0,3-9 0 0 0,-1-26-117 0 0,8 44 101 0 0,0 0-1 0 0,0 0 1 0 0,-1 1-1 0 0,1-1 1 0 0,0 0-1 0 0,1 0 1 0 0,-1 0-1 0 0,0 0 1 0 0,1-4-1 0 0,1 1-11 0 0,-2 1-54 0 0,3-2-94 0 0,7-18 80 0 0,-7 18 0 0 0,5 5 16 0 0,28-2 79 0 0,-36 3 4 0 0,1 0 0 0 0,0 0 0 0 0,-1 0 0 0 0,1 0 0 0 0,0-1 0 0 0,-1 1 0 0 0,1 1 0 0 0,0-1 0 0 0,0 0 0 0 0,-1 0 0 0 0,1 0 0 0 0,0 0 0 0 0,-1 0 0 0 0,1 1 0 0 0,0-1 0 0 0,-1 0 0 0 0,1 1 0 0 0,-1-1 0 0 0,1 0 0 0 0,0 1 0 0 0,-1-1 0 0 0,2 1 0 0 0,27 20 65 0 0,-22-16-4 0 0,-5 1 0 0 0,9 14 4 0 0,-9-15 16 0 0,-2-3-74 0 0,0-1 0 0 0,0 0 0 0 0,0 0 0 0 0,0 1 1 0 0,1-1-1 0 0,-1 0 0 0 0,0 0 0 0 0,0 0 0 0 0,1 1 0 0 0,-1-1 0 0 0,1 0 0 0 0,0 2 0 0 0,0-2-1 0 0,0 1 1 0 0,-1-1 0 0 0,1 1-1 0 0,-1-1 1 0 0,1 1 0 0 0,-1 0-1 0 0,0-1 1 0 0,0 1 0 0 0,1 0-1 0 0,-1-1 1 0 0,0 1-1 0 0,-1 0 1 0 0,1 2 0 0 0,-2 19 84 0 0,-4-4 2 0 0,0-7 0 0 0,3-7-16 0 0,-12 6-64 0 0,11-10-29 0 0,2-2-3 0 0,0 2-139 0 0,-1-2-151 0 0,2 1 246 0 0,1 0 0 0 0,-1 0 1 0 0,1 0-1 0 0,-1 0 1 0 0,0 0-1 0 0,1 0 0 0 0,-1 0 1 0 0,1 0-1 0 0,-1 0 1 0 0,1-1-1 0 0,-1 1 0 0 0,1 0 1 0 0,-1 0-1 0 0,1-1 1 0 0,-1 1-1 0 0,0-1 0 0 0,-6-6-260 0 0,5 5-34 0 0,1-1-716 0 0,-4-12 181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6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264 83 1151 0 0,'0'0'1691'0'0,"2"-7"-1102"0"0,7-25 739 0 0,-9 31-1248 0 0,1-1-1 0 0,-1 1 0 0 0,0 0 0 0 0,0-1 0 0 0,-1 1 0 0 0,1 0 0 0 0,0-1 0 0 0,0 1 0 0 0,0 0 1 0 0,-1 0-1 0 0,1-1 0 0 0,-2-1 0 0 0,1 0 88 0 0,-2-3 340 0 0,1 4-404 0 0,-1 0-1 0 0,0 1 1 0 0,1-1 0 0 0,-1 1 0 0 0,0-1-1 0 0,0 1 1 0 0,0 0 0 0 0,0 0 0 0 0,0 0-1 0 0,-1 1 1 0 0,1-1 0 0 0,0 1-1 0 0,0-1 1 0 0,0 1 0 0 0,-5 1 0 0 0,2-1-8 0 0,1 1 1 0 0,-1 1-1 0 0,0-1 1 0 0,0 1-1 0 0,1 0 1 0 0,-1 0-1 0 0,-9 6 1 0 0,3-1-28 0 0,1 1 1 0 0,0 0 0 0 0,1 1 0 0 0,0 0 0 0 0,0 1 0 0 0,-15 19-1 0 0,16-17-23 0 0,0 1 1 0 0,1 0-1 0 0,1 0 0 0 0,0 0 0 0 0,1 1 0 0 0,0 0 0 0 0,1 0 0 0 0,1 1 0 0 0,0 0 0 0 0,-2 23 0 0 0,7-27 30 0 0,-1-11-75 0 0,1 5 14 0 0,1 0 0 0 0,-1 0 0 0 0,1 0 1 0 0,4 7-1 0 0,-4-9-8 0 0,0 1-1 0 0,1-1 1 0 0,-1 0 0 0 0,1 0 0 0 0,0 0 0 0 0,0 0 0 0 0,0 0 0 0 0,0-1-1 0 0,8 5 1 0 0,-2-2 2 0 0,1 0-1 0 0,19 5 1 0 0,-28-9-4 0 0,1-1 1 0 0,-1 1-1 0 0,1-1 1 0 0,-1 0-1 0 0,1 1 1 0 0,-1-1-1 0 0,1 0 1 0 0,-1 0-1 0 0,1 0 0 0 0,-1 0 1 0 0,3 0-1 0 0,34-4 60 0 0,-20 2-10 0 0,15-7-33 0 0,-16 4 6 0 0,15-10-102 0 0,-24 12-49 0 0,-2-2-1260 0 0,19-12 981 0 0,-19 12-51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9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13 4319 0 0,'-6'-11'10768'0'0,"5"11"-10354"0"0,-16-2 4478 0 0,13 3-4341 0 0,-1-1 0 0 0,1 1 0 0 0,-1 0-1 0 0,1 1 1 0 0,-7 2 0 0 0,9-3-434 0 0,-1 1 0 0 0,1 0 0 0 0,-1-1 0 0 0,1 1 0 0 0,0 0 1 0 0,0 0-1 0 0,0 1 0 0 0,0-1 0 0 0,1 0 0 0 0,-1 1 0 0 0,0-1 0 0 0,1 1 0 0 0,0-1 1 0 0,-1 1-1 0 0,1-1 0 0 0,0 1 0 0 0,1 0 0 0 0,-2 4 0 0 0,0 5 45 0 0,0 1-1 0 0,0 24 1 0 0,2-27-74 0 0,0 26 1 0 0,2 1 0 0 0,2-1-1 0 0,13 63 1 0 0,-15-89-71 0 0,1-1-1 0 0,0 0 0 0 0,0 0 1 0 0,1-1-1 0 0,0 1 1 0 0,0-1-1 0 0,7 10 0 0 0,-8-15-30 0 0,-1 0 0 0 0,1 0 0 0 0,-1 0 1 0 0,1-1-1 0 0,0 1 0 0 0,0-1 0 0 0,0 0 0 0 0,0 0 0 0 0,0 0 0 0 0,1 0 0 0 0,-1 0 0 0 0,1-1 0 0 0,-1 1 0 0 0,1-1 0 0 0,0 0 0 0 0,-1 0 0 0 0,1 0 0 0 0,0-1 0 0 0,0 1 0 0 0,4-1 0 0 0,-4 0-50 0 0,25-2-1578 0 0,-27 2 1210 0 0,-1 0-1 0 0,1 0 0 0 0,-1-1 0 0 0,1 1 0 0 0,-1-1 0 0 0,1 1 0 0 0,-1-1 0 0 0,0 0 1 0 0,1 1-1 0 0,-1-1 0 0 0,0 0 0 0 0,1 0 0 0 0,-1 0 0 0 0,0 0 0 0 0,0 0 0 0 0,1-2 1 0 0,1-1-1931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182 49 599 0 0,'-9'-25'293'0'0,"0"18"353"0"0,4 4-481 0 0,3 1-69 0 0,-1 0 0 0 0,1 1 0 0 0,-1 0 0 0 0,1-1-1 0 0,-1 1 1 0 0,0 0 0 0 0,0 0 0 0 0,1 0 0 0 0,-1 1-1 0 0,0-1 1 0 0,0 1 0 0 0,0-1 0 0 0,0 1-1 0 0,0 0 1 0 0,0 0 0 0 0,0 0 0 0 0,0 1 0 0 0,1-1-1 0 0,-1 1 1 0 0,0-1 0 0 0,0 1 0 0 0,0 0 0 0 0,1 0-1 0 0,-1 0 1 0 0,0 1 0 0 0,1-1 0 0 0,-1 1-1 0 0,1-1 1 0 0,-1 1 0 0 0,1 0 0 0 0,0 0 0 0 0,-3 3-1 0 0,-1 1 18 0 0,0 1 0 0 0,0 0-1 0 0,1 0 1 0 0,0 1-1 0 0,0 0 1 0 0,1 0-1 0 0,0 0 1 0 0,0 0 0 0 0,-3 12-1 0 0,3-4-78 0 0,0 1-1 0 0,1-1 1 0 0,1 1 0 0 0,1-1-1 0 0,0 1 1 0 0,1 0 0 0 0,1 0-1 0 0,0-1 1 0 0,1 1 0 0 0,1-1-1 0 0,7 24 1 0 0,-7-34-28 0 0,0 0 0 0 0,0 0-1 0 0,0 0 1 0 0,1 0 0 0 0,0-1-1 0 0,0 1 1 0 0,1-1 0 0 0,-1 0 0 0 0,7 5-1 0 0,-7-6-73 0 0,5-3-268 0 0,25 3 192 0 0,-25-2-61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6.7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 1807 0 0,'0'0'486'0'0,"-2"3"-138"0"0,-13 21 586 0 0,-21 32 1014 0 0,-36 75 0 0 0,67-114-2248 0 0,4-13-42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7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16 431 0 0,'0'0'1450'0'0,"0"-4"-1036"0"0,-2-7 5 0 0,1 11-394 0 0,1 0 0 0 0,0 0-1 0 0,0 0 1 0 0,0 0 0 0 0,0 0 0 0 0,0 0-1 0 0,-1 0 1 0 0,1 0 0 0 0,0 0 0 0 0,0 0-1 0 0,0 0 1 0 0,0 0 0 0 0,0 0-1 0 0,-1 1 1 0 0,1-1 0 0 0,0 0 0 0 0,0 0-1 0 0,0 0 1 0 0,0 0 0 0 0,0 0-1 0 0,0 0 1 0 0,0 0 0 0 0,0 1 0 0 0,-1-1-1 0 0,1 0 1 0 0,0 0 0 0 0,0 0 0 0 0,0 0-1 0 0,0 0 1 0 0,0 0 0 0 0,0 1-1 0 0,0-1 1 0 0,0 0 0 0 0,0 0 0 0 0,0 0-1 0 0,0 0 1 0 0,0 1 0 0 0,0-1-1 0 0,0 0 1 0 0,-1 6 303 0 0,0-1 0 0 0,0 1 0 0 0,0 0 0 0 0,1 8 0 0 0,0 24 503 0 0,3 3-206 0 0,2 1-77 0 0,0-3-321 0 0,-1-2-83 0 0,-2 36 86 0 0,-3-66-251 0 0,1-2-79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18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199 163 975 0 0,'0'0'118'0'0,"-1"2"123"0"0,-4 3-47 0 0,1-1 1 0 0,-1 0-1 0 0,0 0 0 0 0,0 0 0 0 0,0 0 1 0 0,-1-1-1 0 0,1 0 0 0 0,-10 3 0 0 0,3-1 74 0 0,0 0-1 0 0,-1-1 0 0 0,-16 4 0 0 0,26-8-219 0 0,-1 1 0 0 0,1-1 0 0 0,0 1 1 0 0,-1-1-1 0 0,1 0 0 0 0,0 0 0 0 0,-1 0 0 0 0,1-1 0 0 0,0 1 0 0 0,-1-1 0 0 0,-4-1 0 0 0,6 0-21 0 0,0 1 1 0 0,1 0-1 0 0,-1 0 1 0 0,0-1-1 0 0,0 1 1 0 0,1-1 0 0 0,-1 0-1 0 0,1 1 1 0 0,0-1-1 0 0,-1 0 1 0 0,1 0-1 0 0,0 0 1 0 0,0 0 0 0 0,0 0-1 0 0,0 0 1 0 0,0 0-1 0 0,1 0 1 0 0,-1 0-1 0 0,1-1 1 0 0,-1 1 0 0 0,1-3-1 0 0,-2 0 0 0 0,2 2-10 0 0,-1 1 0 0 0,1-1 0 0 0,-1 1-1 0 0,1-1 1 0 0,0 0 0 0 0,0 1 0 0 0,0-4-1 0 0,-1 0 10 0 0,1 3-13 0 0,0 1 1 0 0,0-1-1 0 0,0 0 1 0 0,0 0-1 0 0,0 1 1 0 0,0-1-1 0 0,2-5 1 0 0,2-15 12 0 0,-3 18 49 0 0,4-2-16 0 0,20-27-38 0 0,6 7 38 0 0,-25 22 135 0 0,5 2-90 0 0,31-7 7 0 0,-31 7 178 0 0,-2 7-137 0 0,27 10-8 0 0,-27-10-33 0 0,-4 1-14 0 0,13 17-1 0 0,-12-11-1 0 0,-3-6-65 0 0,-2-3-16 0 0,0 0 0 0 0,0 0 0 0 0,-1 0 0 0 0,1 0-1 0 0,0 1 1 0 0,-1-1 0 0 0,0 0 0 0 0,1 0 0 0 0,-1 3 0 0 0,1 0 11 0 0,0-3-16 0 0,-1 0 0 0 0,1-1 0 0 0,-1 1-1 0 0,0 0 1 0 0,0-1 0 0 0,0 1-1 0 0,0 0 1 0 0,0 0 0 0 0,0-1-1 0 0,0 1 1 0 0,0 0 0 0 0,-1-1-1 0 0,0 3 1 0 0,-5 20 16 0 0,-3 2 23 0 0,-1-9-46 0 0,7-13-75 0 0,1 0 0 0 0,-1 0 1 0 0,0-1-1 0 0,0 1 0 0 0,-1-1 0 0 0,1 1 1 0 0,-1-1-1 0 0,0 0 0 0 0,0 0 1 0 0,0-1-1 0 0,0 1 0 0 0,0-1 1 0 0,0 0-1 0 0,-1 0 0 0 0,1 0 0 0 0,-8 1 1 0 0,-14-3-1866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23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44 599 0 0,'0'0'16'0'0,"-2"1"-52"0"0,9 17 6806 0 0,36-37-6458 0 0,-32 14 550 0 0,0 1-595 0 0,32-15-10 0 0,-32 14 478 0 0,0 2-646 0 0,-4 1-74 0 0,0 1 0 0 0,0-1-1 0 0,0 1 1 0 0,9 0 0 0 0,-15 1-15 0 0,0 0 0 0 0,0 0-1 0 0,0 0 1 0 0,0 0 0 0 0,0 1 0 0 0,0-1 0 0 0,0 0 0 0 0,0 1 0 0 0,0-1 0 0 0,0 1 0 0 0,0-1 0 0 0,0 1 0 0 0,0-1 0 0 0,0 1 0 0 0,0 0 0 0 0,-1 0 0 0 0,1-1 0 0 0,0 1-1 0 0,0 0 1 0 0,0 1 0 0 0,3 3-21 0 0,-2 0 1 0 0,1 0-1 0 0,0 0 0 0 0,-1 0 0 0 0,0 0 0 0 0,0 0 0 0 0,-1 0 0 0 0,1 1 1 0 0,-1-1-1 0 0,0 1 0 0 0,-1-1 0 0 0,1 1 0 0 0,-1-1 0 0 0,0 1 0 0 0,-1-1 1 0 0,1 1-1 0 0,-1-1 0 0 0,0 1 0 0 0,-2 5 0 0 0,0-2-21 0 0,0 1 0 0 0,-1-1-1 0 0,-1 0 1 0 0,1-1 0 0 0,-1 1-1 0 0,-1-1 1 0 0,1 0 0 0 0,-1 0 0 0 0,-11 11-1 0 0,15-17 29 0 0,0-1-1 0 0,0 1 1 0 0,0 0-1 0 0,0-1 0 0 0,-1 0 1 0 0,1 1-1 0 0,0-1 0 0 0,0 0 1 0 0,-1 0-1 0 0,1 0 1 0 0,-1-1-1 0 0,1 1 0 0 0,-5 0 1 0 0,2 0-6 0 0,1 1 1 0 0,0-1 0 0 0,0 1 0 0 0,0 0-1 0 0,0 1 1 0 0,0-1 0 0 0,0 1-1 0 0,0-1 1 0 0,-3 5 0 0 0,-16 10 0 0 0,19-15 45 0 0,1 0 65 0 0,0 0-1 0 0,0 0 0 0 0,0-1 0 0 0,0 1 1 0 0,-1-1-1 0 0,1 0 0 0 0,-7 1 1644 0 0,22-2-1550 0 0,55-5 480 0 0,-24 2-520 0 0,-33 2 160 0 0,1 2-232 0 0,34 1-1 0 0,-43-2-66 0 0,0 0 1 0 0,-1 0-1 0 0,1 0 1 0 0,0 0-1 0 0,0 1 1 0 0,-1-1-1 0 0,1 0 1 0 0,0 1-1 0 0,1 0 1 0 0,29 12-18 0 0,-24-10-96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26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44 599 0 0,'-1'1'82'0'0,"1"-1"-1"0"0,-1 1 0 0 0,0 0 0 0 0,1-1 0 0 0,-1 1 0 0 0,1 0 1 0 0,-1-1-1 0 0,0 1 0 0 0,1-1 0 0 0,-1 1 0 0 0,0-1 0 0 0,0 1 1 0 0,-1 0-1 0 0,2-1-56 0 0,-1 0 0 0 0,-6-6 3236 0 0,11-2-2925 0 0,14-23 0 0 0,-14 23 1480 0 0,7 9-1568 0 0,42 1 232 0 0,-45 1-360 0 0,-2-1-114 0 0,1 1 0 0 0,-1-1 0 0 0,8 5 0 0 0,-12-5-7 0 0,0-1-1 0 0,-1 1 1 0 0,1-1 0 0 0,0 1-1 0 0,-1 0 1 0 0,1 0-1 0 0,-1-1 1 0 0,0 1-1 0 0,0 0 1 0 0,2 4-1 0 0,-1-1-11 0 0,0-1 0 0 0,0 1 0 0 0,0 0 0 0 0,-1 1 0 0 0,0-1 0 0 0,0 0 0 0 0,-1 0 0 0 0,1 0 0 0 0,-1 1-1 0 0,0-1 1 0 0,0 0 0 0 0,-1 0 0 0 0,0 0 0 0 0,0 1 0 0 0,0-1 0 0 0,0 0 0 0 0,-1 0 0 0 0,0 0 0 0 0,0-1 0 0 0,0 1-1 0 0,-5 7 1 0 0,-17 26-94 0 0,17-27 74 0 0,0 1 1 0 0,-15 18-1 0 0,13-22 7 0 0,-1 1-1 0 0,1-1 1 0 0,-18 10-1 0 0,17-11 91 0 0,-1 1 0 0 0,1 0 0 0 0,-11 11-1 0 0,-18 22 1969 0 0,48-39-1930 0 0,28 6 22 0 0,-27-6 146 0 0,44-4-6 0 0,-43 1-8 0 0,-1 0-121 0 0,29-2 28 0 0,-29 2 466 0 0,-1 2-533 0 0,3-1-69 0 0,5 1 9 0 0,2-1-115 0 0,-14 4-985 0 0,12 13 561 0 0,-12-13-10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28.9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53 287 0 0,'-3'6'27'0'0,"3"-4"282"0"0,-1-2-132 0 0,-18-6 5319 0 0,19 5-5401 0 0,21-25 159 0 0,-16 20 688 0 0,5 2-690 0 0,28-10 4 0 0,-28 10 240 0 0,-2 5-321 0 0,2 2-120 0 0,-6-2 19 0 0,1 0 1 0 0,0 0 0 0 0,0-1-1 0 0,9 1 1 0 0,-6 2-8 0 0,24 9-41 0 0,-18-4 38 0 0,13 14-60 0 0,-8 0-62 0 0,-15-14-9 0 0,-4-3 25 0 0,0 0 0 0 0,-1 0 0 0 0,1 1 1 0 0,-1-1-1 0 0,0 0 0 0 0,-1 0 0 0 0,1 0 0 0 0,-1 0 0 0 0,0-1 0 0 0,0 1 0 0 0,0 0 0 0 0,-1-1 1 0 0,0 1-1 0 0,0-1 0 0 0,0 0 0 0 0,0 0 0 0 0,-5 5 0 0 0,2-4 26 0 0,0 0 1 0 0,1 0-1 0 0,-2 0 0 0 0,1-1 0 0 0,0 0 0 0 0,-1 0 0 0 0,0-1 0 0 0,0 0 1 0 0,0 0-1 0 0,0 0 0 0 0,-10 2 0 0 0,13-5 88 0 0,-4 0-1 0 0,7 0 126 0 0,11-1-973 0 0,30-2 771 0 0,-39 3 9 0 0,0 0-1 0 0,0 0 1 0 0,0 0 0 0 0,0 0 0 0 0,0 0 0 0 0,0 0 0 0 0,0 0-1 0 0,0 0 1 0 0,0 0 0 0 0,0 0 0 0 0,0 1 0 0 0,0-1 0 0 0,0 0 0 0 0,0 1-1 0 0,0-1 1 0 0,1 1 0 0 0,34 20 57 0 0,-31-18-53 0 0,-1 0-1 0 0,0 1 0 0 0,7 8 1 0 0,-11-12-4 0 0,0 1 0 0 0,1-1 0 0 0,-1 0 0 0 0,0 1 0 0 0,1-1 0 0 0,-1 1 0 0 0,0-1 0 0 0,1 0 0 0 0,-1 1 0 0 0,0-1 0 0 0,0 1 0 0 0,0-1 1 0 0,0 1-1 0 0,1-1 0 0 0,-1 0 0 0 0,0 1 0 0 0,0-1 0 0 0,0 1 0 0 0,0-1 0 0 0,0 1 0 0 0,0 2 12 0 0,1 1 14 0 0,-1-1-1 0 0,0 0 1 0 0,0 0 0 0 0,0 0-1 0 0,0 0 1 0 0,0 0 0 0 0,-1 0-1 0 0,0 1 1 0 0,1-1-1 0 0,-1 0 1 0 0,0 0 0 0 0,-3 5-1 0 0,0-1 67 0 0,-1 1 0 0 0,-1 0 0 0 0,1-1 0 0 0,-1 0 0 0 0,0-1 0 0 0,-1 1 0 0 0,0-1 0 0 0,0 0 0 0 0,0-1 0 0 0,-1 0 0 0 0,1 0 0 0 0,-17 7 0 0 0,16-9-45 0 0,1 0-1 0 0,-1 0 0 0 0,0-1 0 0 0,-1-1 0 0 0,1 1 0 0 0,0-1 1 0 0,0-1-1 0 0,-14 0 0 0 0,3-1-793 0 0,1-2-1 0 0,-30-7 1 0 0,45 8-287 0 0,-5-4-1570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6:30.2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443 273 599 0 0,'0'0'858'0'0,"0"2"-442"0"0,-9 14 1590 0 0,-10-17-144 0 0,19 1-1839 0 0,0 0 0 0 0,-1 0 0 0 0,1 0 1 0 0,0 0-1 0 0,-1 0 0 0 0,1 0 0 0 0,-1 0 1 0 0,1 0-1 0 0,0 0 0 0 0,-1 0 0 0 0,1 0 0 0 0,0 0 1 0 0,-1 0-1 0 0,1 0 0 0 0,0 1 0 0 0,0-1 1 0 0,-1 0-1 0 0,1 0 0 0 0,0 0 0 0 0,-1 1 1 0 0,1-1-1 0 0,0 0 0 0 0,0 0 0 0 0,-1 1 0 0 0,-7 4 517 0 0,3-4-403 0 0,0 0-1 0 0,0-1 1 0 0,0 1 0 0 0,0-1 0 0 0,1 0-1 0 0,-1-1 1 0 0,0 1 0 0 0,0-1 0 0 0,0 0 0 0 0,0 0-1 0 0,-8-4 1 0 0,4 3-31 0 0,1 0 1 0 0,-1 0-1 0 0,-9-1 0 0 0,-11 0 84 0 0,23 2-144 0 0,-1 0-1 0 0,0 0 1 0 0,1 1 0 0 0,-1 0-1 0 0,0 0 1 0 0,-10 2 0 0 0,10-1-34 0 0,0 0 0 0 0,0 0 1 0 0,0 0-1 0 0,0-1 0 0 0,-1 0 0 0 0,1-1 1 0 0,0 0-1 0 0,-12-2 0 0 0,16 2-20 0 0,0 1-1 0 0,-1 0 0 0 0,1 0 1 0 0,0 0-1 0 0,-1 0 0 0 0,1 1 1 0 0,0 0-1 0 0,-1-1 0 0 0,1 1 1 0 0,0 0-1 0 0,0 0 0 0 0,-4 2 1 0 0,4-1 7 0 0,-1-1 1 0 0,1 0 0 0 0,-1 1-1 0 0,0-2 1 0 0,0 1-1 0 0,1 0 1 0 0,-1-1 0 0 0,-6 1-1 0 0,-2-7-5 0 0,12 6 12 0 0,-1-1 0 0 0,1 1 1 0 0,-1-1-1 0 0,0 1 0 0 0,1-1 0 0 0,-1 1 1 0 0,0 0-1 0 0,1-1 0 0 0,-1 1 1 0 0,0 0-1 0 0,1 0 0 0 0,-1 0 1 0 0,0-1-1 0 0,0 1 0 0 0,1 0 0 0 0,-1 0 1 0 0,-1 0-1 0 0,2 0-4 0 0,-1 0 1 0 0,1 0-1 0 0,0 0 1 0 0,-1 0-1 0 0,1 0 1 0 0,0 0-1 0 0,-1 0 1 0 0,1 0-1 0 0,0 0 1 0 0,-1 0-1 0 0,1-1 0 0 0,0 1 1 0 0,0 0-1 0 0,-1 0 1 0 0,1 0-1 0 0,0 0 1 0 0,-1-1-1 0 0,1 1 1 0 0,0 0-1 0 0,0 0 0 0 0,0-1 1 0 0,-1 1-1 0 0,1 0 1 0 0,0-1-1 0 0,0 1 1 0 0,0 0-1 0 0,-1 0 1 0 0,1-1-1 0 0,0 0 0 0 0,0 1 44 0 0,0 0-1 0 0,0-1 0 0 0,0 1 1 0 0,-1 0-1 0 0,1-1 0 0 0,0 1 0 0 0,0 0 1 0 0,-1-1-1 0 0,1 1 0 0 0,0 0 0 0 0,0-1 1 0 0,-1 1-1 0 0,1 0 0 0 0,0 0 1 0 0,-1-1-1 0 0,1 1 0 0 0,0 0 0 0 0,-1 0 1 0 0,1 0-1 0 0,0 0 0 0 0,-1-1 1 0 0,1 1-1 0 0,-1 0 0 0 0,1 0 0 0 0,1-5 27 0 0,5-17 2 0 0,-4 16 308 0 0,6 1-315 0 0,25-15 10 0 0,-17 7-10 0 0,15-18-43 0 0,6-8 45 0 0,-32 33 6 0 0,1-1 0 0 0,14-19 15 0 0,-15 20 102 0 0,1-2-96 0 0,18-23 2 0 0,-18 23 108 0 0,-1 2-108 0 0,16-19-20 0 0,-16 19 248 0 0,-3 10-398 0 0,-1 2 97 0 0,1-1 1 0 0,-1 1-1 0 0,0-1 1 0 0,-1 1 0 0 0,1 0-1 0 0,-1 0 1 0 0,-1-1-1 0 0,1 1 1 0 0,-2 9 0 0 0,-42 303-206 0 0,43-304 17 0 0,1 0 0 0 0,1 21 1 0 0,-1-33 38 0 0,1 1-819 0 0,4 10 672 0 0,-4-10-54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28:55.4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83 775 0 0,'0'0'80'0'0,"1"-5"68"0"0,-1 0-84 0 0,5-19 442 0 0,1 3-212 0 0,-5 15 40 0 0,1 1 8 0 0,6-12 755 0 0,-8 17-1072 0 0,0 0 1 0 0,1 0-1 0 0,-1 0 0 0 0,0 0 1 0 0,0 0-1 0 0,0 0 1 0 0,0 0-1 0 0,0 0 1 0 0,0 0-1 0 0,0 0 0 0 0,0 0 1 0 0,0 0-1 0 0,0 0 1 0 0,0 0-1 0 0,0 0 0 0 0,1 0 1 0 0,-1 0-1 0 0,0 0 1 0 0,0 0-1 0 0,0 0 1 0 0,0 0-1 0 0,0 0 0 0 0,0 0 1 0 0,0 0-1 0 0,0 0 1 0 0,0 0-1 0 0,0 0 0 0 0,1 1 179 0 0,-1-1-179 0 0,0 0 1 0 0,0 0-1 0 0,0 0 0 0 0,0 0 1 0 0,0 0-1 0 0,0 0 1 0 0,0 0-1 0 0,0 0 1 0 0,0 0-1 0 0,0 0 0 0 0,0 1 1 0 0,0-1-1 0 0,0 0 1 0 0,0 0-1 0 0,0 0 0 0 0,0 0 1 0 0,0 0-1 0 0,0 0 1 0 0,0 0-1 0 0,0 0 1 0 0,0 0-1 0 0,0 0 0 0 0,0 0 1 0 0,0 1-1 0 0,0-1 1 0 0,0 0-1 0 0,0 0 0 0 0,0 0 1 0 0,0 0-1 0 0,-2 20 1157 0 0,-9 104 1060 0 0,6 178 0 0 0,14-174-1219 0 0,-3-85-732 0 0,-1-15-207 0 0,1-3 4 0 0,8 37 44 0 0,-13-57-212 0 0,-2-1-784 0 0,-1 15-1604 0 0,-7-27-648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28:56.2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0 454 431 0 0,'0'0'7264'0'0,"9"0"-6720"0"0,24 0-10 0 0,-24 0 412 0 0,3 2-490 0 0,34 6-29 0 0,-34-6-124 0 0,0 1-58 0 0,58 9 208 0 0,-12-1-145 0 0,3-3-44 0 0,-50-6-229 0 0,35 1 98 0 0,-36-2-106 0 0,-2 0 26 0 0,0-1 0 0 0,0 0 1 0 0,13-1-1 0 0,22-2 43 0 0,-33 2 99 0 0,-1-1-84 0 0,28-8 7 0 0,-28 7 410 0 0,-3-2-433 0 0,16-13-7 0 0,-16 13 505 0 0,-8 4-539 0 0,-8-4-58 0 0,-1 3-55 0 0,11 1 58 0 0,-1-1-1 0 0,0 1 1 0 0,0 0 0 0 0,1-1-1 0 0,-1 1 1 0 0,1-1 0 0 0,-1 1-1 0 0,1 0 1 0 0,0-1 0 0 0,-1-2-1 0 0,-2-28 16 0 0,-8-248 771 0 0,9 253-757 0 0,0-7 27 0 0,0-2 143 0 0,1 17-134 0 0,1 14 671 0 0,0 11-670 0 0,2 0-43 0 0,0 20 84 0 0,2 336 338 0 0,-5-235-376 0 0,4-42-68 0 0,-1-57 0 0 0,1 10 0 0 0,0-2 0 0 0,0-9-16 0 0,-2-21-62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3326 4844 1583 0 0,'0'1'114'0'0,"-1"2"-62"0"0,-2 1 307 0 0,0-1 1 0 0,-1 1-1 0 0,1 0 1 0 0,-1-1-1 0 0,0 0 1 0 0,0 1-1 0 0,0-2 1 0 0,0 1-1 0 0,0 0 1 0 0,-8 2-1 0 0,-10 5 627 0 0,0 0-1 0 0,-1-2 1 0 0,-26 5-1 0 0,-71 11 187 0 0,69-16-640 0 0,-149 18 646 0 0,165-23-909 0 0,1-2 0 0 0,0-2 0 0 0,0-1 1 0 0,-62-12-1 0 0,69 10-42 0 0,0 1 0 0 0,-1 2 0 0 0,-50 2 0 0 0,16 1 45 0 0,35-2-188 0 0,-56 0 287 0 0,-146-17 0 0 0,171 6-197 0 0,-1-4-1 0 0,2-1 0 0 0,-90-40 1 0 0,-27-37 111 0 0,46 21 162 0 0,112 65-407 0 0,-228-127 244 0 0,193 96-192 0 0,-84-79 1 0 0,33 27 114 0 0,70 63-218 0 0,-203-178 294 0 0,194 162-230 0 0,3-2 0 0 0,-38-55 0 0 0,74 96-55 0 0,-31-47 65 0 0,2-1 1 0 0,-35-86-1 0 0,46 94-60 0 0,-57-135 151 0 0,26 54-120 0 0,35 84-24 0 0,1-1 1 0 0,-16-80-1 0 0,-1-92 40 0 0,23 151-59 0 0,-2-31 9 0 0,4-1 0 0 0,7-130 0 0 0,3 188 0 0 0,7-48 0 0 0,-6 49 0 0 0,5-19 0 0 0,3-7 0 0 0,8-36 0 0 0,-7 33 0 0 0,-4 27 0 0 0,10-31 54 0 0,-5 15-44 0 0,0-10-10 0 0,-1 14 0 0 0,7-16 11 0 0,1 4 32 0 0,0 10-33 0 0,0 0-10 0 0,8-7 0 0 0,-2 7 0 0 0,3 1 0 0 0,7-6 0 0 0,14-12 0 0 0,6-2 0 0 0,7 1 0 0 0,4 2 12 0 0,0 6 48 0 0,0 7 0 0 0,3 8-48 0 0,-1 3-12 0 0,-4 1 0 0 0,-1-2 0 0 0,7-1 0 0 0,-7 9 11 0 0,-38 23 32 0 0,40-17-22 0 0,22-9 22 0 0,10 0-33 0 0,2 0-10 0 0,-23 7 12 0 0,-48 20 36 0 0,40-21-36 0 0,15-8-1 0 0,5-2 32 0 0,5 1-33 0 0,-13 8 2 0 0,-50 23 36 0 0,47-17-36 0 0,15-1-12 0 0,2 3 0 0 0,-19 9 11 0 0,-47 13 32 0 0,42-4-33 0 0,18 1-10 0 0,2 2 0 0 0,-7 0 12 0 0,-52 4 36 0 0,30-2-24 0 0,-30 2 24 0 0,50-1-36 0 0,8 4-12 0 0,-22 3 11 0 0,-7 2 44 0 0,-47-3-46 0 0,10 1 34 0 0,37 8-33 0 0,6-2 1 0 0,-39-7 32 0 0,46 3-33 0 0,13 1-10 0 0,-1 0 0 0 0,-16-2 11 0 0,-44-3 32 0 0,37 0-22 0 0,11 5 22 0 0,-10 2-22 0 0,-39-5 22 0 0,41 10-33 0 0,18 7-10 0 0,-9 2 0 0 0,-5 4 0 0 0,1 0 12 0 0,-3-2 47 0 0,-3 1-4 0 0,-1 4-45 0 0,2 3-10 0 0,-1 4 0 0 0,-5 4 0 0 0,8 11 60 0 0,-25-17-48 0 0,-6 0-12 0 0,-5-3 0 0 0,0 1 0 0 0,6 6 54 0 0,-11-13-44 0 0,10 8-10 0 0,14 8 0 0 0,0 0 0 0 0,-13-9 0 0 0,-5 0 0 0 0,-3 4 0 0 0,-3 0 0 0 0,-2 2 0 0 0,-2 1 0 0 0,-1-2 0 0 0,-3-2 0 0 0,-2-2 0 0 0,1 2 0 0 0,-1 4 0 0 0,-1 3 0 0 0,50 160 0 0 0,-19-52 0 0 0,-28-93 0 0 0,-3 1 0 0 0,-2 1 0 0 0,-3 0 0 0 0,6 80 0 0 0,21 207 0 0 0,-34-308 0 0 0,3 20-18 0 0,-3 1 0 0 0,-2 0 0 0 0,-9 107 0 0 0,-5-61 23 0 0,-10 71-109 0 0,13-128 80 0 0,-23 78-1 0 0,-48 89-46 0 0,53-158 45 0 0,-53 88-1 0 0,77-142 27 0 0,-95 144-84 0 0,71-112 35 0 0,-60 64 1 0 0,-33 20-80 0 0,-153 142 117 0 0,204-197 11 0 0,-114 85 0 0 0,148-128 0 0 0,-56 28 0 0 0,35-21 0 0 0,-208 99 0 0 0,209-105 0 0 0,-31 13 0 0 0,1-7 0 0 0,-107 43 0 0 0,59-21 0 0 0,26-18 128 0 0,93-31-109 0 0,-1 0-1 0 0,1-1 1 0 0,-1 0-1 0 0,1-1 1 0 0,-1-1-1 0 0,-26-4 1 0 0,-2 0 33 0 0,19 3-10 0 0,0 1-4 0 0,0-2-1 0 0,-38-8 0 0 0,56 9-30 0 0,-1 1-1 0 0,0 0 1 0 0,0 0-1 0 0,1 1 1 0 0,-1-1-1 0 0,0 1 1 0 0,0 1 0 0 0,0-1-1 0 0,-9 3 1 0 0,11-2-77 0 0,0 0 0 0 0,0 0 1 0 0,1 1-1 0 0,-1-1 0 0 0,1 1 1 0 0,-1 0-1 0 0,1 0 0 0 0,0 0 1 0 0,-1 0-1 0 0,1 1 0 0 0,0-1 1 0 0,1 1-1 0 0,-1 0 0 0 0,0 0 1 0 0,-2 4-1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154 0 431 0 0,'-6'0'250'0'0,"1"1"0"0"0,-1-1 0 0 0,0 1 0 0 0,0 0 0 0 0,1 0 0 0 0,-1 0 0 0 0,1 1 0 0 0,-1 0 0 0 0,1 0 0 0 0,0 0 0 0 0,-1 1 0 0 0,1 0 0 0 0,1 0 0 0 0,-1 0 0 0 0,0 0 0 0 0,1 1 0 0 0,-1 0 0 0 0,1 0 0 0 0,0 0 0 0 0,1 0 0 0 0,-1 1 0 0 0,1-1 0 0 0,-4 6 0 0 0,1 1 16 0 0,0 0 0 0 0,-8 22-1 0 0,12-29-194 0 0,1 1 0 0 0,0 0 0 0 0,0 0 0 0 0,0-1 1 0 0,0 1-1 0 0,1 0 0 0 0,0 0 0 0 0,0 0 0 0 0,0 0 0 0 0,1 5 0 0 0,2-6 12 0 0,8 7-22 0 0,-10-10-63 0 0,-1-1-1 0 0,1 1 1 0 0,-1-1 0 0 0,1 0-1 0 0,0 1 1 0 0,-1-1 0 0 0,1 0-1 0 0,-1 1 1 0 0,1-1 0 0 0,0 0-1 0 0,-1 0 1 0 0,1 1 0 0 0,0-1-1 0 0,-1 0 1 0 0,2 0 0 0 0,28 8-29 0 0,-22-5-49 0 0,1-1-77 0 0,25 7 153 0 0,-18-3 72 0 0,12 10 18 0 0,-17-8 2 0 0,-7-4-26 0 0,-1 1 0 0 0,1 0 0 0 0,-1 0 0 0 0,0 0 0 0 0,0 0-1 0 0,3 8 1 0 0,-5-11-1 0 0,0 1 0 0 0,-1-1-1 0 0,1 1 1 0 0,-1 0 0 0 0,1-1 0 0 0,-1 1-1 0 0,0-1 1 0 0,0 1 0 0 0,0 0 0 0 0,0-1 0 0 0,0 1-1 0 0,-1 0 1 0 0,1-1 0 0 0,-1 1 0 0 0,0-1-1 0 0,1 1 1 0 0,-1-1 0 0 0,0 1 0 0 0,-2 2-1 0 0,-2 1 4 0 0,1 1 0 0 0,-1-1-1 0 0,0 0 1 0 0,-1-1-1 0 0,1 0 1 0 0,-1 1 0 0 0,0-2-1 0 0,0 1 1 0 0,-1-1 0 0 0,1 0-1 0 0,-1 0 1 0 0,0-1-1 0 0,0 1 1 0 0,0-2 0 0 0,-1 1-1 0 0,1-1 1 0 0,-1 0-1 0 0,1-1 1 0 0,-1 0 0 0 0,-9 1-1 0 0,17-2-160 0 0,-1 0-1 0 0,0 0 1 0 0,0 0-1 0 0,1 0 1 0 0,-1 0-1 0 0,0-1 1 0 0,1 1-1 0 0,-1 0 1 0 0,0 0-1 0 0,1 0 1 0 0,-1-1-1 0 0,0 1 0 0 0,1 0 1 0 0,-1-1-1 0 0,1 1 1 0 0,-1-1-1 0 0,0 1 1 0 0,1-1-1 0 0,-1 1 1 0 0,1-1-1 0 0,-1 1 1 0 0,1-1-1 0 0,0 1 1 0 0,-1-1-1 0 0,1 1 1 0 0,-1-2-1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155 107 287 0 0,'-9'1'589'0'0,"0"0"0"0"0,1 1-1 0 0,-1 0 1 0 0,1 0-1 0 0,0 1 1 0 0,-11 4-1 0 0,19-6-513 0 0,0-1 0 0 0,-1 0 0 0 0,1 0 0 0 0,-1 0 0 0 0,1 1 0 0 0,-1-1 0 0 0,1 0 0 0 0,-1 0 0 0 0,1 0 0 0 0,0 0 0 0 0,-1 0-1 0 0,1 0 1 0 0,-1 0 0 0 0,1 0 0 0 0,-1 0 0 0 0,1 0 0 0 0,-1 0 0 0 0,1 0 0 0 0,-1 0 0 0 0,1-1 0 0 0,-1 1 0 0 0,1 0 0 0 0,0 0 0 0 0,-1 0-1 0 0,1-1 1 0 0,-1 1 0 0 0,1 0 0 0 0,0 0 0 0 0,-1-1 0 0 0,1 1 0 0 0,-1 0 0 0 0,1-1 0 0 0,0 1 0 0 0,0-1 0 0 0,-1 1 0 0 0,1-1-1 0 0,-6-15 362 0 0,6 14-436 0 0,-2-3 414 0 0,2-2-236 0 0,0-20-2 0 0,0 20 464 0 0,3-1-492 0 0,11-25-16 0 0,-11 24 460 0 0,10 8-538 0 0,36-4-33 0 0,-48 5-18 0 0,0 0 0 0 0,0-1 1 0 0,1 1-1 0 0,-1 0 0 0 0,0 0 0 0 0,0 0 1 0 0,0 0-1 0 0,0 0 0 0 0,0 0 0 0 0,0 1 0 0 0,0-1 1 0 0,0 0-1 0 0,1 0 0 0 0,-1 1 0 0 0,0-1 0 0 0,1 2 1 0 0,29 12 68 0 0,-30-14-70 0 0,-1 1 1 0 0,1-1 0 0 0,-1 0-1 0 0,0 0 1 0 0,1 0-1 0 0,-1 0 1 0 0,1 0 0 0 0,-1 1-1 0 0,1-1 1 0 0,-1 0-1 0 0,0 0 1 0 0,1 1 0 0 0,-1-1-1 0 0,0 0 1 0 0,1 1-1 0 0,-1-1 1 0 0,0 0 0 0 0,1 1-1 0 0,-1-1 1 0 0,0 1 0 0 0,0-1-1 0 0,1 0 1 0 0,-1 1-1 0 0,0 0 1 0 0,1 2 29 0 0,1 1 0 0 0,-1-1 0 0 0,-1 1-1 0 0,1 0 1 0 0,-1 0 0 0 0,1-1 0 0 0,-1 1 0 0 0,0 0 0 0 0,0-1 0 0 0,-1 1-1 0 0,1 0 1 0 0,-1 0 0 0 0,0-1 0 0 0,0 1 0 0 0,0-1 0 0 0,0 1 0 0 0,0-1-1 0 0,-3 4 1 0 0,0 0 81 0 0,0-1 0 0 0,-1 0 0 0 0,0 0 0 0 0,0 0 0 0 0,0-1 0 0 0,-1 1 0 0 0,1-1 0 0 0,-1-1 0 0 0,-11 7-1 0 0,14-9-57 0 0,0 0 0 0 0,0-1 0 0 0,0 1 0 0 0,0-1 0 0 0,0 0 0 0 0,-1 0 0 0 0,1 0 0 0 0,0-1 0 0 0,-1 1 0 0 0,1-1 0 0 0,0 1 0 0 0,-1-1 0 0 0,1 0 0 0 0,-1-1 0 0 0,1 1 0 0 0,0-1 0 0 0,-1 1 0 0 0,1-1 0 0 0,0 0 0 0 0,0 0-1 0 0,-1 0 1 0 0,1-1 0 0 0,-3-1 0 0 0,4 2-28 0 0,1-1-1 0 0,-1 0 0 0 0,0 0 1 0 0,1 0-1 0 0,-1 0 0 0 0,1 0 0 0 0,0 0 1 0 0,0 0-1 0 0,0 0 0 0 0,0 0 1 0 0,0-1-1 0 0,0 1 0 0 0,0-3 1 0 0,0 3-20 0 0,0-1 65 0 0,0-3-12 0 0,-1-17-36 0 0,2 22-20 0 0,0 0 1 0 0,0 0-1 0 0,0 0 0 0 0,0 0 0 0 0,0 0 0 0 0,0 0 1 0 0,0 0-1 0 0,0 0 0 0 0,0 0 0 0 0,1 0 0 0 0,-1 0 1 0 0,0 1-1 0 0,1-3 0 0 0,1 0 1 0 0,-1-1 1 0 0,1 0-1 0 0,0 0 1 0 0,0 1-1 0 0,0-1 1 0 0,0 1-1 0 0,0 0 1 0 0,1 0-1 0 0,3-3 1 0 0,-4 3-6 0 0,1 1 1 0 0,0 0 0 0 0,0 0-1 0 0,0 0 1 0 0,0 1 0 0 0,0-1 0 0 0,1 1-1 0 0,-1-1 1 0 0,0 1 0 0 0,1 0-1 0 0,-1 1 1 0 0,1-1 0 0 0,-1 0 0 0 0,6 1-1 0 0,-7 0 0 0 0,0 0 0 0 0,1 1 0 0 0,-1-1 0 0 0,0 1 0 0 0,1 0 0 0 0,-1-1 0 0 0,0 1 0 0 0,0 0 0 0 0,0 0 0 0 0,0 0 0 0 0,0 1 0 0 0,0-1 0 0 0,0 0 0 0 0,0 1 0 0 0,0-1 0 0 0,-1 1 0 0 0,3 2 0 0 0,-3-2 3 0 0,1 1-1 0 0,-1-1 1 0 0,1 1-1 0 0,-1-1 1 0 0,0 1-1 0 0,0 0 1 0 0,0 0-1 0 0,0 0 0 0 0,-1-1 1 0 0,1 1-1 0 0,-1 0 1 0 0,0 0-1 0 0,0 0 1 0 0,0 0-1 0 0,0 0 1 0 0,0 0-1 0 0,-1 0 1 0 0,1 0-1 0 0,-1-1 1 0 0,-1 6-1 0 0,-1 1 63 0 0,-1 0-1 0 0,1-1 1 0 0,-2 1-1 0 0,-8 14 1 0 0,10-19-36 0 0,0 0 1 0 0,0 0-1 0 0,0-1 1 0 0,0 1-1 0 0,-1-1 1 0 0,1 0-1 0 0,-1 0 1 0 0,0 0-1 0 0,0 0 1 0 0,0-1-1 0 0,-5 3 1 0 0,7-4-10 0 0,0-1 0 0 0,0 1 1 0 0,-1 0-1 0 0,1-1 0 0 0,0 1 1 0 0,0-1-1 0 0,-1 0 0 0 0,1 0 1 0 0,0 0-1 0 0,0 0 0 0 0,-1 0 1 0 0,1 0-1 0 0,0-1 0 0 0,0 1 1 0 0,-1-1-1 0 0,1 1 0 0 0,0-1 1 0 0,0 0-1 0 0,0 0 1 0 0,0 0-1 0 0,0 0 0 0 0,0 0 1 0 0,0 0-1 0 0,0-1 0 0 0,-1-1 1 0 0,1 1-12 0 0,0 1 0 0 0,0-1 1 0 0,0 0-1 0 0,1-1 1 0 0,-1 1-1 0 0,1 0 1 0 0,-1 0-1 0 0,1 0 0 0 0,0-1 1 0 0,0 1-1 0 0,0-1 1 0 0,0 1-1 0 0,0-4 1 0 0,-1 2-1 0 0,1 2-5 0 0,0 1 1 0 0,1-1-1 0 0,-1 1 0 0 0,1-1 1 0 0,-1 0-1 0 0,1 1 0 0 0,0-1 1 0 0,-1 1-1 0 0,1-1 0 0 0,0 0 1 0 0,0 1-1 0 0,0-1 1 0 0,0 0-1 0 0,1-1 0 0 0,3-33 50 0 0,8-2-58 0 0,-12 36 0 0 0,0 1 0 0 0,1 0 0 0 0,-1 0 0 0 0,1 0 0 0 0,-1 0 0 0 0,1 0 0 0 0,0 0 0 0 0,-1 0 0 0 0,1 0 0 0 0,0 0 1 0 0,0 0-1 0 0,0 1 0 0 0,-1-1 0 0 0,3-1 0 0 0,30-29-21 0 0,-33 31 23 0 0,1-1 1 0 0,-1 1 0 0 0,1-1-1 0 0,-1 1 1 0 0,1-1 0 0 0,-1 1-1 0 0,1-1 1 0 0,-1 1 0 0 0,1 0-1 0 0,-1-1 1 0 0,1 1 0 0 0,0 0-1 0 0,-1-1 1 0 0,1 1 0 0 0,0 0-1 0 0,-1 0 1 0 0,1 0 0 0 0,0-1-1 0 0,-1 1 1 0 0,1 0 0 0 0,0 0-1 0 0,-1 0 1 0 0,1 0 0 0 0,0 0-1 0 0,-1 0 1 0 0,1 0 0 0 0,0 1-1 0 0,-1-1 1 0 0,1 0 0 0 0,0 0-1 0 0,0 1 1 0 0,45 7-20 0 0,-45-8 18 0 0,0 1 0 0 0,0-1-1 0 0,1 0 1 0 0,-1 0 0 0 0,0 1 0 0 0,0-1 0 0 0,0 0 0 0 0,0 1 0 0 0,1-1 0 0 0,-1 1 0 0 0,0 0 0 0 0,0-1 0 0 0,1 2 0 0 0,25 21-8 0 0,-21-17 11 0 0,-1 0 0 0 0,8 14 0 0 0,-11-17 8 0 0,0 0-1 0 0,0 0 0 0 0,0 0 1 0 0,0 0-1 0 0,-1 1 0 0 0,0-1 1 0 0,0 0-1 0 0,0 1 0 0 0,0-1 1 0 0,0 1-1 0 0,0 0 0 0 0,-1-1 1 0 0,0 1-1 0 0,0 0 0 0 0,0 5 1 0 0,-1-5 13 0 0,0-1 1 0 0,0 0-1 0 0,0 1 1 0 0,-1-1 0 0 0,1 0-1 0 0,-1 1 1 0 0,0-1-1 0 0,0 0 1 0 0,0 0-1 0 0,0-1 1 0 0,0 1 0 0 0,-6 5-1 0 0,7-7-2 0 0,-1 0-1 0 0,0 1 1 0 0,0-1-1 0 0,0 0 1 0 0,0 0-1 0 0,0 0 1 0 0,0-1-1 0 0,-1 1 1 0 0,1 0-1 0 0,0-1 1 0 0,0 1-1 0 0,0-1 1 0 0,-1 0 0 0 0,1 0-1 0 0,0 0 1 0 0,0 0-1 0 0,-1 0 1 0 0,1 0-1 0 0,0-1 1 0 0,0 1-1 0 0,-1-1 1 0 0,-3-1-1 0 0,0-1 7 0 0,0 0-1 0 0,0 0 1 0 0,0 0 0 0 0,0-1-1 0 0,0 0 1 0 0,1-1 0 0 0,0 1-1 0 0,0-1 1 0 0,0 0-1 0 0,0 0 1 0 0,1 0 0 0 0,-5-8-1 0 0,2-1-13 0 0,-1-10 32 0 0,7-2-47 0 0,1 20-66 0 0,7-1-67 0 0,24-24 46 0 0,-23 23-5 0 0,3 7-80 0 0,35-1 147 0 0,-34 1-38 0 0,-7 6-10 0 0,16 16 10 0 0,-20-20 64 0 0,0 0-1 0 0,-1 0 1 0 0,1 0-1 0 0,-1 0 0 0 0,1 0 1 0 0,-1 0-1 0 0,1 0 1 0 0,-1 1-1 0 0,1-1 1 0 0,-1 0-1 0 0,0 0 1 0 0,0 0-1 0 0,0 0 0 0 0,0 2 1 0 0,0 1 5 0 0,-1 0 0 0 0,1 0 0 0 0,-1 0 1 0 0,0 0-1 0 0,-1 0 0 0 0,1 0 0 0 0,-1-1 0 0 0,1 1 0 0 0,-1-1 0 0 0,0 1 1 0 0,-1-1-1 0 0,1 0 0 0 0,0 0 0 0 0,-1 0 0 0 0,-3 3 0 0 0,4-4 0 0 0,0 0-1 0 0,0 0 0 0 0,0 0 0 0 0,0 0 1 0 0,0-1-1 0 0,0 1 0 0 0,-1-1 0 0 0,1 0 0 0 0,0 0 1 0 0,-1 0-1 0 0,1 0 0 0 0,-1 0 0 0 0,0 0 1 0 0,1 0-1 0 0,-1-1 0 0 0,0 0 0 0 0,1 1 1 0 0,-1-1-1 0 0,0 0 0 0 0,1 0 0 0 0,-1 0 0 0 0,0-1 1 0 0,-2 0-1 0 0,-5-3 42 0 0,-1-4-33 0 0,4 0-27 0 0,5 6-66 0 0,14 0-1961 0 0,34-8 1836 0 0,-35 7-28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197 118 775 0 0,'-9'10'632'0'0,"-3"-1"-63"0"0,0 1 0 0 0,-19 10 0 0 0,26-17-299 0 0,0 0-1 0 0,0-1 0 0 0,-1 0 1 0 0,0 1-1 0 0,1-2 0 0 0,-1 1 1 0 0,0-1-1 0 0,0 0 0 0 0,-8 1 0 0 0,12-3-178 0 0,1 1 0 0 0,-1-1 0 0 0,0 1 0 0 0,1-1 0 0 0,-1 0 0 0 0,1 0 0 0 0,-1 0 0 0 0,1 0 0 0 0,0 0 0 0 0,-1 0 0 0 0,1-1 0 0 0,0 1-1 0 0,0 0 1 0 0,0-1 0 0 0,-1-1 0 0 0,1 3-66 0 0,0-2 313 0 0,1 1-320 0 0,0 0 0 0 0,0 0 0 0 0,0 1 0 0 0,0-1 0 0 0,0 0 0 0 0,-1 1 1 0 0,1-1-1 0 0,0 0 0 0 0,0 0 0 0 0,0 1 0 0 0,0-1 0 0 0,-1 0 0 0 0,1 1 0 0 0,0-1 1 0 0,-1 0-1 0 0,1 1 0 0 0,-1-1 0 0 0,0 0 11 0 0,1 0 0 0 0,-1-1 0 0 0,1 1 1 0 0,-1 0-1 0 0,1 0 0 0 0,-1 0 0 0 0,1 0 0 0 0,0-1 0 0 0,0 1 0 0 0,-1 0 1 0 0,1 0-1 0 0,0 0 0 0 0,0-1 0 0 0,0 1 0 0 0,1 0 0 0 0,-1 0 1 0 0,0-1-1 0 0,0 1 0 0 0,1-1 0 0 0,3-32 67 0 0,-3 26-7 0 0,4-1-3 0 0,14-25-12 0 0,-14 25 98 0 0,6 7-61 0 0,31-7-19 0 0,-32 7 71 0 0,-3 7-77 0 0,20 15 2 0 0,-20-15 0 0 0,-3 1-14 0 0,12 23-60 0 0,-11-21-8 0 0,-4-6-2 0 0,0-1 0 0 0,0 1 0 0 0,-1 0 0 0 0,1 0 0 0 0,0 0 0 0 0,-1 0 0 0 0,1 0 0 0 0,-1 0 0 0 0,1 0 0 0 0,-1 0 0 0 0,0 3 0 0 0,1-1 4 0 0,-1-3-3 0 0,1 1 0 0 0,-1 0 0 0 0,0-1 0 0 0,0 1 0 0 0,0 0 1 0 0,0-1-1 0 0,0 1 0 0 0,0-1 0 0 0,0 1 0 0 0,-1 2 0 0 0,0 1 16 0 0,0 1 1 0 0,-1-1 0 0 0,1 0 0 0 0,-1 1 0 0 0,0-1-1 0 0,-1 0 1 0 0,1 0 0 0 0,-1 0 0 0 0,-4 5-1 0 0,6-8 10 0 0,-1 1 0 0 0,0-1 0 0 0,-1 0 0 0 0,1 0 0 0 0,0 0 0 0 0,-1 0 0 0 0,1 0 0 0 0,-1 0 0 0 0,1-1 0 0 0,-1 1-1 0 0,0-1 1 0 0,0 0 0 0 0,1 0 0 0 0,-1 0 0 0 0,0 0 0 0 0,0 0 0 0 0,0 0 0 0 0,0-1 0 0 0,-6 1 0 0 0,5-2 17 0 0,1 1 0 0 0,-1 0 0 0 0,0-1 0 0 0,0 1 0 0 0,0-1 0 0 0,1 0 0 0 0,-1 0 0 0 0,0-1 0 0 0,1 1 0 0 0,-1-1 0 0 0,1 0 0 0 0,-1 0 0 0 0,1 0-1 0 0,0 0 1 0 0,-5-5 0 0 0,2 2 8 0 0,2-1 0 0 0,-1 1 0 0 0,1-1 0 0 0,0 0 0 0 0,0-1-1 0 0,-5-10 1 0 0,6 7 8 0 0,0-19-48 0 0,4-7-28 0 0,0 28-52 0 0,4-1-12 0 0,15-25 44 0 0,-20 33 29 0 0,0 0 0 0 0,1 1 0 0 0,-1-1 0 0 0,1 0 0 0 0,-1 0 0 0 0,1 1 0 0 0,-1-1 1 0 0,1 1-1 0 0,-1-1 0 0 0,1 0 0 0 0,-1 1 0 0 0,1-1 0 0 0,0 1 0 0 0,-1-1 0 0 0,1 1 0 0 0,0 0 0 0 0,-1-1 0 0 0,1 1 0 0 0,0 0 0 0 0,0-1 0 0 0,0 1 0 0 0,-1 0 0 0 0,1 0 0 0 0,0 0 0 0 0,1 0 0 0 0,46-14-82 0 0,-47 14 81 0 0,-1-1 0 0 0,1 1 0 0 0,0 0 1 0 0,0-1-1 0 0,0 1 0 0 0,-1 0 1 0 0,1 0-1 0 0,0 0 0 0 0,0 0 0 0 0,0 0 1 0 0,0 0-1 0 0,0 0 0 0 0,-1 0 1 0 0,1 0-1 0 0,0 0 0 0 0,0 0 0 0 0,0 0 1 0 0,0 0-1 0 0,-1 1 0 0 0,1-1 0 0 0,0 0 1 0 0,0 1-1 0 0,1 0 0 0 0,7 4-21 0 0,1 0 0 0 0,9 8-1 0 0,-16-11 20 0 0,0 0-1 0 0,-1 1 0 0 0,1-1 1 0 0,-1 1-1 0 0,0 0 0 0 0,1 0 1 0 0,-1 0-1 0 0,2 5 0 0 0,-2-5 5 0 0,-1 1 0 0 0,0-1 0 0 0,0 0 0 0 0,0 0 0 0 0,1 8 0 0 0,-2-8 29 0 0,1 1 0 0 0,-1 0 0 0 0,0 0 0 0 0,-1 0 0 0 0,1 0 0 0 0,0 0 0 0 0,-1 0 0 0 0,0-1 0 0 0,0 1 0 0 0,0 0 0 0 0,-1 0 0 0 0,1-1-1 0 0,-1 1 1 0 0,0-1 0 0 0,0 1 0 0 0,0-1 0 0 0,0 0 0 0 0,-1 0 0 0 0,1 0 0 0 0,-1 0 0 0 0,0 0 0 0 0,0-1 0 0 0,0 1 0 0 0,0-1 0 0 0,0 0 0 0 0,0 1 0 0 0,-1-2-1 0 0,1 1 1 0 0,-8 2 0 0 0,7-2 9 0 0,-1 0-1 0 0,0-1 0 0 0,1 0 1 0 0,-1 0-1 0 0,0-1 0 0 0,0 1 1 0 0,1-1-1 0 0,-1 0 0 0 0,0 0 1 0 0,0-1-1 0 0,0 0 0 0 0,0 1 1 0 0,1-1-1 0 0,-1-1 0 0 0,1 1 1 0 0,-1-1-1 0 0,1 0 0 0 0,-1 0 1 0 0,1 0-1 0 0,0-1 0 0 0,0 1 1 0 0,0-1-1 0 0,-7-6 0 0 0,2-1 45 0 0,1-3-13 0 0,0-10-71 0 0,5-5-76 0 0,3 23 3 0 0,7-4-17 0 0,-3 4 84 0 0,1 0 0 0 0,-1 0 0 0 0,1 1 0 0 0,0 0 0 0 0,0 0 0 0 0,8-5 0 0 0,-9 8 9 0 0,0-1-1 0 0,0 0 1 0 0,0 1 0 0 0,0 0 0 0 0,1 0 0 0 0,-1 0 0 0 0,0 1 0 0 0,1-1 0 0 0,-1 1 0 0 0,0 0-1 0 0,9 1 1 0 0,-9 0 1 0 0,1 0 0 0 0,-1 0 0 0 0,1 0 0 0 0,-1 1 0 0 0,1-1 0 0 0,-1 1 0 0 0,0 0 0 0 0,8 5 0 0 0,-10-5 0 0 0,1 0 0 0 0,-1 0 0 0 0,1 0 0 0 0,-1 1 0 0 0,0-1 0 0 0,0 1 0 0 0,0-1 0 0 0,0 1 0 0 0,3 4 0 0 0,-4-4 12 0 0,0 0 1 0 0,0 0-1 0 0,0 0 0 0 0,0 0 0 0 0,0 0 0 0 0,-1 1 0 0 0,1-1 0 0 0,-1 0 1 0 0,0 0-1 0 0,0 0 0 0 0,0 1 0 0 0,0-1 0 0 0,0 0 0 0 0,-1 0 1 0 0,0 0-1 0 0,1 0 0 0 0,-1 1 0 0 0,-1-1 0 0 0,1 0 0 0 0,0-1 0 0 0,-1 1 1 0 0,1 0-1 0 0,-1 0 0 0 0,0 0 0 0 0,0-1 0 0 0,-3 4 0 0 0,2-3 28 0 0,0 1 0 0 0,-1-1 0 0 0,0 0 0 0 0,0 0 0 0 0,0 0 0 0 0,0 0 0 0 0,0-1 0 0 0,0 0 0 0 0,-1 0 0 0 0,1 0 0 0 0,-1 0 0 0 0,1-1 0 0 0,-1 0 0 0 0,0 1 0 0 0,0-2 0 0 0,-8 2 0 0 0,11-2-14 0 0,-1 0 0 0 0,1 0 0 0 0,-1 0 0 0 0,1 0 0 0 0,-1 0 0 0 0,1-1 0 0 0,-1 1 0 0 0,1-1-1 0 0,-1 1 1 0 0,1-1 0 0 0,-1 0 0 0 0,1 0 0 0 0,0 0 0 0 0,0 0 0 0 0,-1 0 0 0 0,1-1 0 0 0,0 1 0 0 0,0-1-1 0 0,0 0 1 0 0,-3-3 0 0 0,-10-16-8 0 0,13 15-16 0 0,2 2 5 0 0,-1-5 24 0 0,1-13-86 0 0,0 16-40 0 0,5-3-61 0 0,18-30 84 0 0,-18 30-1 0 0,6 4-6 0 0,-3 2 66 0 0,-1 0 0 0 0,1 0-1 0 0,1 1 1 0 0,13-3 0 0 0,-17 5 11 0 0,0 0 1 0 0,0 0 0 0 0,0 0-1 0 0,0 1 1 0 0,0-1 0 0 0,0 1-1 0 0,0 1 1 0 0,0-1 0 0 0,7 4-1 0 0,-9-4 2 0 0,-1 0 0 0 0,1 0 0 0 0,-1 1 0 0 0,0-1 0 0 0,1 1 0 0 0,-1 0 0 0 0,0-1 0 0 0,0 1 0 0 0,0 0 0 0 0,0 0 0 0 0,3 5 0 0 0,-4-5 2 0 0,0-1-1 0 0,-1 1 1 0 0,1 0 0 0 0,0-1-1 0 0,-1 1 1 0 0,1 0-1 0 0,-1 0 1 0 0,1 0-1 0 0,-1 0 1 0 0,0-1-1 0 0,0 5 1 0 0,0-3 23 0 0,-1 1 0 0 0,0 0 1 0 0,0 0-1 0 0,0-1 0 0 0,0 1 0 0 0,0 0 1 0 0,-1-1-1 0 0,0 1 0 0 0,0-1 0 0 0,0 0 1 0 0,0 1-1 0 0,0-1 0 0 0,0 0 0 0 0,-5 4 1 0 0,5-5-12 0 0,0 0 0 0 0,-1 0 1 0 0,1 0-1 0 0,-1 0 1 0 0,1 0-1 0 0,-1-1 1 0 0,1 1-1 0 0,-1-1 1 0 0,0 0-1 0 0,0 1 0 0 0,0-1 1 0 0,0-1-1 0 0,0 1 1 0 0,0 0-1 0 0,0-1 1 0 0,0 1-1 0 0,-6-1 1 0 0,6-1 12 0 0,-1 0 0 0 0,1 0 0 0 0,0 0 0 0 0,0-1 0 0 0,0 1 0 0 0,0-1 0 0 0,0 1 0 0 0,0-1 0 0 0,0 0 0 0 0,1-1 1 0 0,-1 1-1 0 0,1 0 0 0 0,-1-1 0 0 0,1 1 0 0 0,-3-5 0 0 0,3 5 4 0 0,1-4-69 0 0,-3-18 9 0 0,3 18-58 0 0,10-1-311 0 0,23-23 368 0 0,-24 23-31 0 0,2 10-84 0 0,29 12 119 0 0,-38-15 24 0 0,0 1-1 0 0,0-1 1 0 0,-1 0-1 0 0,1 0 1 0 0,0 1-1 0 0,0-1 1 0 0,-1 0-1 0 0,1 1 1 0 0,0-1-1 0 0,-1 0 0 0 0,1 1 1 0 0,0-1-1 0 0,-1 1 1 0 0,1-1-1 0 0,-1 1 1 0 0,1 0-1 0 0,-1-1 1 0 0,1 2-1 0 0,13 21-9 0 0,-14-22 12 0 0,1 0 0 0 0,-1 0 0 0 0,0 0 0 0 0,0 0 0 0 0,1 0 0 0 0,-1 0 0 0 0,0 0 0 0 0,0 1 0 0 0,0-1 0 0 0,0 0 0 0 0,0 0 0 0 0,0 0 0 0 0,-1 2 0 0 0,-5 9 0 0 0,4-10-89 0 0,0-1 0 0 0,0 1 0 0 0,0-1 0 0 0,0 1-1 0 0,0-1 1 0 0,0 0 0 0 0,0 0 0 0 0,-1 0 0 0 0,1 0 0 0 0,-1 0-1 0 0,1 0 1 0 0,0-1 0 0 0,-1 1 0 0 0,-4 0 0 0 0,-1-1-495 0 0,0 0 0 0 0,-16-1 0 0 0,20-1-389 0 0,-6-2-125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138 134 287 0 0,'-4'4'32'0'0,"1"0"304"0"0,0 0 0 0 0,0 0 0 0 0,-1-1 0 0 0,-3 4 0 0 0,-2 1 558 0 0,8-7-769 0 0,0-1 0 0 0,1 1 0 0 0,-1-1 0 0 0,0 0 0 0 0,1 1 0 0 0,-1-1 0 0 0,0 0 0 0 0,0 0-1 0 0,1 0 1 0 0,-1 0 0 0 0,0 1 0 0 0,0-1 0 0 0,0 0 0 0 0,1 0 0 0 0,-1 0 0 0 0,0-1 0 0 0,0 1 0 0 0,1 0 0 0 0,-1 0 0 0 0,0 0 0 0 0,0 0 0 0 0,1-1 0 0 0,-1 1 0 0 0,0 0 0 0 0,1-1 0 0 0,-1 1 0 0 0,0-1 0 0 0,1 1 0 0 0,-1-1 0 0 0,0 1 0 0 0,1-1 0 0 0,-1 1 0 0 0,1-1 0 0 0,-1 1 0 0 0,1-1 0 0 0,-1 0-1 0 0,1 1 1 0 0,0-1 0 0 0,-1-1 0 0 0,-8-17 163 0 0,7 14 972 0 0,8-55 172 0 0,4 54-1329 0 0,32-17-7 0 0,-31 17 249 0 0,-2 8-265 0 0,28 7 0 0 0,-36-9-75 0 0,0 0 1 0 0,0 0-1 0 0,0 0 0 0 0,0 1 0 0 0,0-1 0 0 0,-1 0 0 0 0,1 1 0 0 0,0-1 0 0 0,0 0 1 0 0,0 1-1 0 0,0-1 0 0 0,1 2 0 0 0,13 12 8 0 0,-6 3-13 0 0,-9-13 9 0 0,1 0-1 0 0,0-1 1 0 0,-1 1-1 0 0,1 0 1 0 0,-1 0-1 0 0,-1 0 1 0 0,1 0-1 0 0,0 0 1 0 0,-1 0-1 0 0,0 0 1 0 0,0 0-1 0 0,0 0 1 0 0,0 0-1 0 0,0-1 1 0 0,-1 1-1 0 0,-3 5 1 0 0,4-6 22 0 0,-1-1 1 0 0,0 1-1 0 0,0-1 1 0 0,1 1-1 0 0,-2-1 1 0 0,1 0-1 0 0,0 0 1 0 0,0 0 0 0 0,-1 0-1 0 0,1 0 1 0 0,-1 0-1 0 0,1-1 1 0 0,-1 1-1 0 0,0-1 1 0 0,1 1 0 0 0,-1-1-1 0 0,0 0 1 0 0,0 0-1 0 0,0-1 1 0 0,0 1-1 0 0,-6 0 1 0 0,6-1 11 0 0,1 0 0 0 0,-1 0 0 0 0,1-1 0 0 0,-1 1 0 0 0,1 0 0 0 0,0-1 0 0 0,-1 0 0 0 0,1 0 0 0 0,0 1 0 0 0,-1-1 1 0 0,-3-3-1 0 0,3 1 1 0 0,-1 0 1 0 0,0 0 0 0 0,1 0 0 0 0,0-1-1 0 0,0 0 1 0 0,0 1 0 0 0,0-1-1 0 0,0 0 1 0 0,-2-7 0 0 0,2 0-109 0 0,1-21-3 0 0,1 24 3 0 0,9-1-65 0 0,-4 5 121 0 0,0 0-1 0 0,0 0 1 0 0,0 0-1 0 0,1 1 1 0 0,-1-1 0 0 0,10-4-1 0 0,-12 7 9 0 0,0 0-1 0 0,1 1 0 0 0,-1-1 0 0 0,0 1 1 0 0,1 0-1 0 0,-1 0 0 0 0,1 0 0 0 0,-1 0 1 0 0,1 0-1 0 0,-1 0 0 0 0,0 0 0 0 0,1 1 1 0 0,-1-1-1 0 0,1 1 0 0 0,3 2 0 0 0,-3-2 1 0 0,0 0 0 0 0,0 1 0 0 0,0-1 0 0 0,0 1 0 0 0,-1 0 0 0 0,1 0 0 0 0,3 3 0 0 0,-4-3 8 0 0,0 1-1 0 0,0 0 0 0 0,0-1 1 0 0,0 1-1 0 0,0 0 1 0 0,-1 0-1 0 0,0 0 0 0 0,1 0 1 0 0,-1 1-1 0 0,0-1 1 0 0,-1 0-1 0 0,1 0 0 0 0,0 1 1 0 0,-1-1-1 0 0,0 0 1 0 0,0 1-1 0 0,0-1 0 0 0,0 0 1 0 0,0 1-1 0 0,-2 5 1 0 0,0-1 14 0 0,0-1-1 0 0,0 1 1 0 0,-1-1 0 0 0,0 0 0 0 0,-1 1 0 0 0,1-2 0 0 0,-9 12 0 0 0,10-15 1 0 0,0-1 0 0 0,0 1 1 0 0,0-1-1 0 0,0 0 0 0 0,-1 0 0 0 0,1 0 0 0 0,-1 0 1 0 0,1 0-1 0 0,-1-1 0 0 0,0 1 0 0 0,0-1 0 0 0,0 1 1 0 0,0-1-1 0 0,0 0 0 0 0,0 0 0 0 0,0-1 0 0 0,0 1 1 0 0,-6 0-1 0 0,5-1 4 0 0,0 0 0 0 0,0-1 1 0 0,-1 1-1 0 0,1-1 0 0 0,0 0 1 0 0,0 0-1 0 0,0 0 0 0 0,0 0 0 0 0,0-1 1 0 0,1 0-1 0 0,-1 0 0 0 0,0 0 0 0 0,1 0 1 0 0,-1 0-1 0 0,-3-5 0 0 0,-13-11 33 0 0,1-7-48 0 0,16 19-38 0 0,0-1 0 0 0,1 1 0 0 0,0-1 0 0 0,0 0 0 0 0,1 0-1 0 0,-1 0 1 0 0,1-9 0 0 0,1 15 19 0 0,-1-7-63 0 0,6-1-81 0 0,15-30 123 0 0,-15 30-52 0 0,8 5-173 0 0,37-9 179 0 0,-37 9 2 0 0,-5 6 12 0 0,24 4 38 0 0,-31-6 17 0 0,0 0 1 0 0,1 0-1 0 0,-1 1 1 0 0,0-1-1 0 0,0 0 1 0 0,0 1 0 0 0,0-1-1 0 0,0 1 1 0 0,0-1-1 0 0,0 1 1 0 0,1 1-1 0 0,26 17-48 0 0,-25-17 49 0 0,-1 0 1 0 0,1 0-1 0 0,-1 1 1 0 0,1 0-1 0 0,3 5 1 0 0,3 13-40 0 0,-8-16 55 0 0,-1-1 0 0 0,1 1 0 0 0,-1 0 0 0 0,0 0 0 0 0,0-1 0 0 0,-1 1 0 0 0,1 0 0 0 0,-1-1 0 0 0,0 1 0 0 0,0 0 0 0 0,-1-1 1 0 0,1 1-1 0 0,-1-1 0 0 0,0 0 0 0 0,0 0 0 0 0,-1 0 0 0 0,1 0 0 0 0,-1 0 0 0 0,0 0 0 0 0,0 0 0 0 0,-4 3 0 0 0,4-4-5 0 0,1-1 0 0 0,-1 1-1 0 0,1-1 1 0 0,-1 0 0 0 0,0 0 0 0 0,1 0 0 0 0,-1-1-1 0 0,0 1 1 0 0,0-1 0 0 0,-1 1 0 0 0,1-1 0 0 0,0 0 0 0 0,0 0-1 0 0,-1 0 1 0 0,1-1 0 0 0,0 1 0 0 0,-1-1 0 0 0,1 0-1 0 0,0 0 1 0 0,-1 0 0 0 0,1 0 0 0 0,-1-1 0 0 0,1 1-1 0 0,0-1 1 0 0,0 0 0 0 0,-1 0 0 0 0,1 0 0 0 0,0 0-1 0 0,-5-3 1 0 0,-5-7-7 0 0,6 5-9 0 0,3 3-10 0 0,0 0 0 0 0,1-1 0 0 0,-1 1 1 0 0,1-1-1 0 0,0 0 0 0 0,0 0 0 0 0,0 0 1 0 0,0 0-1 0 0,1-1 0 0 0,-4-7 0 0 0,-1-10-78 0 0,5 17-6 0 0,2-3-1 0 0,-2-25 0 0 0,2 25 2 0 0,7-2-245 0 0,22-32 412 0 0,-29 41-49 0 0,0 0-1 0 0,1 1 1 0 0,-1-1 0 0 0,0 0-1 0 0,1 1 1 0 0,-1-1-1 0 0,1 0 1 0 0,-1 1-1 0 0,1-1 1 0 0,0 0-1 0 0,-1 1 1 0 0,1-1 0 0 0,-1 1-1 0 0,1-1 1 0 0,0 1-1 0 0,0 0 1 0 0,-1-1-1 0 0,1 1 1 0 0,0 0-1 0 0,0-1 1 0 0,-1 1 0 0 0,1 0-1 0 0,0 0 1 0 0,0 0-1 0 0,0 0 1 0 0,1 0-1 0 0,42-8 568 0 0,-33 6 486 0 0,-2 5-1319 0 0,26 7-314 0 0,-35-10 522 0 0,1 0 0 0 0,0 0 0 0 0,0 0 1 0 0,0 0-1 0 0,-1 1 0 0 0,1-1 0 0 0,0 0 0 0 0,-1 1 1 0 0,1-1-1 0 0,0 0 0 0 0,0 1 0 0 0,-1-1 1 0 0,1 1-1 0 0,0 0 0 0 0,2 2 18 0 0,0 0-1 0 0,0 1 1 0 0,0-1 0 0 0,-1 1 0 0 0,0 0-1 0 0,1-1 1 0 0,-1 1 0 0 0,-1 0 0 0 0,1 0 0 0 0,-1 1-1 0 0,1-1 1 0 0,-1 0 0 0 0,0 0 0 0 0,-1 1-1 0 0,1-1 1 0 0,-1 0 0 0 0,1 1 0 0 0,-2-1-1 0 0,1 1 1 0 0,0-1 0 0 0,-1 0 0 0 0,0 1-1 0 0,0-1 1 0 0,0 0 0 0 0,0 0 0 0 0,-3 5-1 0 0,3-4 32 0 0,-1-1 1 0 0,-1 1-1 0 0,1-1 0 0 0,0 0 0 0 0,-1 1 0 0 0,0-1 1 0 0,0 0-1 0 0,-1-1 0 0 0,1 1 0 0 0,-1 0 0 0 0,1-1 0 0 0,-1 0 1 0 0,0 0-1 0 0,0 0 0 0 0,-1 0 0 0 0,1-1 0 0 0,-1 0 1 0 0,1 0-1 0 0,-1 0 0 0 0,0 0 0 0 0,1-1 0 0 0,-1 1 1 0 0,0-1-1 0 0,0-1 0 0 0,0 1 0 0 0,0-1 0 0 0,0 0 0 0 0,0 0 1 0 0,0 0-1 0 0,-9-2 0 0 0,9 1-223 0 0,1 0 0 0 0,-1 0 0 0 0,0-1 0 0 0,1 0 0 0 0,-7-3 0 0 0,10 4-304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164 112 1151 0 0,'0'0'292'0'0,"-15"15"1275"0"0,12-13-1373 0 0,1 0-1 0 0,-1 0 1 0 0,1 0-1 0 0,-1 0 0 0 0,0 0 1 0 0,1 0-1 0 0,-1-1 1 0 0,0 1-1 0 0,0-1 1 0 0,0 0-1 0 0,0 0 1 0 0,0 0-1 0 0,-1 0 1 0 0,1-1-1 0 0,0 1 1 0 0,0-1-1 0 0,-1 0 0 0 0,1 0 1 0 0,-5-1-1 0 0,5 1-38 0 0,0-1 0 0 0,0 0 0 0 0,1 0-1 0 0,-1 0 1 0 0,0-1 0 0 0,1 1 0 0 0,-1-1 0 0 0,1 1-1 0 0,0-1 1 0 0,-4-3 0 0 0,4 4-90 0 0,0-1 327 0 0,-1-2-21 0 0,-10-9-90 0 0,10 9 583 0 0,2-4-724 0 0,-1-1-89 0 0,1 5 20 0 0,0-1 1 0 0,0 1 0 0 0,0 0-1 0 0,1-1 1 0 0,0-4-1 0 0,6-1-17 0 0,19-28-32 0 0,-19 29 102 0 0,4 10-54 0 0,31 7 16 0 0,-40-8-82 0 0,-1 0 0 0 0,1 0 0 0 0,0 0 0 0 0,-1 0-1 0 0,1 0 1 0 0,0 0 0 0 0,-1 0 0 0 0,1 1 0 0 0,0-1-1 0 0,-1 0 1 0 0,1 0 0 0 0,0 1 0 0 0,-1-1 0 0 0,1 0-1 0 0,-1 1 1 0 0,1-1 0 0 0,0 1 0 0 0,-1-1 0 0 0,1 1-1 0 0,3 2 21 0 0,-2-1-14 0 0,-1-1 1 0 0,0 0 0 0 0,1 1 0 0 0,-1-1 0 0 0,0 1 0 0 0,0-1 0 0 0,1 1 0 0 0,-1-1-1 0 0,1 4 1 0 0,20 36 95 0 0,-22-40-102 0 0,1 0 1 0 0,0 1-1 0 0,0-1 1 0 0,-1 1 0 0 0,1-1-1 0 0,-1 1 1 0 0,0-1-1 0 0,1 1 1 0 0,-1-1-1 0 0,0 1 1 0 0,0-1-1 0 0,0 1 1 0 0,0 2 0 0 0,0 2-3 0 0,0-1 11 0 0,0 1 0 0 0,0-1 0 0 0,0 1 1 0 0,-1-1-1 0 0,1 1 0 0 0,-1-1 0 0 0,-1 0 0 0 0,1 1 0 0 0,-1-1 0 0 0,0 0 0 0 0,0 0 0 0 0,0 0 0 0 0,-1 0 0 0 0,1-1 0 0 0,-1 1 0 0 0,-1-1 0 0 0,1 1 0 0 0,0-1 0 0 0,-1 0 0 0 0,0 0 0 0 0,0-1 1 0 0,0 1-1 0 0,-6 2 0 0 0,9-5 8 0 0,0 0-1 0 0,-1-1 1 0 0,1 1 0 0 0,0-1 0 0 0,-1 0 0 0 0,1 0 0 0 0,0 1 0 0 0,-1-1 0 0 0,1 0 0 0 0,-1 0 0 0 0,1 0 0 0 0,-1 0-1 0 0,1 0 1 0 0,0-1 0 0 0,-1 1 0 0 0,1 0 0 0 0,-3-2 0 0 0,1 1 7 0 0,1 0 0 0 0,0 0 1 0 0,-1 0-1 0 0,1 0 0 0 0,0-1 0 0 0,-1 1 0 0 0,1-1 1 0 0,0 0-1 0 0,0 0 0 0 0,-1-2 0 0 0,-10-10 59 0 0,7 3-19 0 0,-5-18-41 0 0,11 28-22 0 0,-1 0 0 0 0,1 0 1 0 0,-1-1-1 0 0,1 1 0 0 0,0 0 1 0 0,-1-1-1 0 0,1 1 0 0 0,0-1 1 0 0,0-1-1 0 0,1-40-4 0 0,9-4-66 0 0,-8 38-30 0 0,7 1 25 0 0,-6 4 68 0 0,1 0 0 0 0,0 1 1 0 0,0-1-1 0 0,1 1 0 0 0,-1 0 1 0 0,1 1-1 0 0,8-5 0 0 0,-11 7 2 0 0,1-1 0 0 0,-1 1 0 0 0,1 0 0 0 0,0-1 0 0 0,-1 1 0 0 0,1 1 0 0 0,0-1 0 0 0,-1 0 0 0 0,1 0 0 0 0,-1 1 0 0 0,1 0 0 0 0,-1-1 0 0 0,1 1 0 0 0,-1 0 0 0 0,1 0 0 0 0,2 3 0 0 0,-2-3 0 0 0,0 1 0 0 0,-1 0 0 0 0,1 0 0 0 0,-1 0 0 0 0,0 0 0 0 0,0 0 0 0 0,0 0 0 0 0,0 0 0 0 0,2 4 0 0 0,-2-4 0 0 0,-1 0 0 0 0,0 1 0 0 0,0-1 0 0 0,0 0 0 0 0,0 0 0 0 0,-1 1 0 0 0,2 3 0 0 0,-1 16 0 0 0,-4-6 0 0 0,1-9 20 0 0,-1-1 0 0 0,0 1-1 0 0,0-1 1 0 0,0 0 0 0 0,-1 0 0 0 0,0 0-1 0 0,0 0 1 0 0,-1-1 0 0 0,0 1-1 0 0,0-1 1 0 0,0 0 0 0 0,0-1 0 0 0,-10 7-1 0 0,5-6 5 0 0,-6 0 40 0 0,12-5-34 0 0,1 0-1 0 0,-1 0 1 0 0,0 0-1 0 0,0 0 1 0 0,1-1-1 0 0,-1 0 1 0 0,-4-1-1 0 0,2-3 31 0 0,1 2-50 0 0,4 2-5 0 0,-1 0-1 0 0,1 0 0 0 0,0-1 1 0 0,-1 1-1 0 0,1 0 1 0 0,0-1-1 0 0,0 1 1 0 0,0-1-1 0 0,0 1 1 0 0,0-1-1 0 0,0 1 0 0 0,0-1 1 0 0,-1-3-1 0 0,-9-18-5 0 0,11 22-4 0 0,-1 0-1 0 0,1 0 1 0 0,0 0 0 0 0,-1 0 0 0 0,1 0 0 0 0,0 0-1 0 0,0 0 1 0 0,-1 0 0 0 0,1 0 0 0 0,0 0-1 0 0,0 0 1 0 0,0 0 0 0 0,0-1 0 0 0,0-32-103 0 0,0 25 16 0 0,5 0-70 0 0,14-27 82 0 0,-19 36 78 0 0,0-1 0 0 0,0 1 0 0 0,0-1 0 0 0,1 0 0 0 0,-1 1 0 0 0,0-1 0 0 0,0 1 0 0 0,1-1 0 0 0,-1 1 0 0 0,1 0 0 0 0,-1-1 0 0 0,0 1 0 0 0,1-1 0 0 0,-1 1 0 0 0,1 0 0 0 0,-1-1 0 0 0,1 1 0 0 0,-1 0 0 0 0,1-1 0 0 0,-1 1 0 0 0,1 0 0 0 0,-1 0 0 0 0,1-1 0 0 0,-1 1 0 0 0,1 0 0 0 0,0 0 0 0 0,-1 0 0 0 0,1 0 0 0 0,-1 0 0 0 0,1 0 0 0 0,-1 0 0 0 0,2 0 0 0 0,41-5 3 0 0,-32 4 68 0 0,-5 5-1 0 0,16 13-1 0 0,-14-8 10 0 0,-4-3-43 0 0,0-1-1 0 0,0 0-1 0 0,-1 1 1 0 0,0-1 0 0 0,0 1 0 0 0,0-1 0 0 0,-1 1 0 0 0,0 0-1 0 0,0 0 1 0 0,0 0 0 0 0,1 12 0 0 0,-4 3 39 0 0,-3 1 5 0 0,3-19-56 0 0,0 0 0 0 0,0 0 0 0 0,0-1 0 0 0,0 1 0 0 0,0 0 0 0 0,-1-1 0 0 0,1 1 0 0 0,-1-1 0 0 0,0 1 0 0 0,0-1 0 0 0,0 0 0 0 0,0 0 0 0 0,0 0-1 0 0,0 0 1 0 0,0 0 0 0 0,-4 2 0 0 0,-17 4-8 0 0,14-9-13 0 0,4 0 13 0 0,4 1-8 0 0,0 0 0 0 0,0 0 0 0 0,0 0 0 0 0,0 0 0 0 0,1 0 0 0 0,-1 0 0 0 0,0 0 0 0 0,0 0 0 0 0,0-1 0 0 0,0 1 0 0 0,0 0 0 0 0,0-1 0 0 0,1 1 0 0 0,-1-1 0 0 0,-1 0 0 0 0,-5-2 61 0 0,-9-8-50 0 0,-1-7-16 0 0,3-4-13 0 0,11 17-66 0 0,4-4-55 0 0,2-38-286 0 0,5 39 365 0 0,27-25 56 0 0,-35 32 1 0 0,0 1-1 0 0,1-1 0 0 0,-1 1 1 0 0,0-1-1 0 0,1 1 1 0 0,-1-1-1 0 0,0 1 0 0 0,1 0 1 0 0,-1-1-1 0 0,1 1 0 0 0,-1 0 1 0 0,0-1-1 0 0,1 1 0 0 0,-1 0 1 0 0,1 0-1 0 0,-1-1 1 0 0,1 1-1 0 0,-1 0 0 0 0,1 0 1 0 0,-1 0-1 0 0,1-1 0 0 0,-1 1 1 0 0,1 0-1 0 0,-1 0 1 0 0,1 0-1 0 0,-1 0 0 0 0,1 0 1 0 0,0 0-1 0 0,-1 0 0 0 0,1 0 1 0 0,-1 1-1 0 0,1-1 1 0 0,-1 0-1 0 0,1 0 0 0 0,30 9 22 0 0,-30-9-20 0 0,0 0 0 0 0,0 0 0 0 0,-1 1 0 0 0,1-1 0 0 0,0 0 0 0 0,0 0 0 0 0,-1 1 0 0 0,1-1 0 0 0,0 1 0 0 0,0-1 0 0 0,-1 0 1 0 0,1 1-1 0 0,0 0 0 0 0,15 14 7 0 0,-15-12 6 0 0,1-1 0 0 0,0 0-1 0 0,-1 0 1 0 0,1 1 0 0 0,-1-1 0 0 0,1 1-1 0 0,-1-1 1 0 0,0 1 0 0 0,0 0 0 0 0,-1-1-1 0 0,1 1 1 0 0,0 0 0 0 0,-1 0 0 0 0,0 0-1 0 0,1-1 1 0 0,-1 1 0 0 0,0 0-1 0 0,-1 0 1 0 0,0 5 0 0 0,-1-3 16 0 0,0 1-1 0 0,-1 0 1 0 0,0-1-1 0 0,0 0 1 0 0,-1 1 0 0 0,1-1-1 0 0,-1-1 1 0 0,0 1-1 0 0,-7 6 1 0 0,10-11-27 0 0,0 1 0 0 0,1 0 0 0 0,-1-1 0 0 0,0 1 0 0 0,1-1 0 0 0,-1 1 0 0 0,0-1 0 0 0,0 1 0 0 0,0-1 0 0 0,0 0 0 0 0,1 1 0 0 0,-1-1 0 0 0,0 0 0 0 0,0 1 0 0 0,0-1 0 0 0,0 0 0 0 0,-1 0 0 0 0,-4 0 58 0 0,-6 1-47 0 0,-4-6-16 0 0,13 4-14 0 0,-13-11-162 0 0,14 6 97 0 0,-5-20-21 0 0,5 20-11 0 0,5-4-321 0 0,12-30 328 0 0,-11 30 6 0 0,6 6-44 0 0,31-10 102 0 0,-41 13 42 0 0,1 1-1 0 0,-1 0 0 0 0,0-1 0 0 0,1 1 1 0 0,-1 0-1 0 0,0 0 0 0 0,1 0 0 0 0,-1-1 1 0 0,1 1-1 0 0,-1 0 0 0 0,0 0 0 0 0,1 0 1 0 0,-1 0-1 0 0,1 0 0 0 0,-1 0 0 0 0,1 0 1 0 0,-1 0-1 0 0,1 0 0 0 0,-1 0 0 0 0,0 0 1 0 0,1 0-1 0 0,-1 0 0 0 0,1 0 0 0 0,-1 0 1 0 0,1 0-1 0 0,-1 0 0 0 0,0 0 0 0 0,1 1 1 0 0,-1-1-1 0 0,1 0 0 0 0,-1 0 0 0 0,0 1 1 0 0,1-1-1 0 0,15 14 35 0 0,-15-14-28 0 0,0 1 1 0 0,-1-1-1 0 0,1 1 0 0 0,-1-1 0 0 0,1 1 1 0 0,-1-1-1 0 0,1 1 0 0 0,-1-1 0 0 0,1 1 1 0 0,-1-1-1 0 0,1 1 0 0 0,-1 0 1 0 0,0-1-1 0 0,1 1 0 0 0,-1 0 0 0 0,0-1 1 0 0,0 1-1 0 0,0 0 0 0 0,1 0 0 0 0,-1-1 1 0 0,0 1-1 0 0,0 0 0 0 0,0 0 1 0 0,0 1 24 0 0,1 2 5 0 0,-1-1 0 0 0,1 0 0 0 0,-1 1 1 0 0,1-1-1 0 0,-1 0 0 0 0,0 1 0 0 0,-1-1 0 0 0,1 1 1 0 0,0-1-1 0 0,-1 0 0 0 0,0 1 0 0 0,-1 2 0 0 0,0 0 42 0 0,0 0 1 0 0,-1 0-1 0 0,0-1 0 0 0,-6 11 0 0 0,4-9-20 0 0,-9 5-84 0 0,11-11-8 0 0,0-1 0 0 0,2 1-117 0 0,-2-1-19 0 0,1 0-56 0 0,1 0 87 0 0,0 0 0 0 0,0 0 0 0 0,-1 0-1 0 0,1 0 1 0 0,0 0 0 0 0,0 0 0 0 0,0 0-1 0 0,0 0 1 0 0,0-1 0 0 0,0 1 0 0 0,0 0 0 0 0,0-1-1 0 0,0 1 1 0 0,0-1 0 0 0,0 1 0 0 0,0-1-1 0 0,0 0 1 0 0,0 1 0 0 0,0-1 0 0 0,0 0-1 0 0,0 0 1 0 0,-1-1 0 0 0,-15-20-890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434 175 975 0 0,'0'0'514'0'0,"-2"18"1535"0"0,2-18-1968 0 0,0 1 1 0 0,-1-1-1 0 0,1 0 0 0 0,0 1 1 0 0,0-1-1 0 0,0 1 0 0 0,-1-1 0 0 0,1 0 1 0 0,0 0-1 0 0,-1 1 0 0 0,1-1 1 0 0,0 0-1 0 0,-1 1 0 0 0,1-1 0 0 0,0 0 1 0 0,-1 0-1 0 0,1 0 0 0 0,-1 1 1 0 0,1-1-1 0 0,0 0 0 0 0,-1 0 0 0 0,1 0 1 0 0,-1 0-1 0 0,1 0 0 0 0,-1 0 1 0 0,1 0-1 0 0,0 0 0 0 0,-1 0 0 0 0,1 0 1 0 0,-1 0-1 0 0,0 0 0 0 0,-20-4 983 0 0,2 1-389 0 0,13 3-521 0 0,-9-1 229 0 0,1 1-1 0 0,-1 1 1 0 0,1 1-1 0 0,-1 0 1 0 0,-17 5-1 0 0,-52 12 28 0 0,54-14-455 0 0,-33 12 0 0 0,47-12 15 0 0,2-1-55 0 0,-22 10 0 0 0,19-9 297 0 0,10-6-61 0 0,6 1-149 0 0,1 0 0 0 0,0 0 1 0 0,0 0-1 0 0,0-1 0 0 0,0 1 1 0 0,0 0-1 0 0,0 0 1 0 0,0-1-1 0 0,0 1 0 0 0,0 0 1 0 0,0 0-1 0 0,0 0 0 0 0,0-1 1 0 0,0 1-1 0 0,0 0 0 0 0,0 0 1 0 0,0-1-1 0 0,0 1 1 0 0,0 0-1 0 0,0 0 0 0 0,0 0 1 0 0,0-1-1 0 0,1 1 0 0 0,-1 0 1 0 0,0 0-1 0 0,0 0 0 0 0,0-1 1 0 0,0 1-1 0 0,0 0 1 0 0,1 0-1 0 0,-1 0 0 0 0,0 0 1 0 0,0-1-1 0 0,27-35 25 0 0,-20 27 1202 0 0,0 1-590 0 0,20-27-154 0 0,-20 27-676 0 0,-1-1-835 0 0,19-26 547 0 0,-19 27 338 0 0,0-3 169 0 0,19-31-6 0 0,-19 32 40 0 0,0 1 3 0 0,15-26-38 0 0,-16 27 523 0 0,0 12-475 0 0,16 14-20 0 0,-20-17-55 0 0,0 1 1 0 0,0-1-1 0 0,0 1 1 0 0,0-1 0 0 0,-1 1-1 0 0,1 0 1 0 0,0 0-1 0 0,-1-1 1 0 0,1 1 0 0 0,-1 0-1 0 0,0 0 1 0 0,0 0-1 0 0,0-1 1 0 0,0 1-1 0 0,0 0 1 0 0,0 3 0 0 0,0 4-1 0 0,4 69 10 0 0,6 158 44 0 0,-6-182-143 0 0,-4-53 8 0 0,1 5 15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84 975 0 0,'-7'-13'6799'0'0,"33"-18"-6372"0"0,-19 23 1323 0 0,3 3-1318 0 0,34-16 0 0 0,-33 15 656 0 0,-1 9-921 0 0,0 1-156 0 0,0-1 0 0 0,13 7 0 0 0,-21-9-11 0 0,0 0 0 0 0,-1 0 0 0 0,1 0 0 0 0,-1 0 0 0 0,1 1 0 0 0,-1-1 0 0 0,1 1 0 0 0,-1-1 0 0 0,0 1 0 0 0,1-1 0 0 0,-1 1 0 0 0,0 0 0 0 0,1 2 0 0 0,0 1-7 0 0,-1 0 0 0 0,1 0 0 0 0,-1 0-1 0 0,0 0 1 0 0,-1 0 0 0 0,1 0 0 0 0,-1 0-1 0 0,0 0 1 0 0,0 0 0 0 0,-1 0 0 0 0,1 0-1 0 0,-1 0 1 0 0,0 0 0 0 0,-1 0 0 0 0,-1 6-1 0 0,0-4-3 0 0,1 0-1 0 0,-1-1 1 0 0,0 1-1 0 0,-1-1 0 0 0,0 0 1 0 0,0 0-1 0 0,0 0 1 0 0,-1 0-1 0 0,-10 9 0 0 0,8-8 13 0 0,7-6 2 0 0,-1-1 0 0 0,1 1-1 0 0,-1-1 1 0 0,1 0 0 0 0,0 1 0 0 0,-1-1 0 0 0,1 0 0 0 0,-1 0-1 0 0,1 1 1 0 0,-1-1 0 0 0,0 0 0 0 0,1 0 0 0 0,-1 0-1 0 0,1 0 1 0 0,-1 1 0 0 0,1-1 0 0 0,-1 0 0 0 0,1 0 0 0 0,-1 0-1 0 0,-1 0 1 0 0,-5-1-7 0 0,1-4-81 0 0,5 3-31 0 0,13 0-415 0 0,38-8 530 0 0,-49 10 4 0 0,1-1 0 0 0,-1 1 0 0 0,1 0 0 0 0,-1-1 0 0 0,1 1 0 0 0,-1 0 0 0 0,1 0 0 0 0,-1 0 0 0 0,1 0 0 0 0,-1 1 1 0 0,1-1-1 0 0,-1 0 0 0 0,2 1 0 0 0,38 9-3 0 0,-39-10-4 0 0,-1 0 1 0 0,0 1-1 0 0,1-1 0 0 0,-1 1 1 0 0,0-1-1 0 0,1 1 1 0 0,-1-1-1 0 0,0 1 1 0 0,0 0-1 0 0,0-1 1 0 0,2 2-1 0 0,25 21 5 0 0,-26-20 15 0 0,0-1 0 0 0,0 1 0 0 0,-1 0 0 0 0,1 0-1 0 0,0 0 1 0 0,-1 0 0 0 0,0 0 0 0 0,0 0 0 0 0,0 0-1 0 0,0 0 1 0 0,0 0 0 0 0,-1 0 0 0 0,0 0 0 0 0,1 1 0 0 0,-1-1-1 0 0,0 0 1 0 0,0 0 0 0 0,-1 1 0 0 0,1-1 0 0 0,-1 0-1 0 0,0 0 1 0 0,0 0 0 0 0,0 0 0 0 0,0 0 0 0 0,0 0-1 0 0,-2 4 1 0 0,-1 1 84 0 0,-1 0 1 0 0,0 0-1 0 0,0-1 0 0 0,0 1 0 0 0,-1-1 0 0 0,0 0 0 0 0,-14 12 0 0 0,16-17-46 0 0,0 1 0 0 0,0-1 0 0 0,0 1 0 0 0,0-1 1 0 0,0-1-1 0 0,-1 1 0 0 0,1 0 0 0 0,-1-1 0 0 0,1 0 0 0 0,-1 0 0 0 0,0-1 0 0 0,1 1 0 0 0,-1-1 0 0 0,0 0 0 0 0,1 0 0 0 0,-1 0 0 0 0,0-1 0 0 0,1 0 0 0 0,-6-1 0 0 0,-3-1-241 0 0,0-1-1 0 0,0-1 0 0 0,0 0 1 0 0,-24-14-1 0 0,34 17-175 0 0,-13-5-3463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1 775 0 0,'0'0'4296'0'0,"0"2"-3752"0"0,4 47 1261 0 0,-4 56-1 0 0,0-48-1269 0 0,-7 24 274 0 0,1-3-163 0 0,6-77-714 0 0,1 6-576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235 236 975 0 0,'-1'3'22'0'0,"-1"0"21"0"0,-8 7-20 0 0,2-3 304 0 0,-1 0 0 0 0,0 0-1 0 0,0-1 1 0 0,0 0 0 0 0,0-1-1 0 0,-17 8 1 0 0,21-12-193 0 0,1 1 0 0 0,-1-1 1 0 0,0 0-1 0 0,0-1 0 0 0,1 1 0 0 0,-1-1 0 0 0,0 0 0 0 0,0 0 0 0 0,0 0 1 0 0,0-1-1 0 0,1 1 0 0 0,-1-1 0 0 0,0 0 0 0 0,1-1 0 0 0,-1 1 0 0 0,0-1 1 0 0,-4-2-1 0 0,3 0 10 0 0,1 0 1 0 0,0 0 0 0 0,0 0-1 0 0,-5-6 1 0 0,9 10-152 0 0,-2-4 169 0 0,0-2-30 0 0,-8-19-4 0 0,8 19 96 0 0,3-5-129 0 0,1-32-6 0 0,-1 41-81 0 0,1 0-1 0 0,-1-1 0 0 0,0 1 1 0 0,0 0-1 0 0,1 0 0 0 0,-1 0 1 0 0,1 0-1 0 0,0 0 0 0 0,0-2 1 0 0,18-47 22 0 0,-18 47-19 0 0,0 1 0 0 0,1 0-1 0 0,-1 0 1 0 0,1 0 0 0 0,3-5-1 0 0,23-36 22 0 0,-21 32 506 0 0,4 9-292 0 0,34-12 9 0 0,-34 11 26 0 0,-4 8 9 0 0,19 9 4 0 0,-17-5 1 0 0,-3-1-158 0 0,-2 0 1 0 0,1 0-1 0 0,-1 1 0 0 0,0-1 1 0 0,-1 1-1 0 0,0 0 0 0 0,0 0 1 0 0,0 0-1 0 0,2 16 0 0 0,-5-12-31 0 0,1 0 0 0 0,-1 0 0 0 0,-1-1-1 0 0,0 1 1 0 0,-1 0 0 0 0,-5 18 0 0 0,4-22-156 0 0,1-1 0 0 0,-1 1 1 0 0,0-1-1 0 0,-1 1 1 0 0,0-1-1 0 0,0 0 0 0 0,-1 0 1 0 0,0-1-1 0 0,0 0 1 0 0,-9 9-1 0 0,12-13-146 0 0,-1 0 1 0 0,1 0-1 0 0,-1-1 1 0 0,0 1-1 0 0,0-1 0 0 0,0 1 1 0 0,0-1-1 0 0,0 0 1 0 0,0 0-1 0 0,0-1 0 0 0,0 1 1 0 0,0 0-1 0 0,0-1 1 0 0,-1 0-1 0 0,1 0 0 0 0,0 0 1 0 0,0 0-1 0 0,0 0 1 0 0,-4-2-1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3328 143 0 0,'-1'-8'13232'0'0,"49"-10"-13157"0"0,-36 14 488 0 0,1 0-507 0 0,37-12-30 0 0,-37 12 213 0 0,-1 0-164 0 0,38-12-47 0 0,-38 12 102 0 0,-7 4-120 0 0,0 0 0 0 0,0-1-1 0 0,-1 1 1 0 0,1-1-1 0 0,8-2 1 0 0,-8 2 14 0 0,0 0-1 0 0,-1 0 1 0 0,1 0-1 0 0,0 1 0 0 0,8-1 1 0 0,-1-1 31 0 0,35-8-33 0 0,-35 8 133 0 0,-1-3-80 0 0,35-12-47 0 0,-35 13 36 0 0,2-1 4 0 0,38-15 1 0 0,-38 15-4 0 0,-1 1-1 0 0,48-19-10 0 0,-1-5-33 0 0,-38 14 22 0 0,36-30 21 0 0,-10 8-43 0 0,0 0 32 0 0,-26 21 1 0 0,38-20-44 0 0,14-9 1 0 0,-22 9 42 0 0,-31 21 1 0 0,30-23-44 0 0,0 0 1 0 0,-30 22 32 0 0,31-22-33 0 0,16-5-10 0 0,-3-4 0 0 0,-5 0 0 0 0,-13 7 11 0 0,-27 25 32 0 0,18-12-22 0 0,8-3 33 0 0,4-4-1 0 0,-36 24-45 0 0,36-29 48 0 0,8-9 18 0 0,-14 14-10 0 0,-21 18-10 0 0,20-14-33 0 0,-21 14 22 0 0,30-25-33 0 0,-5 0 1 0 0,-28 24 32 0 0,19-17-22 0 0,-19 17 22 0 0,17-16-22 0 0,-18 16 22 0 0,18-16-22 0 0,-18 15 22 0 0,22-27-33 0 0,1-6-10 0 0,4-3 0 0 0,-7 10 11 0 0,-23 26 32 0 0,12-17-22 0 0,15-16 43 0 0,-35 42-11 0 0,1 0 1 0 0,26-33-44 0 0,16-13-10 0 0,1 4 0 0 0,1-4 11 0 0,-7 1 32 0 0,0 0-33 0 0,4-1 1 0 0,-3 4 32 0 0,-1-1-33 0 0,-7-1-10 0 0,-4 4 0 0 0,2-1 0 0 0,-1-3 0 0 0,-1 2 0 0 0,-1-4 0 0 0,-8 7 14 0 0,-19 38 52 0 0,0 1 1 0 0,22-34-54 0 0,8-8-13 0 0,-4-1 0 0 0,-6 8 11 0 0,-14 26 32 0 0,12-16-22 0 0,-12 16 22 0 0,12-26-33 0 0,11-18 44 0 0,-10 18-44 0 0,1-7-10 0 0,-3 3 0 0 0,8-1 0 0 0,-1-1 0 0 0,-3 1 0 0 0,0 1 0 0 0,-9 9 11 0 0,-15 31 42 0 0,2-1 1 0 0,11-23-33 0 0,-11 24 32 0 0,-2-1 1 0 0,9-25-32 0 0,-8 25 80 0 0,1 1-140 0 0,11-24 14 0 0,-11 23-34 0 0,-9 6-4191 0 0,4 3 4192 0 0,1-1 0 0 0,0 0-1 0 0,0 0 1 0 0,0 0 0 0 0,0 0 0 0 0,-1 0 0 0 0,1 0-1 0 0,0 0 1 0 0,0 0 0 0 0,0 0 0 0 0,0 0-1 0 0,-1 0 1 0 0,1 1 0 0 0,0-1 0 0 0,0 0-1 0 0,0 0 1 0 0,-1 0 0 0 0,-2 11-4538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20 599 0 0,'0'0'1267'0'0,"-2"-4"-862"0"0,-6-11 3069 0 0,8 20-2924 0 0,1 0 0 0 0,-1-1-1 0 0,1 1 1 0 0,0 0 0 0 0,0 0 0 0 0,0-1 0 0 0,1 1 0 0 0,-1-1 0 0 0,1 1 0 0 0,0-1-1 0 0,4 6 1 0 0,-3-6 494 0 0,0 0-785 0 0,9 10-10 0 0,-9-10 206 0 0,0 0-254 0 0,10 9-1 0 0,-10-9-2 0 0,0-1-13 0 0,52 70 863 0 0,-31-42-703 0 0,6 9-41 0 0,1-1-17 0 0,12 24-20 0 0,89 101 323 0 0,-123-153-515 0 0,16 17 0 0 0,8 9 79 0 0,35 36 70 0 0,-12-8-106 0 0,-27-33-48 0 0,-7-7-47 0 0,2 3 20 0 0,0 1-22 0 0,2-1 22 0 0,-2-2-21 0 0,-1 0 26 0 0,5 3 18 0 0,-8-7-56 0 0,7 12 44 0 0,-8-12-44 0 0,5 5-10 0 0,0-2 0 0 0,-1-2 0 0 0,0-1 0 0 0,0 0 0 0 0,1 0 0 0 0,7 5 0 0 0,-6-3 12 0 0,-3-2 36 0 0,1 4 24 0 0,-7-10-60 0 0,5 3-12 0 0,2 1 0 0 0,5 5 0 0 0,0-1 0 0 0,2 2 0 0 0,0-1 0 0 0,-5-5 0 0 0,1 0 11 0 0,-14-12 32 0 0,17 12-33 0 0,4 3-10 0 0,-1 0 0 0 0,-4-3 11 0 0,-16-12 32 0 0,17 10-33 0 0,3 4-10 0 0,2-1 0 0 0,-3 1 0 0 0,-7-3 0 0 0,-1-1 0 0 0,8-1 12 0 0,4 1 36 0 0,-6 0-36 0 0,0 0-12 0 0,-3 0 0 0 0,-4 0 0 0 0,5 1 0 0 0,7-1 0 0 0,-6-2 0 0 0,-2 0 0 0 0,-1-1 0 0 0,-2 1 0 0 0,3 0 0 0 0,6-2 0 0 0,5 0 0 0 0,0-1 0 0 0,-1 2 0 0 0,-1 0 0 0 0,15-1 54 0 0,-15-4-44 0 0,0-1 2 0 0,-29-7 24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18.2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0 599 0 0,'0'0'1152'0'0,"5"4"-542"0"0,1 0-400 0 0,-4-3-80 0 0,0 0 0 0 0,0 1 0 0 0,1-1 0 0 0,-1 1 0 0 0,0 0 0 0 0,0-1 0 0 0,-1 1 0 0 0,1 0 0 0 0,2 4 0 0 0,4 4 261 0 0,0 0 0 0 0,0 1 0 0 0,-1 0 0 0 0,-1 0 0 0 0,0 1 0 0 0,-1 0 0 0 0,0 0 0 0 0,-1 0 0 0 0,0 1 0 0 0,-1-1 0 0 0,0 1 0 0 0,-1 0-1 0 0,0 0 1 0 0,-1 25 0 0 0,-3-13-126 0 0,0-1 0 0 0,-2 0-1 0 0,-1 1 1 0 0,-8 24 0 0 0,9-38-214 0 0,0 1-1 0 0,-1-1 1 0 0,0 0 0 0 0,-1-1 0 0 0,0 1 0 0 0,0-1 0 0 0,-1 0-1 0 0,-1-1 1 0 0,0 1 0 0 0,-11 9 0 0 0,17-17-142 0 0,0 0 0 0 0,0-1 1 0 0,0 1-1 0 0,0-1 0 0 0,0 0 0 0 0,0 0 1 0 0,-1 1-1 0 0,1-1 0 0 0,0-1 0 0 0,-1 1 0 0 0,-4 1 1 0 0,2-5-1785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35 599 0 0,'0'0'1050'0'0,"0"-6"-820"0"0,0-23 10076 0 0,4 34-10100 0 0,9 13 2 0 0,-9-13-5 0 0,-3-3-23 0 0,34 116 1453 0 0,-28-89-1397 0 0,-4-15 31 0 0,8 23 0 0 0,-3-14-113 0 0,11 40 0 0 0,-8-22 35 0 0,5 18 238 0 0,16 101 0 0 0,-14-57-121 0 0,-6-31-121 0 0,-7-37-87 0 0,2 0 0 0 0,14 42 1 0 0,-3-22 58 0 0,-1 0 1 0 0,-4 0-1 0 0,-1 2 0 0 0,3 64 1 0 0,-12-78-58 0 0,-2-15-36 0 0,8 53 1 0 0,-5-59 12 0 0,0 26 0 0 0,0-9-18 0 0,9 252 141 0 0,-19-97-72 0 0,-16 54-56 0 0,3-59-8 0 0,0-73-30 0 0,1-9-4 0 0,15-79 6 0 0,-10 37 0 0 0,9-34-36 0 0,2-12 0 0 0,2-16 0 0 0,-2-1-13 0 0,-14 2-1116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52 143 0 0,'0'0'892'0'0,"-2"-4"-598"0"0,-15-32 1512 0 0,16 34-388 0 0,0 1-1318 0 0,1 1 0 0 0,0-1 0 0 0,0 0 0 0 0,-1 1 1 0 0,1-1-1 0 0,0 1 0 0 0,-1-1 0 0 0,1 1 0 0 0,-1-1 1 0 0,1 1-1 0 0,-1-1 0 0 0,1 1 0 0 0,-1 0 0 0 0,1-1 1 0 0,-1 1-1 0 0,1 0 0 0 0,-1-1 0 0 0,1 1 0 0 0,-1 0 0 0 0,0 0 1 0 0,1 0-1 0 0,-1-1 0 0 0,1 1 0 0 0,-1 0 0 0 0,0 0 1 0 0,1 0-1 0 0,-1 0 0 0 0,-2 0 1285 0 0,3 0-1362 0 0,0 0 0 0 0,0 0-1 0 0,-1 0 1 0 0,1 0 0 0 0,0 0-1 0 0,0 0 1 0 0,0 0 0 0 0,0 0-1 0 0,0 0 1 0 0,-1 0 0 0 0,1 0-1 0 0,0 0 1 0 0,0 0-1 0 0,0 0 1 0 0,0 0 0 0 0,0 0-1 0 0,-1 0 1 0 0,1 0 0 0 0,0 1-1 0 0,0-1 1 0 0,0 0 0 0 0,0 0-1 0 0,0 0 1 0 0,-1 0 0 0 0,1 0-1 0 0,0 0 1 0 0,0 0 0 0 0,0 0-1 0 0,0 0 1 0 0,0 1 0 0 0,0-1-1 0 0,0 0 1 0 0,0 0-1 0 0,0 0 1 0 0,0 0 0 0 0,-1 0-1 0 0,1 0 1 0 0,0 1 0 0 0,0-1-1 0 0,0 0 1 0 0,0 0 0 0 0,0 0-1 0 0,0 0 1 0 0,0 1 0 0 0,0-1-1 0 0,0 0 1 0 0,0 0 0 0 0,0 0-1 0 0,0 0 1 0 0,-2 11 715 0 0,2-9-715 0 0,0 0 490 0 0,1 1-280 0 0,4 11-9 0 0,-4-11-34 0 0,1 0-20 0 0,5 10-2 0 0,-5-10-4 0 0,1 1-17 0 0,10 12-10 0 0,-10-12-1 0 0,-1 0 0 0 0,62 121 1040 0 0,-58-114-1104 0 0,-1 0 0 0 0,8 11-1 0 0,-8-14-62 0 0,4 8 72 0 0,0-1-32 0 0,-6-11-25 0 0,-2-3-19 0 0,15 23 109 0 0,-1 0 0 0 0,15 32-1 0 0,8 28 235 0 0,-17-20-276 0 0,-9-15 195 0 0,-11-48-266 0 0,-1-1 0 0 0,0 0 0 0 0,0 0 0 0 0,0 1 0 0 0,0-1 0 0 0,1 0 0 0 0,-1 0 0 0 0,0 1 0 0 0,0-1 0 0 0,0 0-1 0 0,0 1 1 0 0,0-1 0 0 0,0 0 0 0 0,0 0 0 0 0,0 1 0 0 0,0-1 0 0 0,0 0 0 0 0,0 1 0 0 0,0-1 0 0 0,0 0 0 0 0,0 0 0 0 0,0 1 0 0 0,0-1 0 0 0,0 0 0 0 0,0 1 0 0 0,0-1 0 0 0,-1 0 0 0 0,1 0 0 0 0,0 1 0 0 0,0-1 0 0 0,-1 3 15 0 0,8 13-9 0 0,-2-6-7 0 0,1 0 11 0 0,-5-5 17 0 0,-2-3-101 0 0,1-2 9 0 0,-1 1-1 0 0,1-1 1 0 0,-1 0 0 0 0,1 1 0 0 0,-1-1 0 0 0,1 0 0 0 0,-1 0 0 0 0,0 0 0 0 0,1 1 0 0 0,-1-1 0 0 0,1 0 0 0 0,-1 0 0 0 0,1 0 0 0 0,-1 0 0 0 0,0 0-1 0 0,1 0 1 0 0,-1 0 0 0 0,1 0 0 0 0,-1 0 0 0 0,0 0 0 0 0,0-1 0 0 0,-3 1-2414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17 287 0 0,'-17'-3'344'0'0,"0"-11"12880"0"0,28 24-12376 0 0,14 22-178 0 0,-5-6-436 0 0,24 38 38 0 0,-14-11 78 0 0,-2 1-1 0 0,25 75 1 0 0,5 10 283 0 0,-54-132-592 0 0,1 5 26 0 0,1-1-1 0 0,11 16 1 0 0,-15-23-24 0 0,1 2-43 0 0,-2-3-43 0 0,3 5 0 0 0,-3-6-113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30 975 0 0,'-7'0'592'0'0,"1"-1"-99"0"0,0 0 0 0 0,0 0 0 0 0,1 1 0 0 0,-1-1-1 0 0,0 2 1 0 0,0-1 0 0 0,0 0 0 0 0,0 1 0 0 0,-9 3-1 0 0,11-2-34 0 0,0 0-1 0 0,0 0 0 0 0,0 0 1 0 0,0 1-1 0 0,0-1 0 0 0,1 1 1 0 0,-8 7 4735 0 0,22-13-5045 0 0,34-8-11 0 0,-34 8 134 0 0,0 2-143 0 0,3 0-87 0 0,29-2 275 0 0,-30 2-216 0 0,36-1-4 0 0,-36 1 0 0 0,-1 0-4 0 0,36-3-17 0 0,-36 4-10 0 0,0-1-1 0 0,35 0 6 0 0,-2-2 19 0 0,-4-1 8 0 0,0 2-1 0 0,-31 1-1 0 0,1 0-6 0 0,33-4-1 0 0,-34 4 90 0 0,1 0-84 0 0,29-4 2 0 0,-29 4 176 0 0,-3 1-205 0 0,27 3-43 0 0,-26-3 1 0 0,-4 3-1109 0 0,17 7 940 0 0,-16-8 0 0 0,-5 5-2561 0 0,-2-1 368 0 0,-8-6 1275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4 599 0 0,'0'0'280'0'0,"-6"5"607"0"0,4-4-1001 0 0,1 1 645 0 0,-1-1 0 0 0,0 1 0 0 0,1-1-1 0 0,-1 1 1 0 0,1 0 0 0 0,-1 0 0 0 0,1 0-1 0 0,0 0 1 0 0,0 0 0 0 0,0 0 0 0 0,0 0 0 0 0,0 0-1 0 0,0 0 1 0 0,0 5 2815 0 0,26-6-2935 0 0,19-1 618 0 0,4-2-787 0 0,-36 1-2 0 0,0 0-4 0 0,47-3 192 0 0,7-7-24 0 0,-52 9-257 0 0,0 0-19 0 0,66-9 241 0 0,-35 5-241 0 0,-34 4 0 0 0,-1 2-5 0 0,31-1-22 0 0,-31 0 91 0 0,0 2-92 0 0,31 0 16 0 0,-31-1 235 0 0,0 1-288 0 0,27 1-38 0 0,-28-1 388 0 0,1-1-337 0 0,28-2-44 0 0,-29 2 206 0 0,-7 3-182 0 0,6 7-67 0 0,-9-10-68 0 0,1 1-1 0 0,0 0 1 0 0,0-1 0 0 0,-1 1 0 0 0,1-1-1 0 0,0 1 1 0 0,-1 0 0 0 0,1-1 0 0 0,-1 1-1 0 0,1-1 1 0 0,-1 1 0 0 0,1-1 0 0 0,-1 1-1 0 0,1-1 1 0 0,-1 1 0 0 0,1-1 0 0 0,-1 0-1 0 0,0 1 1 0 0,1-1 0 0 0,-1 0 0 0 0,0 1-1 0 0,1-1 1 0 0,-1 0 0 0 0,-1 0 0 0 0,-8 0-1884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23 975 0 0,'0'0'11456'0'0,"-3"-5"-11242"0"0,-8-12-20 0 0,8 20-36 0 0,1 0 0 0 0,-1 0-1 0 0,1 1 1 0 0,0-1 0 0 0,0 1-1 0 0,-3 6 1 0 0,3-6-62 0 0,-104 169 1864 0 0,49-76-1385 0 0,-8 12 0 0 0,63-106-552 0 0,-9 14 135 0 0,-1-1 1 0 0,-24 27-1 0 0,36-42-86 0 0,-1 0 0 0 0,-5 7 2 0 0,5-7-87 0 0,-9 8 202 0 0,9-8-271 0 0,11-9-7658 0 0,39-30 6344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1 1351 0 0,'0'0'2668'0'0,"-9"1"-458"0"0,-2 12 354 0 0,-17 25 0 0 0,10-14-1707 0 0,-59 89 1512 0 0,-4 18-689 0 0,38-56-1057 0 0,18-36-126 0 0,24-37-433 0 0,-4 2 591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0 455 0 0,'0'0'8000'0'0,"-5"11"-6057"0"0,-84 123 3489 0 0,-82 155-2425 0 0,165-279-2987 0 0,0 2 133 0 0,-16 20 0 0 0,17-26-78 0 0,3-3-20 0 0,-1 2-59 0 0,3-4-72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15 431 0 0,'0'0'312'0'0,"-2"-1"-160"0"0,-5-2 204 0 0,1 1 0 0 0,0 0 0 0 0,0 0 0 0 0,-1 0 0 0 0,1 1-1 0 0,-10-1 1 0 0,14 2 76 0 0,-10 1 1518 0 0,11-1-1573 0 0,1 0 1 0 0,-1-1-1 0 0,0 1 0 0 0,1 0 1 0 0,-1 0-1 0 0,0 0 1 0 0,0 0-1 0 0,1 0 0 0 0,-1 0 1 0 0,0 0-1 0 0,1 0 0 0 0,-1 0 1 0 0,0 0-1 0 0,1 1 0 0 0,-1-1 1 0 0,0 0-1 0 0,1 0 1 0 0,-1 1-1 0 0,0-1 0 0 0,1 0 1 0 0,-2 1-1 0 0,4 1-310 0 0,-2-1-38 0 0,1 0 0 0 0,0 0-1 0 0,-1-1 1 0 0,1 1 0 0 0,-1 0 0 0 0,1 0 0 0 0,-1 0-1 0 0,1 0 1 0 0,-1 0 0 0 0,0 0 0 0 0,1 0-1 0 0,-1 2 409 0 0,5 1-245 0 0,16 12 0 0 0,-15-12-2 0 0,-2-1-13 0 0,12 11-8 0 0,-12-11-1 0 0,1 2-1 0 0,16 12-6 0 0,-16-13-1 0 0,1 1 0 0 0,26 22 118 0 0,-27-22-242 0 0,17 12 138 0 0,7 4-16 0 0,1 3-74 0 0,1-3-3 0 0,-3 0-14 0 0,-6-3-57 0 0,4 6 1 0 0,-10-10 43 0 0,-7-4-46 0 0,9 12 33 0 0,-15-19-111 0 0,-2 4-970 0 0,1-3-287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38 775 0 0,'-2'-2'54'0'0,"-7"-6"-4"0"0,7 7 424 0 0,0-2-196 0 0,-23-20 6940 0 0,25 25-6597 0 0,0 10-12 0 0,0-10-1 0 0,3 3-10 0 0,9 12-48 0 0,-9-13-26 0 0,2 2-4 0 0,0 1-350 0 0,-2-3-46 0 0,0-1 0 0 0,0 1 1 0 0,0-1-1 0 0,1 0 1 0 0,4 4-1 0 0,18 16 624 0 0,-21-19-629 0 0,17 14 350 0 0,-16-14-400 0 0,-3-1-14 0 0,1-1-1 0 0,-1 0 1 0 0,1 1-1 0 0,-1-1 1 0 0,7 2-1 0 0,29 14 321 0 0,-30-14-315 0 0,24 11 233 0 0,-7-1-127 0 0,-19-11-46 0 0,2 2-22 0 0,43 24 165 0 0,-22-13-198 0 0,-23-12-1 0 0,-1 0 0 0 0,16 12 6 0 0,-13-9 15 0 0,6 7-16 0 0,-8-7-15 0 0,7 6-65 0 0,-11-9-90 0 0,-4 1-1684 0 0,1-5 1614 0 0,-1 0 0 0 0,1 1 1 0 0,0-1-1 0 0,0 0 0 0 0,0 0 0 0 0,-1 0 0 0 0,1 0 0 0 0,0 1 0 0 0,-1-1 1 0 0,1 0-1 0 0,0 0 0 0 0,0 0 0 0 0,-1 0 0 0 0,1 0 0 0 0,0 0 0 0 0,-1 0 1 0 0,1 0-1 0 0,0 0 0 0 0,-1 0 0 0 0,1 0 0 0 0,0 0 0 0 0,0 0 1 0 0,-1 0-1 0 0,1 0 0 0 0,-1 0 0 0 0,0-1-198 0 0,-7-3-1947 0 0,0-4-890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05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1918 2604 287 0 0,'-34'10'311'0'0,"-1"-2"0"0"0,0-2 0 0 0,-58 4 0 0 0,44-5 5 0 0,-42 3 328 0 0,-124-4-1 0 0,-176-19 589 0 0,347 12-1064 0 0,0-2-1 0 0,-56-12 0 0 0,-82-34 318 0 0,155 40-411 0 0,1-2 1 0 0,0 0-1 0 0,2-1 0 0 0,-46-35 1 0 0,41 25-8 0 0,2-2 1 0 0,0 0-1 0 0,1-2 1 0 0,2-1 0 0 0,-23-37-1 0 0,14 16 10 0 0,3-1 1 0 0,2-2-1 0 0,-38-103 0 0 0,43 89 22 0 0,-29-136 0 0 0,43 151-36 0 0,3-1 0 0 0,2 0 1 0 0,3-67-1 0 0,17-37 124 0 0,-10 125-134 0 0,7-15-40 0 0,2-3-13 0 0,4 2 0 0 0,5 2 0 0 0,5-3 0 0 0,3 1 0 0 0,4-2 0 0 0,0-1 0 0 0,1 1 0 0 0,1 1 11 0 0,0 1 32 0 0,-27 34-35 0 0,23-24 48 0 0,6-3 8 0 0,-4 5-54 0 0,11-6-10 0 0,4 2 11 0 0,5 4 32 0 0,2 3-33 0 0,2 2-10 0 0,0-1 0 0 0,-2-2 0 0 0,0 1 0 0 0,0 2 0 0 0,0 2 11 0 0,3 2 42 0 0,3 1 14 0 0,3 2 10 0 0,2 1-10 0 0,4 1-54 0 0,-7 1-13 0 0,-46 13 1 0 0,-9 4 17 0 0,0 1-1 0 0,20-4 1 0 0,24-6 8 0 0,-28 8 54 0 0,29-5 16 0 0,-27 7-16 0 0,52-5 27 0 0,-30 5-32 0 0,23-1 69 0 0,-20 3-122 0 0,11 2 37 0 0,-14 2 6 0 0,-38-2-43 0 0,0 0 0 0 0,20 5 0 0 0,-17-3-13 0 0,9 2 47 0 0,23 8 25 0 0,-10-4 39 0 0,-7 0-76 0 0,-1 2 44 0 0,5 1-13 0 0,-26-8 10 0 0,4 0 3 0 0,37 15 0 0 0,-37-14-4 0 0,-1-1-16 0 0,36 15-4 0 0,-36-15 0 0 0,-1 1-10 0 0,55 22 36 0 0,-15-5 20 0 0,-7-2-28 0 0,1 5 41 0 0,-34-18-102 0 0,-2-2 43 0 0,-1 1 0 0 0,24 19 2 0 0,-24-19 4 0 0,-1 0 2 0 0,1 2-48 0 0,22 22 84 0 0,-24-25-98 0 0,-3-2 4 0 0,0 0 0 0 0,0 0-1 0 0,0 1 1 0 0,-1-1 0 0 0,4 6-1 0 0,17 25 83 0 0,-2 0 0 0 0,-2-4 0 0 0,2 5 0 0 0,4 7 0 0 0,0 2-26 0 0,-1-3-6 0 0,-5-8-54 0 0,1 7-10 0 0,-2 0 0 0 0,-13-27 1 0 0,8 19 52 0 0,-10-24-44 0 0,5 23 59 0 0,0 7 12 0 0,-5-30-69 0 0,6 39 87 0 0,3 32-2 0 0,-7-48-96 0 0,20 156 0 0 0,-22-151 0 0 0,-2-1 0 0 0,-2 1 0 0 0,-6 48 0 0 0,-8 4 29 0 0,-4-1 0 0 0,-4 0 0 0 0,-3-2 0 0 0,-39 83-1 0 0,45-127-28 0 0,-2-1 0 0 0,-2-1 0 0 0,-1-1 0 0 0,-3-1 0 0 0,-51 55 0 0 0,71-83 1 0 0,-20 22 20 0 0,-2 0 0 0 0,-60 46 0 0 0,75-66-31 0 0,3-1 55 0 0,0-1-1 0 0,-1-1 1 0 0,0 0 0 0 0,-1-1-1 0 0,0 0 1 0 0,0-1-1 0 0,-19 6 1 0 0,-65 5 517 0 0,-1 0-188 0 0,88-13-429 0 0,-1 0-1 0 0,0 1 1 0 0,1 0 0 0 0,0 1 0 0 0,0 0 0 0 0,-14 11-1 0 0,1 8-3586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1 143 0 0,'0'0'328'0'0,"-2"0"35"0"0,-2 0 103 0 0,1-1 0 0 0,0 2-1 0 0,0-1 1 0 0,0 0 0 0 0,-1 1 0 0 0,1 0 0 0 0,0-1-1 0 0,0 1 1 0 0,0 0 0 0 0,0 1 0 0 0,-7 3 1662 0 0,11-2-1380 0 0,0 8-39 0 0,-1-8 1270 0 0,6 1-1431 0 0,15 12-11 0 0,-16-12-31 0 0,3-1-129 0 0,22 11-52 0 0,-22-11-6 0 0,3 2-18 0 0,1 0-213 0 0,36 14 300 0 0,1-2 54 0 0,1 4-84 0 0,2 2-27 0 0,-41-19-282 0 0,29 16 171 0 0,5 6 31 0 0,-6-2-70 0 0,-16-10-101 0 0,-17-10-2 0 0,0 0-12 0 0,20 14-2 0 0,-19-14 0 0 0,-1 0 2 0 0,16 12 3 0 0,-17-12-30 0 0,-7-2-2044 0 0,2-1 1954 0 0,0-1 0 0 0,0 0 0 0 0,0 0 0 0 0,0 0 0 0 0,0 0 0 0 0,0 0 0 0 0,0 1 0 0 0,0-1 0 0 0,0 0 0 0 0,-1 0 0 0 0,1 0 0 0 0,0 0 0 0 0,0 0 0 0 0,0 0 0 0 0,0 0 0 0 0,0 0 0 0 0,0 0 0 0 0,-1 0 0 0 0,1 1 0 0 0,0-1 0 0 0,0 0 0 0 0,0 0 0 0 0,0 0 0 0 0,-1 0 0 0 0,1 0 0 0 0,0 0 0 0 0,0 0 0 0 0,0 0 0 0 0,0 0 0 0 0,0 0 0 0 0,-1 0 0 0 0,1 0 0 0 0,0 0 0 0 0,0-1 0 0 0,0 1 0 0 0,0 0 0 0 0,0 0 0 0 0,-1 0 0 0 0,1 0 0 0 0,0 0 0 0 0,0 0 0 0 0,-20-23-5992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2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2 431 0 0,'-19'-2'2434'0'0,"8"5"-175"0"0,10-3-2163 0 0,1 0 0 0 0,0 0 0 0 0,0 0 0 0 0,0 0 0 0 0,0 0 0 0 0,0 0 0 0 0,0 1 0 0 0,0-1 0 0 0,-1 0 0 0 0,1 0 1 0 0,0 0-1 0 0,0 0 0 0 0,0 0 0 0 0,0 1 0 0 0,0-1 0 0 0,0 0 0 0 0,0 0 0 0 0,0 0 0 0 0,0 0 0 0 0,0 1 0 0 0,0-1 0 0 0,0 0 0 0 0,0 0 0 0 0,0 0 0 0 0,0 0 0 0 0,0 1 0 0 0,0-1 1 0 0,0 0-1 0 0,0 0 0 0 0,0 0 0 0 0,0 0 0 0 0,1 1 0 0 0,10 11 3377 0 0,-8-9-4279 0 0,1 0 2027 0 0,4 1-620 0 0,24 8-30 0 0,-24-9-123 0 0,1 0-52 0 0,28 9-11 0 0,-27-8-15 0 0,0-1-62 0 0,49 17 246 0 0,-10-4-116 0 0,-38-13-386 0 0,32 12 194 0 0,15 8 34 0 0,-46-19-234 0 0,33 16 180 0 0,-35-15-182 0 0,-2-2 3 0 0,0 1-1 0 0,-1 0 0 0 0,10 6 1 0 0,27 18 115 0 0,-4-3 16 0 0,-34-21-145 0 0,-2-2-8 0 0,-1 0 0 0 0,0 0-1 0 0,0 1 1 0 0,0-1 0 0 0,0 0-1 0 0,3 5 1 0 0,9 8 75 0 0,-11-11-17 0 0,1 0-10 0 0,16 15-1 0 0,-16-14 80 0 0,1-2-85 0 0,15 12-74 0 0,-16-11-86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236 118 287 0 0,'0'0'264'0'0,"0"-2"-128"0"0,0-4 30 0 0,-1 0-1 0 0,0 1 1 0 0,0-1-1 0 0,-1 1 0 0 0,0 0 1 0 0,0-1-1 0 0,0 1 0 0 0,0 0 1 0 0,-4-5-1 0 0,4 7-18 0 0,0 0 0 0 0,0 1 0 0 0,0-1 0 0 0,0 1 0 0 0,-1 0 0 0 0,1 0 0 0 0,-1 0 0 0 0,1 0 0 0 0,-1 0 0 0 0,0 0 0 0 0,0 1 0 0 0,0 0 0 0 0,0-1 0 0 0,0 1 0 0 0,0 0 0 0 0,0 0 0 0 0,-7-1 0 0 0,3 2 36 0 0,0-1 0 0 0,0 1-1 0 0,0 0 1 0 0,0 1 0 0 0,0 0-1 0 0,0 0 1 0 0,0 0 0 0 0,0 1-1 0 0,0 0 1 0 0,1 0 0 0 0,-1 1-1 0 0,1 0 1 0 0,-1 0-1 0 0,1 0 1 0 0,-9 8 0 0 0,11-9-155 0 0,0 1 0 0 0,1 0 1 0 0,0 0-1 0 0,-1 1 1 0 0,1-1-1 0 0,1 1 0 0 0,-1-1 1 0 0,0 1-1 0 0,1 0 0 0 0,0 0 1 0 0,0 0-1 0 0,0 0 1 0 0,0 0-1 0 0,1 1 0 0 0,0-1 1 0 0,-1 1-1 0 0,2-1 0 0 0,-1 1 1 0 0,0-1-1 0 0,1 1 1 0 0,0-1-1 0 0,0 1 0 0 0,0-1 1 0 0,1 1-1 0 0,0 4 0 0 0,0-7-28 0 0,0 3-4 0 0,0 1 0 0 0,1-1-1 0 0,0-1 1 0 0,-1 1 0 0 0,2 0 0 0 0,-1 0-1 0 0,0-1 1 0 0,1 1 0 0 0,5 5 0 0 0,-7-8 52 0 0,9-2 44 0 0,30 1 10 0 0,-30-1 269 0 0,0-7-198 0 0,28-22 3 0 0,-28 22 151 0 0,-1-2-182 0 0,26-26-1 0 0,-26 26 78 0 0,-2 0-156 0 0,21-26-2 0 0,-21 26 6 0 0,-3 1 4 0 0,14-23-42 0 0,-14 24 44 0 0,0-17 20 0 0,-6 22 205 0 0,-1 6-122 0 0,-4 5 75 0 0,5-2-159 0 0,0-1 0 0 0,0 1 0 0 0,1 0 0 0 0,0 0 0 0 0,0-1 0 0 0,0 1 0 0 0,1 10 0 0 0,1 1-48 0 0,5 29 0 0 0,8 34-47 0 0,-10-70-5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23 431 0 0,'0'-3'275'0'0,"0"-16"3729"0"0,6 50-3213 0 0,-1 1 1 0 0,2 52-1 0 0,-7 69 572 0 0,-2-121-1031 0 0,0-22-71 0 0,2 1 0 0 0,-1 0-1 0 0,1 0 1 0 0,1-1 0 0 0,2 15 2035 0 0,8-27-2197 0 0,30-6-10 0 0,-30 6 215 0 0,-1-3-240 0 0,-10 5-64 0 0,12-5 14 0 0,0 0 0 0 0,17-4 0 0 0,-16 6-32 0 0,0 2 0 0 0,17-2 0 0 0,-29 3 13 0 0,0 0-1 0 0,0 0 1 0 0,0 0 0 0 0,0 0-1 0 0,1 0 1 0 0,-1 0-1 0 0,0 0 1 0 0,0 0 0 0 0,0 0-1 0 0,0 1 1 0 0,1-1-1 0 0,-1 1 1 0 0,0-1-1 0 0,0 0 1 0 0,1 2 0 0 0,30 13-71 0 0,-19-7-4 0 0,7 10 50 0 0,-19-17 26 0 0,0 0 0 0 0,0 0 0 0 0,0 0 0 0 0,0 0 0 0 0,0 0 0 0 0,0 0 0 0 0,0 0-1 0 0,0 0 1 0 0,0 0 0 0 0,0 1 0 0 0,-1-1 0 0 0,1 0 0 0 0,0 1 0 0 0,0 1 0 0 0,1 2-5 0 0,-1-1 19 0 0,1-1 1 0 0,-1 0 0 0 0,0 1 0 0 0,0-1 0 0 0,0 1 0 0 0,-1-1 0 0 0,1 1-1 0 0,-1-1 1 0 0,0 1 0 0 0,0 0 0 0 0,0-1 0 0 0,0 1 0 0 0,-1-1-1 0 0,1 1 1 0 0,-1-1 0 0 0,0 1 0 0 0,0-1 0 0 0,0 1 0 0 0,-1-1-1 0 0,1 0 1 0 0,-1 0 0 0 0,0 0 0 0 0,0 0 0 0 0,0 0 0 0 0,0 0-1 0 0,0 0 1 0 0,-6 4 0 0 0,4-2 104 0 0,-2 0-1 0 0,1 0 1 0 0,0-1-1 0 0,-1 0 1 0 0,0 0-1 0 0,0-1 1 0 0,0 0-1 0 0,0 0 1 0 0,-1 0-1 0 0,1-1 1 0 0,-1 1-1 0 0,0-2 1 0 0,-9 3-1 0 0,9-4 12 0 0,-1 0-1 0 0,0 0 0 0 0,0-1 0 0 0,0 0 1 0 0,1 0-1 0 0,-1 0 0 0 0,-12-5 1 0 0,-2-3-22 0 0,-25-13 0 0 0,46 22-195 0 0,-1-1 0 0 0,1 1 0 0 0,0-1 1 0 0,0 1-1 0 0,0-1 0 0 0,-1 0 0 0 0,1 0 0 0 0,0 0 0 0 0,0 1 1 0 0,0-1-1 0 0,0 0 0 0 0,1 0 0 0 0,-1 0 0 0 0,0 0 0 0 0,0-1 1 0 0,1 1-1 0 0,-1 0 0 0 0,0 0 0 0 0,1 0 0 0 0,-1-1 0 0 0,1 1 0 0 0,-1-2 1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32 431 0 0,'-4'-6'70'0'0,"3"5"286"0"0,0-1-152 0 0,0 1-1 0 0,0-1 1 0 0,0 1 0 0 0,0 0 0 0 0,0 0 0 0 0,0-1 0 0 0,0 1-1 0 0,-1 0 1 0 0,1 0 0 0 0,0 0 0 0 0,-1 0 0 0 0,1 0-1 0 0,-1 1 1 0 0,-1-2 0 0 0,0 1 14 0 0,0 0 0 0 0,0 0 0 0 0,1 0 0 0 0,-1 0 0 0 0,0 1 0 0 0,0-1 0 0 0,0 1 0 0 0,0-1 0 0 0,0 1 0 0 0,0 0 0 0 0,0 0 0 0 0,0 1 0 0 0,0-1 0 0 0,0 1 0 0 0,0-1 0 0 0,-4 2 0 0 0,3 0-42 0 0,1 0-1 0 0,-1 0 1 0 0,0 0 0 0 0,1 0 0 0 0,-1 0-1 0 0,1 1 1 0 0,0 0 0 0 0,-1 0-1 0 0,1 0 1 0 0,-4 5 0 0 0,3-2-53 0 0,0 0 0 0 0,0 1 1 0 0,0-1-1 0 0,1 1 0 0 0,0-1 0 0 0,0 1 0 0 0,1 0 1 0 0,0 0-1 0 0,0 1 0 0 0,0-1 0 0 0,1 0 1 0 0,0 0-1 0 0,0 9 0 0 0,2-7-18 0 0,0 1-1 0 0,0-1 1 0 0,1 1-1 0 0,0-1 1 0 0,1 0 0 0 0,0 0-1 0 0,0 0 1 0 0,8 13-1 0 0,-11-20-89 0 0,1 0 0 0 0,0-1 0 0 0,0 1 0 0 0,0 0 0 0 0,1-1 0 0 0,-1 1 0 0 0,0-1 0 0 0,1 1 0 0 0,-1-1 0 0 0,3 2 0 0 0,0 0 16 0 0,0 1 69 0 0,3-1 16 0 0,22 10 4 0 0,-22-10 111 0 0,5-2-168 0 0,1 0-54 0 0,31 2 78 0 0,-34-4-25 0 0,30-1-38 0 0,-30 1 12 0 0,0 2-300 0 0,1 1 171 0 0,-4 0-569 0 0,0-1 1 0 0,0-1 0 0 0,9 1 0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94 431 0 0,'0'0'552'0'0,"2"-9"-318"0"0,4-28 207 0 0,-4 27 95 0 0,-2 3 21 0 0,1 0-1492 0 0,0-16 6907 0 0,-3 35-4777 0 0,1 22-606 0 0,0 1 1 0 0,6 40-1 0 0,-1-14-121 0 0,-3-44-104 0 0,1 1 0 0 0,4 21 0 0 0,-6-37 315 0 0,13-4-591 0 0,35-8-7 0 0,-36 7-1 0 0,0 1-13 0 0,48-7-54 0 0,-52 8-13 0 0,1 1 0 0 0,-1 0 0 0 0,1 0 0 0 0,15 4 0 0 0,-18-3 0 0 0,-1 1 0 0 0,0-1 0 0 0,0 1 0 0 0,0 0 0 0 0,8 5 0 0 0,-12-6 9 0 0,1 0 0 0 0,-1 0 0 0 0,0 0-1 0 0,1 0 1 0 0,-1 1 0 0 0,0-1 0 0 0,0 0-1 0 0,0 1 1 0 0,0-1 0 0 0,0 1 0 0 0,-1-1-1 0 0,1 1 1 0 0,0 0 0 0 0,-1-1 0 0 0,1 1-1 0 0,-1-1 1 0 0,1 1 0 0 0,-1 0 0 0 0,0 0 0 0 0,1-1-1 0 0,-1 1 1 0 0,0 0 0 0 0,0-1 0 0 0,-1 1-1 0 0,1 0 1 0 0,0 0 0 0 0,-1-1 0 0 0,1 1-1 0 0,0 0 1 0 0,-1-1 0 0 0,-1 4 0 0 0,-2 3 51 0 0,0 0 1 0 0,0 0-1 0 0,0-1 0 0 0,-9 11 1 0 0,5-7-93 0 0,-1-1 0 0 0,-1 0 0 0 0,0 0 0 0 0,0-1 0 0 0,-1 0 0 0 0,-1-1 0 0 0,1 0 0 0 0,-1 0 0 0 0,-22 9 0 0 0,30-15-120 0 0,0-1 1 0 0,0 0-1 0 0,0 1 1 0 0,0-2-1 0 0,0 1 1 0 0,0 0-1 0 0,0-1 1 0 0,0 1-1 0 0,0-1 1 0 0,0 0-1 0 0,0-1 0 0 0,0 1 1 0 0,0-1-1 0 0,0 1 1 0 0,0-1-1 0 0,0-1 1 0 0,0 1-1 0 0,0 0 1 0 0,0-1-1 0 0,1 0 1 0 0,-1 0-1 0 0,0 0 1 0 0,1 0-1 0 0,0-1 1 0 0,-1 1-1 0 0,1-1 0 0 0,0 0 1 0 0,-3-4-1 0 0,-4-7-2241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95 975 0 0,'0'0'2126'0'0,"11"-6"-1129"0"0,31-16 174 0 0,-32 16 39 0 0,3 2-28 0 0,39-16-146 0 0,-39 15-63 0 0,1 1-12 0 0,43-9-65 0 0,-43 9-268 0 0,-2 3-116 0 0,2-2-346 0 0,-6 1 61 0 0,0 1 0 0 0,-1 0 1 0 0,17 0-1 0 0,30 0-175 0 0,-43 0-169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204 350 599 0 0,'0'0'1128'0'0,"-1"-3"-716"0"0,-2-3-44 0 0,0 0 0 0 0,0 0-1 0 0,0 1 1 0 0,-1-1 0 0 0,0 1-1 0 0,0 0 1 0 0,0 0-1 0 0,-9-7 1 0 0,10 9-206 0 0,1 1 0 0 0,-1 0-1 0 0,0 0 1 0 0,-1 0 0 0 0,1 1 0 0 0,0-1 0 0 0,0 1-1 0 0,-1-1 1 0 0,1 1 0 0 0,-1 0 0 0 0,1 0 0 0 0,-1 1-1 0 0,1-1 1 0 0,-1 1 0 0 0,0 0 0 0 0,1 0-1 0 0,-1 0 1 0 0,-5 1 0 0 0,5 0-96 0 0,-1 0-1 0 0,1 0 1 0 0,-1 1-1 0 0,1 0 1 0 0,-1 0-1 0 0,1 0 1 0 0,0 0-1 0 0,0 0 1 0 0,0 1-1 0 0,0 0 1 0 0,0 0-1 0 0,1 0 1 0 0,-1 0-1 0 0,1 1 1 0 0,0-1-1 0 0,0 1 1 0 0,0 0-1 0 0,0 0 1 0 0,1 0-1 0 0,-4 7 1 0 0,4-5-61 0 0,0-1 0 0 0,0 1 0 0 0,1-1 0 0 0,-1 1 0 0 0,1 0 0 0 0,0 0 0 0 0,1-1 0 0 0,0 1 0 0 0,-1 0 0 0 0,2 0 0 0 0,-1 0 0 0 0,1 0 0 0 0,0 0 0 0 0,0-1 0 0 0,0 1 0 0 0,4 7 0 0 0,-1-5-38 0 0,0 0 0 0 0,1 0 0 0 0,0-1 0 0 0,0 0 0 0 0,0 0-1 0 0,11 10 1 0 0,-12-14-39 0 0,6-5 12 0 0,-10 2 60 0 0,5-1-1 0 0,1 0-1 0 0,-1 0 1 0 0,0-1-1 0 0,0 1 1 0 0,0-1-1 0 0,0 0 1 0 0,7-5-1 0 0,-6 2 5 0 0,0 0 1 0 0,0-1-1 0 0,0 0 0 0 0,-1 0 0 0 0,6-8 0 0 0,-11 14-3 0 0,8-10 95 0 0,-4-2 23 0 0,14-35 2 0 0,-15 41-75 0 0,-1-1-1 0 0,1-1 1 0 0,-1 1-1 0 0,2-10 1 0 0,-2 6 6 0 0,1-2 45 0 0,3-17 60 0 0,-2-4 60 0 0,3-28-15 0 0,-1 6-28 0 0,-2 16-99 0 0,0-9 82 0 0,-2 21-84 0 0,-2 21 76 0 0,-3 17 126 0 0,1 37-43 0 0,2 1 0 0 0,8 61 0 0 0,-2-28-118 0 0,-3-28-162 0 0,8 85-1261 0 0,-8-125-1509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3326 4844 1583 0 0,'0'1'114'0'0,"-1"2"-62"0"0,-2 1 307 0 0,0-1 1 0 0,-1 1-1 0 0,1 0 1 0 0,-1-1-1 0 0,0 0 1 0 0,0 1-1 0 0,0-2 1 0 0,0 1-1 0 0,0 0 1 0 0,-8 2-1 0 0,-10 5 627 0 0,0 0-1 0 0,-1-2 1 0 0,-26 5-1 0 0,-71 11 187 0 0,69-16-640 0 0,-149 18 646 0 0,165-23-909 0 0,1-2 0 0 0,0-2 0 0 0,0-1 1 0 0,-62-12-1 0 0,69 10-42 0 0,0 1 0 0 0,-1 2 0 0 0,-50 2 0 0 0,16 1 45 0 0,35-2-188 0 0,-56 0 287 0 0,-146-17 0 0 0,171 6-197 0 0,-1-4-1 0 0,2-1 0 0 0,-90-40 1 0 0,-27-37 111 0 0,46 21 162 0 0,112 65-407 0 0,-228-127 244 0 0,193 96-192 0 0,-84-79 1 0 0,33 27 114 0 0,70 63-218 0 0,-203-178 294 0 0,194 162-230 0 0,3-2 0 0 0,-38-55 0 0 0,74 96-55 0 0,-31-47 65 0 0,2-1 1 0 0,-35-86-1 0 0,46 94-60 0 0,-57-135 151 0 0,26 54-120 0 0,35 84-24 0 0,1-1 1 0 0,-16-80-1 0 0,-1-92 40 0 0,23 151-59 0 0,-2-31 9 0 0,4-1 0 0 0,7-130 0 0 0,3 188 0 0 0,7-48 0 0 0,-6 49 0 0 0,5-19 0 0 0,3-7 0 0 0,8-36 0 0 0,-7 33 0 0 0,-4 27 0 0 0,10-31 54 0 0,-5 15-44 0 0,0-10-10 0 0,-1 14 0 0 0,7-16 11 0 0,1 4 32 0 0,0 10-33 0 0,0 0-10 0 0,8-7 0 0 0,-2 7 0 0 0,3 1 0 0 0,7-6 0 0 0,14-12 0 0 0,6-2 0 0 0,7 1 0 0 0,4 2 12 0 0,0 6 48 0 0,0 7 0 0 0,3 8-48 0 0,-1 3-12 0 0,-4 1 0 0 0,-1-2 0 0 0,7-1 0 0 0,-7 9 11 0 0,-38 23 32 0 0,40-17-22 0 0,22-9 22 0 0,10 0-33 0 0,2 0-10 0 0,-23 7 12 0 0,-48 20 36 0 0,40-21-36 0 0,15-8-1 0 0,5-2 32 0 0,5 1-33 0 0,-13 8 2 0 0,-50 23 36 0 0,47-17-36 0 0,15-1-12 0 0,2 3 0 0 0,-19 9 11 0 0,-47 13 32 0 0,42-4-33 0 0,18 1-10 0 0,2 2 0 0 0,-7 0 12 0 0,-52 4 36 0 0,30-2-24 0 0,-30 2 24 0 0,50-1-36 0 0,8 4-12 0 0,-22 3 11 0 0,-7 2 44 0 0,-47-3-46 0 0,10 1 34 0 0,37 8-33 0 0,6-2 1 0 0,-39-7 32 0 0,46 3-33 0 0,13 1-10 0 0,-1 0 0 0 0,-16-2 11 0 0,-44-3 32 0 0,37 0-22 0 0,11 5 22 0 0,-10 2-22 0 0,-39-5 22 0 0,41 10-33 0 0,18 7-10 0 0,-9 2 0 0 0,-5 4 0 0 0,1 0 12 0 0,-3-2 47 0 0,-3 1-4 0 0,-1 4-45 0 0,2 3-10 0 0,-1 4 0 0 0,-5 4 0 0 0,8 11 60 0 0,-25-17-48 0 0,-6 0-12 0 0,-5-3 0 0 0,0 1 0 0 0,6 6 54 0 0,-11-13-44 0 0,10 8-10 0 0,14 8 0 0 0,0 0 0 0 0,-13-9 0 0 0,-5 0 0 0 0,-3 4 0 0 0,-3 0 0 0 0,-2 2 0 0 0,-2 1 0 0 0,-1-2 0 0 0,-3-2 0 0 0,-2-2 0 0 0,1 2 0 0 0,-1 4 0 0 0,-1 3 0 0 0,50 160 0 0 0,-19-52 0 0 0,-28-93 0 0 0,-3 1 0 0 0,-2 1 0 0 0,-3 0 0 0 0,6 80 0 0 0,21 207 0 0 0,-34-308 0 0 0,3 20-18 0 0,-3 1 0 0 0,-2 0 0 0 0,-9 107 0 0 0,-5-61 23 0 0,-10 71-109 0 0,13-128 80 0 0,-23 78-1 0 0,-48 89-46 0 0,53-158 45 0 0,-53 88-1 0 0,77-142 27 0 0,-95 144-84 0 0,71-112 35 0 0,-60 64 1 0 0,-33 20-80 0 0,-153 142 117 0 0,204-197 11 0 0,-114 85 0 0 0,148-128 0 0 0,-56 28 0 0 0,35-21 0 0 0,-208 99 0 0 0,209-105 0 0 0,-31 13 0 0 0,1-7 0 0 0,-107 43 0 0 0,59-21 0 0 0,26-18 128 0 0,93-31-109 0 0,-1 0-1 0 0,1-1 1 0 0,-1 0-1 0 0,1-1 1 0 0,-1-1-1 0 0,-26-4 1 0 0,-2 0 33 0 0,19 3-10 0 0,0 1-4 0 0,0-2-1 0 0,-38-8 0 0 0,56 9-30 0 0,-1 1-1 0 0,0 0 1 0 0,0 0-1 0 0,1 1 1 0 0,-1-1-1 0 0,0 1 1 0 0,0 1 0 0 0,0-1-1 0 0,-9 3 1 0 0,11-2-77 0 0,0 0 0 0 0,0 0 1 0 0,1 1-1 0 0,-1-1 0 0 0,1 1 1 0 0,-1 0-1 0 0,1 0 0 0 0,0 0 1 0 0,-1 0-1 0 0,1 1 0 0 0,0-1 1 0 0,1 1-1 0 0,-1 0 0 0 0,0 0 1 0 0,-2 4-1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155 107 287 0 0,'-9'1'589'0'0,"0"0"0"0"0,1 1-1 0 0,-1 0 1 0 0,1 0-1 0 0,0 1 1 0 0,-11 4-1 0 0,19-6-513 0 0,0-1 0 0 0,-1 0 0 0 0,1 0 0 0 0,-1 0 0 0 0,1 1 0 0 0,-1-1 0 0 0,1 0 0 0 0,-1 0 0 0 0,1 0 0 0 0,0 0 0 0 0,-1 0-1 0 0,1 0 1 0 0,-1 0 0 0 0,1 0 0 0 0,-1 0 0 0 0,1 0 0 0 0,-1 0 0 0 0,1 0 0 0 0,-1 0 0 0 0,1-1 0 0 0,-1 1 0 0 0,1 0 0 0 0,0 0 0 0 0,-1 0-1 0 0,1-1 1 0 0,-1 1 0 0 0,1 0 0 0 0,0 0 0 0 0,-1-1 0 0 0,1 1 0 0 0,-1 0 0 0 0,1-1 0 0 0,0 1 0 0 0,0-1 0 0 0,-1 1 0 0 0,1-1-1 0 0,-6-15 362 0 0,6 14-436 0 0,-2-3 414 0 0,2-2-236 0 0,0-20-2 0 0,0 20 464 0 0,3-1-492 0 0,11-25-16 0 0,-11 24 460 0 0,10 8-538 0 0,36-4-33 0 0,-48 5-18 0 0,0 0 0 0 0,0-1 1 0 0,1 1-1 0 0,-1 0 0 0 0,0 0 0 0 0,0 0 1 0 0,0 0-1 0 0,0 0 0 0 0,0 0 0 0 0,0 1 0 0 0,0-1 1 0 0,0 0-1 0 0,1 0 0 0 0,-1 1 0 0 0,0-1 0 0 0,1 2 1 0 0,29 12 68 0 0,-30-14-70 0 0,-1 1 1 0 0,1-1 0 0 0,-1 0-1 0 0,0 0 1 0 0,1 0-1 0 0,-1 0 1 0 0,1 0 0 0 0,-1 1-1 0 0,1-1 1 0 0,-1 0-1 0 0,0 0 1 0 0,1 1 0 0 0,-1-1-1 0 0,0 0 1 0 0,1 1-1 0 0,-1-1 1 0 0,0 0 0 0 0,1 1-1 0 0,-1-1 1 0 0,0 1 0 0 0,0-1-1 0 0,1 0 1 0 0,-1 1-1 0 0,0 0 1 0 0,1 2 29 0 0,1 1 0 0 0,-1-1 0 0 0,-1 1-1 0 0,1 0 1 0 0,-1 0 0 0 0,1-1 0 0 0,-1 1 0 0 0,0 0 0 0 0,0-1 0 0 0,-1 1-1 0 0,1 0 1 0 0,-1 0 0 0 0,0-1 0 0 0,0 1 0 0 0,0-1 0 0 0,0 1 0 0 0,0-1-1 0 0,-3 4 1 0 0,0 0 81 0 0,0-1 0 0 0,-1 0 0 0 0,0 0 0 0 0,0 0 0 0 0,0-1 0 0 0,-1 1 0 0 0,1-1 0 0 0,-1-1 0 0 0,-11 7-1 0 0,14-9-57 0 0,0 0 0 0 0,0-1 0 0 0,0 1 0 0 0,0-1 0 0 0,0 0 0 0 0,-1 0 0 0 0,1 0 0 0 0,0-1 0 0 0,-1 1 0 0 0,1-1 0 0 0,0 1 0 0 0,-1-1 0 0 0,1 0 0 0 0,-1-1 0 0 0,1 1 0 0 0,0-1 0 0 0,-1 1 0 0 0,1-1 0 0 0,0 0 0 0 0,0 0-1 0 0,-1 0 1 0 0,1-1 0 0 0,-3-1 0 0 0,4 2-28 0 0,1-1-1 0 0,-1 0 0 0 0,0 0 1 0 0,1 0-1 0 0,-1 0 0 0 0,1 0 0 0 0,0 0 1 0 0,0 0-1 0 0,0 0 0 0 0,0 0 1 0 0,0-1-1 0 0,0 1 0 0 0,0-3 1 0 0,0 3-20 0 0,0-1 65 0 0,0-3-12 0 0,-1-17-36 0 0,2 22-20 0 0,0 0 1 0 0,0 0-1 0 0,0 0 0 0 0,0 0 0 0 0,0 0 0 0 0,0 0 1 0 0,0 0-1 0 0,0 0 0 0 0,0 0 0 0 0,1 0 0 0 0,-1 0 1 0 0,0 1-1 0 0,1-3 0 0 0,1 0 1 0 0,-1-1 1 0 0,1 0-1 0 0,0 0 1 0 0,0 1-1 0 0,0-1 1 0 0,0 1-1 0 0,0 0 1 0 0,1 0-1 0 0,3-3 1 0 0,-4 3-6 0 0,1 1 1 0 0,0 0 0 0 0,0 0-1 0 0,0 0 1 0 0,0 1 0 0 0,0-1 0 0 0,1 1-1 0 0,-1-1 1 0 0,0 1 0 0 0,1 0-1 0 0,-1 1 1 0 0,1-1 0 0 0,-1 0 0 0 0,6 1-1 0 0,-7 0 0 0 0,0 0 0 0 0,1 1 0 0 0,-1-1 0 0 0,0 1 0 0 0,1 0 0 0 0,-1-1 0 0 0,0 1 0 0 0,0 0 0 0 0,0 0 0 0 0,0 0 0 0 0,0 1 0 0 0,0-1 0 0 0,0 0 0 0 0,0 1 0 0 0,0-1 0 0 0,-1 1 0 0 0,3 2 0 0 0,-3-2 3 0 0,1 1-1 0 0,-1-1 1 0 0,1 1-1 0 0,-1-1 1 0 0,0 1-1 0 0,0 0 1 0 0,0 0-1 0 0,0 0 0 0 0,-1-1 1 0 0,1 1-1 0 0,-1 0 1 0 0,0 0-1 0 0,0 0 1 0 0,0 0-1 0 0,0 0 1 0 0,0 0-1 0 0,-1 0 1 0 0,1 0-1 0 0,-1-1 1 0 0,-1 6-1 0 0,-1 1 63 0 0,-1 0-1 0 0,1-1 1 0 0,-2 1-1 0 0,-8 14 1 0 0,10-19-36 0 0,0 0 1 0 0,0 0-1 0 0,0-1 1 0 0,0 1-1 0 0,-1-1 1 0 0,1 0-1 0 0,-1 0 1 0 0,0 0-1 0 0,0 0 1 0 0,0-1-1 0 0,-5 3 1 0 0,7-4-10 0 0,0-1 0 0 0,0 1 1 0 0,-1 0-1 0 0,1-1 0 0 0,0 1 1 0 0,0-1-1 0 0,-1 0 0 0 0,1 0 1 0 0,0 0-1 0 0,0 0 0 0 0,-1 0 1 0 0,1 0-1 0 0,0-1 0 0 0,0 1 1 0 0,-1-1-1 0 0,1 1 0 0 0,0-1 1 0 0,0 0-1 0 0,0 0 1 0 0,0 0-1 0 0,0 0 0 0 0,0 0 1 0 0,0 0-1 0 0,0-1 0 0 0,-1-1 1 0 0,1 1-12 0 0,0 1 0 0 0,0-1 1 0 0,0 0-1 0 0,1-1 1 0 0,-1 1-1 0 0,1 0 1 0 0,-1 0-1 0 0,1 0 0 0 0,0-1 1 0 0,0 1-1 0 0,0-1 1 0 0,0 1-1 0 0,0-4 1 0 0,-1 2-1 0 0,1 2-5 0 0,0 1 1 0 0,1-1-1 0 0,-1 1 0 0 0,1-1 1 0 0,-1 0-1 0 0,1 1 0 0 0,0-1 1 0 0,-1 1-1 0 0,1-1 0 0 0,0 0 1 0 0,0 1-1 0 0,0-1 1 0 0,0 0-1 0 0,1-1 0 0 0,3-33 50 0 0,8-2-58 0 0,-12 36 0 0 0,0 1 0 0 0,1 0 0 0 0,-1 0 0 0 0,1 0 0 0 0,-1 0 0 0 0,1 0 0 0 0,0 0 0 0 0,-1 0 0 0 0,1 0 0 0 0,0 0 1 0 0,0 0-1 0 0,0 1 0 0 0,-1-1 0 0 0,3-1 0 0 0,30-29-21 0 0,-33 31 23 0 0,1-1 1 0 0,-1 1 0 0 0,1-1-1 0 0,-1 1 1 0 0,1-1 0 0 0,-1 1-1 0 0,1-1 1 0 0,-1 1 0 0 0,1 0-1 0 0,-1-1 1 0 0,1 1 0 0 0,0 0-1 0 0,-1-1 1 0 0,1 1 0 0 0,0 0-1 0 0,-1 0 1 0 0,1 0 0 0 0,0-1-1 0 0,-1 1 1 0 0,1 0 0 0 0,0 0-1 0 0,-1 0 1 0 0,1 0 0 0 0,0 0-1 0 0,-1 0 1 0 0,1 0 0 0 0,0 1-1 0 0,-1-1 1 0 0,1 0 0 0 0,0 0-1 0 0,0 1 1 0 0,45 7-20 0 0,-45-8 18 0 0,0 1 0 0 0,0-1-1 0 0,1 0 1 0 0,-1 0 0 0 0,0 1 0 0 0,0-1 0 0 0,0 0 0 0 0,0 1 0 0 0,1-1 0 0 0,-1 1 0 0 0,0 0 0 0 0,0-1 0 0 0,1 2 0 0 0,25 21-8 0 0,-21-17 11 0 0,-1 0 0 0 0,8 14 0 0 0,-11-17 8 0 0,0 0-1 0 0,0 0 0 0 0,0 0 1 0 0,0 0-1 0 0,-1 1 0 0 0,0-1 1 0 0,0 0-1 0 0,0 1 0 0 0,0-1 1 0 0,0 1-1 0 0,0 0 0 0 0,-1-1 1 0 0,0 1-1 0 0,0 0 0 0 0,0 5 1 0 0,-1-5 13 0 0,0-1 1 0 0,0 0-1 0 0,0 1 1 0 0,-1-1 0 0 0,1 0-1 0 0,-1 1 1 0 0,0-1-1 0 0,0 0 1 0 0,0 0-1 0 0,0-1 1 0 0,0 1 0 0 0,-6 5-1 0 0,7-7-2 0 0,-1 0-1 0 0,0 1 1 0 0,0-1-1 0 0,0 0 1 0 0,0 0-1 0 0,0 0 1 0 0,0-1-1 0 0,-1 1 1 0 0,1 0-1 0 0,0-1 1 0 0,0 1-1 0 0,0-1 1 0 0,-1 0 0 0 0,1 0-1 0 0,0 0 1 0 0,0 0-1 0 0,-1 0 1 0 0,1 0-1 0 0,0-1 1 0 0,0 1-1 0 0,-1-1 1 0 0,-3-1-1 0 0,0-1 7 0 0,0 0-1 0 0,0 0 1 0 0,0 0 0 0 0,0-1-1 0 0,0 0 1 0 0,1-1 0 0 0,0 1-1 0 0,0-1 1 0 0,0 0-1 0 0,0 0 1 0 0,1 0 0 0 0,-5-8-1 0 0,2-1-13 0 0,-1-10 32 0 0,7-2-47 0 0,1 20-66 0 0,7-1-67 0 0,24-24 46 0 0,-23 23-5 0 0,3 7-80 0 0,35-1 147 0 0,-34 1-38 0 0,-7 6-10 0 0,16 16 10 0 0,-20-20 64 0 0,0 0-1 0 0,-1 0 1 0 0,1 0-1 0 0,-1 0 0 0 0,1 0 1 0 0,-1 0-1 0 0,1 0 1 0 0,-1 1-1 0 0,1-1 1 0 0,-1 0-1 0 0,0 0 1 0 0,0 0-1 0 0,0 0 0 0 0,0 2 1 0 0,0 1 5 0 0,-1 0 0 0 0,1 0 0 0 0,-1 0 1 0 0,0 0-1 0 0,-1 0 0 0 0,1 0 0 0 0,-1-1 0 0 0,1 1 0 0 0,-1-1 0 0 0,0 1 1 0 0,-1-1-1 0 0,1 0 0 0 0,0 0 0 0 0,-1 0 0 0 0,-3 3 0 0 0,4-4 0 0 0,0 0-1 0 0,0 0 0 0 0,0 0 0 0 0,0 0 1 0 0,0-1-1 0 0,0 1 0 0 0,-1-1 0 0 0,1 0 0 0 0,0 0 1 0 0,-1 0-1 0 0,1 0 0 0 0,-1 0 0 0 0,0 0 1 0 0,1 0-1 0 0,-1-1 0 0 0,0 0 0 0 0,1 1 1 0 0,-1-1-1 0 0,0 0 0 0 0,1 0 0 0 0,-1 0 0 0 0,0-1 1 0 0,-2 0-1 0 0,-5-3 42 0 0,-1-4-33 0 0,4 0-27 0 0,5 6-66 0 0,14 0-1961 0 0,34-8 1836 0 0,-35 7-28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9T18:41:10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8075,'920'-96'0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197 118 775 0 0,'-9'10'632'0'0,"-3"-1"-63"0"0,0 1 0 0 0,-19 10 0 0 0,26-17-299 0 0,0 0-1 0 0,0-1 0 0 0,-1 0 1 0 0,0 1-1 0 0,1-2 0 0 0,-1 1 1 0 0,0-1-1 0 0,0 0 0 0 0,-8 1 0 0 0,12-3-178 0 0,1 1 0 0 0,-1-1 0 0 0,0 1 0 0 0,1-1 0 0 0,-1 0 0 0 0,1 0 0 0 0,-1 0 0 0 0,1 0 0 0 0,0 0 0 0 0,-1 0 0 0 0,1-1 0 0 0,0 1-1 0 0,0 0 1 0 0,0-1 0 0 0,-1-1 0 0 0,1 3-66 0 0,0-2 313 0 0,1 1-320 0 0,0 0 0 0 0,0 0 0 0 0,0 1 0 0 0,0-1 0 0 0,0 0 0 0 0,-1 1 1 0 0,1-1-1 0 0,0 0 0 0 0,0 0 0 0 0,0 1 0 0 0,0-1 0 0 0,-1 0 0 0 0,1 1 0 0 0,0-1 1 0 0,-1 0-1 0 0,1 1 0 0 0,-1-1 0 0 0,0 0 11 0 0,1 0 0 0 0,-1-1 0 0 0,1 1 1 0 0,-1 0-1 0 0,1 0 0 0 0,-1 0 0 0 0,1 0 0 0 0,0-1 0 0 0,0 1 0 0 0,-1 0 1 0 0,1 0-1 0 0,0 0 0 0 0,0-1 0 0 0,0 1 0 0 0,1 0 0 0 0,-1 0 1 0 0,0-1-1 0 0,0 1 0 0 0,1-1 0 0 0,3-32 67 0 0,-3 26-7 0 0,4-1-3 0 0,14-25-12 0 0,-14 25 98 0 0,6 7-61 0 0,31-7-19 0 0,-32 7 71 0 0,-3 7-77 0 0,20 15 2 0 0,-20-15 0 0 0,-3 1-14 0 0,12 23-60 0 0,-11-21-8 0 0,-4-6-2 0 0,0-1 0 0 0,0 1 0 0 0,-1 0 0 0 0,1 0 0 0 0,0 0 0 0 0,-1 0 0 0 0,1 0 0 0 0,-1 0 0 0 0,1 0 0 0 0,-1 0 0 0 0,0 3 0 0 0,1-1 4 0 0,-1-3-3 0 0,1 1 0 0 0,-1 0 0 0 0,0-1 0 0 0,0 1 0 0 0,0 0 1 0 0,0-1-1 0 0,0 1 0 0 0,0-1 0 0 0,0 1 0 0 0,-1 2 0 0 0,0 1 16 0 0,0 1 1 0 0,-1-1 0 0 0,1 0 0 0 0,-1 1 0 0 0,0-1-1 0 0,-1 0 1 0 0,1 0 0 0 0,-1 0 0 0 0,-4 5-1 0 0,6-8 10 0 0,-1 1 0 0 0,0-1 0 0 0,-1 0 0 0 0,1 0 0 0 0,0 0 0 0 0,-1 0 0 0 0,1 0 0 0 0,-1 0 0 0 0,1-1 0 0 0,-1 1-1 0 0,0-1 1 0 0,0 0 0 0 0,1 0 0 0 0,-1 0 0 0 0,0 0 0 0 0,0 0 0 0 0,0 0 0 0 0,0-1 0 0 0,-6 1 0 0 0,5-2 17 0 0,1 1 0 0 0,-1 0 0 0 0,0-1 0 0 0,0 1 0 0 0,0-1 0 0 0,1 0 0 0 0,-1 0 0 0 0,0-1 0 0 0,1 1 0 0 0,-1-1 0 0 0,1 0 0 0 0,-1 0 0 0 0,1 0-1 0 0,0 0 1 0 0,-5-5 0 0 0,2 2 8 0 0,2-1 0 0 0,-1 1 0 0 0,1-1 0 0 0,0 0 0 0 0,0-1-1 0 0,-5-10 1 0 0,6 7 8 0 0,0-19-48 0 0,4-7-28 0 0,0 28-52 0 0,4-1-12 0 0,15-25 44 0 0,-20 33 29 0 0,0 0 0 0 0,1 1 0 0 0,-1-1 0 0 0,1 0 0 0 0,-1 0 0 0 0,1 1 0 0 0,-1-1 1 0 0,1 1-1 0 0,-1-1 0 0 0,1 0 0 0 0,-1 1 0 0 0,1-1 0 0 0,0 1 0 0 0,-1-1 0 0 0,1 1 0 0 0,0 0 0 0 0,-1-1 0 0 0,1 1 0 0 0,0 0 0 0 0,0-1 0 0 0,0 1 0 0 0,-1 0 0 0 0,1 0 0 0 0,0 0 0 0 0,1 0 0 0 0,46-14-82 0 0,-47 14 81 0 0,-1-1 0 0 0,1 1 0 0 0,0 0 1 0 0,0-1-1 0 0,0 1 0 0 0,-1 0 1 0 0,1 0-1 0 0,0 0 0 0 0,0 0 0 0 0,0 0 1 0 0,0 0-1 0 0,0 0 0 0 0,-1 0 1 0 0,1 0-1 0 0,0 0 0 0 0,0 0 0 0 0,0 0 1 0 0,0 0-1 0 0,-1 1 0 0 0,1-1 0 0 0,0 0 1 0 0,0 1-1 0 0,1 0 0 0 0,7 4-21 0 0,1 0 0 0 0,9 8-1 0 0,-16-11 20 0 0,0 0-1 0 0,-1 1 0 0 0,1-1 1 0 0,-1 1-1 0 0,0 0 0 0 0,1 0 1 0 0,-1 0-1 0 0,2 5 0 0 0,-2-5 5 0 0,-1 1 0 0 0,0-1 0 0 0,0 0 0 0 0,0 0 0 0 0,1 8 0 0 0,-2-8 29 0 0,1 1 0 0 0,-1 0 0 0 0,0 0 0 0 0,-1 0 0 0 0,1 0 0 0 0,0 0 0 0 0,-1 0 0 0 0,0-1 0 0 0,0 1 0 0 0,0 0 0 0 0,-1 0 0 0 0,1-1-1 0 0,-1 1 1 0 0,0-1 0 0 0,0 1 0 0 0,0-1 0 0 0,0 0 0 0 0,-1 0 0 0 0,1 0 0 0 0,-1 0 0 0 0,0 0 0 0 0,0-1 0 0 0,0 1 0 0 0,0-1 0 0 0,0 0 0 0 0,0 1 0 0 0,-1-2-1 0 0,1 1 1 0 0,-8 2 0 0 0,7-2 9 0 0,-1 0-1 0 0,0-1 0 0 0,1 0 1 0 0,-1 0-1 0 0,0-1 0 0 0,0 1 1 0 0,1-1-1 0 0,-1 0 0 0 0,0 0 1 0 0,0-1-1 0 0,0 0 0 0 0,0 1 1 0 0,1-1-1 0 0,-1-1 0 0 0,1 1 1 0 0,-1-1-1 0 0,1 0 0 0 0,-1 0 1 0 0,1 0-1 0 0,0-1 0 0 0,0 1 1 0 0,0-1-1 0 0,-7-6 0 0 0,2-1 45 0 0,1-3-13 0 0,0-10-71 0 0,5-5-76 0 0,3 23 3 0 0,7-4-17 0 0,-3 4 84 0 0,1 0 0 0 0,-1 0 0 0 0,1 1 0 0 0,0 0 0 0 0,0 0 0 0 0,8-5 0 0 0,-9 8 9 0 0,0-1-1 0 0,0 0 1 0 0,0 1 0 0 0,0 0 0 0 0,1 0 0 0 0,-1 0 0 0 0,0 1 0 0 0,1-1 0 0 0,-1 1 0 0 0,0 0-1 0 0,9 1 1 0 0,-9 0 1 0 0,1 0 0 0 0,-1 0 0 0 0,1 0 0 0 0,-1 1 0 0 0,1-1 0 0 0,-1 1 0 0 0,0 0 0 0 0,8 5 0 0 0,-10-5 0 0 0,1 0 0 0 0,-1 0 0 0 0,1 0 0 0 0,-1 1 0 0 0,0-1 0 0 0,0 1 0 0 0,0-1 0 0 0,0 1 0 0 0,3 4 0 0 0,-4-4 12 0 0,0 0 1 0 0,0 0-1 0 0,0 0 0 0 0,0 0 0 0 0,0 0 0 0 0,-1 1 0 0 0,1-1 0 0 0,-1 0 1 0 0,0 0-1 0 0,0 0 0 0 0,0 1 0 0 0,0-1 0 0 0,0 0 0 0 0,-1 0 1 0 0,0 0-1 0 0,1 0 0 0 0,-1 1 0 0 0,-1-1 0 0 0,1 0 0 0 0,0-1 0 0 0,-1 1 1 0 0,1 0-1 0 0,-1 0 0 0 0,0 0 0 0 0,0-1 0 0 0,-3 4 0 0 0,2-3 28 0 0,0 1 0 0 0,-1-1 0 0 0,0 0 0 0 0,0 0 0 0 0,0 0 0 0 0,0 0 0 0 0,0-1 0 0 0,0 0 0 0 0,-1 0 0 0 0,1 0 0 0 0,-1 0 0 0 0,1-1 0 0 0,-1 0 0 0 0,0 1 0 0 0,0-2 0 0 0,-8 2 0 0 0,11-2-14 0 0,-1 0 0 0 0,1 0 0 0 0,-1 0 0 0 0,1 0 0 0 0,-1 0 0 0 0,1-1 0 0 0,-1 1 0 0 0,1-1-1 0 0,-1 1 1 0 0,1-1 0 0 0,-1 0 0 0 0,1 0 0 0 0,0 0 0 0 0,0 0 0 0 0,-1 0 0 0 0,1-1 0 0 0,0 1 0 0 0,0-1-1 0 0,0 0 1 0 0,-3-3 0 0 0,-10-16-8 0 0,13 15-16 0 0,2 2 5 0 0,-1-5 24 0 0,1-13-86 0 0,0 16-40 0 0,5-3-61 0 0,18-30 84 0 0,-18 30-1 0 0,6 4-6 0 0,-3 2 66 0 0,-1 0 0 0 0,1 0-1 0 0,1 1 1 0 0,13-3 0 0 0,-17 5 11 0 0,0 0 1 0 0,0 0 0 0 0,0 0-1 0 0,0 1 1 0 0,0-1 0 0 0,0 1-1 0 0,0 1 1 0 0,0-1 0 0 0,7 4-1 0 0,-9-4 2 0 0,-1 0 0 0 0,1 0 0 0 0,-1 1 0 0 0,0-1 0 0 0,1 1 0 0 0,-1 0 0 0 0,0-1 0 0 0,0 1 0 0 0,0 0 0 0 0,0 0 0 0 0,3 5 0 0 0,-4-5 2 0 0,0-1-1 0 0,-1 1 1 0 0,1 0 0 0 0,0-1-1 0 0,-1 1 1 0 0,1 0-1 0 0,-1 0 1 0 0,1 0-1 0 0,-1 0 1 0 0,0-1-1 0 0,0 5 1 0 0,0-3 23 0 0,-1 1 0 0 0,0 0 1 0 0,0 0-1 0 0,0-1 0 0 0,0 1 0 0 0,0 0 1 0 0,-1-1-1 0 0,0 1 0 0 0,0-1 0 0 0,0 0 1 0 0,0 1-1 0 0,0-1 0 0 0,0 0 0 0 0,-5 4 1 0 0,5-5-12 0 0,0 0 0 0 0,-1 0 1 0 0,1 0-1 0 0,-1 0 1 0 0,1 0-1 0 0,-1-1 1 0 0,1 1-1 0 0,-1-1 1 0 0,0 0-1 0 0,0 1 0 0 0,0-1 1 0 0,0-1-1 0 0,0 1 1 0 0,0 0-1 0 0,0-1 1 0 0,0 1-1 0 0,-6-1 1 0 0,6-1 12 0 0,-1 0 0 0 0,1 0 0 0 0,0 0 0 0 0,0-1 0 0 0,0 1 0 0 0,0-1 0 0 0,0 1 0 0 0,0-1 0 0 0,0 0 0 0 0,1-1 1 0 0,-1 1-1 0 0,1 0 0 0 0,-1-1 0 0 0,1 1 0 0 0,-3-5 0 0 0,3 5 4 0 0,1-4-69 0 0,-3-18 9 0 0,3 18-58 0 0,10-1-311 0 0,23-23 368 0 0,-24 23-31 0 0,2 10-84 0 0,29 12 119 0 0,-38-15 24 0 0,0 1-1 0 0,0-1 1 0 0,-1 0-1 0 0,1 0 1 0 0,0 1-1 0 0,0-1 1 0 0,-1 0-1 0 0,1 1 1 0 0,0-1-1 0 0,-1 0 0 0 0,1 1 1 0 0,0-1-1 0 0,-1 1 1 0 0,1-1-1 0 0,-1 1 1 0 0,1 0-1 0 0,-1-1 1 0 0,1 2-1 0 0,13 21-9 0 0,-14-22 12 0 0,1 0 0 0 0,-1 0 0 0 0,0 0 0 0 0,0 0 0 0 0,1 0 0 0 0,-1 0 0 0 0,0 0 0 0 0,0 1 0 0 0,0-1 0 0 0,0 0 0 0 0,0 0 0 0 0,0 0 0 0 0,-1 2 0 0 0,-5 9 0 0 0,4-10-89 0 0,0-1 0 0 0,0 1 0 0 0,0-1 0 0 0,0 1-1 0 0,0-1 1 0 0,0 0 0 0 0,0 0 0 0 0,-1 0 0 0 0,1 0 0 0 0,-1 0-1 0 0,1 0 1 0 0,0-1 0 0 0,-1 1 0 0 0,-4 0 0 0 0,-1-1-495 0 0,0 0 0 0 0,-16-1 0 0 0,20-1-389 0 0,-6-2-125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138 134 287 0 0,'-4'4'32'0'0,"1"0"304"0"0,0 0 0 0 0,0 0 0 0 0,-1-1 0 0 0,-3 4 0 0 0,-2 1 558 0 0,8-7-769 0 0,0-1 0 0 0,1 1 0 0 0,-1-1 0 0 0,0 0 0 0 0,1 1 0 0 0,-1-1 0 0 0,0 0 0 0 0,0 0-1 0 0,1 0 1 0 0,-1 0 0 0 0,0 1 0 0 0,0-1 0 0 0,0 0 0 0 0,1 0 0 0 0,-1 0 0 0 0,0-1 0 0 0,0 1 0 0 0,1 0 0 0 0,-1 0 0 0 0,0 0 0 0 0,0 0 0 0 0,1-1 0 0 0,-1 1 0 0 0,0 0 0 0 0,1-1 0 0 0,-1 1 0 0 0,0-1 0 0 0,1 1 0 0 0,-1-1 0 0 0,0 1 0 0 0,1-1 0 0 0,-1 1 0 0 0,1-1 0 0 0,-1 1 0 0 0,1-1 0 0 0,-1 0-1 0 0,1 1 1 0 0,0-1 0 0 0,-1-1 0 0 0,-8-17 163 0 0,7 14 972 0 0,8-55 172 0 0,4 54-1329 0 0,32-17-7 0 0,-31 17 249 0 0,-2 8-265 0 0,28 7 0 0 0,-36-9-75 0 0,0 0 1 0 0,0 0-1 0 0,0 0 0 0 0,0 1 0 0 0,0-1 0 0 0,-1 0 0 0 0,1 1 0 0 0,0-1 0 0 0,0 0 1 0 0,0 1-1 0 0,0-1 0 0 0,1 2 0 0 0,13 12 8 0 0,-6 3-13 0 0,-9-13 9 0 0,1 0-1 0 0,0-1 1 0 0,-1 1-1 0 0,1 0 1 0 0,-1 0-1 0 0,-1 0 1 0 0,1 0-1 0 0,0 0 1 0 0,-1 0-1 0 0,0 0 1 0 0,0 0-1 0 0,0 0 1 0 0,0 0-1 0 0,0-1 1 0 0,-1 1-1 0 0,-3 5 1 0 0,4-6 22 0 0,-1-1 1 0 0,0 1-1 0 0,0-1 1 0 0,1 1-1 0 0,-2-1 1 0 0,1 0-1 0 0,0 0 1 0 0,0 0 0 0 0,-1 0-1 0 0,1 0 1 0 0,-1 0-1 0 0,1-1 1 0 0,-1 1-1 0 0,0-1 1 0 0,1 1 0 0 0,-1-1-1 0 0,0 0 1 0 0,0 0-1 0 0,0-1 1 0 0,0 1-1 0 0,-6 0 1 0 0,6-1 11 0 0,1 0 0 0 0,-1 0 0 0 0,1-1 0 0 0,-1 1 0 0 0,1 0 0 0 0,0-1 0 0 0,-1 0 0 0 0,1 0 0 0 0,0 1 0 0 0,-1-1 1 0 0,-3-3-1 0 0,3 1 1 0 0,-1 0 1 0 0,0 0 0 0 0,1 0 0 0 0,0-1-1 0 0,0 0 1 0 0,0 1 0 0 0,0-1-1 0 0,0 0 1 0 0,-2-7 0 0 0,2 0-109 0 0,1-21-3 0 0,1 24 3 0 0,9-1-65 0 0,-4 5 121 0 0,0 0-1 0 0,0 0 1 0 0,0 0-1 0 0,1 1 1 0 0,-1-1 0 0 0,10-4-1 0 0,-12 7 9 0 0,0 0-1 0 0,1 1 0 0 0,-1-1 0 0 0,0 1 1 0 0,1 0-1 0 0,-1 0 0 0 0,1 0 0 0 0,-1 0 1 0 0,1 0-1 0 0,-1 0 0 0 0,0 0 0 0 0,1 1 1 0 0,-1-1-1 0 0,1 1 0 0 0,3 2 0 0 0,-3-2 1 0 0,0 0 0 0 0,0 1 0 0 0,0-1 0 0 0,0 1 0 0 0,-1 0 0 0 0,1 0 0 0 0,3 3 0 0 0,-4-3 8 0 0,0 1-1 0 0,0 0 0 0 0,0-1 1 0 0,0 1-1 0 0,0 0 1 0 0,-1 0-1 0 0,0 0 0 0 0,1 0 1 0 0,-1 1-1 0 0,0-1 1 0 0,-1 0-1 0 0,1 0 0 0 0,0 1 1 0 0,-1-1-1 0 0,0 0 1 0 0,0 1-1 0 0,0-1 0 0 0,0 0 1 0 0,0 1-1 0 0,-2 5 1 0 0,0-1 14 0 0,0-1-1 0 0,0 1 1 0 0,-1-1 0 0 0,0 0 0 0 0,-1 1 0 0 0,1-2 0 0 0,-9 12 0 0 0,10-15 1 0 0,0-1 0 0 0,0 1 1 0 0,0-1-1 0 0,0 0 0 0 0,-1 0 0 0 0,1 0 0 0 0,-1 0 1 0 0,1 0-1 0 0,-1-1 0 0 0,0 1 0 0 0,0-1 0 0 0,0 1 1 0 0,0-1-1 0 0,0 0 0 0 0,0 0 0 0 0,0-1 0 0 0,0 1 1 0 0,-6 0-1 0 0,5-1 4 0 0,0 0 0 0 0,0-1 1 0 0,-1 1-1 0 0,1-1 0 0 0,0 0 1 0 0,0 0-1 0 0,0 0 0 0 0,0 0 0 0 0,0-1 1 0 0,1 0-1 0 0,-1 0 0 0 0,0 0 0 0 0,1 0 1 0 0,-1 0-1 0 0,-3-5 0 0 0,-13-11 33 0 0,1-7-48 0 0,16 19-38 0 0,0-1 0 0 0,1 1 0 0 0,0-1 0 0 0,0 0 0 0 0,1 0-1 0 0,-1 0 1 0 0,1-9 0 0 0,1 15 19 0 0,-1-7-63 0 0,6-1-81 0 0,15-30 123 0 0,-15 30-52 0 0,8 5-173 0 0,37-9 179 0 0,-37 9 2 0 0,-5 6 12 0 0,24 4 38 0 0,-31-6 17 0 0,0 0 1 0 0,1 0-1 0 0,-1 1 1 0 0,0-1-1 0 0,0 0 1 0 0,0 1 0 0 0,0-1-1 0 0,0 1 1 0 0,0-1-1 0 0,0 1 1 0 0,1 1-1 0 0,26 17-48 0 0,-25-17 49 0 0,-1 0 1 0 0,1 0-1 0 0,-1 1 1 0 0,1 0-1 0 0,3 5 1 0 0,3 13-40 0 0,-8-16 55 0 0,-1-1 0 0 0,1 1 0 0 0,-1 0 0 0 0,0 0 0 0 0,0-1 0 0 0,-1 1 0 0 0,1 0 0 0 0,-1-1 0 0 0,0 1 0 0 0,0 0 0 0 0,-1-1 1 0 0,1 1-1 0 0,-1-1 0 0 0,0 0 0 0 0,0 0 0 0 0,-1 0 0 0 0,1 0 0 0 0,-1 0 0 0 0,0 0 0 0 0,0 0 0 0 0,-4 3 0 0 0,4-4-5 0 0,1-1 0 0 0,-1 1-1 0 0,1-1 1 0 0,-1 0 0 0 0,0 0 0 0 0,1 0 0 0 0,-1-1-1 0 0,0 1 1 0 0,0-1 0 0 0,-1 1 0 0 0,1-1 0 0 0,0 0 0 0 0,0 0-1 0 0,-1 0 1 0 0,1-1 0 0 0,0 1 0 0 0,-1-1 0 0 0,1 0-1 0 0,0 0 1 0 0,-1 0 0 0 0,1 0 0 0 0,-1-1 0 0 0,1 1-1 0 0,0-1 1 0 0,0 0 0 0 0,-1 0 0 0 0,1 0 0 0 0,0 0-1 0 0,-5-3 1 0 0,-5-7-7 0 0,6 5-9 0 0,3 3-10 0 0,0 0 0 0 0,1-1 0 0 0,-1 1 1 0 0,1-1-1 0 0,0 0 0 0 0,0 0 0 0 0,0 0 1 0 0,0 0-1 0 0,1-1 0 0 0,-4-7 0 0 0,-1-10-78 0 0,5 17-6 0 0,2-3-1 0 0,-2-25 0 0 0,2 25 2 0 0,7-2-245 0 0,22-32 412 0 0,-29 41-49 0 0,0 0-1 0 0,1 1 1 0 0,-1-1 0 0 0,0 0-1 0 0,1 1 1 0 0,-1-1-1 0 0,1 0 1 0 0,-1 1-1 0 0,1-1 1 0 0,0 0-1 0 0,-1 1 1 0 0,1-1 0 0 0,-1 1-1 0 0,1-1 1 0 0,0 1-1 0 0,0 0 1 0 0,-1-1-1 0 0,1 1 1 0 0,0 0-1 0 0,0-1 1 0 0,-1 1 0 0 0,1 0-1 0 0,0 0 1 0 0,0 0-1 0 0,0 0 1 0 0,1 0-1 0 0,42-8 568 0 0,-33 6 486 0 0,-2 5-1319 0 0,26 7-314 0 0,-35-10 522 0 0,1 0 0 0 0,0 0 0 0 0,0 0 1 0 0,0 0-1 0 0,-1 1 0 0 0,1-1 0 0 0,0 0 0 0 0,-1 1 1 0 0,1-1-1 0 0,0 0 0 0 0,0 1 0 0 0,-1-1 1 0 0,1 1-1 0 0,0 0 0 0 0,2 2 18 0 0,0 0-1 0 0,0 1 1 0 0,0-1 0 0 0,-1 1 0 0 0,0 0-1 0 0,1-1 1 0 0,-1 1 0 0 0,-1 0 0 0 0,1 0 0 0 0,-1 1-1 0 0,1-1 1 0 0,-1 0 0 0 0,0 0 0 0 0,-1 1-1 0 0,1-1 1 0 0,-1 0 0 0 0,1 1 0 0 0,-2-1-1 0 0,1 1 1 0 0,0-1 0 0 0,-1 0 0 0 0,0 1-1 0 0,0-1 1 0 0,0 0 0 0 0,0 0 0 0 0,-3 5-1 0 0,3-4 32 0 0,-1-1 1 0 0,-1 1-1 0 0,1-1 0 0 0,0 0 0 0 0,-1 1 0 0 0,0-1 1 0 0,0 0-1 0 0,-1-1 0 0 0,1 1 0 0 0,-1 0 0 0 0,1-1 0 0 0,-1 0 1 0 0,0 0-1 0 0,0 0 0 0 0,-1 0 0 0 0,1-1 0 0 0,-1 0 1 0 0,1 0-1 0 0,-1 0 0 0 0,0 0 0 0 0,1-1 0 0 0,-1 1 1 0 0,0-1-1 0 0,0-1 0 0 0,0 1 0 0 0,0-1 0 0 0,0 0 0 0 0,0 0 1 0 0,0 0-1 0 0,-9-2 0 0 0,9 1-223 0 0,1 0 0 0 0,-1 0 0 0 0,0-1 0 0 0,1 0 0 0 0,-7-3 0 0 0,10 4-304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164 112 1151 0 0,'0'0'292'0'0,"-15"15"1275"0"0,12-13-1373 0 0,1 0-1 0 0,-1 0 1 0 0,1 0-1 0 0,-1 0 0 0 0,0 0 1 0 0,1 0-1 0 0,-1-1 1 0 0,0 1-1 0 0,0-1 1 0 0,0 0-1 0 0,0 0 1 0 0,0 0-1 0 0,-1 0 1 0 0,1-1-1 0 0,0 1 1 0 0,0-1-1 0 0,-1 0 0 0 0,1 0 1 0 0,-5-1-1 0 0,5 1-38 0 0,0-1 0 0 0,0 0 0 0 0,1 0-1 0 0,-1 0 1 0 0,0-1 0 0 0,1 1 0 0 0,-1-1 0 0 0,1 1-1 0 0,0-1 1 0 0,-4-3 0 0 0,4 4-90 0 0,0-1 327 0 0,-1-2-21 0 0,-10-9-90 0 0,10 9 583 0 0,2-4-724 0 0,-1-1-89 0 0,1 5 20 0 0,0-1 1 0 0,0 1 0 0 0,0 0-1 0 0,1-1 1 0 0,0-4-1 0 0,6-1-17 0 0,19-28-32 0 0,-19 29 102 0 0,4 10-54 0 0,31 7 16 0 0,-40-8-82 0 0,-1 0 0 0 0,1 0 0 0 0,0 0 0 0 0,-1 0-1 0 0,1 0 1 0 0,0 0 0 0 0,-1 0 0 0 0,1 1 0 0 0,0-1-1 0 0,-1 0 1 0 0,1 0 0 0 0,0 1 0 0 0,-1-1 0 0 0,1 0-1 0 0,-1 1 1 0 0,1-1 0 0 0,0 1 0 0 0,-1-1 0 0 0,1 1-1 0 0,3 2 21 0 0,-2-1-14 0 0,-1-1 1 0 0,0 0 0 0 0,1 1 0 0 0,-1-1 0 0 0,0 1 0 0 0,0-1 0 0 0,1 1 0 0 0,-1-1-1 0 0,1 4 1 0 0,20 36 95 0 0,-22-40-102 0 0,1 0 1 0 0,0 1-1 0 0,0-1 1 0 0,-1 1 0 0 0,1-1-1 0 0,-1 1 1 0 0,0-1-1 0 0,1 1 1 0 0,-1-1-1 0 0,0 1 1 0 0,0-1-1 0 0,0 1 1 0 0,0 2 0 0 0,0 2-3 0 0,0-1 11 0 0,0 1 0 0 0,0-1 0 0 0,0 1 1 0 0,-1-1-1 0 0,1 1 0 0 0,-1-1 0 0 0,-1 0 0 0 0,1 1 0 0 0,-1-1 0 0 0,0 0 0 0 0,0 0 0 0 0,0 0 0 0 0,-1 0 0 0 0,1-1 0 0 0,-1 1 0 0 0,-1-1 0 0 0,1 1 0 0 0,0-1 0 0 0,-1 0 0 0 0,0 0 0 0 0,0-1 1 0 0,0 1-1 0 0,-6 2 0 0 0,9-5 8 0 0,0 0-1 0 0,-1-1 1 0 0,1 1 0 0 0,0-1 0 0 0,-1 0 0 0 0,1 0 0 0 0,0 1 0 0 0,-1-1 0 0 0,1 0 0 0 0,-1 0 0 0 0,1 0 0 0 0,-1 0-1 0 0,1 0 1 0 0,0-1 0 0 0,-1 1 0 0 0,1 0 0 0 0,-3-2 0 0 0,1 1 7 0 0,1 0 0 0 0,0 0 1 0 0,-1 0-1 0 0,1 0 0 0 0,0-1 0 0 0,-1 1 0 0 0,1-1 1 0 0,0 0-1 0 0,0 0 0 0 0,-1-2 0 0 0,-10-10 59 0 0,7 3-19 0 0,-5-18-41 0 0,11 28-22 0 0,-1 0 0 0 0,1 0 1 0 0,-1-1-1 0 0,1 1 0 0 0,0 0 1 0 0,-1-1-1 0 0,1 1 0 0 0,0-1 1 0 0,0-1-1 0 0,1-40-4 0 0,9-4-66 0 0,-8 38-30 0 0,7 1 25 0 0,-6 4 68 0 0,1 0 0 0 0,0 1 1 0 0,0-1-1 0 0,1 1 0 0 0,-1 0 1 0 0,1 1-1 0 0,8-5 0 0 0,-11 7 2 0 0,1-1 0 0 0,-1 1 0 0 0,1 0 0 0 0,0-1 0 0 0,-1 1 0 0 0,1 1 0 0 0,0-1 0 0 0,-1 0 0 0 0,1 0 0 0 0,-1 1 0 0 0,1 0 0 0 0,-1-1 0 0 0,1 1 0 0 0,-1 0 0 0 0,1 0 0 0 0,2 3 0 0 0,-2-3 0 0 0,0 1 0 0 0,-1 0 0 0 0,1 0 0 0 0,-1 0 0 0 0,0 0 0 0 0,0 0 0 0 0,0 0 0 0 0,0 0 0 0 0,2 4 0 0 0,-2-4 0 0 0,-1 0 0 0 0,0 1 0 0 0,0-1 0 0 0,0 0 0 0 0,0 0 0 0 0,-1 1 0 0 0,2 3 0 0 0,-1 16 0 0 0,-4-6 0 0 0,1-9 20 0 0,-1-1 0 0 0,0 1-1 0 0,0-1 1 0 0,0 0 0 0 0,-1 0 0 0 0,0 0-1 0 0,0 0 1 0 0,-1-1 0 0 0,0 1-1 0 0,0-1 1 0 0,0 0 0 0 0,0-1 0 0 0,-10 7-1 0 0,5-6 5 0 0,-6 0 40 0 0,12-5-34 0 0,1 0-1 0 0,-1 0 1 0 0,0 0-1 0 0,0 0 1 0 0,1-1-1 0 0,-1 0 1 0 0,-4-1-1 0 0,2-3 31 0 0,1 2-50 0 0,4 2-5 0 0,-1 0-1 0 0,1 0 0 0 0,0-1 1 0 0,-1 1-1 0 0,1 0 1 0 0,0-1-1 0 0,0 1 1 0 0,0-1-1 0 0,0 1 1 0 0,0-1-1 0 0,0 1 0 0 0,0-1 1 0 0,-1-3-1 0 0,-9-18-5 0 0,11 22-4 0 0,-1 0-1 0 0,1 0 1 0 0,0 0 0 0 0,-1 0 0 0 0,1 0 0 0 0,0 0-1 0 0,0 0 1 0 0,-1 0 0 0 0,1 0 0 0 0,0 0-1 0 0,0 0 1 0 0,0 0 0 0 0,0-1 0 0 0,0-32-103 0 0,0 25 16 0 0,5 0-70 0 0,14-27 82 0 0,-19 36 78 0 0,0-1 0 0 0,0 1 0 0 0,0-1 0 0 0,1 0 0 0 0,-1 1 0 0 0,0-1 0 0 0,0 1 0 0 0,1-1 0 0 0,-1 1 0 0 0,1 0 0 0 0,-1-1 0 0 0,0 1 0 0 0,1-1 0 0 0,-1 1 0 0 0,1 0 0 0 0,-1-1 0 0 0,1 1 0 0 0,-1 0 0 0 0,1-1 0 0 0,-1 1 0 0 0,1 0 0 0 0,-1 0 0 0 0,1-1 0 0 0,-1 1 0 0 0,1 0 0 0 0,0 0 0 0 0,-1 0 0 0 0,1 0 0 0 0,-1 0 0 0 0,1 0 0 0 0,-1 0 0 0 0,2 0 0 0 0,41-5 3 0 0,-32 4 68 0 0,-5 5-1 0 0,16 13-1 0 0,-14-8 10 0 0,-4-3-43 0 0,0-1-1 0 0,0 0-1 0 0,-1 1 1 0 0,0-1 0 0 0,0 1 0 0 0,0-1 0 0 0,-1 1 0 0 0,0 0-1 0 0,0 0 1 0 0,0 0 0 0 0,1 12 0 0 0,-4 3 39 0 0,-3 1 5 0 0,3-19-56 0 0,0 0 0 0 0,0 0 0 0 0,0-1 0 0 0,0 1 0 0 0,0 0 0 0 0,-1-1 0 0 0,1 1 0 0 0,-1-1 0 0 0,0 1 0 0 0,0-1 0 0 0,0 0 0 0 0,0 0 0 0 0,0 0-1 0 0,0 0 1 0 0,0 0 0 0 0,-4 2 0 0 0,-17 4-8 0 0,14-9-13 0 0,4 0 13 0 0,4 1-8 0 0,0 0 0 0 0,0 0 0 0 0,0 0 0 0 0,0 0 0 0 0,1 0 0 0 0,-1 0 0 0 0,0 0 0 0 0,0 0 0 0 0,0-1 0 0 0,0 1 0 0 0,0 0 0 0 0,0-1 0 0 0,1 1 0 0 0,-1-1 0 0 0,-1 0 0 0 0,-5-2 61 0 0,-9-8-50 0 0,-1-7-16 0 0,3-4-13 0 0,11 17-66 0 0,4-4-55 0 0,2-38-286 0 0,5 39 365 0 0,27-25 56 0 0,-35 32 1 0 0,0 1-1 0 0,1-1 0 0 0,-1 1 1 0 0,0-1-1 0 0,1 1 1 0 0,-1-1-1 0 0,0 1 0 0 0,1 0 1 0 0,-1-1-1 0 0,1 1 0 0 0,-1 0 1 0 0,0-1-1 0 0,1 1 0 0 0,-1 0 1 0 0,1 0-1 0 0,-1-1 1 0 0,1 1-1 0 0,-1 0 0 0 0,1 0 1 0 0,-1 0-1 0 0,1-1 0 0 0,-1 1 1 0 0,1 0-1 0 0,-1 0 1 0 0,1 0-1 0 0,-1 0 0 0 0,1 0 1 0 0,0 0-1 0 0,-1 0 0 0 0,1 0 1 0 0,-1 1-1 0 0,1-1 1 0 0,-1 0-1 0 0,1 0 0 0 0,30 9 22 0 0,-30-9-20 0 0,0 0 0 0 0,0 0 0 0 0,-1 1 0 0 0,1-1 0 0 0,0 0 0 0 0,0 0 0 0 0,-1 1 0 0 0,1-1 0 0 0,0 1 0 0 0,0-1 0 0 0,-1 0 1 0 0,1 1-1 0 0,0 0 0 0 0,15 14 7 0 0,-15-12 6 0 0,1-1 0 0 0,0 0-1 0 0,-1 0 1 0 0,1 1 0 0 0,-1-1 0 0 0,1 1-1 0 0,-1-1 1 0 0,0 1 0 0 0,0 0 0 0 0,-1-1-1 0 0,1 1 1 0 0,0 0 0 0 0,-1 0 0 0 0,0 0-1 0 0,1-1 1 0 0,-1 1 0 0 0,0 0-1 0 0,-1 0 1 0 0,0 5 0 0 0,-1-3 16 0 0,0 1-1 0 0,-1 0 1 0 0,0-1-1 0 0,0 0 1 0 0,-1 1 0 0 0,1-1-1 0 0,-1-1 1 0 0,0 1-1 0 0,-7 6 1 0 0,10-11-27 0 0,0 1 0 0 0,1 0 0 0 0,-1-1 0 0 0,0 1 0 0 0,1-1 0 0 0,-1 1 0 0 0,0-1 0 0 0,0 1 0 0 0,0-1 0 0 0,0 0 0 0 0,1 1 0 0 0,-1-1 0 0 0,0 0 0 0 0,0 1 0 0 0,0-1 0 0 0,0 0 0 0 0,-1 0 0 0 0,-4 0 58 0 0,-6 1-47 0 0,-4-6-16 0 0,13 4-14 0 0,-13-11-162 0 0,14 6 97 0 0,-5-20-21 0 0,5 20-11 0 0,5-4-321 0 0,12-30 328 0 0,-11 30 6 0 0,6 6-44 0 0,31-10 102 0 0,-41 13 42 0 0,1 1-1 0 0,-1 0 0 0 0,0-1 0 0 0,1 1 1 0 0,-1 0-1 0 0,0 0 0 0 0,1 0 0 0 0,-1-1 1 0 0,1 1-1 0 0,-1 0 0 0 0,0 0 0 0 0,1 0 1 0 0,-1 0-1 0 0,1 0 0 0 0,-1 0 0 0 0,1 0 1 0 0,-1 0-1 0 0,1 0 0 0 0,-1 0 0 0 0,0 0 1 0 0,1 0-1 0 0,-1 0 0 0 0,1 0 0 0 0,-1 0 1 0 0,1 0-1 0 0,-1 0 0 0 0,0 0 0 0 0,1 1 1 0 0,-1-1-1 0 0,1 0 0 0 0,-1 0 0 0 0,0 1 1 0 0,1-1-1 0 0,15 14 35 0 0,-15-14-28 0 0,0 1 1 0 0,-1-1-1 0 0,1 1 0 0 0,-1-1 0 0 0,1 1 1 0 0,-1-1-1 0 0,1 1 0 0 0,-1-1 0 0 0,1 1 1 0 0,-1-1-1 0 0,1 1 0 0 0,-1 0 1 0 0,0-1-1 0 0,1 1 0 0 0,-1 0 0 0 0,0-1 1 0 0,0 1-1 0 0,0 0 0 0 0,1 0 0 0 0,-1-1 1 0 0,0 1-1 0 0,0 0 0 0 0,0 0 1 0 0,0 1 24 0 0,1 2 5 0 0,-1-1 0 0 0,1 0 0 0 0,-1 1 1 0 0,1-1-1 0 0,-1 0 0 0 0,0 1 0 0 0,-1-1 0 0 0,1 1 1 0 0,0-1-1 0 0,-1 0 0 0 0,0 1 0 0 0,-1 2 0 0 0,0 0 42 0 0,0 0 1 0 0,-1 0-1 0 0,0-1 0 0 0,-6 11 0 0 0,4-9-20 0 0,-9 5-84 0 0,11-11-8 0 0,0-1 0 0 0,2 1-117 0 0,-2-1-19 0 0,1 0-56 0 0,1 0 87 0 0,0 0 0 0 0,0 0 0 0 0,-1 0-1 0 0,1 0 1 0 0,0 0 0 0 0,0 0 0 0 0,0 0-1 0 0,0 0 1 0 0,0-1 0 0 0,0 1 0 0 0,0 0 0 0 0,0-1-1 0 0,0 1 1 0 0,0-1 0 0 0,0 1 0 0 0,0-1-1 0 0,0 0 1 0 0,0 1 0 0 0,0-1 0 0 0,0 0-1 0 0,0 0 1 0 0,-1-1 0 0 0,-15-20-890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434 175 975 0 0,'0'0'514'0'0,"-2"18"1535"0"0,2-18-1968 0 0,0 1 1 0 0,-1-1-1 0 0,1 0 0 0 0,0 1 1 0 0,0-1-1 0 0,0 1 0 0 0,-1-1 0 0 0,1 0 1 0 0,0 0-1 0 0,-1 1 0 0 0,1-1 1 0 0,0 0-1 0 0,-1 1 0 0 0,1-1 0 0 0,0 0 1 0 0,-1 0-1 0 0,1 0 0 0 0,-1 1 1 0 0,1-1-1 0 0,0 0 0 0 0,-1 0 0 0 0,1 0 1 0 0,-1 0-1 0 0,1 0 0 0 0,-1 0 1 0 0,1 0-1 0 0,0 0 0 0 0,-1 0 0 0 0,1 0 1 0 0,-1 0-1 0 0,0 0 0 0 0,-20-4 983 0 0,2 1-389 0 0,13 3-521 0 0,-9-1 229 0 0,1 1-1 0 0,-1 1 1 0 0,1 1-1 0 0,-1 0 1 0 0,-17 5-1 0 0,-52 12 28 0 0,54-14-455 0 0,-33 12 0 0 0,47-12 15 0 0,2-1-55 0 0,-22 10 0 0 0,19-9 297 0 0,10-6-61 0 0,6 1-149 0 0,1 0 0 0 0,0 0 1 0 0,0 0-1 0 0,0-1 0 0 0,0 1 1 0 0,0 0-1 0 0,0 0 1 0 0,0-1-1 0 0,0 1 0 0 0,0 0 1 0 0,0 0-1 0 0,0 0 0 0 0,0-1 1 0 0,0 1-1 0 0,0 0 0 0 0,0 0 1 0 0,0-1-1 0 0,0 1 1 0 0,0 0-1 0 0,0 0 0 0 0,0 0 1 0 0,0-1-1 0 0,1 1 0 0 0,-1 0 1 0 0,0 0-1 0 0,0 0 0 0 0,0-1 1 0 0,0 1-1 0 0,0 0 1 0 0,1 0-1 0 0,-1 0 0 0 0,0 0 1 0 0,0-1-1 0 0,27-35 25 0 0,-20 27 1202 0 0,0 1-590 0 0,20-27-154 0 0,-20 27-676 0 0,-1-1-835 0 0,19-26 547 0 0,-19 27 338 0 0,0-3 169 0 0,19-31-6 0 0,-19 32 40 0 0,0 1 3 0 0,15-26-38 0 0,-16 27 523 0 0,0 12-475 0 0,16 14-20 0 0,-20-17-55 0 0,0 1 1 0 0,0-1-1 0 0,0 1 1 0 0,0-1 0 0 0,-1 1-1 0 0,1 0 1 0 0,0 0-1 0 0,-1-1 1 0 0,1 1 0 0 0,-1 0-1 0 0,0 0 1 0 0,0 0-1 0 0,0-1 1 0 0,0 1-1 0 0,0 0 1 0 0,0 3 0 0 0,0 4-1 0 0,4 69 10 0 0,6 158 44 0 0,-6-182-143 0 0,-4-53 8 0 0,1 5 15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84 975 0 0,'-7'-13'6799'0'0,"33"-18"-6372"0"0,-19 23 1323 0 0,3 3-1318 0 0,34-16 0 0 0,-33 15 656 0 0,-1 9-921 0 0,0 1-156 0 0,0-1 0 0 0,13 7 0 0 0,-21-9-11 0 0,0 0 0 0 0,-1 0 0 0 0,1 0 0 0 0,-1 0 0 0 0,1 1 0 0 0,-1-1 0 0 0,1 1 0 0 0,-1-1 0 0 0,0 1 0 0 0,1-1 0 0 0,-1 1 0 0 0,0 0 0 0 0,1 2 0 0 0,0 1-7 0 0,-1 0 0 0 0,1 0 0 0 0,-1 0-1 0 0,0 0 1 0 0,-1 0 0 0 0,1 0 0 0 0,-1 0-1 0 0,0 0 1 0 0,0 0 0 0 0,-1 0 0 0 0,1 0-1 0 0,-1 0 1 0 0,0 0 0 0 0,-1 0 0 0 0,-1 6-1 0 0,0-4-3 0 0,1 0-1 0 0,-1-1 1 0 0,0 1-1 0 0,-1-1 0 0 0,0 0 1 0 0,0 0-1 0 0,0 0 1 0 0,-1 0-1 0 0,-10 9 0 0 0,8-8 13 0 0,7-6 2 0 0,-1-1 0 0 0,1 1-1 0 0,-1-1 1 0 0,1 0 0 0 0,0 1 0 0 0,-1-1 0 0 0,1 0 0 0 0,-1 0-1 0 0,1 1 1 0 0,-1-1 0 0 0,0 0 0 0 0,1 0 0 0 0,-1 0-1 0 0,1 0 1 0 0,-1 1 0 0 0,1-1 0 0 0,-1 0 0 0 0,1 0 0 0 0,-1 0-1 0 0,-1 0 1 0 0,-5-1-7 0 0,1-4-81 0 0,5 3-31 0 0,13 0-415 0 0,38-8 530 0 0,-49 10 4 0 0,1-1 0 0 0,-1 1 0 0 0,1 0 0 0 0,-1-1 0 0 0,1 1 0 0 0,-1 0 0 0 0,1 0 0 0 0,-1 0 0 0 0,1 0 0 0 0,-1 1 1 0 0,1-1-1 0 0,-1 0 0 0 0,2 1 0 0 0,38 9-3 0 0,-39-10-4 0 0,-1 0 1 0 0,0 1-1 0 0,1-1 0 0 0,-1 1 1 0 0,0-1-1 0 0,1 1 1 0 0,-1-1-1 0 0,0 1 1 0 0,0 0-1 0 0,0-1 1 0 0,2 2-1 0 0,25 21 5 0 0,-26-20 15 0 0,0-1 0 0 0,0 1 0 0 0,-1 0 0 0 0,1 0-1 0 0,0 0 1 0 0,-1 0 0 0 0,0 0 0 0 0,0 0 0 0 0,0 0-1 0 0,0 0 1 0 0,0 0 0 0 0,-1 0 0 0 0,0 0 0 0 0,1 1 0 0 0,-1-1-1 0 0,0 0 1 0 0,0 0 0 0 0,-1 1 0 0 0,1-1 0 0 0,-1 0-1 0 0,0 0 1 0 0,0 0 0 0 0,0 0 0 0 0,0 0 0 0 0,0 0-1 0 0,-2 4 1 0 0,-1 1 84 0 0,-1 0 1 0 0,0 0-1 0 0,0-1 0 0 0,0 1 0 0 0,-1-1 0 0 0,0 0 0 0 0,-14 12 0 0 0,16-17-46 0 0,0 1 0 0 0,0-1 0 0 0,0 1 0 0 0,0-1 1 0 0,0-1-1 0 0,-1 1 0 0 0,1 0 0 0 0,-1-1 0 0 0,1 0 0 0 0,-1 0 0 0 0,0-1 0 0 0,1 1 0 0 0,-1-1 0 0 0,0 0 0 0 0,1 0 0 0 0,-1 0 0 0 0,0-1 0 0 0,1 0 0 0 0,-6-1 0 0 0,-3-1-241 0 0,0-1-1 0 0,0-1 0 0 0,0 0 1 0 0,-24-14-1 0 0,34 17-175 0 0,-13-5-3463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1 775 0 0,'0'0'4296'0'0,"0"2"-3752"0"0,4 47 1261 0 0,-4 56-1 0 0,0-48-1269 0 0,-7 24 274 0 0,1-3-163 0 0,6-77-714 0 0,1 6-576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235 236 975 0 0,'-1'3'22'0'0,"-1"0"21"0"0,-8 7-20 0 0,2-3 304 0 0,-1 0 0 0 0,0 0-1 0 0,0-1 1 0 0,0 0 0 0 0,0-1-1 0 0,-17 8 1 0 0,21-12-193 0 0,1 1 0 0 0,-1-1 1 0 0,0 0-1 0 0,0-1 0 0 0,1 1 0 0 0,-1-1 0 0 0,0 0 0 0 0,0 0 0 0 0,0 0 1 0 0,0-1-1 0 0,1 1 0 0 0,-1-1 0 0 0,0 0 0 0 0,1-1 0 0 0,-1 1 0 0 0,0-1 1 0 0,-4-2-1 0 0,3 0 10 0 0,1 0 1 0 0,0 0 0 0 0,0 0-1 0 0,-5-6 1 0 0,9 10-152 0 0,-2-4 169 0 0,0-2-30 0 0,-8-19-4 0 0,8 19 96 0 0,3-5-129 0 0,1-32-6 0 0,-1 41-81 0 0,1 0-1 0 0,-1-1 0 0 0,0 1 1 0 0,0 0-1 0 0,1 0 0 0 0,-1 0 1 0 0,1 0-1 0 0,0 0 0 0 0,0-2 1 0 0,18-47 22 0 0,-18 47-19 0 0,0 1 0 0 0,1 0-1 0 0,-1 0 1 0 0,1 0 0 0 0,3-5-1 0 0,23-36 22 0 0,-21 32 506 0 0,4 9-292 0 0,34-12 9 0 0,-34 11 26 0 0,-4 8 9 0 0,19 9 4 0 0,-17-5 1 0 0,-3-1-158 0 0,-2 0 1 0 0,1 0-1 0 0,-1 1 0 0 0,0-1 1 0 0,-1 1-1 0 0,0 0 0 0 0,0 0 1 0 0,0 0-1 0 0,2 16 0 0 0,-5-12-31 0 0,1 0 0 0 0,-1 0 0 0 0,-1-1-1 0 0,0 1 1 0 0,-1 0 0 0 0,-5 18 0 0 0,4-22-156 0 0,1-1 0 0 0,-1 1 1 0 0,0-1-1 0 0,-1 1 1 0 0,0-1-1 0 0,0 0 0 0 0,-1 0 1 0 0,0-1-1 0 0,0 0 1 0 0,-9 9-1 0 0,12-13-146 0 0,-1 0 1 0 0,1 0-1 0 0,-1-1 1 0 0,0 1-1 0 0,0-1 0 0 0,0 1 1 0 0,0-1-1 0 0,0 0 1 0 0,0 0-1 0 0,0-1 0 0 0,0 1 1 0 0,0 0-1 0 0,0-1 1 0 0,-1 0-1 0 0,1 0 0 0 0,0 0 1 0 0,0 0-1 0 0,0 0 1 0 0,-4-2-1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3328 143 0 0,'-1'-8'13232'0'0,"49"-10"-13157"0"0,-36 14 488 0 0,1 0-507 0 0,37-12-30 0 0,-37 12 213 0 0,-1 0-164 0 0,38-12-47 0 0,-38 12 102 0 0,-7 4-120 0 0,0 0 0 0 0,0-1-1 0 0,-1 1 1 0 0,1-1-1 0 0,8-2 1 0 0,-8 2 14 0 0,0 0-1 0 0,-1 0 1 0 0,1 0-1 0 0,0 1 0 0 0,8-1 1 0 0,-1-1 31 0 0,35-8-33 0 0,-35 8 133 0 0,-1-3-80 0 0,35-12-47 0 0,-35 13 36 0 0,2-1 4 0 0,38-15 1 0 0,-38 15-4 0 0,-1 1-1 0 0,48-19-10 0 0,-1-5-33 0 0,-38 14 22 0 0,36-30 21 0 0,-10 8-43 0 0,0 0 32 0 0,-26 21 1 0 0,38-20-44 0 0,14-9 1 0 0,-22 9 42 0 0,-31 21 1 0 0,30-23-44 0 0,0 0 1 0 0,-30 22 32 0 0,31-22-33 0 0,16-5-10 0 0,-3-4 0 0 0,-5 0 0 0 0,-13 7 11 0 0,-27 25 32 0 0,18-12-22 0 0,8-3 33 0 0,4-4-1 0 0,-36 24-45 0 0,36-29 48 0 0,8-9 18 0 0,-14 14-10 0 0,-21 18-10 0 0,20-14-33 0 0,-21 14 22 0 0,30-25-33 0 0,-5 0 1 0 0,-28 24 32 0 0,19-17-22 0 0,-19 17 22 0 0,17-16-22 0 0,-18 16 22 0 0,18-16-22 0 0,-18 15 22 0 0,22-27-33 0 0,1-6-10 0 0,4-3 0 0 0,-7 10 11 0 0,-23 26 32 0 0,12-17-22 0 0,15-16 43 0 0,-35 42-11 0 0,1 0 1 0 0,26-33-44 0 0,16-13-10 0 0,1 4 0 0 0,1-4 11 0 0,-7 1 32 0 0,0 0-33 0 0,4-1 1 0 0,-3 4 32 0 0,-1-1-33 0 0,-7-1-10 0 0,-4 4 0 0 0,2-1 0 0 0,-1-3 0 0 0,-1 2 0 0 0,-1-4 0 0 0,-8 7 14 0 0,-19 38 52 0 0,0 1 1 0 0,22-34-54 0 0,8-8-13 0 0,-4-1 0 0 0,-6 8 11 0 0,-14 26 32 0 0,12-16-22 0 0,-12 16 22 0 0,12-26-33 0 0,11-18 44 0 0,-10 18-44 0 0,1-7-10 0 0,-3 3 0 0 0,8-1 0 0 0,-1-1 0 0 0,-3 1 0 0 0,0 1 0 0 0,-9 9 11 0 0,-15 31 42 0 0,2-1 1 0 0,11-23-33 0 0,-11 24 32 0 0,-2-1 1 0 0,9-25-32 0 0,-8 25 80 0 0,1 1-140 0 0,11-24 14 0 0,-11 23-34 0 0,-9 6-4191 0 0,4 3 4192 0 0,1-1 0 0 0,0 0-1 0 0,0 0 1 0 0,0 0 0 0 0,0 0 0 0 0,-1 0 0 0 0,1 0-1 0 0,0 0 1 0 0,0 0 0 0 0,0 0 0 0 0,0 0-1 0 0,-1 0 1 0 0,1 1 0 0 0,0-1 0 0 0,0 0-1 0 0,0 0 1 0 0,-1 0 0 0 0,-2 11-4538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20 599 0 0,'0'0'1267'0'0,"-2"-4"-862"0"0,-6-11 3069 0 0,8 20-2924 0 0,1 0 0 0 0,-1-1-1 0 0,1 1 1 0 0,0 0 0 0 0,0 0 0 0 0,0-1 0 0 0,1 1 0 0 0,-1-1 0 0 0,1 1 0 0 0,0-1-1 0 0,4 6 1 0 0,-3-6 494 0 0,0 0-785 0 0,9 10-10 0 0,-9-10 206 0 0,0 0-254 0 0,10 9-1 0 0,-10-9-2 0 0,0-1-13 0 0,52 70 863 0 0,-31-42-703 0 0,6 9-41 0 0,1-1-17 0 0,12 24-20 0 0,89 101 323 0 0,-123-153-515 0 0,16 17 0 0 0,8 9 79 0 0,35 36 70 0 0,-12-8-106 0 0,-27-33-48 0 0,-7-7-47 0 0,2 3 20 0 0,0 1-22 0 0,2-1 22 0 0,-2-2-21 0 0,-1 0 26 0 0,5 3 18 0 0,-8-7-56 0 0,7 12 44 0 0,-8-12-44 0 0,5 5-10 0 0,0-2 0 0 0,-1-2 0 0 0,0-1 0 0 0,0 0 0 0 0,1 0 0 0 0,7 5 0 0 0,-6-3 12 0 0,-3-2 36 0 0,1 4 24 0 0,-7-10-60 0 0,5 3-12 0 0,2 1 0 0 0,5 5 0 0 0,0-1 0 0 0,2 2 0 0 0,0-1 0 0 0,-5-5 0 0 0,1 0 11 0 0,-14-12 32 0 0,17 12-33 0 0,4 3-10 0 0,-1 0 0 0 0,-4-3 11 0 0,-16-12 32 0 0,17 10-33 0 0,3 4-10 0 0,2-1 0 0 0,-3 1 0 0 0,-7-3 0 0 0,-1-1 0 0 0,8-1 12 0 0,4 1 36 0 0,-6 0-36 0 0,0 0-12 0 0,-3 0 0 0 0,-4 0 0 0 0,5 1 0 0 0,7-1 0 0 0,-6-2 0 0 0,-2 0 0 0 0,-1-1 0 0 0,-2 1 0 0 0,3 0 0 0 0,6-2 0 0 0,5 0 0 0 0,0-1 0 0 0,-1 2 0 0 0,-1 0 0 0 0,15-1 54 0 0,-15-4-44 0 0,0-1 2 0 0,-29-7 24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35 599 0 0,'0'0'1050'0'0,"0"-6"-820"0"0,0-23 10076 0 0,4 34-10100 0 0,9 13 2 0 0,-9-13-5 0 0,-3-3-23 0 0,34 116 1453 0 0,-28-89-1397 0 0,-4-15 31 0 0,8 23 0 0 0,-3-14-113 0 0,11 40 0 0 0,-8-22 35 0 0,5 18 238 0 0,16 101 0 0 0,-14-57-121 0 0,-6-31-121 0 0,-7-37-87 0 0,2 0 0 0 0,14 42 1 0 0,-3-22 58 0 0,-1 0 1 0 0,-4 0-1 0 0,-1 2 0 0 0,3 64 1 0 0,-12-78-58 0 0,-2-15-36 0 0,8 53 1 0 0,-5-59 12 0 0,0 26 0 0 0,0-9-18 0 0,9 252 141 0 0,-19-97-72 0 0,-16 54-56 0 0,3-59-8 0 0,0-73-30 0 0,1-9-4 0 0,15-79 6 0 0,-10 37 0 0 0,9-34-36 0 0,2-12 0 0 0,2-16 0 0 0,-2-1-13 0 0,-14 2-1116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1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902 2628 143 0 0,'-5'1'14'0'0,"3"0"54"0"0,-20-2 586 0 0,19 1-566 0 0,1 0-1 0 0,0 0 0 0 0,-1-1 0 0 0,1 0 0 0 0,0 1 0 0 0,0-1 0 0 0,0 0 0 0 0,0 0 0 0 0,-1 0 0 0 0,1 0 0 0 0,0 0 0 0 0,-3-3 0 0 0,-11-6 348 0 0,-81-30 1446 0 0,39 6-905 0 0,55 33-872 0 0,0-1 0 0 0,-17-13 147 0 0,-17-14 571 0 0,-70-39 1 0 0,25 18 289 0 0,19-2 64 0 0,31 21-752 0 0,18 19-197 0 0,0-3-31 0 0,2 1-51 0 0,-4-3 74 0 0,1-2 1 0 0,1 0-1 0 0,-19-32 1 0 0,19 24-76 0 0,0-1-63 0 0,2 5-16 0 0,-2-1 1 0 0,0 1 8 0 0,-1-2 102 0 0,-1-4 1006 0 0,2 5 80 0 0,0-3-1032 0 0,10 19-220 0 0,-1-10 44 0 0,-5-9-33 0 0,8 22-79 0 0,1 0 1 0 0,-1 0-1 0 0,1 0 1 0 0,-2-8-1 0 0,2 5-101 0 0,0 1-423 0 0,1 4 462 0 0,0 1 0 0 0,0-1 0 0 0,0 1-1 0 0,-1-1 1 0 0,1 1 0 0 0,0-1 0 0 0,-2-2 0 0 0,-4-25-237 0 0,2 0 357 0 0,-3-32 198 0 0,4 23-188 0 0,-1-18 44 0 0,1 26-44 0 0,0-6-10 0 0,-2-3 0 0 0,0-15 78 0 0,3 23-9 0 0,0 6 8 0 0,2 20-85 0 0,0-46 192 0 0,0-32 43 0 0,1 69-150 0 0,2-27-10 0 0,4-3-54 0 0,1-1-13 0 0,3-6 0 0 0,1-1 0 0 0,-3 12 11 0 0,-5 25 32 0 0,7-16-22 0 0,-5 16 22 0 0,13-23-33 0 0,6-7-10 0 0,4 2 0 0 0,4-3 0 0 0,4-3-14 0 0,-1 5-45 0 0,1 1 44 0 0,3 1 15 0 0,5 1 0 0 0,8-3 0 0 0,1 0 0 0 0,2 1 0 0 0,3 0 0 0 0,10-4-53 0 0,-30 23 32 0 0,-20 12-22 0 0,27-15 32 0 0,5-3 11 0 0,2 4 0 0 0,2 3 0 0 0,2 3 0 0 0,-2 3 0 0 0,-2 4 0 0 0,-1 4 0 0 0,-2 4 0 0 0,-10 5-10 0 0,-23 1-33 0 0,27 1 22 0 0,8 1-22 0 0,2-2 32 0 0,7-1 11 0 0,-5 1 0 0 0,1 1 0 0 0,-7 1 11 0 0,-29 0 32 0 0,34 4-33 0 0,8 3-10 0 0,-14 2 0 0 0,-3 1 0 0 0,-2-1 0 0 0,2-1-10 0 0,2-1-33 0 0,12 1 32 0 0,0-1 11 0 0,-14 2 0 0 0,-1 4 0 0 0,3 7 11 0 0,2 5 32 0 0,3 7-33 0 0,-36-23-19 0 0,25 20-35 0 0,4 6-20 0 0,-12-7 53 0 0,7 4 11 0 0,-1-1 0 0 0,0-1 0 0 0,0-1 0 0 0,0 1 0 0 0,-2 0 0 0 0,-2 2 0 0 0,-3-1 0 0 0,-2 3-10 0 0,-2 1-33 0 0,-4 2 32 0 0,1 12-14 0 0,24 69-1 0 0,-21-49 13 0 0,25 73-189 0 0,-35-88 92 0 0,-3 0 1 0 0,-2 1 0 0 0,11 94-1 0 0,-22-113 55 0 0,-2-1 0 0 0,-2 1 0 0 0,-7 48 0 0 0,-27 109-366 0 0,26-158 357 0 0,-2-1 0 0 0,-1-1 0 0 0,-2 0 1 0 0,-1 0-1 0 0,-2-1 0 0 0,-1-2 0 0 0,-1 1 0 0 0,-43 51 0 0 0,-9 4-138 0 0,-99 94 0 0 0,132-148 151 0 0,-2-2 0 0 0,-1-1 0 0 0,-71 39 0 0 0,52-39 190 0 0,-102 35-1 0 0,111-47-95 0 0,3 1 85 0 0,28-11-60 0 0,0-1-1 0 0,-28 8 1 0 0,23-11 42 0 0,0-1 1 0 0,0 0-1 0 0,0-2 1 0 0,-1-1-1 0 0,1-1 1 0 0,-27-4-1 0 0,-62-1 407 0 0,82 5-386 0 0,0-1 1 0 0,0-2-1 0 0,-56-11 1 0 0,68 8-89 0 0,-12-3-22 0 0,-43-10 32 0 0,42 11-53 0 0,1-1 0 0 0,2 2 0 0 0,2 0 0 0 0,16 6-395 0 0,-1 0 0 0 0,1 0 0 0 0,0 1-1 0 0,0 1 1 0 0,-13 1 0 0 0,-66 18-2452 0 0,77-16 1889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52 143 0 0,'0'0'892'0'0,"-2"-4"-598"0"0,-15-32 1512 0 0,16 34-388 0 0,0 1-1318 0 0,1 1 0 0 0,0-1 0 0 0,0 0 0 0 0,-1 1 1 0 0,1-1-1 0 0,0 1 0 0 0,-1-1 0 0 0,1 1 0 0 0,-1-1 1 0 0,1 1-1 0 0,-1-1 0 0 0,1 1 0 0 0,-1 0 0 0 0,1-1 1 0 0,-1 1-1 0 0,1 0 0 0 0,-1-1 0 0 0,1 1 0 0 0,-1 0 0 0 0,0 0 1 0 0,1 0-1 0 0,-1-1 0 0 0,1 1 0 0 0,-1 0 0 0 0,0 0 1 0 0,1 0-1 0 0,-1 0 0 0 0,-2 0 1285 0 0,3 0-1362 0 0,0 0 0 0 0,0 0-1 0 0,-1 0 1 0 0,1 0 0 0 0,0 0-1 0 0,0 0 1 0 0,0 0 0 0 0,0 0-1 0 0,0 0 1 0 0,-1 0 0 0 0,1 0-1 0 0,0 0 1 0 0,0 0-1 0 0,0 0 1 0 0,0 0 0 0 0,0 0-1 0 0,-1 0 1 0 0,1 0 0 0 0,0 1-1 0 0,0-1 1 0 0,0 0 0 0 0,0 0-1 0 0,0 0 1 0 0,-1 0 0 0 0,1 0-1 0 0,0 0 1 0 0,0 0 0 0 0,0 0-1 0 0,0 0 1 0 0,0 1 0 0 0,0-1-1 0 0,0 0 1 0 0,0 0-1 0 0,0 0 1 0 0,0 0 0 0 0,-1 0-1 0 0,1 0 1 0 0,0 1 0 0 0,0-1-1 0 0,0 0 1 0 0,0 0 0 0 0,0 0-1 0 0,0 0 1 0 0,0 1 0 0 0,0-1-1 0 0,0 0 1 0 0,0 0 0 0 0,0 0-1 0 0,0 0 1 0 0,-2 11 715 0 0,2-9-715 0 0,0 0 490 0 0,1 1-280 0 0,4 11-9 0 0,-4-11-34 0 0,1 0-20 0 0,5 10-2 0 0,-5-10-4 0 0,1 1-17 0 0,10 12-10 0 0,-10-12-1 0 0,-1 0 0 0 0,62 121 1040 0 0,-58-114-1104 0 0,-1 0 0 0 0,8 11-1 0 0,-8-14-62 0 0,4 8 72 0 0,0-1-32 0 0,-6-11-25 0 0,-2-3-19 0 0,15 23 109 0 0,-1 0 0 0 0,15 32-1 0 0,8 28 235 0 0,-17-20-276 0 0,-9-15 195 0 0,-11-48-266 0 0,-1-1 0 0 0,0 0 0 0 0,0 0 0 0 0,0 1 0 0 0,0-1 0 0 0,1 0 0 0 0,-1 0 0 0 0,0 1 0 0 0,0-1 0 0 0,0 0-1 0 0,0 1 1 0 0,0-1 0 0 0,0 0 0 0 0,0 0 0 0 0,0 1 0 0 0,0-1 0 0 0,0 0 0 0 0,0 1 0 0 0,0-1 0 0 0,0 0 0 0 0,0 0 0 0 0,0 1 0 0 0,0-1 0 0 0,0 0 0 0 0,0 1 0 0 0,0-1 0 0 0,-1 0 0 0 0,1 0 0 0 0,0 1 0 0 0,0-1 0 0 0,-1 3 15 0 0,8 13-9 0 0,-2-6-7 0 0,1 0 11 0 0,-5-5 17 0 0,-2-3-101 0 0,1-2 9 0 0,-1 1-1 0 0,1-1 1 0 0,-1 0 0 0 0,1 1 0 0 0,-1-1 0 0 0,1 0 0 0 0,-1 0 0 0 0,0 0 0 0 0,1 1 0 0 0,-1-1 0 0 0,1 0 0 0 0,-1 0 0 0 0,1 0 0 0 0,-1 0 0 0 0,0 0-1 0 0,1 0 1 0 0,-1 0 0 0 0,1 0 0 0 0,-1 0 0 0 0,0 0 0 0 0,0-1 0 0 0,-3 1-2414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17 287 0 0,'-17'-3'344'0'0,"0"-11"12880"0"0,28 24-12376 0 0,14 22-178 0 0,-5-6-436 0 0,24 38 38 0 0,-14-11 78 0 0,-2 1-1 0 0,25 75 1 0 0,5 10 283 0 0,-54-132-592 0 0,1 5 26 0 0,1-1-1 0 0,11 16 1 0 0,-15-23-24 0 0,1 2-43 0 0,-2-3-43 0 0,3 5 0 0 0,-3-6-113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30 975 0 0,'-7'0'592'0'0,"1"-1"-99"0"0,0 0 0 0 0,0 0 0 0 0,1 1 0 0 0,-1-1-1 0 0,0 2 1 0 0,0-1 0 0 0,0 0 0 0 0,0 1 0 0 0,-9 3-1 0 0,11-2-34 0 0,0 0-1 0 0,0 0 0 0 0,0 0 1 0 0,0 1-1 0 0,0-1 0 0 0,1 1 1 0 0,-8 7 4735 0 0,22-13-5045 0 0,34-8-11 0 0,-34 8 134 0 0,0 2-143 0 0,3 0-87 0 0,29-2 275 0 0,-30 2-216 0 0,36-1-4 0 0,-36 1 0 0 0,-1 0-4 0 0,36-3-17 0 0,-36 4-10 0 0,0-1-1 0 0,35 0 6 0 0,-2-2 19 0 0,-4-1 8 0 0,0 2-1 0 0,-31 1-1 0 0,1 0-6 0 0,33-4-1 0 0,-34 4 90 0 0,1 0-84 0 0,29-4 2 0 0,-29 4 176 0 0,-3 1-205 0 0,27 3-43 0 0,-26-3 1 0 0,-4 3-1109 0 0,17 7 940 0 0,-16-8 0 0 0,-5 5-2561 0 0,-2-1 368 0 0,-8-6 1275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4 599 0 0,'0'0'280'0'0,"-6"5"607"0"0,4-4-1001 0 0,1 1 645 0 0,-1-1 0 0 0,0 1 0 0 0,1-1-1 0 0,-1 1 1 0 0,1 0 0 0 0,-1 0 0 0 0,1 0-1 0 0,0 0 1 0 0,0 0 0 0 0,0 0 0 0 0,0 0 0 0 0,0 0-1 0 0,0 0 1 0 0,0 5 2815 0 0,26-6-2935 0 0,19-1 618 0 0,4-2-787 0 0,-36 1-2 0 0,0 0-4 0 0,47-3 192 0 0,7-7-24 0 0,-52 9-257 0 0,0 0-19 0 0,66-9 241 0 0,-35 5-241 0 0,-34 4 0 0 0,-1 2-5 0 0,31-1-22 0 0,-31 0 91 0 0,0 2-92 0 0,31 0 16 0 0,-31-1 235 0 0,0 1-288 0 0,27 1-38 0 0,-28-1 388 0 0,1-1-337 0 0,28-2-44 0 0,-29 2 206 0 0,-7 3-182 0 0,6 7-67 0 0,-9-10-68 0 0,1 1-1 0 0,0 0 1 0 0,0-1 0 0 0,-1 1 0 0 0,1-1-1 0 0,0 1 1 0 0,-1 0 0 0 0,1-1 0 0 0,-1 1-1 0 0,1-1 1 0 0,-1 1 0 0 0,1-1 0 0 0,-1 1-1 0 0,1-1 1 0 0,-1 1 0 0 0,1-1 0 0 0,-1 0-1 0 0,0 1 1 0 0,1-1 0 0 0,-1 0 0 0 0,0 1-1 0 0,1-1 1 0 0,-1 0 0 0 0,-1 0 0 0 0,-8 0-1884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23 975 0 0,'0'0'11456'0'0,"-3"-5"-11242"0"0,-8-12-20 0 0,8 20-36 0 0,1 0 0 0 0,-1 0-1 0 0,1 1 1 0 0,0-1 0 0 0,0 1-1 0 0,-3 6 1 0 0,3-6-62 0 0,-104 169 1864 0 0,49-76-1385 0 0,-8 12 0 0 0,63-106-552 0 0,-9 14 135 0 0,-1-1 1 0 0,-24 27-1 0 0,36-42-86 0 0,-1 0 0 0 0,-5 7 2 0 0,5-7-87 0 0,-9 8 202 0 0,9-8-271 0 0,11-9-7658 0 0,39-30 6344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1 1351 0 0,'0'0'2668'0'0,"-9"1"-458"0"0,-2 12 354 0 0,-17 25 0 0 0,10-14-1707 0 0,-59 89 1512 0 0,-4 18-689 0 0,38-56-1057 0 0,18-36-126 0 0,24-37-433 0 0,-4 2 591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0 455 0 0,'0'0'8000'0'0,"-5"11"-6057"0"0,-84 123 3489 0 0,-82 155-2425 0 0,165-279-2987 0 0,0 2 133 0 0,-16 20 0 0 0,17-26-78 0 0,3-3-20 0 0,-1 2-59 0 0,3-4-72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15 431 0 0,'0'0'312'0'0,"-2"-1"-160"0"0,-5-2 204 0 0,1 1 0 0 0,0 0 0 0 0,0 0 0 0 0,-1 0 0 0 0,1 1-1 0 0,-10-1 1 0 0,14 2 76 0 0,-10 1 1518 0 0,11-1-1573 0 0,1 0 1 0 0,-1-1-1 0 0,0 1 0 0 0,1 0 1 0 0,-1 0-1 0 0,0 0 1 0 0,0 0-1 0 0,1 0 0 0 0,-1 0 1 0 0,0 0-1 0 0,1 0 0 0 0,-1 0 1 0 0,0 0-1 0 0,1 1 0 0 0,-1-1 1 0 0,0 0-1 0 0,1 0 1 0 0,-1 1-1 0 0,0-1 0 0 0,1 0 1 0 0,-2 1-1 0 0,4 1-310 0 0,-2-1-38 0 0,1 0 0 0 0,0 0-1 0 0,-1-1 1 0 0,1 1 0 0 0,-1 0 0 0 0,1 0 0 0 0,-1 0-1 0 0,1 0 1 0 0,-1 0 0 0 0,0 0 0 0 0,1 0-1 0 0,-1 2 409 0 0,5 1-245 0 0,16 12 0 0 0,-15-12-2 0 0,-2-1-13 0 0,12 11-8 0 0,-12-11-1 0 0,1 2-1 0 0,16 12-6 0 0,-16-13-1 0 0,1 1 0 0 0,26 22 118 0 0,-27-22-242 0 0,17 12 138 0 0,7 4-16 0 0,1 3-74 0 0,1-3-3 0 0,-3 0-14 0 0,-6-3-57 0 0,4 6 1 0 0,-10-10 43 0 0,-7-4-46 0 0,9 12 33 0 0,-15-19-111 0 0,-2 4-970 0 0,1-3-287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38 775 0 0,'-2'-2'54'0'0,"-7"-6"-4"0"0,7 7 424 0 0,0-2-196 0 0,-23-20 6940 0 0,25 25-6597 0 0,0 10-12 0 0,0-10-1 0 0,3 3-10 0 0,9 12-48 0 0,-9-13-26 0 0,2 2-4 0 0,0 1-350 0 0,-2-3-46 0 0,0-1 0 0 0,0 1 1 0 0,0-1-1 0 0,1 0 1 0 0,4 4-1 0 0,18 16 624 0 0,-21-19-629 0 0,17 14 350 0 0,-16-14-400 0 0,-3-1-14 0 0,1-1-1 0 0,-1 0 1 0 0,1 1-1 0 0,-1-1 1 0 0,7 2-1 0 0,29 14 321 0 0,-30-14-315 0 0,24 11 233 0 0,-7-1-127 0 0,-19-11-46 0 0,2 2-22 0 0,43 24 165 0 0,-22-13-198 0 0,-23-12-1 0 0,-1 0 0 0 0,16 12 6 0 0,-13-9 15 0 0,6 7-16 0 0,-8-7-15 0 0,7 6-65 0 0,-11-9-90 0 0,-4 1-1684 0 0,1-5 1614 0 0,-1 0 0 0 0,1 1 1 0 0,0-1-1 0 0,0 0 0 0 0,0 0 0 0 0,-1 0 0 0 0,1 0 0 0 0,0 1 0 0 0,-1-1 1 0 0,1 0-1 0 0,0 0 0 0 0,0 0 0 0 0,-1 0 0 0 0,1 0 0 0 0,0 0 0 0 0,-1 0 1 0 0,1 0-1 0 0,0 0 0 0 0,-1 0 0 0 0,1 0 0 0 0,0 0 0 0 0,0 0 1 0 0,-1 0-1 0 0,1 0 0 0 0,-1 0 0 0 0,0-1-198 0 0,-7-3-1947 0 0,0-4-890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1 143 0 0,'0'0'328'0'0,"-2"0"35"0"0,-2 0 103 0 0,1-1 0 0 0,0 2-1 0 0,0-1 1 0 0,0 0 0 0 0,-1 1 0 0 0,1 0 0 0 0,0-1-1 0 0,0 1 1 0 0,0 0 0 0 0,0 1 0 0 0,-7 3 1662 0 0,11-2-1380 0 0,0 8-39 0 0,-1-8 1270 0 0,6 1-1431 0 0,15 12-11 0 0,-16-12-31 0 0,3-1-129 0 0,22 11-52 0 0,-22-11-6 0 0,3 2-18 0 0,1 0-213 0 0,36 14 300 0 0,1-2 54 0 0,1 4-84 0 0,2 2-27 0 0,-41-19-282 0 0,29 16 171 0 0,5 6 31 0 0,-6-2-70 0 0,-16-10-101 0 0,-17-10-2 0 0,0 0-12 0 0,20 14-2 0 0,-19-14 0 0 0,-1 0 2 0 0,16 12 3 0 0,-17-12-30 0 0,-7-2-2044 0 0,2-1 1954 0 0,0-1 0 0 0,0 0 0 0 0,0 0 0 0 0,0 0 0 0 0,0 0 0 0 0,0 0 0 0 0,0 1 0 0 0,0-1 0 0 0,0 0 0 0 0,-1 0 0 0 0,1 0 0 0 0,0 0 0 0 0,0 0 0 0 0,0 0 0 0 0,0 0 0 0 0,0 0 0 0 0,0 0 0 0 0,-1 0 0 0 0,1 1 0 0 0,0-1 0 0 0,0 0 0 0 0,0 0 0 0 0,0 0 0 0 0,-1 0 0 0 0,1 0 0 0 0,0 0 0 0 0,0 0 0 0 0,0 0 0 0 0,0 0 0 0 0,0 0 0 0 0,-1 0 0 0 0,1 0 0 0 0,0 0 0 0 0,0-1 0 0 0,0 1 0 0 0,0 0 0 0 0,0 0 0 0 0,-1 0 0 0 0,1 0 0 0 0,0 0 0 0 0,0 0 0 0 0,-20-23-5992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54.63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23 154 599 0 0,'0'0'8'0'0,"0"0"0"0"0,0 0 0 0 0,-1 0 0 0 0,1 1 0 0 0,0-1 0 0 0,-1 0 0 0 0,1 0 0 0 0,0 0-1 0 0,0 0 1 0 0,-1 0 0 0 0,1 0 0 0 0,0 0 0 0 0,-1 0 0 0 0,1 0 0 0 0,0 0 0 0 0,-1 0 0 0 0,1 0 0 0 0,0 0-1 0 0,0 0 1 0 0,-1 0 0 0 0,1 0 0 0 0,0 0 0 0 0,-1 0 0 0 0,1-1 0 0 0,0 1 0 0 0,0 0 0 0 0,-1 0-1 0 0,1 0 1 0 0,0 0 0 0 0,0-1 0 0 0,-1 1 0 0 0,1 0 0 0 0,0-1 0 0 0,-1 1 21 0 0,1-1 0 0 0,-1 1 0 0 0,1-1 0 0 0,-1 0 0 0 0,1 1 0 0 0,-1-1 0 0 0,1 0 1 0 0,0 0-1 0 0,-1 1 0 0 0,1-1 0 0 0,0 0 0 0 0,0 0 0 0 0,-1 1 0 0 0,1-1 0 0 0,0 0 0 0 0,0 0 0 0 0,0-1 0 0 0,1-18 91 0 0,-1 15 808 0 0,51 6-778 0 0,-49 0-144 0 0,-1-1 0 0 0,0 0 1 0 0,0 1-1 0 0,0-1 0 0 0,1 1 1 0 0,-1 0-1 0 0,0-1 0 0 0,0 1 1 0 0,0 0-1 0 0,0 0 0 0 0,0-1 1 0 0,0 1-1 0 0,0 0 0 0 0,0 0 1 0 0,-1 0-1 0 0,1 0 0 0 0,0 0 1 0 0,0 0-1 0 0,-1 1 0 0 0,1-1 0 0 0,-1 0 1 0 0,1 0-1 0 0,-1 0 0 0 0,1 0 1 0 0,-1 1-1 0 0,0-1 0 0 0,0 0 1 0 0,1 3-1 0 0,-1-4-3 0 0,0 1 20 0 0,0 0-1 0 0,0-1 0 0 0,1 1 0 0 0,-1 0 0 0 0,0 0 0 0 0,0 0 0 0 0,0 0 1 0 0,0 0-1 0 0,0 0 0 0 0,0-1 0 0 0,-1 1 0 0 0,1 0 0 0 0,0 0 0 0 0,0 0 1 0 0,-1 0-1 0 0,1-1 0 0 0,0 1 0 0 0,-1 0 0 0 0,1 0 0 0 0,-1 0 0 0 0,0 0 0 0 0,1-1 10 0 0,-1 1 0 0 0,0-1-1 0 0,1 0 1 0 0,-1 1-1 0 0,0-1 1 0 0,1 0 0 0 0,-1 0-1 0 0,0 0 1 0 0,1 1-1 0 0,-1-1 1 0 0,0 0 0 0 0,0 0-1 0 0,1 0 1 0 0,-1 0-1 0 0,0 0 1 0 0,1 0 0 0 0,-1-1-1 0 0,0 1 1 0 0,-1 0-1 0 0,-2-2 91 0 0,0 1-1 0 0,0-1 0 0 0,1 0 0 0 0,-1 0 0 0 0,0 0 0 0 0,1-1 0 0 0,-5-3 0 0 0,2 1 70 0 0,4 4-156 0 0,0-1 0 0 0,0 1-1 0 0,0-1 1 0 0,1 0 0 0 0,-1 1 0 0 0,1-1 0 0 0,-1 0 0 0 0,1 0-1 0 0,0 0 1 0 0,-1 0 0 0 0,1-1 0 0 0,0 1 0 0 0,0 0 0 0 0,1 0-1 0 0,-1-1 1 0 0,0-2 0 0 0,0 3-33 0 0,1 1-1 0 0,0-1 0 0 0,0 1 1 0 0,0 0-1 0 0,-1-1 1 0 0,2 1-1 0 0,-1-1 1 0 0,0 1-1 0 0,0-1 1 0 0,0 1-1 0 0,1-2 0 0 0,11-29-17 0 0,-9 25-64 0 0,7 3-88 0 0,-4 1 158 0 0,0 1 0 0 0,-1 0 0 0 0,1 0 0 0 0,1 1 0 0 0,9-2 0 0 0,-13 3 10 0 0,-1 0 0 0 0,1 0 0 0 0,-1 1 0 0 0,1-1 0 0 0,-1 1 0 0 0,1-1 0 0 0,-1 1 0 0 0,1 0 0 0 0,-1 0-1 0 0,0 0 1 0 0,1 0 0 0 0,-1 1 0 0 0,4 2 0 0 0,-5-3 6 0 0,0 0 0 0 0,0 0 0 0 0,0 0 0 0 0,0 1-1 0 0,0-1 1 0 0,0 0 0 0 0,0 1 0 0 0,-1-1 0 0 0,1 1 0 0 0,0-1 0 0 0,-1 1-1 0 0,1-1 1 0 0,-1 1 0 0 0,0-1 0 0 0,1 1 0 0 0,-1-1 0 0 0,0 1 0 0 0,0 0-1 0 0,0-1 1 0 0,0 1 0 0 0,0-1 0 0 0,0 1 0 0 0,-1 0 0 0 0,1-1 0 0 0,-2 4 0 0 0,2-2 13 0 0,-2 0 0 0 0,1 0 1 0 0,0 0-1 0 0,0-1 0 0 0,-1 1 1 0 0,0 0-1 0 0,1 0 0 0 0,-1-1 1 0 0,0 1-1 0 0,-5 3 0 0 0,6-5-7 0 0,0 0-1 0 0,0 0 0 0 0,0-1 0 0 0,0 1 0 0 0,0 0 1 0 0,0-1-1 0 0,0 1 0 0 0,0-1 0 0 0,0 0 0 0 0,-1 1 1 0 0,1-1-1 0 0,0 0 0 0 0,0 1 0 0 0,0-1 0 0 0,-1 0 0 0 0,1 0 1 0 0,0 0-1 0 0,0 0 0 0 0,0-1 0 0 0,-1 1 0 0 0,1 0 1 0 0,0 0-1 0 0,0-1 0 0 0,0 1 0 0 0,0 0 0 0 0,-1-1 1 0 0,1 1-1 0 0,0-1 0 0 0,0 0 0 0 0,0 1 0 0 0,0-1 1 0 0,0 0-1 0 0,-1-1 0 0 0,-1-1 24 0 0,0 0-1 0 0,1 0 1 0 0,-1 0 0 0 0,1-1 0 0 0,-1 1-1 0 0,1-1 1 0 0,0 1 0 0 0,-2-9 0 0 0,1 0-39 0 0,1-7-66 0 0,2 15 2 0 0,7-3 15 0 0,18-21 32 0 0,-24 28 20 0 0,-1-1 0 0 0,0 1 0 0 0,0-1-1 0 0,1 1 1 0 0,-1 0 0 0 0,0-1 0 0 0,0 1 0 0 0,1 0 0 0 0,-1-1 0 0 0,0 1 0 0 0,1 0 0 0 0,-1 0 0 0 0,1-1 0 0 0,-1 1 0 0 0,0 0 0 0 0,1 0 0 0 0,-1 0 0 0 0,1-1-1 0 0,-1 1 1 0 0,0 0 0 0 0,1 0 0 0 0,-1 0 0 0 0,1 0 0 0 0,-1 0 0 0 0,1 0 0 0 0,-1 0 0 0 0,0 0 0 0 0,1 0 0 0 0,-1 0 0 0 0,1 0 0 0 0,-1 0 0 0 0,1 0 0 0 0,-1 1-1 0 0,0-1 1 0 0,1 0 0 0 0,-1 0 0 0 0,1 0 0 0 0,-1 0 0 0 0,1 1 0 0 0,39 15-10 0 0,-36-14 13 0 0,-1 0-1 0 0,1 0 1 0 0,-1 0 0 0 0,0 1-1 0 0,0-1 1 0 0,5 6-1 0 0,6 10 52 0 0,-13-17-41 0 0,-1 0-1 0 0,1 0 1 0 0,-1 0 0 0 0,1 0-1 0 0,0 0 1 0 0,-1 0-1 0 0,0 0 1 0 0,1 0-1 0 0,-1 0 1 0 0,0 1-1 0 0,1-1 1 0 0,-1 0-1 0 0,0 0 1 0 0,0 0-1 0 0,0 0 1 0 0,0 0-1 0 0,0 1 1 0 0,0-1-1 0 0,0 0 1 0 0,0 0-1 0 0,-1 1 1 0 0,0-1 12 0 0,1 0 0 0 0,-1 0-1 0 0,0 0 1 0 0,1 0 0 0 0,-1 0 0 0 0,0 0-1 0 0,0-1 1 0 0,0 1 0 0 0,0 0 0 0 0,0-1-1 0 0,1 1 1 0 0,-1-1 0 0 0,0 1 0 0 0,-1-1 0 0 0,1 1-1 0 0,0-1 1 0 0,-1 1 0 0 0,-3 0 74 0 0,-1 0 0 0 0,1 0 0 0 0,-1 0-1 0 0,0-1 1 0 0,1 0 0 0 0,-8-1 0 0 0,-23-6 66 0 0,36 7-245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2 431 0 0,'-19'-2'2434'0'0,"8"5"-175"0"0,10-3-2163 0 0,1 0 0 0 0,0 0 0 0 0,0 0 0 0 0,0 0 0 0 0,0 0 0 0 0,0 0 0 0 0,0 1 0 0 0,0-1 0 0 0,-1 0 0 0 0,1 0 1 0 0,0 0-1 0 0,0 0 0 0 0,0 0 0 0 0,0 1 0 0 0,0-1 0 0 0,0 0 0 0 0,0 0 0 0 0,0 0 0 0 0,0 0 0 0 0,0 1 0 0 0,0-1 0 0 0,0 0 0 0 0,0 0 0 0 0,0 0 0 0 0,0 0 0 0 0,0 1 0 0 0,0-1 1 0 0,0 0-1 0 0,0 0 0 0 0,0 0 0 0 0,0 0 0 0 0,1 1 0 0 0,10 11 3377 0 0,-8-9-4279 0 0,1 0 2027 0 0,4 1-620 0 0,24 8-30 0 0,-24-9-123 0 0,1 0-52 0 0,28 9-11 0 0,-27-8-15 0 0,0-1-62 0 0,49 17 246 0 0,-10-4-116 0 0,-38-13-386 0 0,32 12 194 0 0,15 8 34 0 0,-46-19-234 0 0,33 16 180 0 0,-35-15-182 0 0,-2-2 3 0 0,0 1-1 0 0,-1 0 0 0 0,10 6 1 0 0,27 18 115 0 0,-4-3 16 0 0,-34-21-145 0 0,-2-2-8 0 0,-1 0 0 0 0,0 0-1 0 0,0 1 1 0 0,0-1 0 0 0,0 0-1 0 0,3 5 1 0 0,9 8 75 0 0,-11-11-17 0 0,1 0-10 0 0,16 15-1 0 0,-16-14 80 0 0,1-2-85 0 0,15 12-74 0 0,-16-11-86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236 118 287 0 0,'0'0'264'0'0,"0"-2"-128"0"0,0-4 30 0 0,-1 0-1 0 0,0 1 1 0 0,0-1-1 0 0,-1 1 0 0 0,0 0 1 0 0,0-1-1 0 0,0 1 0 0 0,0 0 1 0 0,-4-5-1 0 0,4 7-18 0 0,0 0 0 0 0,0 1 0 0 0,0-1 0 0 0,0 1 0 0 0,-1 0 0 0 0,1 0 0 0 0,-1 0 0 0 0,1 0 0 0 0,-1 0 0 0 0,0 0 0 0 0,0 1 0 0 0,0 0 0 0 0,0-1 0 0 0,0 1 0 0 0,0 0 0 0 0,0 0 0 0 0,-7-1 0 0 0,3 2 36 0 0,0-1 0 0 0,0 1-1 0 0,0 0 1 0 0,0 1 0 0 0,0 0-1 0 0,0 0 1 0 0,0 0 0 0 0,0 1-1 0 0,0 0 1 0 0,1 0 0 0 0,-1 1-1 0 0,1 0 1 0 0,-1 0-1 0 0,1 0 1 0 0,-9 8 0 0 0,11-9-155 0 0,0 1 0 0 0,1 0 1 0 0,0 0-1 0 0,-1 1 1 0 0,1-1-1 0 0,1 1 0 0 0,-1-1 1 0 0,0 1-1 0 0,1 0 0 0 0,0 0 1 0 0,0 0-1 0 0,0 0 1 0 0,0 0-1 0 0,1 1 0 0 0,0-1 1 0 0,-1 1-1 0 0,2-1 0 0 0,-1 1 1 0 0,0-1-1 0 0,1 1 1 0 0,0-1-1 0 0,0 1 0 0 0,0-1 1 0 0,1 1-1 0 0,0 4 0 0 0,0-7-28 0 0,0 3-4 0 0,0 1 0 0 0,1-1-1 0 0,0-1 1 0 0,-1 1 0 0 0,2 0 0 0 0,-1 0-1 0 0,0-1 1 0 0,1 1 0 0 0,5 5 0 0 0,-7-8 52 0 0,9-2 44 0 0,30 1 10 0 0,-30-1 269 0 0,0-7-198 0 0,28-22 3 0 0,-28 22 151 0 0,-1-2-182 0 0,26-26-1 0 0,-26 26 78 0 0,-2 0-156 0 0,21-26-2 0 0,-21 26 6 0 0,-3 1 4 0 0,14-23-42 0 0,-14 24 44 0 0,0-17 20 0 0,-6 22 205 0 0,-1 6-122 0 0,-4 5 75 0 0,5-2-159 0 0,0-1 0 0 0,0 1 0 0 0,1 0 0 0 0,0 0 0 0 0,0-1 0 0 0,0 1 0 0 0,1 10 0 0 0,1 1-48 0 0,5 29 0 0 0,8 34-47 0 0,-10-70-5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23 431 0 0,'0'-3'275'0'0,"0"-16"3729"0"0,6 50-3213 0 0,-1 1 1 0 0,2 52-1 0 0,-7 69 572 0 0,-2-121-1031 0 0,0-22-71 0 0,2 1 0 0 0,-1 0-1 0 0,1 0 1 0 0,1-1 0 0 0,2 15 2035 0 0,8-27-2197 0 0,30-6-10 0 0,-30 6 215 0 0,-1-3-240 0 0,-10 5-64 0 0,12-5 14 0 0,0 0 0 0 0,17-4 0 0 0,-16 6-32 0 0,0 2 0 0 0,17-2 0 0 0,-29 3 13 0 0,0 0-1 0 0,0 0 1 0 0,0 0 0 0 0,0 0-1 0 0,1 0 1 0 0,-1 0-1 0 0,0 0 1 0 0,0 0 0 0 0,0 0-1 0 0,0 1 1 0 0,1-1-1 0 0,-1 1 1 0 0,0-1-1 0 0,0 0 1 0 0,1 2 0 0 0,30 13-71 0 0,-19-7-4 0 0,7 10 50 0 0,-19-17 26 0 0,0 0 0 0 0,0 0 0 0 0,0 0 0 0 0,0 0 0 0 0,0 0 0 0 0,0 0 0 0 0,0 0-1 0 0,0 0 1 0 0,0 0 0 0 0,0 1 0 0 0,-1-1 0 0 0,1 0 0 0 0,0 1 0 0 0,0 1 0 0 0,1 2-5 0 0,-1-1 19 0 0,1-1 1 0 0,-1 0 0 0 0,0 1 0 0 0,0-1 0 0 0,0 1 0 0 0,-1-1 0 0 0,1 1-1 0 0,-1-1 1 0 0,0 1 0 0 0,0 0 0 0 0,0-1 0 0 0,0 1 0 0 0,-1-1-1 0 0,1 1 1 0 0,-1-1 0 0 0,0 1 0 0 0,0-1 0 0 0,0 1 0 0 0,-1-1-1 0 0,1 0 1 0 0,-1 0 0 0 0,0 0 0 0 0,0 0 0 0 0,0 0 0 0 0,0 0-1 0 0,0 0 1 0 0,-6 4 0 0 0,4-2 104 0 0,-2 0-1 0 0,1 0 1 0 0,0-1-1 0 0,-1 0 1 0 0,0 0-1 0 0,0-1 1 0 0,0 0-1 0 0,0 0 1 0 0,-1 0-1 0 0,1-1 1 0 0,-1 1-1 0 0,0-2 1 0 0,-9 3-1 0 0,9-4 12 0 0,-1 0-1 0 0,0 0 0 0 0,0-1 0 0 0,0 0 1 0 0,1 0-1 0 0,-1 0 0 0 0,-12-5 1 0 0,-2-3-22 0 0,-25-13 0 0 0,46 22-195 0 0,-1-1 0 0 0,1 1 0 0 0,0-1 1 0 0,0 1-1 0 0,0-1 0 0 0,-1 0 0 0 0,1 0 0 0 0,0 0 0 0 0,0 1 1 0 0,0-1-1 0 0,0 0 0 0 0,1 0 0 0 0,-1 0 0 0 0,0 0 0 0 0,0-1 1 0 0,1 1-1 0 0,-1 0 0 0 0,0 0 0 0 0,1 0 0 0 0,-1-1 0 0 0,1 1 0 0 0,-1-2 1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32 431 0 0,'-4'-6'70'0'0,"3"5"286"0"0,0-1-152 0 0,0 1-1 0 0,0-1 1 0 0,0 1 0 0 0,0 0 0 0 0,0 0 0 0 0,0-1 0 0 0,0 1-1 0 0,-1 0 1 0 0,1 0 0 0 0,0 0 0 0 0,-1 0 0 0 0,1 0-1 0 0,-1 1 1 0 0,-1-2 0 0 0,0 1 14 0 0,0 0 0 0 0,0 0 0 0 0,1 0 0 0 0,-1 0 0 0 0,0 1 0 0 0,0-1 0 0 0,0 1 0 0 0,0-1 0 0 0,0 1 0 0 0,0 0 0 0 0,0 0 0 0 0,0 1 0 0 0,0-1 0 0 0,0 1 0 0 0,0-1 0 0 0,-4 2 0 0 0,3 0-42 0 0,1 0-1 0 0,-1 0 1 0 0,0 0 0 0 0,1 0 0 0 0,-1 0-1 0 0,1 1 1 0 0,0 0 0 0 0,-1 0-1 0 0,1 0 1 0 0,-4 5 0 0 0,3-2-53 0 0,0 0 0 0 0,0 1 1 0 0,0-1-1 0 0,1 1 0 0 0,0-1 0 0 0,0 1 0 0 0,1 0 1 0 0,0 0-1 0 0,0 1 0 0 0,0-1 0 0 0,1 0 1 0 0,0 0-1 0 0,0 9 0 0 0,2-7-18 0 0,0 1-1 0 0,0-1 1 0 0,1 1-1 0 0,0-1 1 0 0,1 0 0 0 0,0 0-1 0 0,0 0 1 0 0,8 13-1 0 0,-11-20-89 0 0,1 0 0 0 0,0-1 0 0 0,0 1 0 0 0,0 0 0 0 0,1-1 0 0 0,-1 1 0 0 0,0-1 0 0 0,1 1 0 0 0,-1-1 0 0 0,3 2 0 0 0,0 0 16 0 0,0 1 69 0 0,3-1 16 0 0,22 10 4 0 0,-22-10 111 0 0,5-2-168 0 0,1 0-54 0 0,31 2 78 0 0,-34-4-25 0 0,30-1-38 0 0,-30 1 12 0 0,0 2-300 0 0,1 1 171 0 0,-4 0-569 0 0,0-1 1 0 0,0-1 0 0 0,9 1 0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94 431 0 0,'0'0'552'0'0,"2"-9"-318"0"0,4-28 207 0 0,-4 27 95 0 0,-2 3 21 0 0,1 0-1492 0 0,0-16 6907 0 0,-3 35-4777 0 0,1 22-606 0 0,0 1 1 0 0,6 40-1 0 0,-1-14-121 0 0,-3-44-104 0 0,1 1 0 0 0,4 21 0 0 0,-6-37 315 0 0,13-4-591 0 0,35-8-7 0 0,-36 7-1 0 0,0 1-13 0 0,48-7-54 0 0,-52 8-13 0 0,1 1 0 0 0,-1 0 0 0 0,1 0 0 0 0,15 4 0 0 0,-18-3 0 0 0,-1 1 0 0 0,0-1 0 0 0,0 1 0 0 0,0 0 0 0 0,8 5 0 0 0,-12-6 9 0 0,1 0 0 0 0,-1 0 0 0 0,0 0-1 0 0,1 0 1 0 0,-1 1 0 0 0,0-1 0 0 0,0 0-1 0 0,0 1 1 0 0,0-1 0 0 0,0 1 0 0 0,-1-1-1 0 0,1 1 1 0 0,0 0 0 0 0,-1-1 0 0 0,1 1-1 0 0,-1-1 1 0 0,1 1 0 0 0,-1 0 0 0 0,0 0 0 0 0,1-1-1 0 0,-1 1 1 0 0,0 0 0 0 0,0-1 0 0 0,-1 1-1 0 0,1 0 1 0 0,0 0 0 0 0,-1-1 0 0 0,1 1-1 0 0,0 0 1 0 0,-1-1 0 0 0,-1 4 0 0 0,-2 3 51 0 0,0 0 1 0 0,0 0-1 0 0,0-1 0 0 0,-9 11 1 0 0,5-7-93 0 0,-1-1 0 0 0,-1 0 0 0 0,0 0 0 0 0,0-1 0 0 0,-1 0 0 0 0,-1-1 0 0 0,1 0 0 0 0,-1 0 0 0 0,-22 9 0 0 0,30-15-120 0 0,0-1 1 0 0,0 0-1 0 0,0 1 1 0 0,0-2-1 0 0,0 1 1 0 0,0 0-1 0 0,0-1 1 0 0,0 1-1 0 0,0-1 1 0 0,0 0-1 0 0,0-1 0 0 0,0 1 1 0 0,0-1-1 0 0,0 1 1 0 0,0-1-1 0 0,0-1 1 0 0,0 1-1 0 0,0 0 1 0 0,0-1-1 0 0,1 0 1 0 0,-1 0-1 0 0,0 0 1 0 0,1 0-1 0 0,0-1 1 0 0,-1 1-1 0 0,1-1 0 0 0,0 0 1 0 0,-3-4-1 0 0,-4-7-2241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95 975 0 0,'0'0'2126'0'0,"11"-6"-1129"0"0,31-16 174 0 0,-32 16 39 0 0,3 2-28 0 0,39-16-146 0 0,-39 15-63 0 0,1 1-12 0 0,43-9-65 0 0,-43 9-268 0 0,-2 3-116 0 0,2-2-346 0 0,-6 1 61 0 0,0 1 0 0 0,-1 0 1 0 0,17 0-1 0 0,30 0-175 0 0,-43 0-169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204 350 599 0 0,'0'0'1128'0'0,"-1"-3"-716"0"0,-2-3-44 0 0,0 0 0 0 0,0 0-1 0 0,0 1 1 0 0,-1-1 0 0 0,0 1-1 0 0,0 0 1 0 0,0 0-1 0 0,-9-7 1 0 0,10 9-206 0 0,1 1 0 0 0,-1 0-1 0 0,0 0 1 0 0,-1 0 0 0 0,1 1 0 0 0,0-1 0 0 0,0 1-1 0 0,-1-1 1 0 0,1 1 0 0 0,-1 0 0 0 0,1 0 0 0 0,-1 1-1 0 0,1-1 1 0 0,-1 1 0 0 0,0 0 0 0 0,1 0-1 0 0,-1 0 1 0 0,-5 1 0 0 0,5 0-96 0 0,-1 0-1 0 0,1 0 1 0 0,-1 1-1 0 0,1 0 1 0 0,-1 0-1 0 0,1 0 1 0 0,0 0-1 0 0,0 0 1 0 0,0 1-1 0 0,0 0 1 0 0,0 0-1 0 0,1 0 1 0 0,-1 0-1 0 0,1 1 1 0 0,0-1-1 0 0,0 1 1 0 0,0 0-1 0 0,0 0 1 0 0,1 0-1 0 0,-4 7 1 0 0,4-5-61 0 0,0-1 0 0 0,0 1 0 0 0,1-1 0 0 0,-1 1 0 0 0,1 0 0 0 0,0 0 0 0 0,1-1 0 0 0,0 1 0 0 0,-1 0 0 0 0,2 0 0 0 0,-1 0 0 0 0,1 0 0 0 0,0 0 0 0 0,0-1 0 0 0,0 1 0 0 0,4 7 0 0 0,-1-5-38 0 0,0 0 0 0 0,1 0 0 0 0,0-1 0 0 0,0 0 0 0 0,0 0-1 0 0,11 10 1 0 0,-12-14-39 0 0,6-5 12 0 0,-10 2 60 0 0,5-1-1 0 0,1 0-1 0 0,-1 0 1 0 0,0-1-1 0 0,0 1 1 0 0,0-1-1 0 0,0 0 1 0 0,7-5-1 0 0,-6 2 5 0 0,0 0 1 0 0,0-1-1 0 0,0 0 0 0 0,-1 0 0 0 0,6-8 0 0 0,-11 14-3 0 0,8-10 95 0 0,-4-2 23 0 0,14-35 2 0 0,-15 41-75 0 0,-1-1-1 0 0,1-1 1 0 0,-1 1-1 0 0,2-10 1 0 0,-2 6 6 0 0,1-2 45 0 0,3-17 60 0 0,-2-4 60 0 0,3-28-15 0 0,-1 6-28 0 0,-2 16-99 0 0,0-9 82 0 0,-2 21-84 0 0,-2 21 76 0 0,-3 17 126 0 0,1 37-43 0 0,2 1 0 0 0,8 61 0 0 0,-2-28-118 0 0,-3-28-162 0 0,8 85-1261 0 0,-8-125-1509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69 599 0 0,'-4'4'66'0'0,"2"-3"111"0"0,1 0 0 0 0,-1 0 0 0 0,0-1 0 0 0,1 1 0 0 0,-1 0 0 0 0,0-1 0 0 0,0 0 0 0 0,1 1 0 0 0,-3-1 0 0 0,-2 1 381 0 0,6-1-475 0 0,0 1 0 0 0,-1-1 0 0 0,1 0 0 0 0,-1 0 0 0 0,1 0 1 0 0,-1 0-1 0 0,1 0 0 0 0,0 1 0 0 0,-1-1 0 0 0,1 0 0 0 0,-1 0 0 0 0,1 0 0 0 0,-1 0 1 0 0,1 0-1 0 0,-1-1 0 0 0,1 1 0 0 0,-1 0 0 0 0,1 0 0 0 0,0 0 0 0 0,-1 0 0 0 0,1 0 0 0 0,-1-1 1 0 0,1 1-1 0 0,-1 0 0 0 0,1 0 0 0 0,0-1 0 0 0,-1 1 0 0 0,1 0 0 0 0,0 0 0 0 0,-1-1 1 0 0,1 1-1 0 0,0 0 0 0 0,-1-1 0 0 0,1 1 0 0 0,0-1 0 0 0,0 1 0 0 0,0 0 0 0 0,-1-1 1 0 0,1 1-1 0 0,0-1 0 0 0,0 1 0 0 0,0-1 0 0 0,0 1 0 0 0,0-1 0 0 0,0 1 0 0 0,0 0 1 0 0,0-1-1 0 0,0 1 0 0 0,0-1 0 0 0,0 0 0 0 0,6-23 1595 0 0,-5 21-2047 0 0,1-4 1150 0 0,6 2-616 0 0,21-16-5 0 0,-22 16 240 0 0,1 8-340 0 0,24 7-37 0 0,-24-7 30 0 0,-5 2 1 0 0,10 18-32 0 0,-13-22-15 0 0,1 1-1 0 0,-1 0 1 0 0,1 0-1 0 0,-1 0 1 0 0,0-1 0 0 0,0 1-1 0 0,0 0 1 0 0,0 0-1 0 0,0 3 1 0 0,-1-2 31 0 0,1 0-1 0 0,-1 0 1 0 0,0 0 0 0 0,0 0 0 0 0,0 0 0 0 0,0 0 0 0 0,-1 0-1 0 0,1 0 1 0 0,-1 0 0 0 0,0-1 0 0 0,0 1 0 0 0,0-1 0 0 0,0 1-1 0 0,0-1 1 0 0,0 0 0 0 0,-1 0 0 0 0,1 0 0 0 0,-1 0-1 0 0,1 0 1 0 0,-1 0 0 0 0,0-1 0 0 0,0 1 0 0 0,0-1 0 0 0,0 0-1 0 0,0 0 1 0 0,0 0 0 0 0,0 0 0 0 0,0-1 0 0 0,0 1 0 0 0,0-1-1 0 0,-5 0 1 0 0,7 0-4 0 0,-1 0 0 0 0,1 0 0 0 0,-1 0 0 0 0,0-1 1 0 0,1 1-1 0 0,-1 0 0 0 0,0-1 0 0 0,1 1 0 0 0,-1-1 0 0 0,1 0 0 0 0,-1 0 0 0 0,1 1 0 0 0,0-1 0 0 0,-1 0 0 0 0,1 0 0 0 0,0 0 0 0 0,-1 0 0 0 0,1-1 0 0 0,0 1 0 0 0,0 0 0 0 0,0 0 0 0 0,0-1 0 0 0,0 1 0 0 0,1-1 0 0 0,-2-1 0 0 0,-1-2 31 0 0,1 0 0 0 0,0 0-1 0 0,0-1 1 0 0,-1-9-1 0 0,2 11 0 0 0,1-1-10 0 0,1-18-58 0 0,0 17-71 0 0,6 0-4 0 0,23-16 50 0 0,-22 16-38 0 0,-3 10 1 0 0,17 13 42 0 0,-15-10-19 0 0,1 16 31 0 0,-9-18 9 0 0,0-2-6 0 0,-3 10-308 0 0,4-12 273 0 0,0-1 0 0 0,0 0 0 0 0,-1 0 0 0 0,1 1 0 0 0,0-1 0 0 0,0 0 0 0 0,0 0 0 0 0,0 0 0 0 0,-1 1 0 0 0,1-1 0 0 0,0 0 0 0 0,0 0 0 0 0,-1 0-1 0 0,1 0 1 0 0,0 1 0 0 0,0-1 0 0 0,-1 0 0 0 0,1 0 0 0 0,0 0 0 0 0,-1 0 0 0 0,1 0 0 0 0,0 0 0 0 0,0 0 0 0 0,-1 0 0 0 0,1 0 0 0 0,0 0 0 0 0,-1 0 0 0 0,1 0 0 0 0,0 0 0 0 0,0 0 0 0 0,-1 0 0 0 0,1 0 0 0 0,0 0 0 0 0,-1 0 0 0 0,1 0 0 0 0,0-1 0 0 0,0 1-1 0 0,-1 0 1 0 0,1 0 0 0 0,0 0 0 0 0,-11-8-804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28 1583 0 0,'0'0'68'0'0,"0"-5"2"0"0,3-18 1051 0 0,-16 36 816 0 0,7 5-1414 0 0,1 0-1 0 0,1-1 0 0 0,0 1 0 0 0,1 1 0 0 0,0 23 0 0 0,1-18-259 0 0,-8 104 575 0 0,9-102-466 0 0,2 0-1 0 0,6 46 0 0 0,-7-71-348 0 0,1 0-1 0 0,-1 0 0 0 0,0 0 1 0 0,0 0-1 0 0,0 0 1 0 0,1 0-1 0 0,-1-1 0 0 0,1 1 1 0 0,-1 0-1 0 0,1 0 0 0 0,-1 0 1 0 0,2 1-1 0 0,-2-2 98 0 0,0 0 1 0 0,1 1-1 0 0,-1-1 0 0 0,0 1 0 0 0,0-1 1 0 0,1 0-1 0 0,-1 1 0 0 0,0-1 1 0 0,0 1-1 0 0,0-1 0 0 0,0 1 0 0 0,0-1 1 0 0,1 1-1 0 0,-1-1 0 0 0,0 0 0 0 0,0 1 1 0 0,0-1-1 0 0,0 2 0 0 0,10-6 48 0 0,34-9-9 0 0,-33 10 133 0 0,-2-3-208 0 0,27-16-13 0 0,-18 14 3 0 0,16-6-47 0 0,-15 9 16 0 0,25-2-45 0 0,-44 6 0 0 0,1 1 0 0 0,0 0 0 0 0,0 0 0 0 0,-1 0 0 0 0,1-1 0 0 0,0 1 0 0 0,0 0 0 0 0,0 0 0 0 0,-1 0-1 0 0,1 0 1 0 0,0 0 0 0 0,0 1 0 0 0,-1-1 0 0 0,1 0 0 0 0,0 0 0 0 0,0 0 0 0 0,-1 1 0 0 0,1-1 0 0 0,0 0 0 0 0,-1 1-1 0 0,1-1 1 0 0,1 1 0 0 0,27 17-26 0 0,-16-8-53 0 0,8 11-15 0 0,-20-20 92 0 0,0 0-1 0 0,1 0 1 0 0,-1 0 0 0 0,0 0 0 0 0,-1 0-1 0 0,1 0 1 0 0,0 0 0 0 0,0 0-1 0 0,0 0 1 0 0,-1 0 0 0 0,1 1 0 0 0,0-1-1 0 0,-1 0 1 0 0,1 0 0 0 0,-1 1-1 0 0,1 1 1 0 0,0 1-7 0 0,0 0 12 0 0,1 0 0 0 0,-1 0 0 0 0,0 0 0 0 0,0 1 0 0 0,-1-1 0 0 0,1 0 0 0 0,-1 0 0 0 0,0 0 0 0 0,0 1 0 0 0,0-1 0 0 0,-1 0 0 0 0,0 0 1 0 0,1 0-1 0 0,-2 0 0 0 0,1 0 0 0 0,0 0 0 0 0,-1 0 0 0 0,1 0 0 0 0,-1 0 0 0 0,0 0 0 0 0,0-1 0 0 0,-4 5 0 0 0,2-3 64 0 0,1-1 0 0 0,-1 0 0 0 0,0 0 0 0 0,0 0 0 0 0,0 0 0 0 0,-1-1 0 0 0,1 1 0 0 0,-1-1 1 0 0,0 0-1 0 0,0-1 0 0 0,0 1 0 0 0,0-1 0 0 0,0 0 0 0 0,0 0 0 0 0,-1-1 0 0 0,1 1 0 0 0,-1-1 0 0 0,-6 0 0 0 0,-7 0 57 0 0,1-1 0 0 0,0 0 0 0 0,0-2 1 0 0,-24-4-1 0 0,24 2-621 0 0,12-1-314 0 0,4 3 635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3 3679 0 0,'-2'-1'3362'0'0,"2"0"-3297"0"0,-1 1 0 0 0,1 0 0 0 0,-1 0 0 0 0,1 0 1 0 0,-1 0-1 0 0,1-1 0 0 0,-1 1 0 0 0,1 0 0 0 0,-1 0 1 0 0,1 0-1 0 0,-1 0 0 0 0,1 0 0 0 0,-1 0 0 0 0,1 1 0 0 0,-1-1 1 0 0,1 0-1 0 0,-1 0 0 0 0,1 0 0 0 0,-1 0 0 0 0,1 1 0 0 0,-1-1 1 0 0,1 0-1 0 0,0 0 0 0 0,-1 1 0 0 0,1-1 0 0 0,-1 0 1 0 0,1 1-1 0 0,-1 0 0 0 0,-1 1 134 0 0,0 0-1 0 0,1 0 1 0 0,-1 0 0 0 0,1 1 0 0 0,0-1-1 0 0,-2 4 1 0 0,-2 8 640 0 0,-6 22 0 0 0,10-31-681 0 0,-21 106 703 0 0,21-107-1015 0 0,1-2-92 0 0,1 1 83 0 0,-1 2-119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55.5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97 599 0 0,'-7'2'539'0'0,"4"-4"124"0"0,5-7 2087 0 0,11-24-2523 0 0,-10 25 280 0 0,3 1-394 0 0,17-24-17 0 0,-17 23 681 0 0,4 9-665 0 0,29 5 2 0 0,-38-6-106 0 0,0 0 1 0 0,0 1 0 0 0,-1-1 0 0 0,1 1-1 0 0,0-1 1 0 0,0 1 0 0 0,0-1-1 0 0,-1 1 1 0 0,1-1 0 0 0,0 1-1 0 0,-1 0 1 0 0,1-1 0 0 0,0 1-1 0 0,-1 0 1 0 0,1 0 0 0 0,-1 0 0 0 0,1-1-1 0 0,-1 1 1 0 0,1 0 0 0 0,-1 0-1 0 0,0 0 1 0 0,1 0 0 0 0,-1 0-1 0 0,0 0 1 0 0,0 0 0 0 0,0 0-1 0 0,0 0 1 0 0,0 0 0 0 0,0 0 0 0 0,0-1-1 0 0,0 1 1 0 0,0 0 0 0 0,0 0-1 0 0,-1 2 1 0 0,1 2 45 0 0,2 153 779 0 0,-3-84-616 0 0,1-73-291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1 117 287 0 0,'1'-6'209'0'0,"0"0"0"0"0,1 0-1 0 0,0 1 1 0 0,0-1 0 0 0,6-10-1 0 0,-5 9 30 0 0,-2 4 120 0 0,4-2-4 0 0,12-17-28 0 0,-12 17 606 0 0,5 0-682 0 0,31-15-24 0 0,-30 15 378 0 0,0 6-464 0 0,32 4-4 0 0,-32-4-12 0 0,-4 4-42 0 0,21 15 6 0 0,-27-19-82 0 0,0 0-1 0 0,-1-1 1 0 0,1 1 0 0 0,0-1 0 0 0,0 1-1 0 0,0 0 1 0 0,-1 0 0 0 0,1-1 0 0 0,0 1 0 0 0,-1 0-1 0 0,2 2 1 0 0,0 0 6 0 0,0 1 0 0 0,0-1 0 0 0,0 1 0 0 0,0 0 0 0 0,-1 0 0 0 0,0 0 0 0 0,0 0 0 0 0,0 0 0 0 0,0 0 0 0 0,0 1 0 0 0,-1-1 0 0 0,0 0 0 0 0,0 0 0 0 0,0 0 0 0 0,0 1 0 0 0,-1-1 0 0 0,0 5 0 0 0,-2-2 43 0 0,0-1-1 0 0,0 1 1 0 0,0-1 0 0 0,-1 1-1 0 0,0-1 1 0 0,0 0-1 0 0,-8 9 1 0 0,10-14-29 0 0,1 1 1 0 0,-1 0-1 0 0,1-1 1 0 0,-1 1-1 0 0,0-1 1 0 0,0 1-1 0 0,1-1 1 0 0,-1 0-1 0 0,0 0 1 0 0,0 0-1 0 0,0 0 1 0 0,0 0-1 0 0,-1 0 1 0 0,1-1-1 0 0,0 1 1 0 0,0-1-1 0 0,0 1 1 0 0,0-1-1 0 0,-1 0 1 0 0,1 0-1 0 0,0 0 1 0 0,0 0-1 0 0,-1 0 1 0 0,1-1-1 0 0,0 1 1 0 0,0-1-1 0 0,0 1 1 0 0,-4-2-1 0 0,5 2-20 0 0,1-1 0 0 0,-1 1-1 0 0,1 0 1 0 0,-1 0-1 0 0,1-1 1 0 0,-1 1-1 0 0,0 0 1 0 0,1-1 0 0 0,-1 1-1 0 0,1-1 1 0 0,0 1-1 0 0,-1 0 1 0 0,1-1-1 0 0,-1 1 1 0 0,1-1 0 0 0,0 0-1 0 0,-1 1 1 0 0,1-1-1 0 0,0 1 1 0 0,-1-1 0 0 0,1 1-1 0 0,0-1 1 0 0,0 0-1 0 0,0 1 1 0 0,-1-1-1 0 0,1 1 1 0 0,0-1 0 0 0,0 0-1 0 0,0 1 1 0 0,0-1-1 0 0,0 0 1 0 0,0 1-1 0 0,1-1 1 0 0,-1 0 0 0 0,0 1-1 0 0,0-1 1 0 0,0 1-1 0 0,0-1 1 0 0,1 0 0 0 0,-1 1-1 0 0,0-1 1 0 0,1 1-1 0 0,-1-1 1 0 0,0 1-1 0 0,1-1 1 0 0,-1 1 0 0 0,1-1-1 0 0,0 0 1 0 0,-1 1-81 0 0,11 2-196 0 0,30 9 242 0 0,-30-9-38 0 0,-5 4 1 0 0,20 20 42 0 0,-24-24 33 0 0,0 1 0 0 0,0 0 0 0 0,-1-1 0 0 0,1 1 0 0 0,-1 0 0 0 0,0 0 0 0 0,0 0 0 0 0,0 0 0 0 0,0 0 1 0 0,0 0-1 0 0,0 0 0 0 0,-1 0 0 0 0,0 0 0 0 0,1 1 0 0 0,-1-1 0 0 0,-1 0 0 0 0,1 0 0 0 0,0 0 0 0 0,-1 0 0 0 0,1 1 0 0 0,-1-1 1 0 0,0 0-1 0 0,0 0 0 0 0,0 0 0 0 0,-1 0 0 0 0,1-1 0 0 0,-1 1 0 0 0,1 0 0 0 0,-1-1 0 0 0,-4 5 0 0 0,4-4 39 0 0,-1 0 0 0 0,0 0 0 0 0,1 0-1 0 0,-1 0 1 0 0,-1-1 0 0 0,1 1 0 0 0,0-1-1 0 0,-1 0 1 0 0,1 0 0 0 0,-7 2 0 0 0,8-3-28 0 0,-1 0 1 0 0,1 0 0 0 0,-1-1 0 0 0,1 1 0 0 0,-1-1 0 0 0,1 0 0 0 0,-1 0 0 0 0,1 0 0 0 0,-1 0 0 0 0,1 0 0 0 0,-1 0 0 0 0,0-1 0 0 0,1 1 0 0 0,0-1 0 0 0,-1 0-1 0 0,-4-2 1 0 0,4 2-96 0 0,-9-7-1668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257 167 655 0 0,'0'0'2018'0'0,"0"0"-1941"0"0,0-1-1 0 0,0 1 1 0 0,0-1 0 0 0,0 1 0 0 0,0-1 0 0 0,0 1-1 0 0,0-1 1 0 0,-1 1 0 0 0,1-1 0 0 0,0 1 0 0 0,0-1-1 0 0,0 1 1 0 0,0 0 0 0 0,-1-1 0 0 0,1 1 0 0 0,0-1-1 0 0,-1 1 1 0 0,1 0 0 0 0,-1-1 0 0 0,-14-6 1245 0 0,13 6-1233 0 0,1 0 1 0 0,-1 1 0 0 0,1-1 0 0 0,-1 0 0 0 0,0 1 0 0 0,1-1 0 0 0,-1 1 0 0 0,0-1 0 0 0,0 1-1 0 0,0 0 1 0 0,1 0 0 0 0,-1-1 0 0 0,0 1 0 0 0,0 1 0 0 0,-2-1 0 0 0,-10 3 404 0 0,-83 22 806 0 0,71-16-1266 0 0,-40 10 16 0 0,66-19-50 0 0,0 0 0 0 0,0 0-1 0 0,0 0 1 0 0,0 0-1 0 0,0 0 1 0 0,0 0-1 0 0,-1 0 1 0 0,1 0 0 0 0,0 1-1 0 0,0-1 1 0 0,0 0-1 0 0,0 0 1 0 0,0 0 0 0 0,-1 0-1 0 0,1 0 1 0 0,0 0-1 0 0,0 0 1 0 0,0 0-1 0 0,0-1 1 0 0,0 1 0 0 0,0 0-1 0 0,-1 0 1 0 0,1 0-1 0 0,0 0 1 0 0,0 0 0 0 0,0 0-1 0 0,0 0 1 0 0,0 0-1 0 0,0 0 1 0 0,-1 0-1 0 0,1 0 1 0 0,0 0 0 0 0,0-1-1 0 0,0 1 1 0 0,0 0-1 0 0,0 0 1 0 0,0 0-1 0 0,0 0 1 0 0,0 0 0 0 0,0 0-1 0 0,0 0 1 0 0,0-1-1 0 0,0 1 1 0 0,-1 0 0 0 0,1 0-1 0 0,0 0 1 0 0,0 0-1 0 0,0 0 1 0 0,0-1-1 0 0,0 1 1 0 0,0 0 0 0 0,0 0-1 0 0,0 0 1 0 0,5-12-43 0 0,-2 5 26 0 0,2 0-26 0 0,16-23 32 0 0,-1-2 11 0 0,1-5 0 0 0,-15 24 1 0 0,-4 9 10 0 0,0 0-1 0 0,0 0 1 0 0,1 0-1 0 0,0 0 1 0 0,4-5-1 0 0,12-15 56 0 0,-15 18 620 0 0,6 10-616 0 0,28 16 15 0 0,-37-19-80 0 0,1 0 0 0 0,-1 0 0 0 0,0 0 0 0 0,0 0 0 0 0,0 0 0 0 0,-1 0 0 0 0,1 0 0 0 0,0 1 0 0 0,0-1 0 0 0,-1 0 0 0 0,1 0 0 0 0,-1 1 0 0 0,1-1 0 0 0,-1 1 0 0 0,1-1 0 0 0,-1 0 0 0 0,0 1 0 0 0,0-1 0 0 0,1 1 0 0 0,-1-1 0 0 0,0 1 0 0 0,-1-1 0 0 0,1 0 0 0 0,0 1 0 0 0,0-1 0 0 0,-1 3 0 0 0,0 3 5 0 0,-1 53-170 0 0,-15 76 1 0 0,14-114-126 0 0,3-21 255 0 0,0-1-32 0 0,0 1 0 0 0,0-1 0 0 0,-1 0 0 0 0,1 1 0 0 0,0-1-1 0 0,0 0 1 0 0,0 1 0 0 0,0-1 0 0 0,0 0 0 0 0,0 1 0 0 0,0-1 0 0 0,0 0 0 0 0,0 1-1 0 0,0-1 1 0 0,0 1 0 0 0,0-1 0 0 0,0 0 0 0 0,0 1 0 0 0,0-1 0 0 0,0 0 0 0 0,0 1-1 0 0,0-1 1 0 0,1 0 0 0 0,-1 1 0 0 0,0-1 0 0 0,0 0 0 0 0,0 1 0 0 0,1-1 0 0 0,-1 0-1 0 0,0 0 1 0 0,0 1 0 0 0,1-1 0 0 0,-1 0 0 0 0,0 0 0 0 0,1 1 0 0 0,-1-1 0 0 0,0 0-1 0 0,1 0 1 0 0,-1 0 0 0 0,1 1 0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58 414 287 0 0,'-3'3'44'0'0,"3"-3"182"0"0,-2 1-99 0 0,0 0 0 0 0,0-1 0 0 0,1 1 1 0 0,-1 0-1 0 0,0 0 0 0 0,1 1 0 0 0,-1-1 0 0 0,1 0 0 0 0,-2 2 1 0 0,-6 4 500 0 0,-19 22 12081 0 0,66-36-13126 0 0,-29 5 69 0 0,0-2 509 0 0,47-20-126 0 0,-16 5-467 0 0,-30 15-31 0 0,4-1 71 0 0,66-26 413 0 0,-11 5 215 0 0,4-2 4 0 0,1 0-1 0 0,1 1-14 0 0,-19 7-113 0 0,-26 10 7 0 0,33-13 28 0 0,-31 11 11 0 0,35-11 2 0 0,-34 12-5 0 0,33-9-23 0 0,-34 10-11 0 0,29-10-1 0 0,-32 11 2 0 0,53-17 132 0 0,-8 4 0 0 0,-9 2-28 0 0,-24 10-114 0 0,-31 7 0 0 0,2 1 0 0 0,35-7 0 0 0,-35 6 107 0 0,-5 3-186 0 0,1 0 0 0 0,-1-1 1 0 0,8-1-1 0 0,-4 0-9 0 0,-1 1 507 0 0,-11 3-454 0 0,0 0-104 0 0,0 0 0 0 0,0 0 1 0 0,-1 0-1 0 0,1-1 0 0 0,0 1 0 0 0,-1 0 0 0 0,1-1 0 0 0,-1 1 0 0 0,0 0 0 0 0,1-1 0 0 0,-1 0 0 0 0,0 1 1 0 0,0-1-1 0 0,0 0 0 0 0,0 0 0 0 0,0 0 0 0 0,0-1 0 0 0,0 1 0 0 0,-5 1 0 0 0,4-1-57 0 0,2-1-10 0 0,0 0 1 0 0,0 1-1 0 0,0-1 1 0 0,0 0-1 0 0,1 0 1 0 0,-1 0-1 0 0,0 0 1 0 0,0 0-1 0 0,0 0 1 0 0,0 0-1 0 0,0 0 1 0 0,0 0-1 0 0,0 0 1 0 0,0 0-1 0 0,-1-1 1 0 0,-6 0-1725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81 159 143 0 0,'-3'3'174'0'0,"-1"-1"0"0"0,1 1 0 0 0,-1-1-1 0 0,0 0 1 0 0,0 0 0 0 0,0 0-1 0 0,0-1 1 0 0,0 1 0 0 0,0-1-1 0 0,-1 0 1 0 0,1 0 0 0 0,0-1-1 0 0,-1 1 1 0 0,-6-1 0 0 0,11 0-112 0 0,-1 0 0 0 0,0 0 1 0 0,1 0-1 0 0,-1 0 0 0 0,1-1 1 0 0,-1 1-1 0 0,0 0 0 0 0,1 0 0 0 0,-1-1 1 0 0,1 1-1 0 0,-1 0 0 0 0,1-1 1 0 0,-1 1-1 0 0,1-1 0 0 0,-1 1 0 0 0,1-1 1 0 0,0 1-1 0 0,-1-1 0 0 0,1 1 1 0 0,0-1-1 0 0,-1 1 0 0 0,1-1 1 0 0,0 1-1 0 0,-1-1 0 0 0,1 1 0 0 0,0-1 1 0 0,0 0-1 0 0,0 1 0 0 0,0-1 1 0 0,0 1-1 0 0,0-2 0 0 0,-1-16 745 0 0,1 17-926 0 0,0-5 784 0 0,4-1-445 0 0,14-22-41 0 0,-14 22 309 0 0,4 1-343 0 0,24-19-1 0 0,-24 19 432 0 0,1 7-437 0 0,1 1-98 0 0,-4-1 4 0 0,0 0 0 0 0,0-1 0 0 0,10 1 0 0 0,-14 2 59 0 0,9 9-1 0 0,-11-11-94 0 0,1 0 0 0 0,0 0 0 0 0,-1-1 0 0 0,1 1 0 0 0,-1 0 1 0 0,1 0-1 0 0,-1 0 0 0 0,1 0 0 0 0,-1 0 0 0 0,0 0 0 0 0,1 0 0 0 0,-1 0 0 0 0,0-1 0 0 0,0 1 0 0 0,0 0 0 0 0,0 0 0 0 0,0 2 0 0 0,1 1 21 0 0,-1 1 0 0 0,0-1-1 0 0,1 0 1 0 0,-2 1 0 0 0,1-1-1 0 0,0 1 1 0 0,-1-1-1 0 0,0 0 1 0 0,0 1-1 0 0,0-1 1 0 0,0 0-1 0 0,-1 0 1 0 0,0 1-1 0 0,0-1 1 0 0,-2 3-1 0 0,2-2 16 0 0,-1-1-1 0 0,0 0 1 0 0,0 0-1 0 0,0 0 0 0 0,-1 0 1 0 0,1 0-1 0 0,-1-1 1 0 0,0 0-1 0 0,0 0 1 0 0,0 0-1 0 0,-8 4 0 0 0,10-6-5 0 0,0 0-1 0 0,-1-1 0 0 0,1 0 0 0 0,0 1 0 0 0,-1-1 0 0 0,1 0 1 0 0,0 0-1 0 0,-1 0 0 0 0,1-1 0 0 0,0 1 0 0 0,0-1 0 0 0,-1 1 1 0 0,1-1-1 0 0,0 0 0 0 0,0 1 0 0 0,0-1 0 0 0,0 0 0 0 0,-1 0 1 0 0,2-1-1 0 0,-1 1 0 0 0,0 0 0 0 0,0-1 0 0 0,0 1 0 0 0,0-1 1 0 0,1 0-1 0 0,-1 1 0 0 0,1-1 0 0 0,0 0 0 0 0,-1 0 0 0 0,1 0 1 0 0,0 0-1 0 0,0 0 0 0 0,0 0 0 0 0,-1-3 0 0 0,0 0 14 0 0,1 3-34 0 0,0 1-1 0 0,0-1 1 0 0,0 0 0 0 0,0 0-1 0 0,1 0 1 0 0,-1 0-1 0 0,1 0 1 0 0,-1 0-1 0 0,1 0 1 0 0,0-3 0 0 0,-3-24 54 0 0,3 1-8 0 0,4 14-108 0 0,9-20-52 0 0,-10 25-2 0 0,4 2 18 0 0,21-22 52 0 0,-21 22-30 0 0,2 7 3 0 0,-9 0 55 0 0,6 1-5 0 0,0 0-1 0 0,1 0 1 0 0,10 3 0 0 0,-16-3 2 0 0,1 0 0 0 0,0 0 0 0 0,0 0-1 0 0,-1 0 1 0 0,1 0 0 0 0,-1 0 0 0 0,1 1 0 0 0,-1-1 0 0 0,1 0 0 0 0,-1 1 0 0 0,0-1 0 0 0,0 1 0 0 0,2 1 0 0 0,-1 2 14 0 0,1-1-1 0 0,-1 0 1 0 0,0 1-1 0 0,0-1 1 0 0,-1 1-1 0 0,1-1 1 0 0,-1 1-1 0 0,0 0 1 0 0,0 0-1 0 0,-1-1 1 0 0,1 1-1 0 0,-1 0 1 0 0,0 0-1 0 0,0 0 1 0 0,-1 0-1 0 0,1 0 1 0 0,-1-1-1 0 0,0 1 1 0 0,-2 5-1 0 0,1-4 7 0 0,0-1-1 0 0,-1 0 0 0 0,1 0 0 0 0,-1 0 0 0 0,0-1 0 0 0,0 1 1 0 0,-1 0-1 0 0,0-1 0 0 0,1 0 0 0 0,-1 0 0 0 0,0 0 0 0 0,-1-1 1 0 0,1 1-1 0 0,-1-1 0 0 0,0 0 0 0 0,-8 4 0 0 0,10-6-99 0 0,1 0 0 0 0,-1-1-1 0 0,0 1 1 0 0,1-1 0 0 0,-1 1-1 0 0,0-1 1 0 0,1 0 0 0 0,-1 0-1 0 0,0-1 1 0 0,0 1 0 0 0,1 0-1 0 0,-1-1 1 0 0,0 0 0 0 0,1 1-1 0 0,-1-1 1 0 0,1 0 0 0 0,-1 0-1 0 0,1-1 1 0 0,-1 1 0 0 0,1 0-1 0 0,-4-4 1 0 0,-2-8-5716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221 33 143 0 0,'0'0'3714'0'0,"-2"-1"-2850"0"0,-19-11 1585 0 0,17 9-2164 0 0,0 1-1 0 0,-1-1 1 0 0,1 1-1 0 0,-1 0 0 0 0,-5-2 1 0 0,5 3-157 0 0,1 0 1 0 0,-1 0-1 0 0,1 1 1 0 0,-1-1-1 0 0,0 1 1 0 0,1 0-1 0 0,-1 1 1 0 0,0-1-1 0 0,1 1 1 0 0,-1 0-1 0 0,1 0 1 0 0,-1 0-1 0 0,1 1 1 0 0,-6 2-1 0 0,4-2-51 0 0,1 2 0 0 0,0-1 0 0 0,0 0 0 0 0,1 1 0 0 0,-1 0 0 0 0,1 0-1 0 0,0 0 1 0 0,0 1 0 0 0,0 0 0 0 0,-3 5 0 0 0,1-2-11 0 0,1 1-1 0 0,1 0 1 0 0,-1 1 0 0 0,2-1-1 0 0,-1 1 1 0 0,1-1 0 0 0,1 1-1 0 0,0 0 1 0 0,0 0-1 0 0,1 0 1 0 0,0 0 0 0 0,1 16-1 0 0,1-17 96 0 0,1 1-1 0 0,5 16 1 0 0,-6-25-143 0 0,-1 1 1 0 0,1-1 0 0 0,-1 1 0 0 0,1-1-1 0 0,-1 1 1 0 0,1-1 0 0 0,0 0 0 0 0,0 1-1 0 0,0-1 1 0 0,0 0 0 0 0,0 0 0 0 0,0 0-1 0 0,0 0 1 0 0,2 2 0 0 0,1 0 34 0 0,-1 1 114 0 0,3-1-7 0 0,20 8-7 0 0,-19-8 143 0 0,3-2-185 0 0,30 0-14 0 0,-30-1-1 0 0,-2-1-16 0 0,34-6-85 0 0,2-6-111 0 0,-35 11-60 0 0,-2-6-1859 0 0,22-22 521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 3079 0 0,'0'0'135'0'0,"-2"1"-2"0"0,-5 7 600 0 0,0 1-1 0 0,0 0 0 0 0,1 0 0 0 0,-8 15 1 0 0,-19 45 1892 0 0,22-45-1874 0 0,1-4-1009 0 0,2 0 1 0 0,0 0 0 0 0,-8 38-1 0 0,14-41-3154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1351 0 0,'0'0'1246'0'0,"0"2"-889"0"0,8 89 1905 0 0,0 5-1231 0 0,-11-7-968 0 0,3-88-166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196 159 287 0 0,'-5'4'0'0'0,"-1"1"0"0"0,5-4 47 0 0,-1 1 0 0 0,0-1-1 0 0,0 0 1 0 0,0 0 0 0 0,0 0-1 0 0,0 0 1 0 0,0 0-1 0 0,-1 0 1 0 0,1 0 0 0 0,-4 0-1 0 0,-3 1 105 0 0,2 1-4 0 0,-1-1-1 0 0,0 0 0 0 0,0 0 0 0 0,0-1 0 0 0,0 0 1 0 0,0 0-1 0 0,0-1 0 0 0,-9-1 0 0 0,13 1-59 0 0,1 0-1 0 0,0-1 0 0 0,0 0 1 0 0,-1 0-1 0 0,1 0 0 0 0,0 0 1 0 0,0 0-1 0 0,0-1 1 0 0,0 1-1 0 0,0-1 0 0 0,0 0 1 0 0,0 1-1 0 0,1-1 0 0 0,-1-1 1 0 0,1 1-1 0 0,-1 0 1 0 0,1-1-1 0 0,0 1 0 0 0,0-1 1 0 0,0 0-1 0 0,-3-5 0 0 0,5 7-46 0 0,-1 0 0 0 0,0-1 0 0 0,1 1 0 0 0,-1 0-1 0 0,1-1 1 0 0,0 1 0 0 0,-1-1 0 0 0,1 1-1 0 0,0 0 1 0 0,0-1 0 0 0,0-1 0 0 0,-1-1 50 0 0,1-1 169 0 0,1-2-90 0 0,7-22-38 0 0,-6 22-10 0 0,3 1-21 0 0,19-19-68 0 0,-18 19 27 0 0,4 0-4 0 0,-10 6-55 0 0,12-8 5 0 0,24-9 0 0 0,-27 14-9 0 0,0 0-1 0 0,0 1 0 0 0,11-2 1 0 0,-11 3-83 0 0,-3 6 20 0 0,21 16 39 0 0,-26-21 24 0 0,0 1 0 0 0,-1-1 0 0 0,1 1 0 0 0,0-1 0 0 0,-1 1 0 0 0,1-1 0 0 0,-1 1 0 0 0,1-1 0 0 0,-1 1 0 0 0,1 0 0 0 0,-1-1 0 0 0,1 1 0 0 0,-1 0 0 0 0,0-1 0 0 0,1 2 0 0 0,2 6-16 0 0,-1 0-1 0 0,1 0 1 0 0,-1 0-1 0 0,-1 0 1 0 0,0 0-1 0 0,0 0 1 0 0,-1 1-1 0 0,0-1 1 0 0,-2 16-1 0 0,2-22 12 0 0,0 1 1 0 0,0-1-1 0 0,0 0 0 0 0,-1 0 0 0 0,0 0 0 0 0,1 1 1 0 0,-1-1-1 0 0,0 0 0 0 0,0 0 0 0 0,0 0 0 0 0,-2 3 1 0 0,0 1-7 0 0,0 2-8 0 0,1-3 9 0 0,0 1 0 0 0,0-1 0 0 0,-1 0 0 0 0,-2 6 0 0 0,4-10-13 0 0,1 0 0 0 0,-1 0 0 0 0,0-1 0 0 0,1 1-1 0 0,-1 0 1 0 0,0 0 0 0 0,0 0 0 0 0,0-1 0 0 0,1 1 0 0 0,-1 0-1 0 0,0-1 1 0 0,0 1 0 0 0,0-1 0 0 0,0 1 0 0 0,0-1 0 0 0,0 1 0 0 0,0-1-1 0 0,0 0 1 0 0,0 0 0 0 0,-1 1 0 0 0,1-1 0 0 0,0 0 0 0 0,0 0-1 0 0,0 0 1 0 0,0 0 0 0 0,0 0 0 0 0,-1-1 0 0 0,-9-1-1523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91 143 975 0 0,'-1'1'74'0'0,"-1"1"-1"0"0,-8 9 1581 0 0,9-9-1417 0 0,0-1 0 0 0,0 1-1 0 0,0 0 1 0 0,-1-1-1 0 0,1 1 1 0 0,0-1-1 0 0,-1 1 1 0 0,0-1 0 0 0,1 0-1 0 0,-1 0 1 0 0,0 0-1 0 0,1 0 1 0 0,-1 0 0 0 0,0 0-1 0 0,0 0 1 0 0,0 0-1 0 0,0-1 1 0 0,-4 1 745 0 0,5-1-917 0 0,1 1 1 0 0,-1-1-1 0 0,1 0 1 0 0,0 0-1 0 0,-1-1 0 0 0,1 1 1 0 0,-1 0-1 0 0,1 0 1 0 0,0 0-1 0 0,-1 0 1 0 0,1 0-1 0 0,0 0 0 0 0,-1 0 1 0 0,1-1-1 0 0,0 1 1 0 0,-1 0-1 0 0,1 0 1 0 0,0 0-1 0 0,-1-1 0 0 0,1 1 1 0 0,0 0-1 0 0,-1-1 1 0 0,1 1-1 0 0,0 0 1 0 0,0 0-1 0 0,-1-1 0 0 0,1 1 1 0 0,0 0-1 0 0,0-1 1 0 0,0 1-1 0 0,0-1 0 0 0,0 1 1 0 0,-1 0-1 0 0,1-1 1 0 0,0 1-1 0 0,0-1 1 0 0,0 1-1 0 0,0 0 0 0 0,0-1 1 0 0,0 1-1 0 0,-2-8 47 0 0,1 6-54 0 0,0-1-1 0 0,0 1 1 0 0,0-1-1 0 0,1 0 1 0 0,-1 1-1 0 0,1-1 1 0 0,-1-5 254 0 0,2-1-85 0 0,4-26-97 0 0,-4 26 125 0 0,6 2-162 0 0,22-22-1 0 0,-29 28-90 0 0,0 1 0 0 0,1 0 1 0 0,-1-1-1 0 0,0 1 0 0 0,0-1 0 0 0,1 1 0 0 0,-1 0 0 0 0,0-1 0 0 0,1 1 0 0 0,-1 0 0 0 0,0-1 0 0 0,1 1 0 0 0,-1 0 0 0 0,1 0 0 0 0,-1-1 0 0 0,1 1 0 0 0,-1 0 0 0 0,0 0 1 0 0,1 0-1 0 0,-1 0 0 0 0,1-1 0 0 0,-1 1 0 0 0,1 0 0 0 0,-1 0 0 0 0,1 0 0 0 0,-1 0 0 0 0,1 0 0 0 0,-1 0 0 0 0,1 0 0 0 0,0 1 0 0 0,26 5 22 0 0,-24-5-17 0 0,0 0 0 0 0,-1 0 0 0 0,1 1 0 0 0,0-1 0 0 0,-1 1-1 0 0,3 2 1 0 0,0 0 9 0 0,-1 0 0 0 0,0 0-1 0 0,-1 0 1 0 0,1 1-1 0 0,-1 0 1 0 0,0-1 0 0 0,0 1-1 0 0,0 0 1 0 0,-1 1-1 0 0,0-1 1 0 0,0 0 0 0 0,0 1-1 0 0,-1-1 1 0 0,2 8-1 0 0,-3-10-8 0 0,1-1 1 0 0,-1 1-1 0 0,0 0 0 0 0,0-1 0 0 0,0 1 0 0 0,0-1 0 0 0,0 1 0 0 0,0 0 0 0 0,-1-1 0 0 0,1 1 1 0 0,-1-1-1 0 0,0 1 0 0 0,0-1 0 0 0,0 0 0 0 0,0 1 0 0 0,0-1 0 0 0,0 0 0 0 0,-1 0 1 0 0,1 0-1 0 0,-1 1 0 0 0,0-2 0 0 0,1 1 0 0 0,-1 0 0 0 0,0 0 0 0 0,0 0 0 0 0,0-1 0 0 0,0 1 1 0 0,-1-1-1 0 0,1 0 0 0 0,0 0 0 0 0,-1 0 0 0 0,1 0 0 0 0,-5 1 0 0 0,5-1 9 0 0,-1 0 0 0 0,0 0-1 0 0,0-1 1 0 0,-1 1 0 0 0,1-1 0 0 0,0 0-1 0 0,0 0 1 0 0,0 0 0 0 0,0 0-1 0 0,0-1 1 0 0,0 1 0 0 0,0-1 0 0 0,0 0-1 0 0,0 0 1 0 0,0 0 0 0 0,0 0-1 0 0,1 0 1 0 0,-1-1 0 0 0,0 1-1 0 0,1-1 1 0 0,-1 0 0 0 0,-4-4 0 0 0,3 3 20 0 0,-10-16 150 0 0,0-5-78 0 0,3-3-17 0 0,9 13-23 0 0,1-20-43 0 0,1 33-22 0 0,0 0 0 0 0,0 0 0 0 0,0 0 0 0 0,0 0-1 0 0,0 0 1 0 0,0 0 0 0 0,0 0 0 0 0,0-1 0 0 0,1 1 0 0 0,-1 0-1 0 0,0 0 1 0 0,1 1 0 0 0,-1-1 0 0 0,1 0 0 0 0,-1 0-1 0 0,2-1 1 0 0,18-36-7 0 0,-20 37 2 0 0,1 0-1 0 0,-1 1 1 0 0,0-1-1 0 0,0 1 1 0 0,0-1 0 0 0,1 1-1 0 0,-1-1 1 0 0,0 1-1 0 0,1-1 1 0 0,-1 1-1 0 0,0-1 1 0 0,1 1-1 0 0,-1-1 1 0 0,1 1 0 0 0,-1 0-1 0 0,0-1 1 0 0,1 1-1 0 0,-1 0 1 0 0,1-1-1 0 0,-1 1 1 0 0,1 0-1 0 0,-1 0 1 0 0,1-1-1 0 0,0 1 1 0 0,-1 0 0 0 0,1 0-1 0 0,-1 0 1 0 0,1 0-1 0 0,-1 0 1 0 0,2 0-1 0 0,31-5-73 0 0,-32 4 73 0 0,-1 1-1 0 0,1 0 1 0 0,0 0-1 0 0,0 0 1 0 0,-1 0-1 0 0,1 0 1 0 0,0 0-1 0 0,0 0 1 0 0,-1 0-1 0 0,1 0 0 0 0,0 0 1 0 0,0 0-1 0 0,-1 0 1 0 0,1 0-1 0 0,0 1 1 0 0,0-1-1 0 0,5 2-6 0 0,-3-2 1 0 0,-1 1 0 0 0,0 0 0 0 0,1 0 0 0 0,-1 0 0 0 0,0 0 0 0 0,0 0-1 0 0,0 0 1 0 0,3 3 0 0 0,10 7-7 0 0,-12-8 25 0 0,-1-1-1 0 0,0 0 0 0 0,1 1 1 0 0,-1 0-1 0 0,-1-1 0 0 0,1 1 1 0 0,0 0-1 0 0,-1 0 0 0 0,1 0 1 0 0,-1 0-1 0 0,0 0 0 0 0,0 0 1 0 0,0 1-1 0 0,0-1 0 0 0,-1 0 1 0 0,1 0-1 0 0,-1 1 0 0 0,0-1 1 0 0,-1 7-1 0 0,1-5 5 0 0,-1-1 0 0 0,-1 1 0 0 0,1 0 0 0 0,-1-1 0 0 0,0 1 0 0 0,0-1 0 0 0,0 0 0 0 0,0 0 0 0 0,-1 0 0 0 0,0 0 0 0 0,0 0 1 0 0,0 0-1 0 0,-4 4 0 0 0,2-4-10 0 0,0 0 0 0 0,0 0 0 0 0,-1 0 0 0 0,1-1 0 0 0,-1 0 0 0 0,0 0 0 0 0,0-1 0 0 0,0 1 0 0 0,0-1 0 0 0,-1 0 0 0 0,1-1 0 0 0,0 0 0 0 0,-1 0 1 0 0,1 0-1 0 0,-1 0 0 0 0,1-1 0 0 0,-1-1 0 0 0,1 1 0 0 0,-11-3 0 0 0,16 3-147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202 261 975 0 0,'0'0'4891'0'0,"0"-9"-4087"0"0,0-28-11 0 0,-2 22-1 0 0,-1 8-357 0 0,0 0 0 0 0,0-1 0 0 0,-6-8 0 0 0,7 13-267 0 0,0 0 0 0 0,-1 0-1 0 0,1 1 1 0 0,-1-1 0 0 0,1 0 0 0 0,-1 1 0 0 0,0-1-1 0 0,0 1 1 0 0,0 0 0 0 0,0 0 0 0 0,-6-2 0 0 0,5 2-50 0 0,-1 0-1 0 0,1 1 1 0 0,-1-1 0 0 0,0 1 0 0 0,0 0 0 0 0,1 1 0 0 0,-1-1 0 0 0,0 1-1 0 0,0 0 1 0 0,0 0 0 0 0,0 1 0 0 0,1-1 0 0 0,-1 1 0 0 0,-9 3 0 0 0,10-3-87 0 0,1 1 1 0 0,-1 0-1 0 0,1 0 1 0 0,-1 0-1 0 0,1 0 1 0 0,0 0-1 0 0,0 1 1 0 0,0-1-1 0 0,0 1 1 0 0,1 0-1 0 0,-1 0 1 0 0,1 0 0 0 0,0 0-1 0 0,-1 0 1 0 0,1 1-1 0 0,1-1 1 0 0,-1 1-1 0 0,0-1 1 0 0,0 5-1 0 0,-1 0 0 0 0,1-1-1 0 0,1 1 0 0 0,0 0 1 0 0,0 0-1 0 0,0 0 0 0 0,1 0 0 0 0,0 0 1 0 0,0 1-1 0 0,1-1 0 0 0,0 0 1 0 0,1-1-1 0 0,0 1 0 0 0,0 0 1 0 0,1 0-1 0 0,-1-1 0 0 0,2 1 1 0 0,-1-1-1 0 0,9 13 0 0 0,-7-16 34 0 0,8 3 2 0 0,-12-7-63 0 0,-1 0 0 0 0,1 1 0 0 0,-1-1 1 0 0,1 0-1 0 0,0 0 0 0 0,-1 0 0 0 0,1 0 1 0 0,-1 0-1 0 0,1 1 0 0 0,0-1 0 0 0,-1 0 1 0 0,1 0-1 0 0,-1-1 0 0 0,1 1 0 0 0,0 0 1 0 0,-1 0-1 0 0,2 0 0 0 0,30-3 25 0 0,-24 2 139 0 0,44-44 92 0 0,-45 35-157 0 0,21-32 2 0 0,-21 32-6 0 0,0-2-38 0 0,17-33-35 0 0,-13 22 44 0 0,12-31-11 0 0,-1-3-37 0 0,-7 11 32 0 0,-13 37 274 0 0,-5 24-15 0 0,0 2-237 0 0,1 0 0 0 0,1 0 0 0 0,1 0-1 0 0,0 0 1 0 0,3 20 0 0 0,0 5-48 0 0,1 74 26 0 0,-4-111-1667 0 0,-8-36-1628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56.4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25 123 431 0 0,'-2'-3'48'0'0,"-1"0"0"0"0,1 0-1 0 0,0 0 1 0 0,1 0 0 0 0,-1-1-1 0 0,0 1 1 0 0,1 0-1 0 0,0-1 1 0 0,0 0 0 0 0,-1-4-1 0 0,1 5 5 0 0,-1-15 241 0 0,2 14-239 0 0,0 0 703 0 0,7-2-661 0 0,22-19-1 0 0,-21 19-7 0 0,-1 9-4 0 0,24 8 9 0 0,-30-11-88 0 0,0 0 0 0 0,-1 1 0 0 0,1-1-1 0 0,0 0 1 0 0,-1 0 0 0 0,1 1-1 0 0,0-1 1 0 0,-1 0 0 0 0,1 1 0 0 0,-1-1-1 0 0,1 0 1 0 0,0 1 0 0 0,-1-1-1 0 0,1 1 1 0 0,-1-1 0 0 0,1 2-1 0 0,2 1 21 0 0,-1 0 0 0 0,0 0 0 0 0,0 1 0 0 0,0-1 0 0 0,0 1 0 0 0,2 7 0 0 0,-3-9 1 0 0,-1-1-1 0 0,0 1 0 0 0,1-1 1 0 0,-1 1-1 0 0,0-1 0 0 0,0 1 0 0 0,0 0 1 0 0,0-1-1 0 0,0 1 0 0 0,-1-1 0 0 0,1 1 1 0 0,0-1-1 0 0,-1 1 0 0 0,1-1 0 0 0,-1 1 1 0 0,1-1-1 0 0,-1 0 0 0 0,0 1 1 0 0,0-1-1 0 0,0 0 0 0 0,1 1 0 0 0,-1-1 1 0 0,0 0-1 0 0,-1 0 0 0 0,-1 2 0 0 0,1-1 46 0 0,0-1-1 0 0,0 1 0 0 0,0-1 0 0 0,0 0 0 0 0,0 0 0 0 0,0 0 0 0 0,0 0 0 0 0,-1 0 1 0 0,1 0-1 0 0,0-1 0 0 0,-1 1 0 0 0,1-1 0 0 0,0 1 0 0 0,-1-1 0 0 0,1 0 1 0 0,-1 0-1 0 0,1 0 0 0 0,0 0 0 0 0,-1-1 0 0 0,1 1 0 0 0,0-1 0 0 0,-5-1 0 0 0,4 1-12 0 0,0-1 0 0 0,0 1 0 0 0,0-1 0 0 0,0 0 0 0 0,0 0 0 0 0,1 0 0 0 0,-1-1 0 0 0,0 1 0 0 0,1-1 0 0 0,0 1 0 0 0,-1-1 0 0 0,1 0 0 0 0,0 0 0 0 0,1 0 0 0 0,-1 0 0 0 0,0 0-1 0 0,0-4 1 0 0,3 0-100 0 0,1 0 23 0 0,0 5-7 0 0,-2 0 0 0 0,1 0 1 0 0,0 0-1 0 0,0 0 0 0 0,-1 0 0 0 0,1 0 0 0 0,-1 0 0 0 0,1-1 0 0 0,-1-3 0 0 0,8 1-34 0 0,27-17 36 0 0,-35 22 23 0 0,0 0 0 0 0,0-1 0 0 0,0 1 0 0 0,1 0 0 0 0,-1 0 0 0 0,0-1 0 0 0,1 1-1 0 0,-1 0 1 0 0,0 0 0 0 0,0-1 0 0 0,1 1 0 0 0,-1 0 0 0 0,0 0 0 0 0,1 0 0 0 0,-1 0 0 0 0,0-1-1 0 0,1 1 1 0 0,-1 0 0 0 0,0 0 0 0 0,1 0 0 0 0,-1 0 0 0 0,1 0 0 0 0,-1 0 0 0 0,0 0 0 0 0,1 0-1 0 0,-1 0 1 0 0,0 0 0 0 0,1 0 0 0 0,-1 0 0 0 0,0 0 0 0 0,1 1 0 0 0,-1-1 0 0 0,1 0-1 0 0,-1 0 1 0 0,0 0 0 0 0,1 0 0 0 0,-1 1 0 0 0,0-1 0 0 0,0 0 0 0 0,1 0 0 0 0,-1 1 0 0 0,1-1-1 0 0,21 20-10 0 0,-21-20 12 0 0,-1 1 0 0 0,1 0 0 0 0,0-1 0 0 0,-1 1 0 0 0,1 0 0 0 0,-1 0 0 0 0,1 0 0 0 0,-1-1 0 0 0,1 1 0 0 0,-1 0 0 0 0,0 0 0 0 0,1 0 0 0 0,-1 0 0 0 0,0 1 0 0 0,1 0 22 0 0,-1 0 0 0 0,0-1-1 0 0,0 1 1 0 0,0 0-1 0 0,0 0 1 0 0,-1 0-1 0 0,1-1 1 0 0,0 1-1 0 0,-1 0 1 0 0,1 0-1 0 0,-1-1 1 0 0,1 1 0 0 0,-1-1-1 0 0,0 1 1 0 0,0 0-1 0 0,0-1 1 0 0,0 1-1 0 0,0-1 1 0 0,0 0-1 0 0,0 1 1 0 0,-1-1-1 0 0,1 0 1 0 0,0 0 0 0 0,-1 0-1 0 0,1 1 1 0 0,-1-2-1 0 0,1 1 1 0 0,-1 0-1 0 0,1 0 1 0 0,-3 0-1 0 0,2 0 5 0 0,0 0 0 0 0,0-1-1 0 0,0 1 1 0 0,0-1 0 0 0,0 0-1 0 0,0 1 1 0 0,0-1-1 0 0,0 0 1 0 0,0 0 0 0 0,0 0-1 0 0,0-1 1 0 0,0 1 0 0 0,0 0-1 0 0,0-1 1 0 0,0 0-1 0 0,0 1 1 0 0,0-1 0 0 0,0 0-1 0 0,1 0 1 0 0,-1 0 0 0 0,0 0-1 0 0,0 0 1 0 0,1 0 0 0 0,-1 0-1 0 0,1-1 1 0 0,-3-1-1 0 0,4 2-124 0 0,-6-6 404 0 0,6 7-337 0 0,0-1 1 0 0,0 1-1 0 0,0 0 1 0 0,0-1-1 0 0,0 1 1 0 0,0 0 0 0 0,0 0-1 0 0,0-1 1 0 0,0 1-1 0 0,0 0 1 0 0,0-1-1 0 0,0 1 1 0 0,0 0-1 0 0,0 0 1 0 0,0-1-1 0 0,0 1 1 0 0,0 0 0 0 0,0 0-1 0 0,0-1 1 0 0,1 1-1 0 0,-1 0 1 0 0,0 0-1 0 0,0 0 1 0 0,0-1-1 0 0,0 1 1 0 0,1 0 0 0 0,-1 0-1 0 0,0 0 1 0 0,0-1-1 0 0,1 1 1 0 0,-1 0-1 0 0,0 0 1 0 0,0 0-1 0 0,1 0 1 0 0,-1 0 0 0 0,0 0-1 0 0,0 0 1 0 0,1-1-1 0 0,-1 1 1 0 0,0 0-1 0 0,0 0 1 0 0,1 0-1 0 0,-1 0 1 0 0,0 0 0 0 0,1 0-1 0 0,39-9-311 0 0,-30 7-33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52 2039 0 0,'0'0'92'0'0,"2"-9"102"0"0,1-1 97 0 0,6-23 7882 0 0,-7 36-7324 0 0,-1-1-755 0 0,1 0 0 0 0,-1-1 0 0 0,0 1 0 0 0,-1 0 0 0 0,1 0 1 0 0,0 0-1 0 0,0 0 0 0 0,-1 1 0 0 0,1-1 0 0 0,-1 0 0 0 0,0 0 0 0 0,0 0 0 0 0,0 0 0 0 0,0 0 1 0 0,0 4-1 0 0,-8 41 578 0 0,3-25-466 0 0,1 4-37 0 0,-46 219-711 0 0,50-243 290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19 287 0 0,'0'0'943'0'0,"-2"-2"-470"0"0,1-1-227 0 0,-1 1 0 0 0,0 0 0 0 0,0 0-1 0 0,0 1 1 0 0,0-1 0 0 0,-6-2 1309 0 0,8 3-1447 0 0,-1 1 0 0 0,0 0 0 0 0,1 0 1 0 0,-1 0-1 0 0,1 0 0 0 0,-1 0 0 0 0,1 0 1 0 0,-1 0-1 0 0,1 0 0 0 0,-1 0 1 0 0,1 1-1 0 0,-1-1 0 0 0,1 0 0 0 0,-1 0 1 0 0,1 0-1 0 0,-1 1 0 0 0,1-1 0 0 0,-1 0 1 0 0,1 0-1 0 0,-1 1 0 0 0,1-1 1 0 0,-1 0-1 0 0,1 1 0 0 0,-1 0 0 0 0,0 6 360 0 0,1 0 1 0 0,0 1-1 0 0,1-1 0 0 0,-1 0 0 0 0,1 0 0 0 0,4 14 0 0 0,2 17 234 0 0,-4 35 879 0 0,-8 99-1 0 0,6-159-1156 0 0,1 11-4160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0 599 0 0,'0'0'272'0'0,"-3"9"554"0"0,-1 40 568 0 0,3 49 0 0 0,1-61-792 0 0,3-20 1824 0 0,7-19-2268 0 0,28-6 2 0 0,-28 6 296 0 0,0 0-376 0 0,40-5-64 0 0,-44 6-16 0 0,0 1 0 0 0,-1 1 0 0 0,1-1 0 0 0,0 1 0 0 0,-1 0 0 0 0,10 3 0 0 0,-12-3 0 0 0,-1 0 0 0 0,0 0 0 0 0,0 0 0 0 0,0 0 0 0 0,0 0 0 0 0,0 1 0 0 0,-1-1 0 0 0,1 0 0 0 0,0 1 0 0 0,3 3 0 0 0,-4-3 17 0 0,0 0-1 0 0,0 1 0 0 0,0-1 0 0 0,0 0 0 0 0,0 0 0 0 0,-1 1 1 0 0,1-1-1 0 0,-1 1 0 0 0,1-1 0 0 0,-1 0 0 0 0,0 1 0 0 0,0-1 0 0 0,0 1 1 0 0,0-1-1 0 0,0 1 0 0 0,-1-1 0 0 0,1 1 0 0 0,-1-1 0 0 0,1 0 1 0 0,-1 1-1 0 0,0-1 0 0 0,0 0 0 0 0,-2 4 0 0 0,-2 3 47 0 0,0-1-1 0 0,0 0 1 0 0,0-1-1 0 0,-11 13 0 0 0,9-14-54 0 0,1 0-1 0 0,-1 0 0 0 0,1-1 0 0 0,-2 1 1 0 0,1-1-1 0 0,0-1 0 0 0,-10 5 0 0 0,12-7-146 0 0,-1 0-1 0 0,1 0 1 0 0,0 0-1 0 0,0-1 1 0 0,-1 0-1 0 0,1 0 1 0 0,0 0-1 0 0,-1-1 1 0 0,1 0-1 0 0,-1 0 0 0 0,1 0 1 0 0,-11-2-1 0 0,15 1 34 0 0,-1 1 0 0 0,0-1 0 0 0,0 0-1 0 0,0 0 1 0 0,1 1 0 0 0,-1-1 0 0 0,0 0-1 0 0,1 0 1 0 0,-3-2 0 0 0,-5-6-544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1807 0 0,'0'0'1138'0'0,"8"2"-618"0"0,25 5 9 0 0,-25-5 12 0 0,1-1 3 0 0,28 7 0 0 0,-28-7 172 0 0,0 0-594 0 0,3 1-147 0 0,-8-2-249 0 0,1 1 0 0 0,0-1 0 0 0,-1 1-1 0 0,1-1 1 0 0,0 0 0 0 0,5-1 0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0 334 16328,'2026'-334'0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142 228 599 0 0,'0'0'206'0'0,"-2"1"-12"0"0,-22 13 790 0 0,-34 16 0 0 0,57-30-902 0 0,-1 1 0 0 0,0 0 0 0 0,0-1 0 0 0,0 1 0 0 0,0-1 0 0 0,0 1 0 0 0,0-1 0 0 0,0 0 0 0 0,0 0 0 0 0,0 0-1 0 0,0 0 1 0 0,-3-1 0 0 0,4 1-19 0 0,-1 0 233 0 0,0-3-6 0 0,-1 1-207 0 0,2 1-58 0 0,0 1 1 0 0,1-1-1 0 0,-1 0 1 0 0,0 1 0 0 0,0-1-1 0 0,1 0 1 0 0,-1 0-1 0 0,1 0 1 0 0,-1 0-1 0 0,0 1 1 0 0,1-1-1 0 0,0 0 1 0 0,-1 0-1 0 0,1 0 1 0 0,0 0 0 0 0,-1-2-1 0 0,-8-38 646 0 0,8 32-556 0 0,0 0-1 0 0,1 0 1 0 0,0 0 0 0 0,2-14 0 0 0,-2 16-89 0 0,1 1 80 0 0,1-2-2 0 0,9-24-5 0 0,-9 24-23 0 0,2 1-11 0 0,13-21-1 0 0,-13 21 88 0 0,3 1-64 0 0,21-18 0 0 0,-21 18 258 0 0,1 4-212 0 0,25-9 2 0 0,-24 9 272 0 0,-2 7-273 0 0,21 14-7 0 0,-22-14-7 0 0,-2 1-1 0 0,11 23-20 0 0,-12-23-95 0 0,-1 0 0 0 0,1 0 0 0 0,1 12 0 0 0,-3-13-5 0 0,-1-1 0 0 0,1 1 0 0 0,-1 0 0 0 0,0-1 0 0 0,-1 6 0 0 0,-6 12 11 0 0,-4-5 32 0 0,7-13-7 0 0,1 0 1 0 0,-1-1 0 0 0,0 1 0 0 0,0-1 0 0 0,0 0-1 0 0,0 0 1 0 0,-1 0 0 0 0,1-1 0 0 0,-1 1-1 0 0,1-1 1 0 0,-1 0 0 0 0,0 0 0 0 0,0-1-1 0 0,0 1 1 0 0,0-1 0 0 0,0-1 0 0 0,-1 1 0 0 0,-8 0-1 0 0,12-1-16 0 0,1 0-1 0 0,0 0 0 0 0,0 0 0 0 0,-1 0 1 0 0,1 0-1 0 0,0-1 0 0 0,0 1 1 0 0,0 0-1 0 0,-1 0 0 0 0,1-1 0 0 0,-1 0 1 0 0,-1 0 28 0 0,2 1-35 0 0,0 0 0 0 0,0-1-1 0 0,1 1 1 0 0,-1 0 0 0 0,0 0-1 0 0,1-1 1 0 0,-1 1 0 0 0,0 0-1 0 0,1-1 1 0 0,-1 1 0 0 0,1 0-1 0 0,-1-1 1 0 0,0 1-1 0 0,1-1 1 0 0,-1 1 0 0 0,1-1-1 0 0,0 0 1 0 0,-1 1 0 0 0,0-1-1 0 0,0-1 27 0 0,-1 0 51 0 0,0-2-24 0 0,-1 0-45 0 0,1 2-12 0 0,1 1-1 0 0,0-1 1 0 0,0 1 0 0 0,0-1 0 0 0,0 0 0 0 0,0 0-1 0 0,1 1 1 0 0,-1-1 0 0 0,1 0 0 0 0,-1-3 0 0 0,-6-21 1 0 0,3-3-10 0 0,4-3 0 0 0,5-1-13 0 0,-4 26-58 0 0,5 2-25 0 0,18-18 14 0 0,-18 17 8 0 0,3 8 56 0 0,27 7 44 0 0,-27-7 50 0 0,-5 3 0 0 0,10 15-4 0 0,-10-14 3 0 0,-2 0 10 0 0,1 0-56 0 0,-1-4-16 0 0,-1 0 1 0 0,0 1-1 0 0,0-1 1 0 0,0 0-1 0 0,0 0 0 0 0,-1 1 1 0 0,1-1-1 0 0,-1 1 1 0 0,1-1-1 0 0,-1 5 0 0 0,2 18 61 0 0,-4 6-60 0 0,-6-9-27 0 0,-4-5-40 0 0,-1-3 50 0 0,-5-3 46 0 0,-1-5-33 0 0,-1-4 2 0 0,16-2 19 0 0,0 0 0 0 0,0-1-1 0 0,-1 1 1 0 0,1-1 0 0 0,0 0-1 0 0,0 0 1 0 0,0 0 0 0 0,0-1-1 0 0,-4-2 1 0 0,6 3 50 0 0,0-3-1 0 0,-8-10 3 0 0,9 12-76 0 0,0 1 1 0 0,0-1-1 0 0,0 1 0 0 0,0-1 1 0 0,0 0-1 0 0,1 0 1 0 0,-1 1-1 0 0,1-1 0 0 0,-1 0 1 0 0,1 0-1 0 0,-1 0 0 0 0,1-2 1 0 0,-1-2 5 0 0,-1-4 51 0 0,1-15-48 0 0,2-6-32 0 0,0 25-61 0 0,3 0-4 0 0,12-17 7 0 0,-15 23 72 0 0,-1-1 0 0 0,0 1 0 0 0,1 0-1 0 0,-1-1 1 0 0,0 1 0 0 0,1-1 0 0 0,-1 1 0 0 0,1-1-1 0 0,-1 1 1 0 0,1 0 0 0 0,-1-1 0 0 0,1 1-1 0 0,-1 0 1 0 0,1 0 0 0 0,-1-1 0 0 0,1 1 0 0 0,-1 0-1 0 0,1 0 1 0 0,-1 0 0 0 0,1 0 0 0 0,-1-1-1 0 0,1 1 1 0 0,0 0 0 0 0,-1 0 0 0 0,1 0 0 0 0,0 0-1 0 0,-1 0 3 0 0,6-1-2 0 0,1 1 0 0 0,0-1-1 0 0,-1 1 1 0 0,11 1-1 0 0,-14 0 4 0 0,-1-1 0 0 0,1 1 0 0 0,0 0 0 0 0,-1 0 0 0 0,1 1 0 0 0,0-1 1 0 0,-1 0-1 0 0,0 1 0 0 0,1-1 0 0 0,-1 1 0 0 0,0 0 0 0 0,3 3 0 0 0,14 19 68 0 0,-13-13 8 0 0,1 17-61 0 0,-6-23-16 0 0,0 0 0 0 0,-1-1 0 0 0,0 1 0 0 0,0 6 0 0 0,0-8 2 0 0,-1-1-1 0 0,1 0 0 0 0,-1 1 1 0 0,1-1-1 0 0,-1 1 0 0 0,0-1 1 0 0,-2 4-1 0 0,-10 11 54 0 0,0-8 3 0 0,-1-3-46 0 0,1-6 2 0 0,2-2 52 0 0,6-1 1 0 0,-5-14-54 0 0,9 13-13 0 0,-1 0 0 0 0,1 0 0 0 0,0 0 0 0 0,1 0 0 0 0,-1-5 0 0 0,1-28-10 0 0,6 2-45 0 0,-4 28-16 0 0,2 1-73 0 0,13-19 72 0 0,-13 19 0 0 0,4 6-117 0 0,25-2 189 0 0,-33 1 1 0 0,1 1 1 0 0,-1 0-1 0 0,1 0 1 0 0,-1 0-1 0 0,1 0 1 0 0,-1 0-1 0 0,1 0 1 0 0,-1 0-1 0 0,1 0 1 0 0,-1 0-1 0 0,1 0 1 0 0,-1 0-1 0 0,0 0 1 0 0,1 0-1 0 0,-1 1 1 0 0,1-1-1 0 0,-1 0 0 0 0,1 0 1 0 0,-1 0-1 0 0,0 1 1 0 0,1-1-1 0 0,-1 0 1 0 0,1 0-1 0 0,-1 1 1 0 0,0-1-1 0 0,1 0 1 0 0,-1 1-1 0 0,1 0 1 0 0,16 17 23 0 0,-12-13 50 0 0,-3 1 14 0 0,7 18-14 0 0,-7-14 10 0 0,-4 6-10 0 0,-1-8-1 0 0,2-5-75 0 0,-1 0 16 0 0,1-1 0 0 0,-1 1 0 0 0,0 0 0 0 0,0-1 0 0 0,0 0 0 0 0,0 1 0 0 0,-1-1 0 0 0,1 0 0 0 0,-1 0 0 0 0,1 0 0 0 0,-4 2 0 0 0,-6 1 16 0 0,0 0 0 0 0,-20 6 0 0 0,17-7-31 0 0,-5-1 0 0 0,4-3 0 0 0,5-2-10 0 0,7-1-33 0 0,-4-10 19 0 0,6 10-59 0 0,3-3-74 0 0,4-16-6 0 0,-3 16 3 0 0,3 0-280 0 0,17-18 304 0 0,-17 18 10 0 0,3 6 39 0 0,24-1 15 0 0,-23 1-19 0 0,-4 4 11 0 0,17 11 54 0 0,-17-11-28 0 0,-4 2-12 0 0,2 16-12 0 0,-2-16-10 0 0,-1-5 82 0 0,0-1 0 0 0,0 1-1 0 0,0-1 1 0 0,0 1-1 0 0,0-1 1 0 0,-1 1 0 0 0,1-1-1 0 0,0 1 1 0 0,0-1 0 0 0,0 1-1 0 0,0-1 1 0 0,-1 1 0 0 0,1-1-1 0 0,0 0 1 0 0,-1 1-1 0 0,1-1 1 0 0,0 1 0 0 0,-1-1-1 0 0,1 0 1 0 0,-1 1 0 0 0,1 0-33 0 0,-1-1 0 0 0,1 0 1 0 0,0 1-1 0 0,-1-1 1 0 0,1 0-1 0 0,0 1 1 0 0,-1-1-1 0 0,1 1 0 0 0,0-1 1 0 0,0 1-1 0 0,-1-1 1 0 0,1 1-1 0 0,0-1 0 0 0,0 0 1 0 0,0 1-1 0 0,0-1 1 0 0,0 1-1 0 0,0-1 1 0 0,-1 1-1 0 0,1 0 0 0 0,0 0 16 0 0,0-1 0 0 0,0 0 0 0 0,0 0 0 0 0,0 1 0 0 0,0-1 0 0 0,0 0 0 0 0,0 1 0 0 0,-1-1 0 0 0,1 0 0 0 0,0 0 0 0 0,0 1 0 0 0,0-1 0 0 0,-1 0 0 0 0,1 0 0 0 0,0 0 0 0 0,0 1 0 0 0,-1-1 0 0 0,1 0 0 0 0,0 0 0 0 0,0 0 0 0 0,-1 0 0 0 0,1 0 0 0 0,0 0 0 0 0,-1 1 0 0 0,1-1 0 0 0,-1 0 0 0 0,1 0-37 0 0,0 0-1 0 0,-1 0 1 0 0,1 0 0 0 0,0 0-1 0 0,-1 0 1 0 0,1 0-1 0 0,0 0 1 0 0,0 1 0 0 0,-1-1-1 0 0,1 0 1 0 0,0 0-1 0 0,0 0 1 0 0,-1 0 0 0 0,1 1-1 0 0,0-1 1 0 0,0 0-1 0 0,-1 0 1 0 0,1 1 0 0 0,0-1-1 0 0,0 0 1 0 0,0 0-1 0 0,0 1 1 0 0,0-1 0 0 0,-1 0-1 0 0,1 0 1 0 0,0 1-1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1443 10872,'645'-1442'0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130 156 431 0 0,'0'0'126'0'0,"-10"15"2320"0"0,9-14-2214 0 0,0 0 0 0 0,0 0-1 0 0,0-1 1 0 0,-1 1 0 0 0,1 0-1 0 0,0 0 1 0 0,0-1 0 0 0,-1 1-1 0 0,1-1 1 0 0,0 1 0 0 0,-1-1-1 0 0,1 1 1 0 0,-1-1 0 0 0,1 0-1 0 0,-1 0 1 0 0,1 0 0 0 0,-1 0-1 0 0,1 0 1 0 0,-3 0 0 0 0,-1 0 23 0 0,0-1-1 0 0,1 0 1 0 0,-1 0 0 0 0,0 0 0 0 0,-4-1 0 0 0,9 1-240 0 0,-1 0 0 0 0,0 0 0 0 0,0 1 1 0 0,1-1-1 0 0,-1 0 0 0 0,0 0 0 0 0,1 0 0 0 0,-1 0 0 0 0,1 0 0 0 0,0 0 0 0 0,-1 0 1 0 0,1 0-1 0 0,0 0 0 0 0,-1 0 0 0 0,1 0 0 0 0,0 0 0 0 0,0 0 0 0 0,0 0 0 0 0,0 0 1 0 0,0 0-1 0 0,0 0 0 0 0,0 0 0 0 0,0 0 0 0 0,0 0 0 0 0,1 0 0 0 0,-1 0 0 0 0,0 0 1 0 0,1-2-1 0 0,6-12 67 0 0,-3 6-15 0 0,14-13-42 0 0,4-1 37 0 0,-21 23-58 0 0,-1-1-1 0 0,1 1 1 0 0,0-1 0 0 0,-1 1 0 0 0,1-1 0 0 0,-1 1 0 0 0,1-1 0 0 0,0 1-1 0 0,-1 0 1 0 0,1-1 0 0 0,0 1 0 0 0,0 0 0 0 0,-1 0 0 0 0,1 0 0 0 0,0-1 0 0 0,0 1-1 0 0,-1 0 1 0 0,1 0 0 0 0,1 0 0 0 0,37-5 68 0 0,-29 4-7 0 0,-8 7-11 0 0,6 20-44 0 0,-8-24 0 0 0,0 0-1 0 0,1 0 0 0 0,-2 0 1 0 0,1 0-1 0 0,0 0 0 0 0,0 1 1 0 0,-1-1-1 0 0,1 0 0 0 0,-1 0 1 0 0,1 0-1 0 0,-1 0 0 0 0,0 0 1 0 0,0 0-1 0 0,0 0 0 0 0,0-1 1 0 0,0 1-1 0 0,0 0 0 0 0,-1 0 1 0 0,-1 1-1 0 0,-3 3 55 0 0,0 0 0 0 0,0-1 1 0 0,-9 7-1 0 0,12-10-52 0 0,-2 1 40 0 0,1 0-1 0 0,-1-1 0 0 0,1 1 1 0 0,-1-1-1 0 0,0 0 1 0 0,-8 2-1 0 0,12-3-32 0 0,0-1-1 0 0,0 0 1 0 0,0 1 0 0 0,0-1 0 0 0,-1 0-1 0 0,1 0 1 0 0,0 0 0 0 0,0 0 0 0 0,0 0-1 0 0,-1 0 1 0 0,1 0 0 0 0,0 0 0 0 0,0 0-1 0 0,0-1 1 0 0,-1 1 0 0 0,1 0 0 0 0,0-1-1 0 0,0 1 1 0 0,0-1 0 0 0,0 0 0 0 0,0 1 0 0 0,0-1-1 0 0,0 0 1 0 0,0 1 0 0 0,0-1 0 0 0,0 0-1 0 0,0 0 1 0 0,1 0 0 0 0,-1 0 0 0 0,0 0-1 0 0,0 0 1 0 0,1 0 0 0 0,-1 0 0 0 0,0-1-1 0 0,0-1 13 0 0,-1-1 0 0 0,1 1-1 0 0,0-1 1 0 0,0 1-1 0 0,0-1 1 0 0,1 0-1 0 0,-1 1 1 0 0,1-1 0 0 0,0 0-1 0 0,0 1 1 0 0,0-1-1 0 0,1 1 1 0 0,-1-1 0 0 0,1 0-1 0 0,0 1 1 0 0,2-7-1 0 0,7-11-14 0 0,8-2-16 0 0,6 2-12 0 0,-19 17-48 0 0,6 4-10 0 0,32-1 87 0 0,-32 0 896 0 0,-2 7-331 0 0,25 19-69 0 0,-33-24-503 0 0,0-1 0 0 0,-1 1 1 0 0,1-1-1 0 0,0 1 0 0 0,0-1 0 0 0,-1 1 1 0 0,1 0-1 0 0,0-1 0 0 0,-1 1 0 0 0,1 0 0 0 0,-1-1 1 0 0,1 1-1 0 0,-1 0 0 0 0,1 0 0 0 0,-1 0 1 0 0,1-1-1 0 0,-1 3 0 0 0,12 27-69 0 0,-10-18-365 0 0,-3-6 255 0 0,0 0 0 0 0,-1 0-1 0 0,0 0 1 0 0,0 0 0 0 0,0 0-1 0 0,-1 0 1 0 0,1 0 0 0 0,-2-1-1 0 0,1 1 1 0 0,0-1 0 0 0,-7 7-1 0 0,7-9 195 0 0,0 1 0 0 0,-1-1 0 0 0,1 0-1 0 0,-1 0 1 0 0,0 0 0 0 0,1-1 0 0 0,-1 1-1 0 0,0-1 1 0 0,-1 0 0 0 0,1 0 0 0 0,-5 1-1 0 0,7-3 8 0 0,0 1 0 0 0,-1-1-1 0 0,1 0 1 0 0,-1 0-1 0 0,1 0 1 0 0,0 0 0 0 0,-1 0-1 0 0,1 0 1 0 0,0-1-1 0 0,-1 1 1 0 0,1-1 0 0 0,0 0-1 0 0,-1 1 1 0 0,1-1-1 0 0,0 0 1 0 0,0 0 0 0 0,0-1-1 0 0,0 1 1 0 0,0 0-1 0 0,0-1 1 0 0,0 1 0 0 0,-3-4-1 0 0,-1-2 5 0 0,1 0-1 0 0,-1 0 0 0 0,2 0 0 0 0,-1-1 0 0 0,1 0 1 0 0,0 0-1 0 0,0 0 0 0 0,1 0 0 0 0,0-1 0 0 0,1 1 0 0 0,0-1 1 0 0,0 1-1 0 0,1-1 0 0 0,-1-17 0 0 0,5 11-35 0 0,0 8 0 0 0,-2 6-17 0 0,-1 0-1 0 0,1 0 1 0 0,-1 0 0 0 0,1 0-1 0 0,-1-1 1 0 0,1 1 0 0 0,-1 0 0 0 0,0 0-1 0 0,1-1 1 0 0,-1-1 0 0 0,6-1-65 0 0,16-12-2 0 0,-16 13-9 0 0,5 4 102 0 0,33 7 350 0 0,-34-7 756 0 0,-1 5-613 0 0,26 17-378 0 0,-26-17-196 0 0,-3 1-10 0 0,17 21 8 0 0,-18-21 2 0 0,-4-2 0 0 0,1 19 12 0 0,-3-20 67 0 0,0 0 0 0 0,0 0 0 0 0,0-1 0 0 0,0 1 0 0 0,0 0 0 0 0,-1-1 0 0 0,0 1 0 0 0,0-1 0 0 0,0 1-1 0 0,0-1 1 0 0,-1 0 0 0 0,1 0 0 0 0,-1 0 0 0 0,1 0 0 0 0,-1 0 0 0 0,-5 3 0 0 0,-1 0 45 0 0,0 1 1 0 0,0-1-1 0 0,0-1 1 0 0,-17 8-1 0 0,17-9-249 0 0,-1 0 0 0 0,1-1 0 0 0,0 0 0 0 0,-18 2 0 0 0,25-4 181 0 0,-1-1 0 0 0,0 0 0 0 0,1 0 0 0 0,-1 0 0 0 0,1 0 0 0 0,-1-1 0 0 0,1 1 0 0 0,-1 0 0 0 0,1-1 0 0 0,0 0 0 0 0,-1 0 0 0 0,1 0 1 0 0,-1 0-1 0 0,1 0 0 0 0,0 0 0 0 0,0 0 0 0 0,0-1 0 0 0,0 1 0 0 0,0-1 0 0 0,0 0 0 0 0,0 1 0 0 0,0-1 0 0 0,-2-4 0 0 0,0 0 30 0 0,1 0-1 0 0,-1 0 1 0 0,2-1-1 0 0,-1 1 1 0 0,1-1-1 0 0,0 0 1 0 0,0 0-1 0 0,1 0 1 0 0,0 0-1 0 0,0 0 1 0 0,0 0-1 0 0,1 0 1 0 0,0 0-1 0 0,1 0 1 0 0,-1 0-1 0 0,1 0 1 0 0,1 0-1 0 0,-1 1 1 0 0,1-1-1 0 0,1 0 1 0 0,-1 1-1 0 0,6-11 1 0 0,-7 15-30 0 0,0 0 1 0 0,1-1-1 0 0,-1 1 1 0 0,1 0-1 0 0,-1 0 0 0 0,1 0 1 0 0,4-4-1 0 0,-1 1-10 0 0,-1 1-54 0 0,3-1 0 0 0,22-11-2 0 0,-28 15 75 0 0,0 1 1 0 0,0-1 0 0 0,0 1 0 0 0,0-1 0 0 0,0 1-1 0 0,0-1 1 0 0,0 1 0 0 0,0 0 0 0 0,0 0-1 0 0,0-1 1 0 0,1 1 0 0 0,-1 0 0 0 0,0 0 0 0 0,1 0-1 0 0,40-2-86 0 0,-32 2 10 0 0,1 5 17 0 0,30 18 35 0 0,-31-17-49 0 0,-5 1 9 0 0,12 26 18 0 0,-16-31 54 0 0,0 0 1 0 0,-1 0-1 0 0,1 0 0 0 0,-1 0 0 0 0,0 1 1 0 0,1-1-1 0 0,-1 0 0 0 0,0 0 1 0 0,0 0-1 0 0,-1 1 0 0 0,1-1 0 0 0,0 0 1 0 0,-1 0-1 0 0,1 0 0 0 0,-1 0 1 0 0,0 0-1 0 0,0 0 0 0 0,1 0 0 0 0,-2 0 1 0 0,1 0-1 0 0,0 0 0 0 0,0 0 1 0 0,-2 2-1 0 0,-2 1 62 0 0,0-1-1 0 0,0 1 1 0 0,0-1-1 0 0,0 0 1 0 0,-1-1 0 0 0,-9 6-1 0 0,11-7-20 0 0,-1 0-1 0 0,1 0 0 0 0,-1 0 1 0 0,0 0-1 0 0,0-1 0 0 0,0 0 0 0 0,0 0 1 0 0,0 0-1 0 0,0-1 0 0 0,0 1 1 0 0,-6-1-1 0 0,8-1-21 0 0,-1 1 0 0 0,1-1-1 0 0,0 0 1 0 0,0 0 0 0 0,-1 0 0 0 0,1 0 0 0 0,0 0-1 0 0,0-1 1 0 0,0 1 0 0 0,1-1 0 0 0,-1 0 0 0 0,0 0-1 0 0,0 0 1 0 0,1 0 0 0 0,0 0 0 0 0,-1-1 0 0 0,1 1-1 0 0,-2-4 1 0 0,0 2-13 0 0,1 0-1 0 0,0-1 0 0 0,0 0 0 0 0,1 0 1 0 0,-1 1-1 0 0,1-2 0 0 0,0 1 1 0 0,0 0-1 0 0,1 0 0 0 0,-2-10 1 0 0,2 14-16 0 0,1-1 1 0 0,0 1-1 0 0,0 0 1 0 0,0 0 0 0 0,-1-1-1 0 0,1 1 1 0 0,0 0 0 0 0,0 0-1 0 0,1-1 1 0 0,-1 1-1 0 0,0 0 1 0 0,0 0 0 0 0,1-1-1 0 0,0-1 1 0 0,0 0-25 0 0,0 0-78 0 0,38 1-600 0 0,-27 1 662 0 0,-1 0 620 0 0,-2 6-156 0 0,28 16-173 0 0,-27-16-754 0 0,13 30-3162 0 0,-23-35 3653 0 0,1 0 1 0 0,-1 1 0 0 0,0-1-1 0 0,1 0 1 0 0,-1 1-1 0 0,0-1 1 0 0,0 0 0 0 0,1 1-1 0 0,-1-1 1 0 0,0 1 0 0 0,0-1-1 0 0,1 0 1 0 0,-1 1 0 0 0,0-1-1 0 0,0 1 1 0 0,0-1-1 0 0,0 1 1 0 0,0-1 0 0 0,0 0-1 0 0,0 1 1 0 0,0 0 0 0 0,-3 13-1324 0 0,-1-4 382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199 131 599 0 0,'0'0'279'0'0,"-3"1"-158"0"0,-7 1 76 0 0,-2 1 131 0 0,1-1-1 0 0,-1 0 1 0 0,0-1 0 0 0,-18-1-1 0 0,28 0-221 0 0,0 0 0 0 0,1-1 0 0 0,-1 1-1 0 0,0-1 1 0 0,1 1 0 0 0,-1-1 0 0 0,0 0 0 0 0,1 1-1 0 0,-1-1 1 0 0,1 0 0 0 0,-1 0 0 0 0,1 0 0 0 0,0 0-1 0 0,-1-1 1 0 0,1 1 0 0 0,-1-2 0 0 0,0 2-165 0 0,0-1 339 0 0,1-3-7 0 0,-2-11-23 0 0,2 12-96 0 0,2-1-39 0 0,2-15-10 0 0,-2 15-7 0 0,3-1-24 0 0,13-19 6 0 0,-17 24-74 0 0,1 0-1 0 0,0 0 0 0 0,-1 0 0 0 0,1 0 0 0 0,0 0 1 0 0,0 1-1 0 0,-1-1 0 0 0,1 0 0 0 0,0 0 1 0 0,2 0-1 0 0,22-17 16 0 0,-19 14 38 0 0,3 4 31 0 0,25 2 1 0 0,-26-1-22 0 0,-3 4 2 0 0,12 17 21 0 0,-12-17-16 0 0,-3 1-11 0 0,6 15 3 0 0,-6-15 16 0 0,1 24 92 0 0,-3-24-90 0 0,-1-1-12 0 0,1 0-47 0 0,0-3-14 0 0,0-1 1 0 0,0 1 0 0 0,0 0-1 0 0,-1-1 1 0 0,1 1 0 0 0,0 0-1 0 0,-1-1 1 0 0,1 1 0 0 0,-1 0-1 0 0,0-1 1 0 0,1 1-1 0 0,-1-1 1 0 0,-1 3 0 0 0,0-2-7 0 0,1 1 17 0 0,0-1 0 0 0,0 1 0 0 0,0 0 0 0 0,-1-1 0 0 0,0 0-1 0 0,1 1 1 0 0,-1-1 0 0 0,0 0 0 0 0,0 0 0 0 0,0 0-1 0 0,0 0 1 0 0,-5 2 0 0 0,3-1 17 0 0,0-1-1 0 0,0 0 1 0 0,0-1-1 0 0,-1 1 1 0 0,1-1-1 0 0,-1 0 0 0 0,1 0 1 0 0,-1 0-1 0 0,1-1 1 0 0,-1 0-1 0 0,1 1 1 0 0,-1-2-1 0 0,0 1 1 0 0,1 0-1 0 0,-1-1 1 0 0,1 0-1 0 0,-1 0 1 0 0,-8-4-1 0 0,11 4-11 0 0,1 0 0 0 0,-1 0 0 0 0,1 0-1 0 0,-1 0 1 0 0,1 0 0 0 0,0-1 0 0 0,-1 1 0 0 0,1-1-1 0 0,0 1 1 0 0,0-1 0 0 0,0 1 0 0 0,0-1-1 0 0,0 0 1 0 0,0 1 0 0 0,0-1 0 0 0,0-3-1 0 0,0 3-23 0 0,0-1 77 0 0,0-2-2 0 0,-4-22-13 0 0,5-1-64 0 0,5 2-58 0 0,-4 20-16 0 0,4 1-170 0 0,15-18 138 0 0,-15 17-1 0 0,3 6 6 0 0,26-2 47 0 0,-25 1 176 0 0,-2 7-55 0 0,22 15 20 0 0,-22-15 6 0 0,-4-1 0 0 0,10 17-2 0 0,-12-20-86 0 0,1 0 1 0 0,-1 1-1 0 0,0-1 1 0 0,0 0-1 0 0,0 1 1 0 0,0-1-1 0 0,0 1 0 0 0,0-1 1 0 0,0 4-1 0 0,0 1 4 0 0,1 3 52 0 0,-2 10 2 0 0,0-19-62 0 0,0-1 0 0 0,0 1 0 0 0,0 0 0 0 0,0-1 0 0 0,0 1 0 0 0,0 0 0 0 0,0-1 0 0 0,0 1-1 0 0,0-1 1 0 0,0 1 0 0 0,0 0 0 0 0,-1-1 0 0 0,1 1 0 0 0,0-1 0 0 0,0 1 0 0 0,-1 0 0 0 0,1-1-1 0 0,0 1 1 0 0,-1-1 0 0 0,1 1 0 0 0,0-1 0 0 0,-1 1 0 0 0,1-1 0 0 0,-1 0 0 0 0,0 1 0 0 0,1 0 0 0 0,0-1 0 0 0,-1 0-1 0 0,1 0 1 0 0,0 0 0 0 0,0 1 0 0 0,-1-1 0 0 0,1 0 0 0 0,0 0 0 0 0,0 1 0 0 0,0-1 0 0 0,-1 0 0 0 0,1 1 0 0 0,0-1 0 0 0,0 0 0 0 0,0 1 0 0 0,0-1 0 0 0,0 0 0 0 0,-1 1 0 0 0,1-1 0 0 0,0 0 0 0 0,0 1 0 0 0,0-1 0 0 0,0 0 0 0 0,0 1-1 0 0,0-1 1 0 0,0 1 0 0 0,-2 1 68 0 0,0-1-64 0 0,0 1 13 0 0,0-1 1 0 0,-1 1-1 0 0,1-1 1 0 0,0 0 0 0 0,-1 1-1 0 0,1-1 1 0 0,-1 0-1 0 0,1-1 1 0 0,-1 1 0 0 0,1 0-1 0 0,-1-1 1 0 0,-2 1-1 0 0,-11-1 39 0 0,-4-4-37 0 0,16 3 7 0 0,0-1 0 0 0,-1 1 1 0 0,1-1-1 0 0,0-1 0 0 0,-5-3 0 0 0,6 5 34 0 0,1-3-10 0 0,-3 0-51 0 0,4 4 0 0 0,1-1-1 0 0,-1 0 1 0 0,0 1 0 0 0,0-1-1 0 0,1 0 1 0 0,-1 0 0 0 0,0 0-1 0 0,1 1 1 0 0,-1-1 0 0 0,1 0-1 0 0,-1 0 1 0 0,1 0 0 0 0,-1-1 0 0 0,-1-5 16 0 0,0 0 1 0 0,0-1-1 0 0,1 1 1 0 0,0-9-1 0 0,0-11-19 0 0,6 1-16 0 0,-3 21-70 0 0,3 0-244 0 0,18-15 236 0 0,-17 15 6 0 0,2 7 20 0 0,-3-2 65 0 0,1 1 1 0 0,-1 0 0 0 0,0 1 0 0 0,0-1 0 0 0,8 5-1 0 0,-10-4 5 0 0,0 0 0 0 0,0 0 0 0 0,0 1 0 0 0,0-1 0 0 0,-1 1 0 0 0,1 0 0 0 0,3 5 0 0 0,-2-2 74 0 0,-4-5-68 0 0,0 0-1 0 0,0-1 0 0 0,0 1 1 0 0,0 0-1 0 0,0 0 1 0 0,0 0-1 0 0,0 0 0 0 0,0 0 1 0 0,0 0-1 0 0,1-1 1 0 0,-1 1-1 0 0,0 0 0 0 0,0 0 1 0 0,1 1-1 0 0,0-1-1 0 0,-1 0 0 0 0,1 0 0 0 0,-1 0 0 0 0,0 0 0 0 0,0 1 0 0 0,1-1 0 0 0,-1 0 0 0 0,0 0 0 0 0,0 0 0 0 0,0 0 0 0 0,0 0 0 0 0,-1 1 0 0 0,1-1 0 0 0,0 0 0 0 0,0 0 0 0 0,-1 0 0 0 0,0 2 0 0 0,-5 21 59 0 0,-4-5 5 0 0,-2-5 20 0 0,9-11-71 0 0,1-1 2 0 0,1-1-1 0 0,-1 1 1 0 0,0 0 0 0 0,0-1-1 0 0,1 1 1 0 0,-1-1 0 0 0,0 0 0 0 0,-1 0-1 0 0,1 0 1 0 0,0 0 0 0 0,0 0 0 0 0,-3 1-1 0 0,-10 1 34 0 0,-7-1-40 0 0,17-4-21 0 0,0 3 145 0 0,3-3-10 0 0,-21-18 305 0 0,20 17-337 0 0,2-1-5 0 0,-5-13-18 0 0,4 7-3 0 0,0-18-56 0 0,2 3-30 0 0,4 2-90 0 0,-1 6-452 0 0,2 12 454 0 0,16-13 0 0 0,-16 13 2 0 0,3 9-76 0 0,25 11 148 0 0,-24-11-42 0 0,-5 3 4 0 0,18 29 65 0 0,-7-2 62 0 0,-13-21 26 0 0,-1 12-16 0 0,0-24-62 0 0,-1 1 0 0 0,0-1 0 0 0,0 0-1 0 0,0 0 1 0 0,0 1 0 0 0,0-1 0 0 0,0 0-1 0 0,0 0 1 0 0,-1 1 0 0 0,1-1 0 0 0,0 0-1 0 0,-1 0 1 0 0,1 0 0 0 0,-1 1 0 0 0,0 0-1 0 0,-1 1 16 0 0,1 1 6 0 0,0-1 0 0 0,0 0 0 0 0,-1 0 0 0 0,1 0 0 0 0,-1 0 0 0 0,0-1 0 0 0,0 1 0 0 0,0 0 0 0 0,0-1 1 0 0,-4 4-1 0 0,4-4-1 0 0,-2 1 28 0 0,1 0 0 0 0,-1 0 0 0 0,0 0 0 0 0,0 0 0 0 0,0-1 0 0 0,0 1 0 0 0,-9 2 0 0 0,9-3-49 0 0,3-2 0 0 0,0 1-1 0 0,0 0 0 0 0,-1 0 0 0 0,1 0 1 0 0,0-1-1 0 0,-1 1 0 0 0,1 0 0 0 0,-1-1 0 0 0,1 1 1 0 0,-1-1-1 0 0,1 0 0 0 0,-3 1 0 0 0,-7 0 83 0 0,10-1-79 0 0,-4 1 27 0 0,0-1 0 0 0,0 1 0 0 0,0-1 0 0 0,-6-1 0 0 0,10 1-21 0 0,-1 0 1 0 0,1 0-1 0 0,-1 0 1 0 0,1-1-1 0 0,-1 1 0 0 0,1-1 1 0 0,-1 1-1 0 0,1-1 1 0 0,0 1-1 0 0,-1-1 1 0 0,1 0-1 0 0,0 1 1 0 0,0-1-1 0 0,-1 0 0 0 0,1 0 1 0 0,0 0-1 0 0,0 0 1 0 0,0 0-1 0 0,0 0 1 0 0,0-1-1 0 0,0 1 1 0 0,1 0-1 0 0,-1 0 1 0 0,-1-2-1 0 0,-2-14-2 0 0,1-15-13 0 0,3-1-14 0 0,3-3-61 0 0,3 7-20 0 0,-6 27 80 0 0,0-1-1 0 0,1 1 1 0 0,0-1-1 0 0,-1 1 1 0 0,1 0-1 0 0,0-1 1 0 0,0 1-1 0 0,1 0 1 0 0,1-4-1 0 0,1 0-13 0 0,-1 1-59 0 0,4 2-154 0 0,24-10 215 0 0,-23 10-37 0 0,0 7 8 0 0,-1 0 53 0 0,-1 0 1 0 0,1 1-1 0 0,6 5 0 0 0,-8-6 6 0 0,-1 1 0 0 0,-1-1 0 0 0,1 1 0 0 0,4 6 0 0 0,-8-11-3 0 0,3 6 69 0 0,-2 0-1 0 0,4 14-1 0 0,-5-10-3 0 0,-3 10-37 0 0,2-15 41 0 0,-2-1 18 0 0,2 0-58 0 0,0-3-18 0 0,1 0 0 0 0,-1 1 0 0 0,0-1 0 0 0,1 0 0 0 0,-1 0-1 0 0,0 1 1 0 0,0-1 0 0 0,0 0 0 0 0,1 0 0 0 0,-1 0 0 0 0,0 0 0 0 0,-1 0 0 0 0,1-1-1 0 0,-1 2 1 0 0,-13 8 74 0 0,-5-1-16 0 0,-3-3-14 0 0,17-4-43 0 0,4-1-11 0 0,-1-1 0 0 0,1 1 0 0 0,0-1 0 0 0,0 0 0 0 0,0 0 0 0 0,0 0 0 0 0,-1 0 0 0 0,1 0-1 0 0,0 0 1 0 0,-4-2 0 0 0,-9-1 0 0 0,0-6 0 0 0,4-3-16 0 0,7 4-69 0 0,3 2 47 0 0,-1-17-133 0 0,2-5 4 0 0,2 9 59 0 0,-1 14-11 0 0,1 0-1 0 0,7-18 2 0 0,-6 17 4 0 0,-1 5-122 0 0,0 0 223 0 0,1-1 1 0 0,-1 1-1 0 0,0-1 1 0 0,0 0-1 0 0,0 0 1 0 0,0 1-1 0 0,3-4 1 0 0,0-1 0 0 0,0 1-46 0 0,3 7-13 0 0,24 3-20 0 0,-31-5 86 0 0,0 0 0 0 0,0 0 0 0 0,0 0 0 0 0,0 0 0 0 0,0 1 0 0 0,0-1 0 0 0,-1 0 0 0 0,1 1 0 0 0,0-1 0 0 0,0 0 0 0 0,0 1 0 0 0,0-1 0 0 0,-1 1 0 0 0,1-1 0 0 0,1 2 0 0 0,27 25 8 0 0,-8 1 88 0 0,-17-23 7 0 0,-2 2-2 0 0,6 24-1 0 0,-7-26-77 0 0,0-1-1 0 0,-1 0 1 0 0,0 1-1 0 0,0 6 1 0 0,-2-4 24 0 0,1 1 0 0 0,-1-1 0 0 0,0 0-1 0 0,-4 10 1 0 0,5-15-17 0 0,0 0-18 0 0,1-1 1 0 0,-1 0-1 0 0,1 1 0 0 0,-1-1 0 0 0,0 0 1 0 0,1 0-1 0 0,-1 1 0 0 0,0-1 0 0 0,0 0 1 0 0,0 0-1 0 0,0 0 0 0 0,0 0 0 0 0,-1 1 1 0 0,-6 5 89 0 0,6-4-65 0 0,1-2-16 0 0,0 0 0 0 0,-1 0 0 0 0,1 1 0 0 0,0-1 0 0 0,0 0 0 0 0,0 0 0 0 0,-1 0 0 0 0,1-1 0 0 0,-3 3 0 0 0,-15 6 64 0 0,14-7-67 0 0,3-1-8 0 0,1 0 0 0 0,0 0 1 0 0,-1-1-1 0 0,1 1 0 0 0,-1-1 0 0 0,1 0 1 0 0,-1 1-1 0 0,0-1 0 0 0,1 0 1 0 0,-1 0-1 0 0,-2 0 0 0 0,-14-1 19 0 0,0-5 24 0 0,3-5-36 0 0,5-4-12 0 0,-4-24-192 0 0,11 28 93 0 0,1 0 0 0 0,1 0 0 0 0,-1-11 0 0 0,2 20 95 0 0,1-19-172 0 0,0 16 138 0 0,-1 0-101 0 0,3 0-164 0 0,9-16 154 0 0,-10 16 10 0 0,7 5-837 0 0,24 0 763 0 0,-25 0-91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12659,'3014'463'0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57.7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82 431 0 0,'0'0'924'0'0,"7"-7"-685"0"0,17-22 32 0 0,-17 22 534 0 0,-3 0-564 0 0,12-19-1 0 0,-11 20 1248 0 0,-4 9-1285 0 0,0 7-51 0 0,1 0 0 0 0,-1 0 1 0 0,-1 0-1 0 0,0 1 0 0 0,0-1 0 0 0,-4 16 0 0 0,1 11 83 0 0,-8 158 602 0 0,11-186-838 0 0,0-8-94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14405,'343'2301'0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155 227 599 0 0,'0'1'28'0'0,"0"-1"-1"0"0,0 0 0 0 0,0 0 0 0 0,0 0 0 0 0,0 0 0 0 0,0 0 1 0 0,0 1-1 0 0,0-1 0 0 0,0 0 0 0 0,0 0 0 0 0,0 0 0 0 0,0 0 0 0 0,0 0 1 0 0,0 1-1 0 0,0-1 0 0 0,0 0 0 0 0,0 0 0 0 0,0 0 0 0 0,0 0 0 0 0,0 1 1 0 0,0-1-1 0 0,0 0 0 0 0,0 0 0 0 0,0 0 0 0 0,0 0 0 0 0,0 0 0 0 0,0 0 1 0 0,-1 1-1 0 0,1-1 0 0 0,0 0 0 0 0,0 0 0 0 0,0 0 0 0 0,0 0 0 0 0,0 0 1 0 0,0 0-1 0 0,-1 0 0 0 0,1 0 0 0 0,0 0 0 0 0,0 0 0 0 0,0 0 0 0 0,0 1 1 0 0,0-1-1 0 0,-1 0 0 0 0,1 0 0 0 0,0 0 0 0 0,0 0 0 0 0,0 0 1 0 0,0 0-1 0 0,-1 0 0 0 0,1 0 0 0 0,0 0 0 0 0,0 0 0 0 0,0-1 0 0 0,0 1 1 0 0,0 0-1 0 0,-1 0 0 0 0,1 0 0 0 0,-1 0 1 0 0,1 0 0 0 0,0 0-1 0 0,-1 0 1 0 0,1 0-1 0 0,-1 0 1 0 0,1 0 0 0 0,-1 0-1 0 0,1 0 1 0 0,0 0-1 0 0,-1 0 1 0 0,1 0 0 0 0,-1 0-1 0 0,1 1 1 0 0,0-1-1 0 0,-1 0 1 0 0,1 0 0 0 0,-1 0-1 0 0,1 1 1 0 0,0-1-1 0 0,-1 0 1 0 0,1 0-1 0 0,0 1 1 0 0,-1-1 0 0 0,1 0-1 0 0,0 1 1 0 0,-1-1-1 0 0,0 2 76 0 0,-1 0 0 0 0,1-1 0 0 0,-1 0 0 0 0,0 1 0 0 0,0-1 0 0 0,0 0-1 0 0,1 0 1 0 0,-1 0 0 0 0,0 0 0 0 0,0 0 0 0 0,0-1 0 0 0,0 1-1 0 0,-1-1 1 0 0,1 1 0 0 0,0-1 0 0 0,0 0 0 0 0,0 1 0 0 0,-3-1 0 0 0,3 0 31 0 0,-1 0 0 0 0,0-1 0 0 0,1 1 0 0 0,-1 0 0 0 0,0-1 0 0 0,1 1 0 0 0,-1-1 0 0 0,1 0 0 0 0,-1 0 0 0 0,1 0 0 0 0,-1 0 0 0 0,1-1 0 0 0,-5-2 0 0 0,4 1 20 0 0,0 0-1 0 0,0 0 0 0 0,0-1 1 0 0,0 1-1 0 0,0-1 1 0 0,1 0-1 0 0,-1 0 1 0 0,1 0-1 0 0,0 0 0 0 0,1 0 1 0 0,-3-6-1 0 0,4 9 50 0 0,0-5-55 0 0,2-16-20 0 0,-1 17-7 0 0,3-3-6 0 0,14-23-23 0 0,-8 17-24 0 0,15-12-44 0 0,-24 25-21 0 0,0 0 1 0 0,0 0-1 0 0,-1 1 0 0 0,1-1 1 0 0,0 0-1 0 0,0 1 0 0 0,0-1 1 0 0,0 0-1 0 0,0 1 0 0 0,0-1 1 0 0,0 1-1 0 0,0-1 0 0 0,0 1 1 0 0,1 0-1 0 0,1-1 0 0 0,3-1 6 0 0,1 0 0 0 0,0 0 0 0 0,0 1 0 0 0,1 0 0 0 0,9 0 0 0 0,-14 1-8 0 0,0 1 1 0 0,-1-1-1 0 0,1 1 1 0 0,0 0-1 0 0,0 0 1 0 0,0 0-1 0 0,0 0 1 0 0,0 0-1 0 0,-1 0 1 0 0,1 1-1 0 0,-1-1 1 0 0,1 1-1 0 0,3 3 1 0 0,-4-2 2 0 0,0-1 0 0 0,0 1 1 0 0,0 0-1 0 0,-1-1 0 0 0,1 1 0 0 0,-1 0 0 0 0,1 0 0 0 0,-1 0 1 0 0,0 0-1 0 0,0 0 0 0 0,-1 0 0 0 0,1 1 0 0 0,-1-1 0 0 0,1 0 1 0 0,-1 5-1 0 0,0 1 6 0 0,-1-1 0 0 0,1 0 0 0 0,-1 0 0 0 0,-4 13 0 0 0,3-13-34 0 0,-1 1 0 0 0,0-1 1 0 0,0 0-1 0 0,-8 13 0 0 0,10-18 18 0 0,-1-1 1 0 0,0 1-1 0 0,0-1 1 0 0,0 0 0 0 0,0 0-1 0 0,0 0 1 0 0,0 0-1 0 0,0 0 1 0 0,-1 0-1 0 0,1 0 1 0 0,-1-1 0 0 0,1 1-1 0 0,-1-1 1 0 0,0 0-1 0 0,0 0 1 0 0,1 0-1 0 0,-6 1 1 0 0,6-2 27 0 0,0 0 1 0 0,-1 0-1 0 0,1 0 0 0 0,0-1 0 0 0,-1 1 1 0 0,1-1-1 0 0,0 1 0 0 0,-1-1 1 0 0,1 0-1 0 0,0 1 0 0 0,0-1 1 0 0,0-1-1 0 0,0 1 0 0 0,-3-2 0 0 0,-26-21 274 0 0,28 22-265 0 0,-2-2 34 0 0,0-1-1 0 0,1 0 0 0 0,-1 0 0 0 0,1 0 1 0 0,0 0-1 0 0,0-1 0 0 0,1 1 1 0 0,-1-1-1 0 0,1 0 0 0 0,1 0 0 0 0,-1-1 1 0 0,1 1-1 0 0,-2-10 0 0 0,2 4 48 0 0,4 4-44 0 0,5-16-45 0 0,-7 23-20 0 0,0 0 0 0 0,1 1 0 0 0,-1-1 0 0 0,1 0 0 0 0,-1 0 0 0 0,0 0 0 0 0,1 0 0 0 0,0 0 0 0 0,-1 1 0 0 0,1-1 1 0 0,-1 0-1 0 0,1 0 0 0 0,1 0 0 0 0,2-4-2 0 0,0 1 1 0 0,1 0 0 0 0,0-1 0 0 0,0 2 0 0 0,7-5-1 0 0,-6 5-1 0 0,-1 0 0 0 0,1 1 0 0 0,0 0 0 0 0,0 0 0 0 0,0 0 0 0 0,0 1 0 0 0,1 0 0 0 0,8-1 0 0 0,-5 2 4 0 0,0 1-1 0 0,1 0 0 0 0,15 3 1 0 0,-26-4-4 0 0,11 2 66 0 0,-5 4 1 0 0,16 19-54 0 0,-20-22-12 0 0,0 0-1 0 0,0 0 0 0 0,-1 1 0 0 0,0-1 0 0 0,1 0 0 0 0,-1 0 1 0 0,0 1-1 0 0,-1-1 0 0 0,1 1 0 0 0,-1-1 0 0 0,1 0 1 0 0,-1 1-1 0 0,0-1 0 0 0,0 1 0 0 0,-1-1 0 0 0,1 1 0 0 0,-1-1 1 0 0,1 1-1 0 0,-3 4 0 0 0,0 0-2 0 0,0-2-1 0 0,0 1 1 0 0,0 0 0 0 0,-1-1 0 0 0,0 1-1 0 0,-1-1 1 0 0,-7 9 0 0 0,9-12-20 0 0,0 0 1 0 0,-1 0 0 0 0,1 0-1 0 0,-1 0 1 0 0,0-1 0 0 0,0 0 0 0 0,0 1-1 0 0,0-1 1 0 0,0-1 0 0 0,-7 3-1 0 0,10-3 13 0 0,-1-1 1 0 0,0 1-1 0 0,0-1 0 0 0,0 0 0 0 0,0 1 0 0 0,0-1 0 0 0,0 0 0 0 0,0 0 1 0 0,1 0-1 0 0,-1-1 0 0 0,0 1 0 0 0,0 0 0 0 0,0-1 0 0 0,0 1 1 0 0,0-1-1 0 0,1 0 0 0 0,-1 1 0 0 0,0-1 0 0 0,0 0 0 0 0,1 0 0 0 0,-1 0 1 0 0,1 0-1 0 0,-1-1 0 0 0,1 1 0 0 0,-1 0 0 0 0,0-2 0 0 0,-12-9-99 0 0,13 11 98 0 0,-1 0 0 0 0,0-1 0 0 0,1 1 1 0 0,-1 0-1 0 0,0-1 0 0 0,1 1 0 0 0,0-1 1 0 0,-1 0-1 0 0,1 1 0 0 0,0-1 0 0 0,0 0 0 0 0,0 0 1 0 0,0 0-1 0 0,0 0 0 0 0,0 0 0 0 0,1 0 1 0 0,-1 0-1 0 0,1 0 0 0 0,-1-3 0 0 0,1 5 7 0 0,-1-1 0 0 0,1 0 0 0 0,0 0 1 0 0,0 0-1 0 0,0 1 0 0 0,0-1 0 0 0,0 0 0 0 0,0 0 0 0 0,0 0 0 0 0,0 1 0 0 0,1-1 0 0 0,-1 0 0 0 0,0 0 0 0 0,0 1 0 0 0,1-1 0 0 0,-1 0 0 0 0,0 0 0 0 0,1 0 0 0 0,0 0-7 0 0,-1 0 0 0 0,1 1-1 0 0,-1-1 1 0 0,0 0 0 0 0,1 0 0 0 0,-1 0-1 0 0,0 1 1 0 0,0-1 0 0 0,1 0-1 0 0,-1 0 1 0 0,0 0 0 0 0,0 0 0 0 0,0-1-1 0 0,4-4-61 0 0,14-17 0 0 0,-17 21 65 0 0,-1 1 0 0 0,1 0 0 0 0,0 0 0 0 0,0 0 0 0 0,0 0 0 0 0,0 0 0 0 0,0 0 0 0 0,0 1 0 0 0,3-2 0 0 0,0-1-1 0 0,1 0 0 0 0,-1 0 0 0 0,1 1 0 0 0,0 0 1 0 0,-1 0-1 0 0,10-3 0 0 0,-8 5 8 0 0,1-1 0 0 0,-1 1 0 0 0,0 0 0 0 0,0 0 0 0 0,11 2 0 0 0,-8 0 21 0 0,-7 1 1 0 0,-1 0-1 0 0,-1 1 1 0 0,1-1-1 0 0,-1 0 1 0 0,0 1-1 0 0,0-1 1 0 0,0 1-1 0 0,0-1 0 0 0,-1 0 1 0 0,0 1-1 0 0,1-1 1 0 0,-1 0-1 0 0,-2 5 1 0 0,0-2-7 0 0,0 0 1 0 0,0-1 0 0 0,0 1-1 0 0,-1-1 1 0 0,0 1-1 0 0,-5 4 1 0 0,1-1-20 0 0,-1-1 0 0 0,0 0 0 0 0,0-1 0 0 0,-1 1 0 0 0,0-2 0 0 0,-20 11 0 0 0,28-16-2 0 0,1-1 0 0 0,-1 0 0 0 0,1 1 0 0 0,-1-1 0 0 0,0 0 1 0 0,1 0-1 0 0,-1 1 0 0 0,1-2 0 0 0,-1 1 0 0 0,1 0 0 0 0,-1 0 1 0 0,0 0-1 0 0,1-1 0 0 0,-1 1 0 0 0,1 0 0 0 0,-1-1 0 0 0,1 0 1 0 0,0 1-1 0 0,-1-1 0 0 0,1 0 0 0 0,-1 0 0 0 0,1 0 0 0 0,0 1 0 0 0,0-2 1 0 0,0 1-1 0 0,-1 0 0 0 0,1 0 0 0 0,0 0 0 0 0,0 0 0 0 0,0-1 1 0 0,1 1-1 0 0,-2-2 0 0 0,-2-3-17 0 0,0-1 1 0 0,1 1-1 0 0,0-1 1 0 0,0 0-1 0 0,-3-10 1 0 0,4 10 3 0 0,1 1 1 0 0,0-1 0 0 0,0 0-1 0 0,0 1 1 0 0,1-1 0 0 0,0 0-1 0 0,2-11 1 0 0,2-1-35 0 0,5-4 29 0 0,-2 12-19 0 0,-7 11 43 0 0,4-6 0 0 0,1 1 0 0 0,-1 0 0 0 0,1 1 0 0 0,7-6 0 0 0,-3 4 18 0 0,0 1 0 0 0,17-7-1 0 0,-26 12-17 0 0,1-1 5 0 0,0 0-1 0 0,0 1 1 0 0,1-1 0 0 0,-1 1-1 0 0,0 0 1 0 0,1-1-1 0 0,-1 1 1 0 0,0 0-1 0 0,1 0 1 0 0,-1 0 0 0 0,0 0-1 0 0,1 0 1 0 0,0 0-1 0 0,39 1 60 0 0,-31-1 84 0 0,-1 5-80 0 0,26 16-4 0 0,-26-16 3 0 0,-8-1-51 0 0,0 0 1 0 0,1 1-1 0 0,-1-1 0 0 0,-1 0 1 0 0,1 0-1 0 0,-1 1 0 0 0,0-1 1 0 0,0 0-1 0 0,0 0 1 0 0,0 1-1 0 0,-1-1 0 0 0,0 0 1 0 0,0 1-1 0 0,-2 5 0 0 0,-1 2 26 0 0,0 0 0 0 0,-1-1 0 0 0,-12 21 0 0 0,11-23-66 0 0,-1-1 1 0 0,0 1-1 0 0,-1-1 0 0 0,0 0 0 0 0,0-1 0 0 0,0 0 1 0 0,-17 11-1 0 0,24-17 14 0 0,0 0 0 0 0,0-1 0 0 0,-1 1 0 0 0,1 0 0 0 0,0-1 0 0 0,0 1 1 0 0,-1-1-1 0 0,1 1 0 0 0,-1-1 0 0 0,1 0 0 0 0,0 1 0 0 0,-1-1 0 0 0,1 0 0 0 0,-1 0 1 0 0,1 0-1 0 0,0 0 0 0 0,-1 0 0 0 0,1 0 0 0 0,-1-1 0 0 0,1 1 0 0 0,0 0 1 0 0,-1-1-1 0 0,1 1 0 0 0,0-1 0 0 0,-1 1 0 0 0,1-1 0 0 0,0 0 0 0 0,0 1 0 0 0,0-1 1 0 0,-1 0-1 0 0,1 0 0 0 0,0 0 0 0 0,0 0 0 0 0,0 0 0 0 0,0 0 0 0 0,1 0 0 0 0,-2-2 1 0 0,-1-2-24 0 0,0 1 1 0 0,1 0 0 0 0,0-1 0 0 0,0 0-1 0 0,0 1 1 0 0,0-1 0 0 0,1 0 0 0 0,0 0 0 0 0,-1-6-1 0 0,1 8 11 0 0,1-1 0 0 0,0 0-1 0 0,0 0 1 0 0,1 1 0 0 0,-1-1 0 0 0,1 0-1 0 0,-1 1 1 0 0,1-1 0 0 0,0 1-1 0 0,3-7 1 0 0,-3 5 12 0 0,0 3 2 0 0,-1 0 1 0 0,1 1 0 0 0,-1-1-1 0 0,1 0 1 0 0,0 1-1 0 0,-1-1 1 0 0,1 1-1 0 0,0-1 1 0 0,0 1 0 0 0,0-1-1 0 0,0 1 1 0 0,3-3-1 0 0,-4 4 8 0 0,4-5-16 0 0,-1 1 0 0 0,2-1 0 0 0,-1 1 0 0 0,6-5 0 0 0,-1 3 16 0 0,-1 1 0 0 0,13-6 0 0 0,-12 7 152 0 0,0 7-80 0 0,27 8 0 0 0,-27-8 0 0 0,-7 1 0 0 0,0-1-48 0 0,-1 0 0 0 0,1 1 0 0 0,-1-1-1 0 0,0 0 1 0 0,0 1 0 0 0,-1-1-1 0 0,1 1 1 0 0,-1-1 0 0 0,0 1 0 0 0,1-1-1 0 0,-2 1 1 0 0,1-1 0 0 0,0 1-1 0 0,-1-1 1 0 0,1 1 0 0 0,-1-1 0 0 0,0 0-1 0 0,-2 5 1 0 0,-1 0-15 0 0,1-1 1 0 0,-2 1-1 0 0,1-1 0 0 0,-1 0 1 0 0,0-1-1 0 0,0 1 0 0 0,-1-1 1 0 0,0 0-1 0 0,0 0 0 0 0,-1 0 1 0 0,1-1-1 0 0,-1 0 0 0 0,-14 7 1 0 0,19-11-14 0 0,0 0-1 0 0,0-1 1 0 0,0 1 0 0 0,0-1 0 0 0,0 1 0 0 0,-1-1 0 0 0,1 0 0 0 0,0 0 0 0 0,0 0 0 0 0,0 0 0 0 0,0 0-1 0 0,-1 0 1 0 0,1-1 0 0 0,0 1 0 0 0,0-1 0 0 0,-4-1 0 0 0,3 1-17 0 0,0-1-1 0 0,-1 0 1 0 0,1 0 0 0 0,0 0-1 0 0,0-1 1 0 0,1 1 0 0 0,-1-1 0 0 0,1 1-1 0 0,-4-5 1 0 0,0-2-47 0 0,0 0-1 0 0,0-1 1 0 0,1 0-1 0 0,0 0 1 0 0,-5-17-1 0 0,7 17 11 0 0,0 0-1 0 0,1 0 1 0 0,0-1-1 0 0,0 1 1 0 0,1-1-1 0 0,1-19 1 0 0,0 29 47 0 0,0-1-1 0 0,0 1 1 0 0,1-1 0 0 0,-1 1 0 0 0,0-1-1 0 0,1 1 1 0 0,-1-1 0 0 0,1 1 0 0 0,0-1-1 0 0,-1 1 1 0 0,1-1 0 0 0,1 0 0 0 0,0-2-18 0 0,0-1-59 0 0,5 0 2 0 0,22-14 4 0 0,-28 18 79 0 0,0 0 0 0 0,-1 1-1 0 0,1-1 1 0 0,0 1 0 0 0,0 0-1 0 0,0-1 1 0 0,-1 1 0 0 0,1 0-1 0 0,0-1 1 0 0,0 1 0 0 0,0 0-1 0 0,0 0 1 0 0,0 0 0 0 0,-1 0-1 0 0,1-1 1 0 0,0 1 0 0 0,0 1-1 0 0,0-1 1 0 0,1 0 0 0 0,-2 0 3 0 0,12 0-1 0 0,0 1 1 0 0,18 4-1 0 0,-14-1 32 0 0,24 11 0 0 0,-21-6 45 0 0,10 11-10 0 0,-22-15-2 0 0,-3 1 0 0 0,14 25 3 0 0,-17-27-54 0 0,1-1 0 0 0,-1 1 0 0 0,0-1 0 0 0,0 1-1 0 0,1 6 1 0 0,-1-7-7 0 0,-1 0 0 0 0,0 0 0 0 0,0-1 0 0 0,0 1 0 0 0,0 0 0 0 0,-1 0 0 0 0,1 0 0 0 0,-1 0 0 0 0,0 0 0 0 0,0 0 0 0 0,1 0 0 0 0,-2-1 0 0 0,1 1 0 0 0,0 0 0 0 0,-1-1 0 0 0,1 1 0 0 0,-1-1 0 0 0,0 1 0 0 0,0-1 0 0 0,0 0 0 0 0,0 0 0 0 0,0 0 0 0 0,0 0 0 0 0,0 0 0 0 0,-1 0 0 0 0,1-1 0 0 0,-1 1 0 0 0,0-1 0 0 0,1 1 0 0 0,-1-1 0 0 0,-4 1 0 0 0,2 0-41 0 0,2 0-75 0 0,0-1 0 0 0,0 1 0 0 0,-1-1 0 0 0,1 0 0 0 0,0 0 0 0 0,-1 0 0 0 0,1 0 0 0 0,-1-1 0 0 0,1 1 0 0 0,-1-1 0 0 0,1 0 0 0 0,-1 0 0 0 0,1 0 0 0 0,-1 0 0 0 0,1-1 0 0 0,-6-1 0 0 0,8 2 13 0 0,0-1 0 0 0,0 1-1 0 0,0 0 1 0 0,0 0 0 0 0,0 0 0 0 0,0 0-1 0 0,0 0 1 0 0,0 0 0 0 0,0 0 0 0 0,0 0-1 0 0,0 0 1 0 0,0 0 0 0 0,0 0-1 0 0,0 1 1 0 0,0-1 0 0 0,-1 1 0 0 0,-6 2-2249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15381,'2273'342'0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11051,'2468'860'0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156 171 143 0 0,'0'1'71'0'0,"-1"0"-1"0"0,1 0 1 0 0,-1 0-1 0 0,1-1 1 0 0,-1 1-1 0 0,0 0 1 0 0,1-1-1 0 0,-1 1 1 0 0,0 0-1 0 0,0-1 1 0 0,1 1-1 0 0,-1-1 1 0 0,0 1-1 0 0,0-1 1 0 0,0 1-1 0 0,0-1 1 0 0,0 0-1 0 0,0 0 1 0 0,-1 1-1 0 0,-1-1 121 0 0,0 1 0 0 0,0-1-1 0 0,0 0 1 0 0,1 0 0 0 0,-1-1-1 0 0,-5 0 1 0 0,1-1 254 0 0,0 0 1 0 0,0-1-1 0 0,1 1 1 0 0,-12-7-1 0 0,13 5-15 0 0,0 1 0 0 0,0-1 0 0 0,1 0 0 0 0,-8-8 0 0 0,10 9-4 0 0,2 2-367 0 0,0-1-1 0 0,-1 1 1 0 0,1-1-1 0 0,0 1 0 0 0,0-1 1 0 0,-1 1-1 0 0,1 0 0 0 0,-1-1 1 0 0,0 1-1 0 0,0-2 1 0 0,-1-1 62 0 0,1 0 983 0 0,4-4-893 0 0,11-26-90 0 0,-11 25 35 0 0,6 4-96 0 0,0 0-61 0 0,-1 0 0 0 0,1 1 0 0 0,10-3 0 0 0,-13 6-14 0 0,1-1 0 0 0,-1 1 1 0 0,1 1-1 0 0,10-1 0 0 0,-16 1 10 0 0,0 0 1 0 0,-1 0 0 0 0,1 0-1 0 0,0 0 1 0 0,0 0-1 0 0,0 0 1 0 0,-1 0 0 0 0,1 0-1 0 0,0 0 1 0 0,0 0-1 0 0,-1 1 1 0 0,1-1 0 0 0,0 0-1 0 0,0 1 1 0 0,-1-1-1 0 0,2 1 1 0 0,19 11-87 0 0,-20-11 86 0 0,0 0-1 0 0,1 0 0 0 0,-1-1 1 0 0,0 1-1 0 0,1 0 0 0 0,-1 0 1 0 0,0 0-1 0 0,0 0 0 0 0,0 1 1 0 0,0-1-1 0 0,0 0 0 0 0,0 0 1 0 0,0 1-1 0 0,0-1 0 0 0,1 2 1 0 0,0 2-1 0 0,-1-3 23 0 0,0 0 0 0 0,0 0 0 0 0,0 0 0 0 0,0 1 0 0 0,0-1 0 0 0,-1 0 0 0 0,1 0 0 0 0,-1 1-1 0 0,1-1 1 0 0,-1 1 0 0 0,0-1 0 0 0,0 0 0 0 0,0 1 0 0 0,0-1 0 0 0,-1 1 0 0 0,1-1 0 0 0,0 0 0 0 0,-1 1 0 0 0,0-1-1 0 0,1 0 1 0 0,-1 0 0 0 0,0 0 0 0 0,0 1 0 0 0,-1-1 0 0 0,1 0 0 0 0,0 0 0 0 0,-1 0 0 0 0,1-1 0 0 0,-1 1-1 0 0,-3 3 1 0 0,2-2 19 0 0,0-1-1 0 0,0 1 0 0 0,0-1 1 0 0,0 1-1 0 0,0-1 0 0 0,-1 0 1 0 0,1 0-1 0 0,-1-1 0 0 0,1 1 1 0 0,-1-1-1 0 0,0 0 0 0 0,0 0 1 0 0,1 0-1 0 0,-1 0 0 0 0,0 0 1 0 0,0-1-1 0 0,-5 0 0 0 0,2-1 66 0 0,-2 0 145 0 0,0 0 0 0 0,0-1-1 0 0,-15-4 1 0 0,21 5-177 0 0,0-1-1 0 0,0 1 1 0 0,0-1 0 0 0,0 0-1 0 0,0 0 1 0 0,0 0 0 0 0,1 0 0 0 0,-1-1-1 0 0,1 1 1 0 0,-1-1 0 0 0,1 1-1 0 0,0-1 1 0 0,-3-4 0 0 0,2 3-8 0 0,-3-8 224 0 0,0-5-133 0 0,5 6-76 0 0,1 8-76 0 0,0-1-1 0 0,1 1 1 0 0,0-1-1 0 0,-1 1 1 0 0,1-1-1 0 0,1 1 1 0 0,2-7-1 0 0,0 4-19 0 0,0 0 0 0 0,1 0-1 0 0,10-10 1 0 0,-8 9-76 0 0,2 8 19 0 0,28 5-14 0 0,-37-6 86 0 0,1 0 1 0 0,0 1-1 0 0,0-1 0 0 0,0 0 0 0 0,0 0 1 0 0,0 0-1 0 0,-1 1 0 0 0,1-1 1 0 0,0 0-1 0 0,0 1 0 0 0,0-1 0 0 0,-1 1 1 0 0,1-1-1 0 0,0 1 0 0 0,0-1 1 0 0,0 2-1 0 0,22 17-99 0 0,-21-17 93 0 0,0-1 0 0 0,-1 0-1 0 0,1 1 1 0 0,-1-1 0 0 0,1 1 0 0 0,-1-1-1 0 0,1 1 1 0 0,-1 0 0 0 0,0 0 0 0 0,0-1 0 0 0,2 4-1 0 0,-1 0-12 0 0,0-2 9 0 0,0-1 0 0 0,-1 0 0 0 0,1 0 0 0 0,-1 1 0 0 0,0-1 0 0 0,0 1 0 0 0,0-1 0 0 0,0 1 0 0 0,0 0-1 0 0,0-1 1 0 0,-1 1 0 0 0,1 5 0 0 0,0-1-37 0 0,-1-4 47 0 0,1 0 0 0 0,-1-1-1 0 0,0 1 1 0 0,0 0 0 0 0,0-1-1 0 0,0 1 1 0 0,-1 0 0 0 0,1-1 0 0 0,-1 1-1 0 0,1 0 1 0 0,-1-1 0 0 0,0 1-1 0 0,0-1 1 0 0,0 1 0 0 0,0-1-1 0 0,-1 1 1 0 0,1-1 0 0 0,-1 0-1 0 0,1 0 1 0 0,-1 0 0 0 0,0 0-1 0 0,0 0 1 0 0,0 0 0 0 0,0 0 0 0 0,0 0-1 0 0,0-1 1 0 0,-5 3 0 0 0,3-2 23 0 0,1-1 0 0 0,-1 0 0 0 0,1 0 1 0 0,-1 0-1 0 0,1-1 0 0 0,-1 1 0 0 0,0-1 1 0 0,1 0-1 0 0,-1 0 0 0 0,0 0 0 0 0,1 0 1 0 0,-1-1-1 0 0,1 1 0 0 0,-1-1 0 0 0,0 0 1 0 0,1 0-1 0 0,0 0 0 0 0,-1-1 0 0 0,1 1 1 0 0,-5-4-1 0 0,0 0 58 0 0,1-1 0 0 0,-1 0 0 0 0,-9-11 0 0 0,8 8-51 0 0,1-5 13 0 0,6 11-80 0 0,10-3-1660 0 0,25-15 1203 0 0,-24 15-12 0 0,-2 10-875 0 0,29 14 468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198 112 431 0 0,'0'0'1144'0'0,"-2"-5"-696"0"0,-1-6 170 0 0,-1 1-1 0 0,0-1 1 0 0,-1 1-1 0 0,0 0 0 0 0,-7-11 1 0 0,10 19-477 0 0,1-1-1 0 0,-1 1 1 0 0,0 0 0 0 0,0 0 0 0 0,0-1 0 0 0,0 1-1 0 0,0 0 1 0 0,-1 1 0 0 0,1-1 0 0 0,-1 0 0 0 0,1 1-1 0 0,-1-1 1 0 0,0 1 0 0 0,1 0 0 0 0,-1 0-1 0 0,0 0 1 0 0,0 0 0 0 0,0 0 0 0 0,0 1 0 0 0,0-1-1 0 0,0 1 1 0 0,0 0 0 0 0,0 0 0 0 0,0 0 0 0 0,1 0-1 0 0,-1 0 1 0 0,-3 1 0 0 0,1 1-58 0 0,0-1 1 0 0,1 1-1 0 0,-1 0 1 0 0,1 0-1 0 0,0 1 0 0 0,0-1 1 0 0,0 1-1 0 0,0 0 1 0 0,0 0-1 0 0,0 0 0 0 0,1 0 1 0 0,-1 1-1 0 0,1-1 1 0 0,0 1-1 0 0,0 0 0 0 0,1 0 1 0 0,-1 0-1 0 0,1 0 1 0 0,0 1-1 0 0,0-1 0 0 0,0 1 1 0 0,0-1-1 0 0,-1 8 1 0 0,1-1-12 0 0,0 0 1 0 0,0 0 0 0 0,1 0 0 0 0,1 0-1 0 0,-1 0 1 0 0,2 0 0 0 0,0 0 0 0 0,0 0 0 0 0,4 13-1 0 0,1-10 17 0 0,-4-12-79 0 0,-1 1 113 0 0,8-1-31 0 0,26 4 10 0 0,-26-5 113 0 0,1-5-76 0 0,27-14 11 0 0,-28 14 2 0 0,-1-2-9 0 0,22-16-40 0 0,-23 16-21 0 0,1-1-2 0 0,28-26-1 0 0,2-7-18 0 0,-8 7-33 0 0,-24 28 6 0 0,-5 8 8 0 0,0 7 33 0 0,0 1-1 0 0,-1 0 1 0 0,-1 0 0 0 0,-2 14-1 0 0,1-8-11 0 0,-24 138-32 0 0,26-152-50 0 0,0-2-185 0 0,18-46-7276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0 2071 0 0,'-8'5'408'0'0,"4"2"489"0"0,-1-1 0 0 0,1 1 0 0 0,0 0-1 0 0,1 1 1 0 0,0-1 0 0 0,0 1 0 0 0,-3 10-1 0 0,-9 57 1979 0 0,14-72-2788 0 0,-8 65-1153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15803,'2447'251'0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13937,'610'1048'0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137 165 287 0 0,'0'0'400'0'0,"-1"2"-220"0"0,-5 4 32 0 0,4-5 4 0 0,-10 2 226 0 0,-20-1 603 0 0,26-2-884 0 0,2-2 95 0 0,-59-45 1872 0 0,62 45-2042 0 0,0 1-1 0 0,0 0 0 0 0,0 0 0 0 0,0-1 0 0 0,0 1 0 0 0,0-1 0 0 0,0 1 1 0 0,1-1-1 0 0,-1 1 0 0 0,1-1 0 0 0,-1 1 0 0 0,1-1 0 0 0,0 1 1 0 0,-1-1-1 0 0,1 1 0 0 0,0-1 0 0 0,0 0 0 0 0,0 1 0 0 0,1-4 0 0 0,-1 3-198 0 0,0-3 643 0 0,7-1-435 0 0,1-2-65 0 0,-1 2 7 0 0,-1 0 1 0 0,0 0-1 0 0,5-8 0 0 0,10-11 57 0 0,-20 24-89 0 0,-1 1-1 0 0,0-1 0 0 0,1 0 1 0 0,0 1-1 0 0,-1-1 0 0 0,1 1 1 0 0,-1-1-1 0 0,1 1 0 0 0,0-1 1 0 0,-1 1-1 0 0,1 0 0 0 0,0-1 1 0 0,-1 1-1 0 0,1 0 0 0 0,0-1 0 0 0,0 1 1 0 0,0 0-1 0 0,-1 0 0 0 0,1 0 1 0 0,1-1-1 0 0,2 0 3 0 0,1 0 1 0 0,0 0-1 0 0,0 1 0 0 0,-1-1 1 0 0,1 1-1 0 0,0 0 0 0 0,6 1 1 0 0,-9-1-7 0 0,1 1 1 0 0,-1 0-1 0 0,0 0 0 0 0,1 0 1 0 0,-1 0-1 0 0,0 1 1 0 0,0-1-1 0 0,0 1 0 0 0,0-1 1 0 0,0 1-1 0 0,0-1 1 0 0,0 1-1 0 0,-1 0 1 0 0,1 0-1 0 0,2 3 0 0 0,-1 0 6 0 0,-1-1 0 0 0,1 1 0 0 0,-1-1 0 0 0,0 1 0 0 0,0 0 0 0 0,1 5-1 0 0,2 26 6 0 0,-5-7-28 0 0,0-21-3 0 0,0-6 6 0 0,0 0 1 0 0,0 0-1 0 0,0 0 1 0 0,-1 0 0 0 0,1 0-1 0 0,-1 0 1 0 0,1 0-1 0 0,-1 0 1 0 0,-1 3-1 0 0,-4 11-48 0 0,6-15 51 0 0,-1 1-1 0 0,1-1 1 0 0,-1 0 0 0 0,0 1 0 0 0,1-1 0 0 0,-1 0-1 0 0,0 0 1 0 0,0 1 0 0 0,0-1 0 0 0,0 0-1 0 0,0 0 1 0 0,0 0 0 0 0,0 0 0 0 0,0 0-1 0 0,-2 0 1 0 0,-18 5-121 0 0,11-9 101 0 0,3 0-21 0 0,4 2 59 0 0,1 0-5 0 0,1 1 1 0 0,-1 0-1 0 0,1-1 0 0 0,-1 1 1 0 0,1-1-1 0 0,-1 1 0 0 0,1-1 1 0 0,0 0-1 0 0,-1 0 0 0 0,1 1 1 0 0,0-1-1 0 0,0 0 1 0 0,-2-2-1 0 0,-3-5 122 0 0,4 7-109 0 0,0-1 8 0 0,0 1 0 0 0,0-1 0 0 0,0 1 0 0 0,0-1 0 0 0,1 0 0 0 0,-1 0 1 0 0,1 0-1 0 0,-1 0 0 0 0,1 0 0 0 0,0 0 0 0 0,0 0 0 0 0,0 0 0 0 0,-1-3 0 0 0,-4-18 63 0 0,3 3-6 0 0,3 10-14 0 0,6-22-54 0 0,6 1-27 0 0,-9 24-61 0 0,6 9-4 0 0,34 8 74 0 0,-38-8 11 0 0,0 1 0 0 0,0-1 0 0 0,0 1 0 0 0,0 0 1 0 0,-1 0-1 0 0,6 5 0 0 0,14 16-6 0 0,-23-23-3 0 0,-1-1 1 0 0,0 1 0 0 0,1-1-1 0 0,-1 1 1 0 0,1-1-1 0 0,-1 1 1 0 0,0-1 0 0 0,1 1-1 0 0,-1-1 1 0 0,0 1 0 0 0,0-1-1 0 0,1 1 1 0 0,-1 0 0 0 0,0-1-1 0 0,0 1 1 0 0,0 0-1 0 0,0 0 1 0 0,3 25-9 0 0,-5-3 11 0 0,-6-3 0 0 0,-5-9 0 0 0,-4-3-10 0 0,15-7-9 0 0,-1 0 0 0 0,1 0 0 0 0,-1-1 1 0 0,0 1-1 0 0,1-1 0 0 0,-1 1 0 0 0,0-1 1 0 0,1 0-1 0 0,-1 0 0 0 0,0-1 1 0 0,1 1-1 0 0,-1 0 0 0 0,0-1 0 0 0,1 0 1 0 0,-1 1-1 0 0,1-1 0 0 0,-1 0 0 0 0,1 0 1 0 0,-1 0-1 0 0,1-1 0 0 0,0 1 0 0 0,0-1 1 0 0,-1 1-1 0 0,1-1 0 0 0,0 0 0 0 0,0 0 1 0 0,1 0-1 0 0,-1 0 0 0 0,0 0 0 0 0,1 0 1 0 0,-1 0-1 0 0,1 0 0 0 0,-2-3 0 0 0,-10-20 2 0 0,11 19 15 0 0,2 0-7 0 0,-2-2-39 0 0,1-7 24 0 0,2 5-37 0 0,6-16-22 0 0,-3 13-10 0 0,-2 11 89 0 0,-1-1-1 0 0,1 0 1 0 0,-1 1-1 0 0,1-1 1 0 0,0 1 0 0 0,0 0-1 0 0,0 0 1 0 0,0 0-1 0 0,5-3 1 0 0,-1 1 17 0 0,0 1 1 0 0,0 0-1 0 0,1 1 0 0 0,10-4 1 0 0,-17 6-14 0 0,10-3 158 0 0,-4 9-66 0 0,16 16 4 0 0,-16-17 98 0 0,-3 0-90 0 0,8 17 6 0 0,-8-16 106 0 0,-4-3-154 0 0,0 2-39 0 0,-1 0-1 0 0,0 0 1 0 0,0-1 0 0 0,-1 1 0 0 0,1-1 0 0 0,-1 1 0 0 0,0-1 0 0 0,-1 0 0 0 0,1 0 0 0 0,0 0-1 0 0,-7 4 1 0 0,3 0-11 0 0,6-6-18 0 0,-1-1 1 0 0,1 1-1 0 0,0-1 0 0 0,-1 1 0 0 0,1-1 0 0 0,-1 0 0 0 0,1 1 0 0 0,-1-1 1 0 0,0 0-1 0 0,1 0 0 0 0,-1 0 0 0 0,0 0 0 0 0,0-1 0 0 0,-3 2 0 0 0,-3-1-324 0 0,0 0 0 0 0,1-1 0 0 0,-1 0 0 0 0,0 0-1 0 0,-12-2 1 0 0,19 2-125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9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9295 0 0,'5'2'5158'0'0,"7"5"-2618"0"0,-5-1-2104 0 0,-1-1-1 0 0,-1 1 1 0 0,1 0 0 0 0,-1 1 0 0 0,0-1 0 0 0,-1 1 0 0 0,0 0 0 0 0,0 0 0 0 0,0 0 0 0 0,-1 1 0 0 0,0-1 0 0 0,0 1 0 0 0,2 10 0 0 0,1 11-145 0 0,-1 1 0 0 0,1 38 0 0 0,-3-26 11 0 0,15 153-114 0 0,-14-161-504 0 0,-4-70-8577 0 0,0 21 6714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01.8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100 217 287 0 0,'-4'1'22'0'0,"3"-1"84"0"0,-1 1-37 0 0,-1-1-1 0 0,1 0 0 0 0,-1 1 1 0 0,1-1-1 0 0,0 0 0 0 0,-1-1 1 0 0,-3 0-1 0 0,4 1-16 0 0,0-1 0 0 0,0 0 0 0 0,0 1 0 0 0,0-1 0 0 0,1 0 1 0 0,-1 0-1 0 0,0 0 0 0 0,0-1 0 0 0,1 1 0 0 0,-1 0 0 0 0,1 0 0 0 0,0-1 0 0 0,-1 1 0 0 0,1-1 0 0 0,0 0 0 0 0,0 1 0 0 0,0-1 0 0 0,-2-3 0 0 0,1 2 188 0 0,2-3-8 0 0,-4-19-34 0 0,4 19-20 0 0,0-1-2 0 0,2-21-10 0 0,-1 21 52 0 0,2-1-122 0 0,8-22-5 0 0,-8 23 133 0 0,6 3-165 0 0,-4 1-54 0 0,1 1-1 0 0,0 0 1 0 0,-1 0 0 0 0,12-1 0 0 0,-16 3-2 0 0,0 0-1 0 0,0 0 1 0 0,0 0 0 0 0,0 0 0 0 0,0 0-1 0 0,0 0 1 0 0,0 0 0 0 0,0 1 0 0 0,0-1 0 0 0,0 1-1 0 0,0-1 1 0 0,0 0 0 0 0,-1 1 0 0 0,1 0-1 0 0,0-1 1 0 0,0 1 0 0 0,0-1 0 0 0,-1 1 0 0 0,1 0-1 0 0,0 0 1 0 0,-1-1 0 0 0,1 1 0 0 0,0 1-1 0 0,7 13 81 0 0,-8-11-45 0 0,1-1-1 0 0,-1 0 0 0 0,0 0 1 0 0,0 0-1 0 0,0 0 1 0 0,0 1-1 0 0,0-1 0 0 0,-1 0 1 0 0,0 0-1 0 0,1 0 1 0 0,-1 0-1 0 0,0 0 0 0 0,-1 0 1 0 0,1 0-1 0 0,0 0 1 0 0,-1 0-1 0 0,0-1 0 0 0,1 1 1 0 0,-1 0-1 0 0,-4 3 1 0 0,5-4-4 0 0,-1-1 1 0 0,1 0 0 0 0,-1 1-1 0 0,1-1 1 0 0,0 0 0 0 0,-1 0-1 0 0,0 0 1 0 0,1 0 0 0 0,-1 0 0 0 0,0-1-1 0 0,1 1 1 0 0,-1 0 0 0 0,0-1-1 0 0,0 1 1 0 0,1-1 0 0 0,-1 0-1 0 0,0 1 1 0 0,0-1 0 0 0,0 0 0 0 0,0 0-1 0 0,0 0 1 0 0,1-1 0 0 0,-1 1-1 0 0,0 0 1 0 0,0-1 0 0 0,0 1-1 0 0,1-1 1 0 0,-1 1 0 0 0,0-1 0 0 0,0 0-1 0 0,1 0 1 0 0,-1 0 0 0 0,1 0-1 0 0,-1 0 1 0 0,1 0 0 0 0,-2-2-1 0 0,-6-4 114 0 0,6 4-90 0 0,-1 0-1 0 0,1-1 1 0 0,-1 1 0 0 0,1-1 0 0 0,0 0 0 0 0,1 0-1 0 0,-1 0 1 0 0,1 0 0 0 0,-5-9 0 0 0,6 11-58 0 0,1 0 0 0 0,-1 0 0 0 0,0 0 0 0 0,0 0 1 0 0,1-1-1 0 0,-1 1 0 0 0,1-3 0 0 0,1-29-321 0 0,8 29 227 0 0,29-14-2 0 0,-29 14 0 0 0,-1 7 16 0 0,24 7 54 0 0,-31-9 23 0 0,-1 1 1 0 0,1-1-1 0 0,0 0 1 0 0,0 0-1 0 0,-1 0 1 0 0,1 0-1 0 0,-1 1 1 0 0,1-1-1 0 0,0 0 1 0 0,-1 1-1 0 0,1-1 1 0 0,0 1-1 0 0,-1-1 1 0 0,1 0-1 0 0,-1 1 1 0 0,1 0-1 0 0,11 14 8 0 0,-11-14 7 0 0,-1-1 0 0 0,0 1 0 0 0,1 0 0 0 0,-1 0-1 0 0,0 0 1 0 0,0-1 0 0 0,0 1 0 0 0,0 0 0 0 0,0 0 0 0 0,0 0-1 0 0,0 0 1 0 0,0-1 0 0 0,0 1 0 0 0,0 0 0 0 0,0 0-1 0 0,-1 0 1 0 0,1 0 0 0 0,0-1 0 0 0,0 1 0 0 0,-1 0-1 0 0,1 0 1 0 0,-1-1 0 0 0,1 1 0 0 0,0 0 0 0 0,-1-1-1 0 0,0 1 1 0 0,0 0 0 0 0,-1 3 50 0 0,-1-1 0 0 0,0 1 1 0 0,0-1-1 0 0,0 0 0 0 0,0 0 0 0 0,-1-1 0 0 0,1 1 1 0 0,-1-1-1 0 0,-4 3 0 0 0,7-4-35 0 0,-1-1 0 0 0,1 1 0 0 0,-1-1 1 0 0,1 1-1 0 0,-1-1 0 0 0,0 0 0 0 0,1 0 0 0 0,-1 1 0 0 0,1-1 0 0 0,-1 0 1 0 0,0 0-1 0 0,1-1 0 0 0,-1 1 0 0 0,0 0 0 0 0,1 0 0 0 0,-1-1 0 0 0,1 1 1 0 0,-1-1-1 0 0,1 0 0 0 0,-1 1 0 0 0,1-1 0 0 0,-1 0 0 0 0,1 0 0 0 0,0 0 1 0 0,-1 0-1 0 0,1 0 0 0 0,0 0 0 0 0,0 0 0 0 0,0 0 0 0 0,0 0 0 0 0,0-1 1 0 0,0 1-1 0 0,0 0 0 0 0,-1-3 0 0 0,2-4-111 0 0,4-18-5 0 0,-3 20 5 0 0,7 0-159 0 0,23-18 222 0 0,-23 18-33 0 0,-1 8-139 0 0,23 8 134 0 0,-30-10 59 0 0,1 0 0 0 0,-1 0-1 0 0,1 1 1 0 0,-1-1 0 0 0,0 0-1 0 0,1 0 1 0 0,-1 0 0 0 0,0 1-1 0 0,0-1 1 0 0,1 0 0 0 0,-1 1-1 0 0,0-1 1 0 0,1 0-1 0 0,-1 0 1 0 0,0 1 0 0 0,0-1-1 0 0,0 0 1 0 0,1 1 0 0 0,-1-1-1 0 0,0 0 1 0 0,0 1 0 0 0,0-1-1 0 0,0 1 1 0 0,0-1 0 0 0,0 0-1 0 0,1 1 1 0 0,-1-1 0 0 0,0 1-1 0 0,0-1 1 0 0,0 0-1 0 0,0 1 1 0 0,-1-1 0 0 0,1 1-1 0 0,0-1 1 0 0,0 4-52 0 0,-1-1-1 0 0,1 1 0 0 0,-1-1 1 0 0,0 0-1 0 0,0 1 0 0 0,0-1 0 0 0,-1 0 1 0 0,1 0-1 0 0,-3 4 0 0 0,-1 2-812 0 0,2-4-792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48 775 0 0,'0'0'434'0'0,"0"-4"-236"0"0,1-14 29 0 0,-1 14 112 0 0,1 0 49 0 0,-2-13 2909 0 0,-3 26-2372 0 0,1 11-426 0 0,0 0 0 0 0,0 34 0 0 0,2-26-210 0 0,-6 97 325 0 0,-4 126 28 0 0,11-249-629 0 0,0-1 0 0 0,0 1-1 0 0,0-1 1 0 0,0 0 0 0 0,0 1 0 0 0,0-1 0 0 0,1 1 0 0 0,-1-1 0 0 0,0 0 0 0 0,2 2 0 0 0,-1 10 603 0 0,11-18-502 0 0,2-1-103 0 0,24-12 0 0 0,-28 11-15 0 0,0 0 0 0 0,12-12 0 0 0,-22 19 4 0 0,16-12-58 0 0,18-7-8 0 0,-32 18 61 0 0,-1 0-1 0 0,0 0 0 0 0,1 0 0 0 0,-1 1 0 0 0,1-1 0 0 0,-1 1 1 0 0,1-1-1 0 0,-1 1 0 0 0,1 0 0 0 0,2-1 0 0 0,-4 1 6 0 0,8-1-13 0 0,-1 0 0 0 0,1 0-1 0 0,16 2 1 0 0,-21-1 12 0 0,1 1 0 0 0,0 0 0 0 0,0 0 0 0 0,-1 0 0 0 0,1 0 0 0 0,-1 1 0 0 0,1-1 0 0 0,-1 1 0 0 0,0 0 0 0 0,5 4 0 0 0,-5-4 1 0 0,-1 0 0 0 0,1 1 0 0 0,-1-1 0 0 0,0 1 0 0 0,1-1 0 0 0,-1 1 0 0 0,-1 0 0 0 0,1 0 0 0 0,1 4 0 0 0,-1-3 0 0 0,0 1 0 0 0,0 0 0 0 0,-1 0 0 0 0,1 8 0 0 0,-1 14 0 0 0,-4-3 11 0 0,1-20 0 0 0,0 0-1 0 0,0 1 1 0 0,0-1 0 0 0,0 0 0 0 0,-1 0-1 0 0,0 0 1 0 0,1 0 0 0 0,-1 0 0 0 0,-1-1-1 0 0,1 1 1 0 0,-1-1 0 0 0,1 0 0 0 0,-1 0-1 0 0,0 0 1 0 0,0-1 0 0 0,0 1 0 0 0,-6 2-1 0 0,1-1-19 0 0,1-1 0 0 0,0 1 0 0 0,-1-1 0 0 0,0-1 0 0 0,0 0 0 0 0,0 0 0 0 0,0-1 0 0 0,-12 1 0 0 0,18-3-59 0 0,0 1 0 0 0,0 0 0 0 0,0-1 0 0 0,0 0 0 0 0,-1 1 0 0 0,1-1-1 0 0,0-1 1 0 0,0 1 0 0 0,1 0 0 0 0,-1-1 0 0 0,0 1 0 0 0,0-1 0 0 0,1 0 0 0 0,-1 0 0 0 0,1 0 0 0 0,-4-4 0 0 0,2 3-571 0 0,1-1 1 0 0,0 0 0 0 0,1 1 0 0 0,-1-1 0 0 0,-3-8-1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0 2039 0 0,'0'0'2344'0'0,"-2"2"-1554"0"0,-3 2-435 0 0,0 0 0 0 0,1 0 0 0 0,0 1 1 0 0,0-1-1 0 0,0 1 0 0 0,1 0 0 0 0,0 0 1 0 0,0 0-1 0 0,0 1 0 0 0,-3 8 0 0 0,-3 9 264 0 0,-7 29 0 0 0,11-30-1003 0 0,1 0 0 0 0,-1 31 0 0 0,5-49-464 0 0,0 2-1284 0 0,4 20-551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61 143 0 0,'-11'-9'6467'0'0,"12"8"-6358"0"0,21-27 306 0 0,-17 21 836 0 0,4 5-1025 0 0,29-9-30 0 0,-29 9 404 0 0,-1 5-504 0 0,-1 0-76 0 0,0 0 0 0 0,0 1 0 0 0,6 4 0 0 0,-11-6-19 0 0,0-1-1 0 0,0 1 0 0 0,0 0 1 0 0,0 0-1 0 0,-1 0 0 0 0,1 0 0 0 0,-1 0 1 0 0,3 4-1 0 0,-2 2-64 0 0,-6 23-101 0 0,2-27 122 0 0,1 1-55 0 0,-1-1 0 0 0,1 0 0 0 0,-1 0 0 0 0,0 0 1 0 0,0 0-1 0 0,-1 0 0 0 0,1-1 0 0 0,-1 1 0 0 0,0-1 0 0 0,0 1 0 0 0,0-1 0 0 0,0 0 0 0 0,-7 5 0 0 0,3-4-26 0 0,0-2 47 0 0,5-1 1 0 0,11 1-620 0 0,34 11 685 0 0,-35-10 15 0 0,-1 1 0 0 0,13 8-1 0 0,-20-12-3 0 0,0 1 4 0 0,1-1 0 0 0,0 1 0 0 0,0-1 0 0 0,-1 1 1 0 0,1-1-1 0 0,0 1 0 0 0,-1-1 0 0 0,1 1 0 0 0,-1 0 0 0 0,1-1 0 0 0,-1 1 0 0 0,2 1 0 0 0,8 16 63 0 0,-7-14 12 0 0,-4 0 7 0 0,0-1-25 0 0,1 1 0 0 0,-1 0 0 0 0,-1-1 0 0 0,1 1-1 0 0,0-1 1 0 0,-1 1 0 0 0,0-1 0 0 0,0 0 0 0 0,0 1 0 0 0,0-1-1 0 0,0 0 1 0 0,-6 5 0 0 0,4-5-21 0 0,0 0-1 0 0,-1 0 1 0 0,0 0-1 0 0,1 0 1 0 0,-1-1-1 0 0,0 0 1 0 0,0 0-1 0 0,0 0 1 0 0,0-1-1 0 0,0 0 1 0 0,0 0-1 0 0,-1 0 1 0 0,-7 0-1 0 0,3-1-52 0 0,-6-3-86 0 0,-32-15-2657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14154,'1587'0'0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103 122 431 0 0,'-8'7'535'0'0,"6"-5"-404"0"0,0-1 0 0 0,0 1 0 0 0,0-1 0 0 0,-1 1 0 0 0,1-1 0 0 0,-1 0 0 0 0,1 0 0 0 0,0 0 0 0 0,-1 0 0 0 0,0 0 0 0 0,1-1 0 0 0,-1 1 0 0 0,1-1 0 0 0,-1 0 0 0 0,0 0 0 0 0,1 0 0 0 0,-1 0 0 0 0,0 0 0 0 0,1 0 0 0 0,-1-1 0 0 0,0 1 0 0 0,1-1 0 0 0,-1 0 0 0 0,1 1 0 0 0,-1-1 0 0 0,1-1-1 0 0,-1 1 1 0 0,1 0 0 0 0,-4-3 0 0 0,5 3 237 0 0,-1-2-17 0 0,-5-10-72 0 0,5 10-30 0 0,1-1-8 0 0,-2-14-19 0 0,2 14 35 0 0,2-2-152 0 0,5-18-6 0 0,-5 18 174 0 0,5 0-189 0 0,19-20 4 0 0,-19 19 0 0 0,4 7-4 0 0,-2-1-72 0 0,0 1 0 0 0,1 1-1 0 0,11 1 1 0 0,-15-1-16 0 0,-1 0 1 0 0,0 0-1 0 0,0 1 1 0 0,0-1-1 0 0,0 1 1 0 0,0 0-1 0 0,0 1 1 0 0,5 3-1 0 0,-6-4 3 0 0,-1 0 0 0 0,0 0-1 0 0,0 0 1 0 0,0 0 0 0 0,0 0 0 0 0,0 1 0 0 0,-1-1 0 0 0,4 5-1 0 0,-5-6 2 0 0,0 0 0 0 0,1 0 0 0 0,-1 0 0 0 0,0 0 0 0 0,1 0 0 0 0,-1 0 0 0 0,0 0 0 0 0,0 0 0 0 0,0 0 0 0 0,0 0 0 0 0,0 0 0 0 0,0 0 0 0 0,0 0 0 0 0,-1 0 0 0 0,1 1 0 0 0,-6 10 11 0 0,3-8 16 0 0,-1 0 0 0 0,1-1 0 0 0,-1 0 0 0 0,0 1 0 0 0,0-1 0 0 0,0-1 0 0 0,0 1 0 0 0,0-1 0 0 0,-1 1 0 0 0,1-1 0 0 0,-1-1 0 0 0,0 1 0 0 0,1-1 0 0 0,-1 1-1 0 0,0-1 1 0 0,0-1 0 0 0,-7 1 0 0 0,9-1 44 0 0,-7-2 71 0 0,8 1-88 0 0,0-1 0 0 0,1 0-1 0 0,-1 1 1 0 0,0-1 0 0 0,1 0 0 0 0,-1 0-1 0 0,-1-3 1 0 0,3 4-48 0 0,-1 0 1 0 0,1 0-1 0 0,-1 0 0 0 0,1 0 0 0 0,-1-1 1 0 0,1 1-1 0 0,-1 0 0 0 0,1 0 1 0 0,0 0-1 0 0,0 0 0 0 0,-1 0 0 0 0,1-1 1 0 0,0 1-1 0 0,0-1 0 0 0,0-2 7 0 0,0-5 40 0 0,2-12-56 0 0,-2 21-1 0 0,0-1-1 0 0,0 0 0 0 0,0 0 0 0 0,1 0 0 0 0,-1 1 0 0 0,0-1 1 0 0,0 0-1 0 0,1 1 0 0 0,-1-1 0 0 0,0 0 0 0 0,1 0 0 0 0,-1 1 1 0 0,1-1-1 0 0,-1 1 0 0 0,2-2 0 0 0,0-2-4 0 0,1 1 1 0 0,0-1-1 0 0,0 1 0 0 0,0 0 1 0 0,0-1-1 0 0,1 1 0 0 0,5-3 1 0 0,-6 4 7 0 0,0 0 0 0 0,1 1 0 0 0,0-1 0 0 0,-1 1 0 0 0,1 0 0 0 0,0 0 0 0 0,-1 0-1 0 0,1 0 1 0 0,0 1 0 0 0,0 0 0 0 0,0 0 0 0 0,5 0 0 0 0,-4 1 3 0 0,-1 0 0 0 0,1 0 0 0 0,-1 0 0 0 0,0 1 0 0 0,1 0-1 0 0,-1 0 1 0 0,6 3 0 0 0,-10-4 1 0 0,1-1 0 0 0,0 0 0 0 0,-1 0 0 0 0,1 1 0 0 0,-1-1 1 0 0,1 0-1 0 0,0 1 0 0 0,-1-1 0 0 0,1 1 0 0 0,-1-1 0 0 0,1 1 0 0 0,-1-1 0 0 0,0 1 0 0 0,1-1 0 0 0,-1 1 0 0 0,1 0 1 0 0,-1-1-1 0 0,1 2 0 0 0,8 17 25 0 0,-8-17-18 0 0,0 0 0 0 0,-1 1 0 0 0,1-1 1 0 0,-1 0-1 0 0,1 0 0 0 0,-1 0 0 0 0,0 0 1 0 0,0 1-1 0 0,0-1 0 0 0,0 0 0 0 0,0 0 1 0 0,0 0-1 0 0,-1 1 0 0 0,0 2 0 0 0,0-1 7 0 0,0-1 4 0 0,-1 1-1 0 0,0-1 0 0 0,0 1 1 0 0,0-1-1 0 0,0 0 0 0 0,0 0 1 0 0,-1 0-1 0 0,1 0 0 0 0,-1 0 1 0 0,0 0-1 0 0,0-1 0 0 0,0 0 1 0 0,0 1-1 0 0,0-1 0 0 0,-7 3 1 0 0,8-3-17 0 0,-1-1 0 0 0,0 1-1 0 0,-1-1 1 0 0,1 1 0 0 0,0-1 0 0 0,0 0 0 0 0,0 0 0 0 0,-1 0 0 0 0,1-1 0 0 0,-1 1 0 0 0,1-1 0 0 0,0 0 0 0 0,-1 0 0 0 0,1 0 0 0 0,-1 0 0 0 0,1-1-1 0 0,0 1 1 0 0,-7-3 0 0 0,2-3-4 0 0,-3-5-21 0 0,2-2-80 0 0,8 11-1 0 0,0-2 6 0 0,-1-13-13 0 0,2 13-56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204 145 775 0 0,'0'0'1723'0'0,"0"-6"-1126"0"0,-1-16 13 0 0,1 17 6 0 0,-1 0 6 0 0,-1-4-65 0 0,0 0 0 0 0,-6-16-1 0 0,6 21-382 0 0,0 0 0 0 0,0 0 0 0 0,0 1 0 0 0,0-1 0 0 0,-1 1 0 0 0,0-1-1 0 0,1 1 1 0 0,-1 0 0 0 0,0 0 0 0 0,-7-5 0 0 0,6 5-132 0 0,0 0-1 0 0,0 1 0 0 0,0 0 1 0 0,-1 0-1 0 0,1 0 1 0 0,-1 1-1 0 0,1-1 1 0 0,-1 1-1 0 0,0 0 1 0 0,1 1-1 0 0,-8-1 1 0 0,9 1-26 0 0,0 0 0 0 0,1 0 0 0 0,-1 0 0 0 0,0 1 0 0 0,0-1 0 0 0,0 1 0 0 0,1 0 0 0 0,-1 0 0 0 0,0 0 0 0 0,1 0 0 0 0,-1 0 0 0 0,1 1-1 0 0,-1-1 1 0 0,1 1 0 0 0,-1 0 0 0 0,1-1 0 0 0,0 1 0 0 0,0 0 0 0 0,0 0 0 0 0,-2 3 0 0 0,-1 3-13 0 0,0 0 0 0 0,0 0 0 0 0,1 1 0 0 0,0 0 0 0 0,1-1 0 0 0,-1 1 0 0 0,2 0 0 0 0,-1 1 0 0 0,1-1 0 0 0,1 0 0 0 0,0 1 0 0 0,0-1 0 0 0,1 1 0 0 0,0-1 0 0 0,1 1 0 0 0,-1-1 0 0 0,5 14 0 0 0,-5-20 1 0 0,1 0 0 0 0,0-1 0 0 0,0 1 0 0 0,0 0 1 0 0,0-1-1 0 0,3 4 0 0 0,16 16 92 0 0,-15-17 280 0 0,6-8-275 0 0,33-10-5 0 0,-34 10 0 0 0,-2-3-4 0 0,23-18-17 0 0,-23 18-10 0 0,0-1-1 0 0,31-28-10 0 0,4-6-60 0 0,-12 9-70 0 0,-25 26 272 0 0,-4 11-84 0 0,7 12 0 0 0,-9-16-104 0 0,1-1 0 0 0,-1 1 0 0 0,0 0 0 0 0,1-1 0 0 0,-1 1 0 0 0,0 0 0 0 0,1-1 0 0 0,-1 1 0 0 0,0 0 0 0 0,0 0 1 0 0,0-1-1 0 0,0 1 0 0 0,0 0 0 0 0,1-1 0 0 0,-1 1 0 0 0,0 0 0 0 0,-1 0 0 0 0,1-1 0 0 0,0 2 0 0 0,-1 10 111 0 0,5 25 41 0 0,-2-17-178 0 0,-2-16-69 0 0,0 0-56 0 0,-1 9 45 0 0,0-9-146 0 0,-4 5-2646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18 2039 0 0,'0'0'278'0'0,"-1"-3"235"0"0,-4-10 139 0 0,5 13-623 0 0,0 0 1 0 0,-1 0-1 0 0,1 0 1 0 0,0 0-1 0 0,0 0 0 0 0,0 0 1 0 0,0-1-1 0 0,-1 1 0 0 0,1 0 1 0 0,0 0-1 0 0,0 0 0 0 0,0 0 1 0 0,0 0-1 0 0,-1 0 0 0 0,1 0 1 0 0,0 0-1 0 0,0 0 0 0 0,0 0 1 0 0,-1 0-1 0 0,1 0 0 0 0,0 0 1 0 0,0 0-1 0 0,0 0 0 0 0,-1 0 1 0 0,1 0-1 0 0,0 0 0 0 0,0 0 1 0 0,0 0-1 0 0,0 0 1 0 0,-1 0-1 0 0,1 0 0 0 0,0 0 1 0 0,0 0-1 0 0,0 1 0 0 0,0-1 1 0 0,-1 0-1 0 0,-3 3 289 0 0,1-1-42 0 0,0 0-1 0 0,1 0 1 0 0,-1 1 0 0 0,0-1-1 0 0,1 1 1 0 0,-1 0 0 0 0,1-1-1 0 0,0 1 1 0 0,-4 6 0 0 0,-12 31 1049 0 0,15-34-1151 0 0,-6 18 408 0 0,-10 44 0 0 0,17-64-582 0 0,1 0 0 0 0,0 0 0 0 0,0 1 0 0 0,0-1 0 0 0,1 0 0 0 0,-1 8-1 0 0,1-6-27 0 0,0-2-199 0 0,1 1-98 0 0,-1 0 97 0 0,0 5 209 0 0,3-2-3222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297 162 599 0 0,'0'0'2914'0'0,"-1"-2"-2500"0"0,-4-6 2 0 0,3 6 0 0 0,-9-2 848 0 0,-31-4 330 0 0,15 2-1139 0 0,-40-3 0 0 0,60 9-470 0 0,-1 0 1 0 0,0 0-1 0 0,0 0 1 0 0,1 1-1 0 0,-1 0 1 0 0,0 1 0 0 0,1 0-1 0 0,-1 0 1 0 0,-13 6-1 0 0,16-6-26 0 0,2-1 29 0 0,1 0-1 0 0,0 1 1 0 0,0-1 0 0 0,0 0 0 0 0,0 1 0 0 0,0-1 0 0 0,1 1 0 0 0,-4 3-1 0 0,-19 19 25 0 0,23-23 547 0 0,5-7-500 0 0,16-21-38 0 0,-7 12 38 0 0,17-16 29 0 0,-16 15-6 0 0,22-25-4 0 0,-2 3-12 0 0,-27 31 1536 0 0,-2 11-1445 0 0,13 15-12 0 0,-17-19-138 0 0,-1 0 0 0 0,0 1 0 0 0,1-1 0 0 0,-1 0 0 0 0,0 1-1 0 0,1-1 1 0 0,-1 0 0 0 0,0 1 0 0 0,1-1 0 0 0,-1 0 0 0 0,0 1 0 0 0,0-1-1 0 0,0 1 1 0 0,1-1 0 0 0,-1 1 0 0 0,0-1 0 0 0,0 1 0 0 0,0-1 0 0 0,0 0-1 0 0,0 1 1 0 0,5 31 204 0 0,0-3-176 0 0,0 40-1 0 0,-5-64-35 0 0,-2 34-5 0 0,1-28-3 0 0,-3 19-187 0 0,4-28 30 0 0,-2 10-458 0 0,2-10 168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16500,'1769'387'0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121 216 431 0 0,'0'0'464'0'0,"-1"1"-390"0"0,1 0-1 0 0,0-1 0 0 0,-1 1 0 0 0,1 0 0 0 0,-1-1 0 0 0,1 1 0 0 0,-1-1 1 0 0,1 1-1 0 0,-1-1 0 0 0,0 1 0 0 0,1-1 0 0 0,-1 0 0 0 0,-1 1 0 0 0,-6 0 235 0 0,6 0 18 0 0,0-2 8 0 0,-1 1-178 0 0,0-1 0 0 0,0 0 0 0 0,0 0 0 0 0,1 0 0 0 0,-1 0 0 0 0,1-1 0 0 0,-1 1 0 0 0,1 0 0 0 0,-1-1 0 0 0,1 0 0 0 0,0 0 0 0 0,0 0 0 0 0,-3-3 0 0 0,-3-4 147 0 0,6 6-23 0 0,0-1-7 0 0,-6-12-5 0 0,6 12-17 0 0,0-2-10 0 0,-5-18-1 0 0,5 18-16 0 0,2-1-66 0 0,-1-21-29 0 0,1 21 104 0 0,3-1-154 0 0,0-2-52 0 0,9-22 267 0 0,-5 26-230 0 0,20-20 0 0 0,-20 19 91 0 0,0 9-96 0 0,22 3-38 0 0,-29-5-19 0 0,1 0 1 0 0,0 0-1 0 0,-1 0 1 0 0,1 0-1 0 0,0 0 0 0 0,-1 1 1 0 0,1-1-1 0 0,-1 0 0 0 0,1 0 1 0 0,0 1-1 0 0,-1-1 0 0 0,1 0 1 0 0,-1 0-1 0 0,1 1 1 0 0,-1-1-1 0 0,1 1 0 0 0,0 0 1 0 0,4 2 6 0 0,-3-1-2 0 0,0-1 0 0 0,0 1 1 0 0,0 0-1 0 0,-1 0 0 0 0,1 0 0 0 0,0-1 1 0 0,-1 1-1 0 0,2 3 0 0 0,10 15 47 0 0,-12-17-53 0 0,1 0 1 0 0,-1 0 0 0 0,0 0 0 0 0,0 0 0 0 0,1 5-1 0 0,-3 12-13 0 0,-4-2-60 0 0,2-14 36 0 0,1 0 0 0 0,-1-1 0 0 0,1 1 0 0 0,-1 0 0 0 0,-1-1 0 0 0,1 0-1 0 0,0 0 1 0 0,-1 0 0 0 0,1 0 0 0 0,-1 0 0 0 0,0-1 0 0 0,0 0 0 0 0,0 0-1 0 0,0 0 1 0 0,0 0 0 0 0,-1 0 0 0 0,1-1 0 0 0,-1 0 0 0 0,1 0 0 0 0,-1 0-1 0 0,1-1 1 0 0,-1 1 0 0 0,1-1 0 0 0,-1 0 0 0 0,1 0 0 0 0,-1-1 0 0 0,-7-1-1 0 0,-1-1-45 0 0,-2-3-12 0 0,1-4 14 0 0,4 1 78 0 0,10 8 4 0 0,0 1 0 0 0,-1 0 1 0 0,1-1-1 0 0,0 1 0 0 0,0 0 1 0 0,0-1-1 0 0,-1 1 0 0 0,1 0 1 0 0,0-1-1 0 0,0 1 0 0 0,0 0 1 0 0,0-1-1 0 0,0 1 0 0 0,0 0 1 0 0,0-1-1 0 0,0 1 0 0 0,0-1 0 0 0,0 1 1 0 0,0 0-1 0 0,0-1 0 0 0,0 1 1 0 0,0-1-1 0 0,1-25-1 0 0,-1 26-2 0 0,0-1-1 0 0,0 1 1 0 0,0-1 0 0 0,0 1-1 0 0,1 0 1 0 0,-1-1-1 0 0,0 1 1 0 0,0-1-1 0 0,0 1 1 0 0,0-1-1 0 0,0 1 1 0 0,0 0-1 0 0,1-1 1 0 0,-1 1 0 0 0,0-1-1 0 0,0 1 1 0 0,1 0-1 0 0,-1-1 1 0 0,0 1-1 0 0,1 0 1 0 0,-1-1-1 0 0,0 1 1 0 0,1 0-1 0 0,-1-1 1 0 0,0 1 0 0 0,1 0-1 0 0,-1 0 1 0 0,1 0-1 0 0,-1-1 1 0 0,0 1-1 0 0,1 0 1 0 0,0 0-1 0 0,32-20 1 0 0,-25 15 57 0 0,1 8 8 0 0,29 10-51 0 0,-34-11-10 0 0,0 0 0 0 0,0 0-1 0 0,0 1 1 0 0,5 4 0 0 0,-2 1 61 0 0,4 13 8 0 0,-5-1 18 0 0,-8-1 9 0 0,2-13-75 0 0,0-4-6 0 0,-1 0-1 0 0,1 1 0 0 0,-1-1 1 0 0,1 1-1 0 0,-1-1 1 0 0,0 0-1 0 0,0 0 0 0 0,0 1 1 0 0,0-1-1 0 0,0 0 1 0 0,-1 0-1 0 0,1 0 0 0 0,-1 0 1 0 0,1 0-1 0 0,-1 0 1 0 0,0-1-1 0 0,-3 4 0 0 0,1-1 21 0 0,3-2-30 0 0,-1-1 0 0 0,0 1 1 0 0,1-1-1 0 0,-1 1 0 0 0,0-1 1 0 0,0 0-1 0 0,1 1 1 0 0,-1-1-1 0 0,0 0 0 0 0,0 0 1 0 0,0-1-1 0 0,0 1 0 0 0,-1 0 1 0 0,1-1-1 0 0,0 1 1 0 0,0-1-1 0 0,-4 1 0 0 0,-8 0-8 0 0,2-4 0 0 0,9 2 6 0 0,2 0 0 0 0,0 1-1 0 0,0-1 0 0 0,0 1 1 0 0,0-1-1 0 0,0 1 0 0 0,1-1 0 0 0,-1 0 1 0 0,0 1-1 0 0,0-1 0 0 0,0 0 1 0 0,1 0-1 0 0,-1 0 0 0 0,0-1 0 0 0,-8-10 11 0 0,0-10-16 0 0,2-10 0 0 0,8 1-16 0 0,0 25-64 0 0,4-1 0 0 0,18-22 51 0 0,-22 28 26 0 0,-1 0 0 0 0,1 0 0 0 0,0 0-1 0 0,-1 1 1 0 0,1-1 0 0 0,0 0 0 0 0,0 1 0 0 0,-1-1 0 0 0,1 0 0 0 0,0 1 0 0 0,0-1-1 0 0,0 1 1 0 0,0-1 0 0 0,0 1 0 0 0,0 0 0 0 0,1-1 0 0 0,8-3 3 0 0,0 1 0 0 0,16-4 0 0 0,-19 6 16 0 0,0 1 0 0 0,1 0 1 0 0,12 1-1 0 0,-12-1 201 0 0,-4 4-135 0 0,8 12 36 0 0,-9-12 12 0 0,-3 5 66 0 0,0-8-188 0 0,0 0 0 0 0,0-1 0 0 0,0 1 0 0 0,0 0 0 0 0,0 0 0 0 0,0 0 0 0 0,0 0 0 0 0,-1-1 0 0 0,1 1 0 0 0,0 0 0 0 0,0 0 0 0 0,-1-1 0 0 0,1 1 0 0 0,0 0 0 0 0,-1 0 0 0 0,1-1 0 0 0,-1 1 0 0 0,0 0 0 0 0,-4 7-13 0 0,-1-1 0 0 0,-1 0 0 0 0,1 0 0 0 0,-1-1 0 0 0,0 0 1 0 0,-1 0-1 0 0,1 0 0 0 0,-1-1 0 0 0,0 0 0 0 0,-9 3 0 0 0,-12 0-1003 0 0,26-7 659 0 0,1-1-156 0 0,-8-2-967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02.3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89 599 0 0,'0'5'2978'0'0,"3"-13"-2482"0"0,11-23 16 0 0,-11 23 956 0 0,1 1-1051 0 0,0-3-234 0 0,10-19 2810 0 0,-6 31-2886 0 0,24 9 11 0 0,-31-10-108 0 0,0-1-1 0 0,-1 1 1 0 0,1-1-1 0 0,0 1 1 0 0,-1 0-1 0 0,1 0 1 0 0,0-1-1 0 0,-1 1 1 0 0,1 0-1 0 0,-1 0 1 0 0,1 0-1 0 0,-1-1 1 0 0,1 1-1 0 0,-1 0 1 0 0,1 0-1 0 0,-1 0 1 0 0,0 0-1 0 0,0 0 1 0 0,1 0-1 0 0,-1 0 1 0 0,0 0-1 0 0,0 0 1 0 0,0 0-1 0 0,0 0 1 0 0,0 0-1 0 0,0 0 1 0 0,-1 0-1 0 0,1 1 1 0 0,-1 3 41 0 0,0 25 134 0 0,-11 57 0 0 0,-1 2 97 0 0,12-81-429 0 0,1 4 363 0 0,0 7-5202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271 367 1151 0 0,'0'0'2202'0'0,"0"-6"-1660"0"0,-2-19-14 0 0,1 19 375 0 0,1 4-837 0 0,0 0-1 0 0,-1 1 1 0 0,1-1 0 0 0,-1 1-1 0 0,1-1 1 0 0,-1 0 0 0 0,1 1-1 0 0,-1-1 1 0 0,0 1 0 0 0,-2-3-1 0 0,1-1 65 0 0,0 0 234 0 0,-1 1-20 0 0,-2-3-139 0 0,-1-1 0 0 0,0 1 0 0 0,0 0 0 0 0,0 1 0 0 0,-1 0 0 0 0,-11-9 0 0 0,14 12-182 0 0,-1 0 0 0 0,1 1 1 0 0,-1-1-1 0 0,0 1 0 0 0,0 0 1 0 0,1 0-1 0 0,-1 1 0 0 0,0-1 1 0 0,0 1-1 0 0,-1 0 0 0 0,1 0 1 0 0,0 1-1 0 0,-10 0 0 0 0,10 1-34 0 0,1 0 0 0 0,0 0 0 0 0,0 0 0 0 0,0 1-1 0 0,0-1 1 0 0,0 1 0 0 0,0 0 0 0 0,0 0 0 0 0,0 1-1 0 0,1-1 1 0 0,-1 1 0 0 0,-3 4 0 0 0,2-2 3 0 0,0 0 0 0 0,1 1 0 0 0,0 0 0 0 0,0 0 1 0 0,1 0-1 0 0,-1 0 0 0 0,-1 7 0 0 0,-2 5 7 0 0,2 0-1 0 0,0 1 0 0 0,1 0 1 0 0,-3 32-1 0 0,7-42-3 0 0,-2-2-1 0 0,2 0 0 0 0,-1 1 0 0 0,1-1-1 0 0,0 0 1 0 0,1 1 0 0 0,-1-1 0 0 0,1 0 0 0 0,1 0 0 0 0,4 14 0 0 0,1-4-21 0 0,-7-16 24 0 0,0-1 1 0 0,0 0-1 0 0,0 1 1 0 0,1-1-1 0 0,-1 0 1 0 0,0 1-1 0 0,0-1 1 0 0,0 0-1 0 0,1 1 0 0 0,-1-1 1 0 0,0 0-1 0 0,1 1 1 0 0,-1-1-1 0 0,0 0 1 0 0,1 0-1 0 0,-1 1 1 0 0,0-1-1 0 0,1 0 0 0 0,-1 0 1 0 0,0 0-1 0 0,1 1 1 0 0,-1-1-1 0 0,1 0 1 0 0,0 0-1 0 0,22 10-66 0 0,-22-9 66 0 0,-1-1 0 0 0,1 0 1 0 0,-1 0-1 0 0,1 1 0 0 0,-1-1 1 0 0,1 0-1 0 0,-1 0 0 0 0,1 0 1 0 0,-1 0-1 0 0,1 0 0 0 0,-1 0 1 0 0,1 0-1 0 0,-1 0 0 0 0,1 0 1 0 0,-1 0-1 0 0,1 0 0 0 0,-1 0 1 0 0,1 0-1 0 0,-1 0 0 0 0,1-1 1 0 0,-1 1-1 0 0,0 0 0 0 0,1 0 1 0 0,-1-1-1 0 0,1 1 0 0 0,-1 0 1 0 0,1 0-1 0 0,-1-1 0 0 0,1 0 1 0 0,6-3-14 0 0,0 0 1 0 0,0-1-1 0 0,0 0 1 0 0,7-6-1 0 0,-4 1 15 0 0,-1-2 1 0 0,10-13-1 0 0,-7 5 65 0 0,12-28-8 0 0,5-16-35 0 0,5-12 114 0 0,-16 39-49 0 0,-10 16 2 0 0,-3 8-58 0 0,10-38 108 0 0,-6 13-58 0 0,-6 29 0 0 0,-1-1-13 0 0,5-28-43 0 0,-5 28 29 0 0,-2 4 17 0 0,0-20 20 0 0,0 20 1510 0 0,-2 7-1396 0 0,2 0-187 0 0,-1 0 0 0 0,0 0 0 0 0,1 0 0 0 0,-1 0 0 0 0,1 0-1 0 0,-1 1 1 0 0,1-1 0 0 0,-1 0 0 0 0,1 0 0 0 0,0 0 0 0 0,0 1 0 0 0,-1-1-1 0 0,1 0 1 0 0,0 0 0 0 0,0 0 0 0 0,0 1 0 0 0,0-1 0 0 0,1 0 0 0 0,-1 0-1 0 0,1 2 1 0 0,-1-2-12 0 0,7 139 9 0 0,-8-111-14 0 0,0-1 0 0 0,-7 34-1 0 0,-20 63-247 0 0,26-103-568 0 0,2-20 607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0 1351 0 0,'0'0'923'0'0,"-2"1"-486"0"0,-2 2-232 0 0,0-1-1 0 0,0 1 1 0 0,-1 0-1 0 0,2 0 1 0 0,-1 1-1 0 0,0-1 1 0 0,1 1-1 0 0,0 0 1 0 0,-1 0-1 0 0,2 0 1 0 0,-1 0-1 0 0,-2 5 1 0 0,-30 61 1240 0 0,32-64-1317 0 0,-2 6-22 0 0,0 0 0 0 0,1 1-1 0 0,0-1 1 0 0,1 1 0 0 0,0 0-1 0 0,1-1 1 0 0,0 17 0 0 0,2-25-618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42 655 0 0,'0'0'1492'0'0,"4"-7"-1094"0"0,8-21 8 0 0,-9 21 1410 0 0,-12 15-1225 0 0,-6 32-182 0 0,10-22-342 0 0,1 3 10 0 0,2 18 147 0 0,1-36-152 0 0,1 0 12 0 0,0 13 1231 0 0,9-15-1226 0 0,24 3-1 0 0,-25-3 176 0 0,2-3-180 0 0,28-5-10 0 0,-29 5 11 0 0,1 3-26 0 0,34 6-49 0 0,-37-5-7 0 0,0 0 0 0 0,-1 1 0 0 0,8 4 0 0 0,-14-7 0 0 0,1 0 0 0 0,-1 0 0 0 0,1 0 0 0 0,-1 1 0 0 0,1-1 0 0 0,-1 0 0 0 0,1 1 0 0 0,-1-1 0 0 0,0 0 0 0 0,1 1 0 0 0,-1-1 0 0 0,1 0 0 0 0,-1 1 0 0 0,0-1 0 0 0,1 1 0 0 0,-1-1 0 0 0,0 1 0 0 0,0-1 0 0 0,1 1 0 0 0,8 18 69 0 0,-8-18-66 0 0,-1-1 0 0 0,1 1 0 0 0,-1 0 0 0 0,0 0 0 0 0,1-1 0 0 0,-1 1-1 0 0,0 0 1 0 0,1 0 0 0 0,-1 0 0 0 0,0-1 0 0 0,0 1 0 0 0,0 0 0 0 0,0 0 0 0 0,0 0-1 0 0,0 0 1 0 0,0-1 0 0 0,0 1 0 0 0,0 0 0 0 0,0 0 0 0 0,-1 1 0 0 0,1 0 17 0 0,0 1-3 0 0,0-1 0 0 0,-1 0 0 0 0,1 1 0 0 0,0-1 0 0 0,-1 0 0 0 0,1 1 0 0 0,-1-1 1 0 0,0 0-1 0 0,0 0 0 0 0,-1 3 0 0 0,1-2 20 0 0,-2 2-28 0 0,0 0-1 0 0,1 0 0 0 0,-2 0 1 0 0,1-1-1 0 0,0 1 0 0 0,-1-1 1 0 0,0 0-1 0 0,0 0 1 0 0,0 0-1 0 0,-1 0 0 0 0,1-1 1 0 0,-7 4-1 0 0,10-7-11 0 0,-6 5-35 0 0,0 0 0 0 0,-1-1 0 0 0,0 0 0 0 0,0-1 0 0 0,0 0 0 0 0,0 0 0 0 0,0 0-1 0 0,-13 1 1 0 0,16-4-85 0 0,1-1 0 0 0,-1 1 0 0 0,0-1 0 0 0,1 0 0 0 0,-1-1 1 0 0,1 1-1 0 0,-1-1 0 0 0,-3-2 0 0 0,3 2-18 0 0,-3-1-317 0 0,-1-1-1 0 0,1 0 1 0 0,-10-8 0 0 0,17 12 436 0 0,-6-7-585 0 0,-9-11-47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59 599 0 0,'0'0'2187'0'0,"8"-7"-1436"0"0,25-20 17 0 0,-24 21 808 0 0,0 3-770 0 0,28-6 2 0 0,-27 7 502 0 0,25-1-565 0 0,-24 2-600 0 0,-2 0 385 0 0,0 3-470 0 0,34 7-930 0 0,-38-6 389 0 0,16 11-88 0 0,-16-11-450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08:30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1 818 12906,'1450'-817'0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134 135 143 0 0,'0'0'344'0'0,"-2"2"-212"0"0,-2 2 30 0 0,0-1-1 0 0,0 1 0 0 0,-1-1 0 0 0,1-1 0 0 0,-1 1 0 0 0,1 0 0 0 0,-1-1 0 0 0,0 0 0 0 0,0 0 0 0 0,0-1 0 0 0,0 1 0 0 0,0-1 0 0 0,-9 1 0 0 0,11-2-56 0 0,1 0 1 0 0,-1-1-1 0 0,1 1 0 0 0,-1 0 1 0 0,1-1-1 0 0,0 1 0 0 0,-1-1 1 0 0,1 0-1 0 0,0 0 0 0 0,0 0 1 0 0,-3-1-1 0 0,3 0-10 0 0,0 1-9 0 0,1 0 0 0 0,-1 0 1 0 0,1 0-1 0 0,-1 0 0 0 0,1 0 0 0 0,0-1 1 0 0,-1 1-1 0 0,1-1 0 0 0,0 1 0 0 0,0-1 1 0 0,0 1-1 0 0,0-1 0 0 0,0 1 1 0 0,-1-4-1 0 0,2 3-74 0 0,-2 0 199 0 0,0-23 174 0 0,1 20-267 0 0,2 0-29 0 0,1 0-62 0 0,2-14 105 0 0,0 13-60 0 0,12-18 13 0 0,-12 18-16 0 0,2 1-15 0 0,17-15-33 0 0,-17 16 296 0 0,2 2-227 0 0,2-1-59 0 0,-6 2-5 0 0,1 0 1 0 0,-1 0 0 0 0,0 0-1 0 0,0 1 1 0 0,9-1 186 0 0,-6 7-144 0 0,17 15-5 0 0,-17-15 0 0 0,-5-1-10 0 0,9 16-33 0 0,-8-11 32 0 0,0 13-15 0 0,-3-17-51 0 0,0-3-4 0 0,0-1 0 0 0,0 1 0 0 0,0-1 0 0 0,-1 0 0 0 0,1 1 0 0 0,-1-1 1 0 0,0 4-1 0 0,-5 14-45 0 0,-5 0 40 0 0,9-16 59 0 0,0-1-1 0 0,0 0 1 0 0,-1 0 0 0 0,0 0 0 0 0,0 0 0 0 0,1 0 0 0 0,-2 0 0 0 0,1-1-1 0 0,0 1 1 0 0,0-1 0 0 0,-1 0 0 0 0,1 0 0 0 0,-1 0 0 0 0,0-1 0 0 0,0 1 0 0 0,-4 0-1 0 0,6-1 6 0 0,0-1 0 0 0,0 0 0 0 0,0 0 0 0 0,0 0 0 0 0,0 0 0 0 0,0 0 0 0 0,0-1 0 0 0,0 1-1 0 0,0 0 1 0 0,0-1 0 0 0,0 0 0 0 0,0 1 0 0 0,0-1 0 0 0,-3-2 0 0 0,3 2-7 0 0,0 0 18 0 0,0 0 0 0 0,1-1-1 0 0,-1 1 1 0 0,0-1-1 0 0,0 1 1 0 0,1-1 0 0 0,-1 0-1 0 0,0 0 1 0 0,1 0-1 0 0,0 0 1 0 0,-1 0 0 0 0,0-3-1 0 0,0 2-32 0 0,1 0 27 0 0,-1-1-1 0 0,0 0 0 0 0,1 0 0 0 0,0 0 1 0 0,0-1-1 0 0,0 1 0 0 0,1 0 0 0 0,-1 0 1 0 0,1-5-1 0 0,0 5-37 0 0,-1-6 55 0 0,3-14-26 0 0,5-5-106 0 0,-5 23-18 0 0,4 1 29 0 0,17-18 36 0 0,-18 17-1 0 0,2 6 62 0 0,-1 1 0 0 0,1-1 0 0 0,12 3 0 0 0,-7 0-9 0 0,-11-3-27 0 0,-1 0-1 0 0,1 0 1 0 0,0 0 0 0 0,0 0 0 0 0,0 0-1 0 0,-1 0 1 0 0,1 0 0 0 0,0 1 0 0 0,0-1-1 0 0,-1 0 1 0 0,1 0 0 0 0,0 1 0 0 0,0-1-1 0 0,-1 1 1 0 0,1-1 0 0 0,0 1-1 0 0,-1-1 1 0 0,1 1 0 0 0,0 0 0 0 0,24 26-2 0 0,-6 1-67 0 0,-17-27 53 0 0,-1 1 0 0 0,0 0 0 0 0,0 0-1 0 0,0 0 1 0 0,0 0 0 0 0,0 0 0 0 0,-1 0 0 0 0,1 0 0 0 0,0 0-1 0 0,-1 0 1 0 0,1 3 0 0 0,-1 1-11 0 0,2 0-43 0 0,-3-1 2 0 0,-3 16 11 0 0,3-19 51 0 0,0 0 1 0 0,0 1-1 0 0,0-1 1 0 0,0 0-1 0 0,0 0 1 0 0,-3 3-1 0 0,-11 10-8 0 0,14-14 3 0 0,-3 3-15 0 0,0 0-1 0 0,0 0 1 0 0,0-1 0 0 0,-1 0-1 0 0,1 0 1 0 0,-1 0 0 0 0,0 0-1 0 0,0-1 1 0 0,0 0 0 0 0,0 0-1 0 0,-7 2 1 0 0,-4-3 11 0 0,0-2 11 0 0,3-7 0 0 0,3-3 0 0 0,3-9 0 0 0,-1-26-117 0 0,8 44 101 0 0,0 0-1 0 0,0 0 1 0 0,-1 1-1 0 0,1-1 1 0 0,0 0-1 0 0,1 0 1 0 0,-1 0-1 0 0,0 0 1 0 0,1-4-1 0 0,1 1-11 0 0,-2 1-54 0 0,3-2-94 0 0,7-18 80 0 0,-7 18 0 0 0,5 5 16 0 0,28-2 79 0 0,-36 3 4 0 0,1 0 0 0 0,0 0 0 0 0,-1 0 0 0 0,1 0 0 0 0,0-1 0 0 0,-1 1 0 0 0,1 1 0 0 0,0-1 0 0 0,0 0 0 0 0,-1 0 0 0 0,1 0 0 0 0,0 0 0 0 0,-1 0 0 0 0,1 1 0 0 0,0-1 0 0 0,-1 0 0 0 0,1 1 0 0 0,-1-1 0 0 0,1 0 0 0 0,0 1 0 0 0,-1-1 0 0 0,2 1 0 0 0,27 20 65 0 0,-22-16-4 0 0,-5 1 0 0 0,9 14 4 0 0,-9-15 16 0 0,-2-3-74 0 0,0-1 0 0 0,0 0 0 0 0,0 0 0 0 0,0 1 1 0 0,1-1-1 0 0,-1 0 0 0 0,0 0 0 0 0,0 0 0 0 0,1 1 0 0 0,-1-1 0 0 0,1 0 0 0 0,0 2 0 0 0,0-2-1 0 0,0 1 1 0 0,-1-1 0 0 0,1 1-1 0 0,-1-1 1 0 0,1 1 0 0 0,-1 0-1 0 0,0-1 1 0 0,0 1 0 0 0,1 0-1 0 0,-1-1 1 0 0,0 1-1 0 0,-1 0 1 0 0,1 2 0 0 0,-2 19 84 0 0,-4-4 2 0 0,0-7 0 0 0,3-7-16 0 0,-12 6-64 0 0,11-10-29 0 0,2-2-3 0 0,0 2-139 0 0,-1-2-151 0 0,2 1 246 0 0,1 0 0 0 0,-1 0 1 0 0,1 0-1 0 0,-1 0 1 0 0,0 0-1 0 0,1 0 0 0 0,-1 0 1 0 0,1 0-1 0 0,-1 0 1 0 0,1-1-1 0 0,-1 1 0 0 0,1 0 1 0 0,-1 0-1 0 0,1-1 1 0 0,-1 1-1 0 0,0-1 0 0 0,-6-6-260 0 0,5 5-34 0 0,1-1-716 0 0,-4-12 181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264 83 1151 0 0,'0'0'1691'0'0,"2"-7"-1102"0"0,7-25 739 0 0,-9 31-1248 0 0,1-1-1 0 0,-1 1 0 0 0,0 0 0 0 0,0-1 0 0 0,-1 1 0 0 0,1 0 0 0 0,0-1 0 0 0,0 1 0 0 0,0 0 1 0 0,-1 0-1 0 0,1-1 0 0 0,-2-1 0 0 0,1 0 88 0 0,-2-3 340 0 0,1 4-404 0 0,-1 0-1 0 0,0 1 1 0 0,1-1 0 0 0,-1 1 0 0 0,0-1-1 0 0,0 1 1 0 0,0 0 0 0 0,0 0 0 0 0,0 0-1 0 0,-1 1 1 0 0,1-1 0 0 0,0 1-1 0 0,0-1 1 0 0,0 1 0 0 0,-5 1 0 0 0,2-1-8 0 0,1 1 1 0 0,-1 1-1 0 0,0-1 1 0 0,0 1-1 0 0,1 0 1 0 0,-1 0-1 0 0,-9 6 1 0 0,3-1-28 0 0,1 1 1 0 0,0 0 0 0 0,1 1 0 0 0,0 0 0 0 0,0 1 0 0 0,-15 19-1 0 0,16-17-23 0 0,0 1 1 0 0,1 0-1 0 0,1 0 0 0 0,0 0 0 0 0,1 1 0 0 0,0 0 0 0 0,1 0 0 0 0,1 1 0 0 0,0 0 0 0 0,-2 23 0 0 0,7-27 30 0 0,-1-11-75 0 0,1 5 14 0 0,1 0 0 0 0,-1 0 0 0 0,1 0 1 0 0,4 7-1 0 0,-4-9-8 0 0,0 1-1 0 0,1-1 1 0 0,-1 0 0 0 0,1 0 0 0 0,0 0 0 0 0,0 0 0 0 0,0 0 0 0 0,0-1-1 0 0,8 5 1 0 0,-2-2 2 0 0,1 0-1 0 0,19 5 1 0 0,-28-9-4 0 0,1-1 1 0 0,-1 1-1 0 0,1-1 1 0 0,-1 0-1 0 0,1 1 1 0 0,-1-1-1 0 0,1 0 1 0 0,-1 0-1 0 0,1 0 0 0 0,-1 0 1 0 0,3 0-1 0 0,34-4 60 0 0,-20 2-10 0 0,15-7-33 0 0,-16 4 6 0 0,15-10-102 0 0,-24 12-49 0 0,-2-2-1260 0 0,19-12 981 0 0,-19 12-51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 1807 0 0,'0'0'486'0'0,"-2"3"-138"0"0,-13 21 586 0 0,-21 32 1014 0 0,-36 75 0 0 0,67-114-2248 0 0,4-13-42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16 431 0 0,'0'0'1450'0'0,"0"-4"-1036"0"0,-2-7 5 0 0,1 11-394 0 0,1 0 0 0 0,0 0-1 0 0,0 0 1 0 0,0 0 0 0 0,0 0 0 0 0,0 0-1 0 0,-1 0 1 0 0,1 0 0 0 0,0 0 0 0 0,0 0-1 0 0,0 0 1 0 0,0 0 0 0 0,0 0-1 0 0,-1 1 1 0 0,1-1 0 0 0,0 0 0 0 0,0 0-1 0 0,0 0 1 0 0,0 0 0 0 0,0 0-1 0 0,0 0 1 0 0,0 0 0 0 0,0 1 0 0 0,-1-1-1 0 0,1 0 1 0 0,0 0 0 0 0,0 0 0 0 0,0 0-1 0 0,0 0 1 0 0,0 0 0 0 0,0 1-1 0 0,0-1 1 0 0,0 0 0 0 0,0 0 0 0 0,0 0-1 0 0,0 0 1 0 0,0 1 0 0 0,0-1-1 0 0,0 0 1 0 0,-1 6 303 0 0,0-1 0 0 0,0 1 0 0 0,0 0 0 0 0,1 8 0 0 0,0 24 503 0 0,3 3-206 0 0,2 1-77 0 0,0-3-321 0 0,-1-2-83 0 0,-2 36 86 0 0,-3-66-251 0 0,1-2-79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199 163 975 0 0,'0'0'118'0'0,"-1"2"123"0"0,-4 3-47 0 0,1-1 1 0 0,-1 0-1 0 0,0 0 0 0 0,0 0 0 0 0,0 0 1 0 0,-1-1-1 0 0,1 0 0 0 0,-10 3 0 0 0,3-1 74 0 0,0 0-1 0 0,-1-1 0 0 0,-16 4 0 0 0,26-8-219 0 0,-1 1 0 0 0,1-1 0 0 0,0 1 1 0 0,-1-1-1 0 0,1 0 0 0 0,0 0 0 0 0,-1 0 0 0 0,1-1 0 0 0,0 1 0 0 0,-1-1 0 0 0,-4-1 0 0 0,6 0-21 0 0,0 1 1 0 0,1 0-1 0 0,-1 0 1 0 0,0-1-1 0 0,0 1 1 0 0,1-1 0 0 0,-1 0-1 0 0,1 1 1 0 0,0-1-1 0 0,-1 0 1 0 0,1 0-1 0 0,0 0 1 0 0,0 0 0 0 0,0 0-1 0 0,0 0 1 0 0,0 0-1 0 0,1 0 1 0 0,-1 0-1 0 0,1-1 1 0 0,-1 1 0 0 0,1-3-1 0 0,-2 0 0 0 0,2 2-10 0 0,-1 1 0 0 0,1-1 0 0 0,-1 1-1 0 0,1-1 1 0 0,0 0 0 0 0,0 1 0 0 0,0-4-1 0 0,-1 0 10 0 0,1 3-13 0 0,0 1 1 0 0,0-1-1 0 0,0 0 1 0 0,0 0-1 0 0,0 1 1 0 0,0-1-1 0 0,2-5 1 0 0,2-15 12 0 0,-3 18 49 0 0,4-2-16 0 0,20-27-38 0 0,6 7 38 0 0,-25 22 135 0 0,5 2-90 0 0,31-7 7 0 0,-31 7 178 0 0,-2 7-137 0 0,27 10-8 0 0,-27-10-33 0 0,-4 1-14 0 0,13 17-1 0 0,-12-11-1 0 0,-3-6-65 0 0,-2-3-16 0 0,0 0 0 0 0,0 0 0 0 0,-1 0 0 0 0,1 0-1 0 0,0 1 1 0 0,-1-1 0 0 0,0 0 0 0 0,1 0 0 0 0,-1 3 0 0 0,1 0 11 0 0,0-3-16 0 0,-1 0 0 0 0,1-1 0 0 0,-1 1-1 0 0,0 0 1 0 0,0-1 0 0 0,0 1-1 0 0,0 0 1 0 0,0 0 0 0 0,0-1-1 0 0,0 1 1 0 0,0 0 0 0 0,-1-1-1 0 0,0 3 1 0 0,-5 20 16 0 0,-3 2 23 0 0,-1-9-46 0 0,7-13-75 0 0,1 0 0 0 0,-1 0 1 0 0,0-1-1 0 0,0 1 0 0 0,-1-1 0 0 0,1 1 1 0 0,-1-1-1 0 0,0 0 0 0 0,0 0 1 0 0,0-1-1 0 0,0 1 0 0 0,0-1 1 0 0,0 0-1 0 0,-1 0 0 0 0,1 0 0 0 0,-8 1 1 0 0,-14-3-1866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7.6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77 160 487 0 0,'-5'4'0'0'0,"0"-2"0"0"0,4-1 14 0 0,0-1 0 0 0,0 0-1 0 0,1 1 1 0 0,-1-1 0 0 0,0 0-1 0 0,0 0 1 0 0,0 1 0 0 0,1-1-1 0 0,-1 0 1 0 0,0 0-1 0 0,0 0 1 0 0,0 0 0 0 0,0 0-1 0 0,0 0 1 0 0,1-1 0 0 0,-1 1-1 0 0,0 0 1 0 0,0 0-1 0 0,0-1 1 0 0,1 1 0 0 0,-1 0-1 0 0,-1-1 1 0 0,0 0-9 0 0,1 0 33 0 0,-1 0-1 0 0,1 0 1 0 0,0 0-1 0 0,-1-1 1 0 0,1 1-1 0 0,0 0 0 0 0,0-1 1 0 0,0 1-1 0 0,0 0 1 0 0,0-1-1 0 0,0 1 1 0 0,0-1-1 0 0,0 0 1 0 0,1 1-1 0 0,-1-1 1 0 0,0 0-1 0 0,1 1 1 0 0,0-1-1 0 0,-1 0 1 0 0,1-2-1 0 0,-1 2-7 0 0,0-2 476 0 0,5-3-414 0 0,8-21-18 0 0,-9 21 69 0 0,6 9-78 0 0,27 4-1 0 0,-28-4-33 0 0,-6 0-8 0 0,-1 2-4 0 0,-1-1 0 0 0,0 0 0 0 0,0 1 0 0 0,0-1 0 0 0,0 1 0 0 0,0-1 1 0 0,-1 1-1 0 0,0-1 0 0 0,1 0 0 0 0,-1 1 0 0 0,-2 4 0 0 0,2-7 0 0 0,1 1-1 0 0,-1-1 0 0 0,0 1 1 0 0,0-1-1 0 0,0 1 1 0 0,0-1-1 0 0,0 1 1 0 0,0-1-1 0 0,0 0 1 0 0,0 0-1 0 0,-1 0 1 0 0,1 1-1 0 0,0-1 0 0 0,-1 0 1 0 0,1-1-1 0 0,-1 1 1 0 0,1 0-1 0 0,-1 0 1 0 0,0-1-1 0 0,1 1 1 0 0,-1 0-1 0 0,1-1 1 0 0,-4 1-1 0 0,3-1 8 0 0,0 0 1 0 0,0-1-1 0 0,-1 1 0 0 0,1 0 1 0 0,0-1-1 0 0,0 1 1 0 0,0-1-1 0 0,0 0 0 0 0,0 1 1 0 0,0-1-1 0 0,0 0 0 0 0,0 0 1 0 0,0-1-1 0 0,0 1 0 0 0,0 0 1 0 0,1-1-1 0 0,-4-2 0 0 0,3 3-2 0 0,-1-1-5 0 0,-4-10 70 0 0,0-8-77 0 0,7 16-12 0 0,-1 0 0 0 0,1-1 0 0 0,0 1 0 0 0,0 0 0 0 0,1-8 0 0 0,10-24-14 0 0,-9 28-58 0 0,5 2 4 0 0,19-20 42 0 0,-20 19-34 0 0,2 10 42 0 0,23 9 42 0 0,-31-12-22 0 0,1 0 0 0 0,-1 0 1 0 0,0 0-1 0 0,1 0 0 0 0,-1 0 0 0 0,0 0 1 0 0,1 0-1 0 0,-1 0 0 0 0,0 0 1 0 0,1 0-1 0 0,-1 0 0 0 0,0 1 0 0 0,1-1 1 0 0,-1 0-1 0 0,0 0 0 0 0,0 0 1 0 0,1 1-1 0 0,-1-1 0 0 0,0 0 0 0 0,0 0 1 0 0,1 1-1 0 0,-1-1 0 0 0,0 0 1 0 0,0 0-1 0 0,1 1 0 0 0,-1-1 0 0 0,0 1 1 0 0,1 2 28 0 0,-1-1 1 0 0,1 1-1 0 0,-1 0 1 0 0,0 0-1 0 0,0-1 1 0 0,0 1-1 0 0,0 0 1 0 0,0 0 0 0 0,0 0-1 0 0,-1-1 1 0 0,1 1-1 0 0,-1 0 1 0 0,0 0-1 0 0,0-1 1 0 0,0 1-1 0 0,0-1 1 0 0,-1 1-1 0 0,-1 2 1 0 0,1-1 53 0 0,-1 0 23 0 0,-12 14 284 0 0,9-14-318 0 0,0-3-58 0 0,2 0-38 0 0,4-1-90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44 599 0 0,'0'0'16'0'0,"-2"1"-52"0"0,9 17 6806 0 0,36-37-6458 0 0,-32 14 550 0 0,0 1-595 0 0,32-15-10 0 0,-32 14 478 0 0,0 2-646 0 0,-4 1-74 0 0,0 1 0 0 0,0-1-1 0 0,0 1 1 0 0,9 0 0 0 0,-15 1-15 0 0,0 0 0 0 0,0 0-1 0 0,0 0 1 0 0,0 0 0 0 0,0 1 0 0 0,0-1 0 0 0,0 0 0 0 0,0 1 0 0 0,0-1 0 0 0,0 1 0 0 0,0-1 0 0 0,0 1 0 0 0,0-1 0 0 0,0 1 0 0 0,0 0 0 0 0,-1 0 0 0 0,1-1 0 0 0,0 1-1 0 0,0 0 1 0 0,0 1 0 0 0,3 3-21 0 0,-2 0 1 0 0,1 0-1 0 0,0 0 0 0 0,-1 0 0 0 0,0 0 0 0 0,0 0 0 0 0,-1 0 0 0 0,1 1 1 0 0,-1-1-1 0 0,0 1 0 0 0,-1-1 0 0 0,1 1 0 0 0,-1-1 0 0 0,0 1 0 0 0,-1-1 1 0 0,1 1-1 0 0,-1-1 0 0 0,0 1 0 0 0,-2 5 0 0 0,0-2-21 0 0,0 1 0 0 0,-1-1-1 0 0,-1 0 1 0 0,1-1 0 0 0,-1 1-1 0 0,-1-1 1 0 0,1 0 0 0 0,-1 0 0 0 0,-11 11-1 0 0,15-17 29 0 0,0-1-1 0 0,0 1 1 0 0,0 0-1 0 0,0-1 0 0 0,-1 0 1 0 0,1 1-1 0 0,0-1 0 0 0,0 0 1 0 0,-1 0-1 0 0,1 0 1 0 0,-1-1-1 0 0,1 1 0 0 0,-5 0 1 0 0,2 0-6 0 0,1 1 1 0 0,0-1 0 0 0,0 1 0 0 0,0 0-1 0 0,0 1 1 0 0,0-1 0 0 0,0 1-1 0 0,0-1 1 0 0,-3 5 0 0 0,-16 10 0 0 0,19-15 45 0 0,1 0 65 0 0,0 0-1 0 0,0 0 0 0 0,0-1 0 0 0,0 1 1 0 0,-1-1-1 0 0,1 0 0 0 0,-7 1 1644 0 0,22-2-1550 0 0,55-5 480 0 0,-24 2-520 0 0,-33 2 160 0 0,1 2-232 0 0,34 1-1 0 0,-43-2-66 0 0,0 0 1 0 0,-1 0-1 0 0,1 0 1 0 0,0 0-1 0 0,0 1 1 0 0,-1-1-1 0 0,1 0 1 0 0,0 1-1 0 0,1 0 1 0 0,29 12-18 0 0,-24-10-96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44 599 0 0,'-1'1'82'0'0,"1"-1"-1"0"0,-1 1 0 0 0,0 0 0 0 0,1-1 0 0 0,-1 1 0 0 0,1 0 1 0 0,-1-1-1 0 0,0 1 0 0 0,1-1 0 0 0,-1 1 0 0 0,0-1 0 0 0,0 1 1 0 0,-1 0-1 0 0,2-1-56 0 0,-1 0 0 0 0,-6-6 3236 0 0,11-2-2925 0 0,14-23 0 0 0,-14 23 1480 0 0,7 9-1568 0 0,42 1 232 0 0,-45 1-360 0 0,-2-1-114 0 0,1 1 0 0 0,-1-1 0 0 0,8 5 0 0 0,-12-5-7 0 0,0-1-1 0 0,-1 1 1 0 0,1-1 0 0 0,0 1-1 0 0,-1 0 1 0 0,1 0-1 0 0,-1-1 1 0 0,0 1-1 0 0,0 0 1 0 0,2 4-1 0 0,-1-1-11 0 0,0-1 0 0 0,0 1 0 0 0,0 0 0 0 0,-1 1 0 0 0,0-1 0 0 0,0 0 0 0 0,-1 0 0 0 0,1 0 0 0 0,-1 1-1 0 0,0-1 1 0 0,0 0 0 0 0,-1 0 0 0 0,0 0 0 0 0,0 1 0 0 0,0-1 0 0 0,0 0 0 0 0,-1 0 0 0 0,0 0 0 0 0,0-1 0 0 0,0 1-1 0 0,-5 7 1 0 0,-17 26-94 0 0,17-27 74 0 0,0 1 1 0 0,-15 18-1 0 0,13-22 7 0 0,-1 1-1 0 0,1-1 1 0 0,-18 10-1 0 0,17-11 91 0 0,-1 1 0 0 0,1 0 0 0 0,-11 11-1 0 0,-18 22 1969 0 0,48-39-1930 0 0,28 6 22 0 0,-27-6 146 0 0,44-4-6 0 0,-43 1-8 0 0,-1 0-121 0 0,29-2 28 0 0,-29 2 466 0 0,-1 2-533 0 0,3-1-69 0 0,5 1 9 0 0,2-1-115 0 0,-14 4-985 0 0,12 13 561 0 0,-12-13-10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53 287 0 0,'-3'6'27'0'0,"3"-4"282"0"0,-1-2-132 0 0,-18-6 5319 0 0,19 5-5401 0 0,21-25 159 0 0,-16 20 688 0 0,5 2-690 0 0,28-10 4 0 0,-28 10 240 0 0,-2 5-321 0 0,2 2-120 0 0,-6-2 19 0 0,1 0 1 0 0,0 0 0 0 0,0-1-1 0 0,9 1 1 0 0,-6 2-8 0 0,24 9-41 0 0,-18-4 38 0 0,13 14-60 0 0,-8 0-62 0 0,-15-14-9 0 0,-4-3 25 0 0,0 0 0 0 0,-1 0 0 0 0,1 1 1 0 0,-1-1-1 0 0,0 0 0 0 0,-1 0 0 0 0,1 0 0 0 0,-1 0 0 0 0,0-1 0 0 0,0 1 0 0 0,0 0 0 0 0,-1-1 1 0 0,0 1-1 0 0,0-1 0 0 0,0 0 0 0 0,0 0 0 0 0,-5 5 0 0 0,2-4 26 0 0,0 0 1 0 0,1 0-1 0 0,-2 0 0 0 0,1-1 0 0 0,0 0 0 0 0,-1 0 0 0 0,0-1 0 0 0,0 0 1 0 0,0 0-1 0 0,0 0 0 0 0,-10 2 0 0 0,13-5 88 0 0,-4 0-1 0 0,7 0 126 0 0,11-1-973 0 0,30-2 771 0 0,-39 3 9 0 0,0 0-1 0 0,0 0 1 0 0,0 0 0 0 0,0 0 0 0 0,0 0 0 0 0,0 0 0 0 0,0 0-1 0 0,0 0 1 0 0,0 0 0 0 0,0 0 0 0 0,0 1 0 0 0,0-1 0 0 0,0 0 0 0 0,0 1-1 0 0,0-1 1 0 0,1 1 0 0 0,34 20 57 0 0,-31-18-53 0 0,-1 0-1 0 0,0 1 0 0 0,7 8 1 0 0,-11-12-4 0 0,0 1 0 0 0,1-1 0 0 0,-1 0 0 0 0,0 1 0 0 0,1-1 0 0 0,-1 1 0 0 0,0-1 0 0 0,1 0 0 0 0,-1 1 0 0 0,0-1 0 0 0,0 1 0 0 0,0-1 1 0 0,0 1-1 0 0,1-1 0 0 0,-1 0 0 0 0,0 1 0 0 0,0-1 0 0 0,0 1 0 0 0,0-1 0 0 0,0 1 0 0 0,0 2 12 0 0,1 1 14 0 0,-1-1-1 0 0,0 0 1 0 0,0 0 0 0 0,0 0-1 0 0,0 0 1 0 0,0 0 0 0 0,-1 0-1 0 0,0 1 1 0 0,1-1-1 0 0,-1 0 1 0 0,0 0 0 0 0,-3 5-1 0 0,0-1 67 0 0,-1 1 0 0 0,-1 0 0 0 0,1-1 0 0 0,-1 0 0 0 0,0-1 0 0 0,-1 1 0 0 0,0-1 0 0 0,0 0 0 0 0,0-1 0 0 0,-1 0 0 0 0,1 0 0 0 0,-17 7 0 0 0,16-9-45 0 0,1 0-1 0 0,-1 0 0 0 0,0-1 0 0 0,-1-1 0 0 0,1 1 0 0 0,0-1 1 0 0,0-1-1 0 0,-14 0 0 0 0,3-1-793 0 0,1-2-1 0 0,-30-7 1 0 0,45 8-287 0 0,-5-4-1570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8:30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443 273 599 0 0,'0'0'858'0'0,"0"2"-442"0"0,-9 14 1590 0 0,-10-17-144 0 0,19 1-1839 0 0,0 0 0 0 0,-1 0 0 0 0,1 0 1 0 0,0 0-1 0 0,-1 0 0 0 0,1 0 0 0 0,-1 0 1 0 0,1 0-1 0 0,0 0 0 0 0,-1 0 0 0 0,1 0 0 0 0,0 0 1 0 0,-1 0-1 0 0,1 0 0 0 0,0 1 0 0 0,0-1 1 0 0,-1 0-1 0 0,1 0 0 0 0,0 0 0 0 0,-1 1 1 0 0,1-1-1 0 0,0 0 0 0 0,0 0 0 0 0,-1 1 0 0 0,-7 4 517 0 0,3-4-403 0 0,0 0-1 0 0,0-1 1 0 0,0 1 0 0 0,0-1 0 0 0,1 0-1 0 0,-1-1 1 0 0,0 1 0 0 0,0-1 0 0 0,0 0 0 0 0,0 0-1 0 0,-8-4 1 0 0,4 3-31 0 0,1 0 1 0 0,-1 0-1 0 0,-9-1 0 0 0,-11 0 84 0 0,23 2-144 0 0,-1 0-1 0 0,0 0 1 0 0,1 1 0 0 0,-1 0-1 0 0,0 0 1 0 0,-10 2 0 0 0,10-1-34 0 0,0 0 0 0 0,0 0 1 0 0,0 0-1 0 0,0-1 0 0 0,-1 0 0 0 0,1-1 1 0 0,0 0-1 0 0,-12-2 0 0 0,16 2-20 0 0,0 1-1 0 0,-1 0 0 0 0,1 0 1 0 0,0 0-1 0 0,-1 0 0 0 0,1 1 1 0 0,0 0-1 0 0,-1-1 0 0 0,1 1 1 0 0,0 0-1 0 0,0 0 0 0 0,-4 2 1 0 0,4-1 7 0 0,-1-1 1 0 0,1 0 0 0 0,-1 1-1 0 0,0-2 1 0 0,0 1-1 0 0,1 0 1 0 0,-1-1 0 0 0,-6 1-1 0 0,-2-7-5 0 0,12 6 12 0 0,-1-1 0 0 0,1 1 1 0 0,-1-1-1 0 0,0 1 0 0 0,1-1 0 0 0,-1 1 1 0 0,0 0-1 0 0,1-1 0 0 0,-1 1 1 0 0,0 0-1 0 0,1 0 0 0 0,-1 0 1 0 0,0-1-1 0 0,0 1 0 0 0,1 0 0 0 0,-1 0 1 0 0,-1 0-1 0 0,2 0-4 0 0,-1 0 1 0 0,1 0-1 0 0,0 0 1 0 0,-1 0-1 0 0,1 0 1 0 0,0 0-1 0 0,-1 0 1 0 0,1 0-1 0 0,0 0 1 0 0,-1 0-1 0 0,1-1 0 0 0,0 1 1 0 0,0 0-1 0 0,-1 0 1 0 0,1 0-1 0 0,0 0 1 0 0,-1-1-1 0 0,1 1 1 0 0,0 0-1 0 0,0 0 0 0 0,0-1 1 0 0,-1 1-1 0 0,1 0 1 0 0,0-1-1 0 0,0 1 1 0 0,0 0-1 0 0,-1 0 1 0 0,1-1-1 0 0,0 0 0 0 0,0 1 44 0 0,0 0-1 0 0,0-1 0 0 0,0 1 1 0 0,-1 0-1 0 0,1-1 0 0 0,0 1 0 0 0,0 0 1 0 0,-1-1-1 0 0,1 1 0 0 0,0 0 0 0 0,0-1 1 0 0,-1 1-1 0 0,1 0 0 0 0,0 0 1 0 0,-1-1-1 0 0,1 1 0 0 0,0 0 0 0 0,-1 0 1 0 0,1 0-1 0 0,0 0 0 0 0,-1-1 1 0 0,1 1-1 0 0,-1 0 0 0 0,1 0 0 0 0,1-5 27 0 0,5-17 2 0 0,-4 16 308 0 0,6 1-315 0 0,25-15 10 0 0,-17 7-10 0 0,15-18-43 0 0,6-8 45 0 0,-32 33 6 0 0,1-1 0 0 0,14-19 15 0 0,-15 20 102 0 0,1-2-96 0 0,18-23 2 0 0,-18 23 108 0 0,-1 2-108 0 0,16-19-20 0 0,-16 19 248 0 0,-3 10-398 0 0,-1 2 97 0 0,1-1 1 0 0,-1 1-1 0 0,0-1 1 0 0,-1 1 0 0 0,1 0-1 0 0,-1 0 1 0 0,-1-1-1 0 0,1 1 1 0 0,-2 9 0 0 0,-42 303-206 0 0,43-304 17 0 0,1 0 0 0 0,1 21 1 0 0,-1-33 38 0 0,1 1-819 0 0,4 10 672 0 0,-4-10-54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09:53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84 711 0 0,'0'0'1224'0'0,"4"-8"-976"0"0,14-25 2 0 0,-14 25 794 0 0,7 3-828 0 0,30-16-22 0 0,-30 16 340 0 0,-1 4-404 0 0,40-1 212 0 0,-48 2-331 0 0,1 0 0 0 0,-1 0 0 0 0,0 0 0 0 0,0 1 0 0 0,0-1 0 0 0,1 1 0 0 0,-1 0 0 0 0,0 0 0 0 0,3 1 0 0 0,1 1 11 0 0,2 1 36 0 0,-6-2-49 0 0,0 0 0 0 0,0 0-1 0 0,0 0 1 0 0,-1 0-1 0 0,1 1 1 0 0,-1-1 0 0 0,0 0-1 0 0,1 1 1 0 0,-1-1 0 0 0,1 6-1 0 0,-2-6 5 0 0,0-1 1 0 0,0 0-1 0 0,0 1 0 0 0,0-1 1 0 0,0 1-1 0 0,0-1 0 0 0,-1 1 1 0 0,1-1-1 0 0,-1 0 0 0 0,1 1 1 0 0,-2 1-1 0 0,2-1-4 0 0,-7 14 43 0 0,-1 4 58 0 0,-16 28-1 0 0,21-42-94 0 0,0-1-1 0 0,-1 0 1 0 0,0 0 0 0 0,0 0-1 0 0,0-1 1 0 0,0 0-1 0 0,-1 1 1 0 0,0-1-1 0 0,0-1 1 0 0,-5 4-1 0 0,-9-1 52 0 0,19-5-63 0 0,-1-1-1 0 0,1 0 1 0 0,-1 0 0 0 0,1 0-1 0 0,-1 0 1 0 0,1 0 0 0 0,0 0-1 0 0,-1 0 1 0 0,1 0-1 0 0,-1 0 1 0 0,1 0 0 0 0,-1 0-1 0 0,1-1 1 0 0,-1 1-1 0 0,1 0 1 0 0,-1 0 0 0 0,1 0-1 0 0,0 0 1 0 0,-1-1 0 0 0,1 1-1 0 0,-1 0 1 0 0,1-1-1 0 0,0 1 1 0 0,-1 0 0 0 0,1-1-1 0 0,0 1 1 0 0,-1 0 0 0 0,1-1-1 0 0,0 1 1 0 0,0 0-1 0 0,-1-1 1 0 0,1 1 0 0 0,0-1-1 0 0,0 1 1 0 0,0 0-1 0 0,0-1 1 0 0,-1 1 0 0 0,1-1-1 0 0,0 1 1 0 0,0-1 0 0 0,0 1-1 0 0,0-1 1 0 0,0 0-1 0 0,10-5 52 0 0,-1 1-52 0 0,0 0 1 0 0,0 1 0 0 0,14-5-1 0 0,-16 8-3 0 0,0 0-1 0 0,-1 0 0 0 0,1 0 0 0 0,0 1 1 0 0,8 1-1 0 0,-6-1-54 0 0,-2 3-8 0 0,20 10 50 0 0,-25-12 23 0 0,-1 0 0 0 0,1 0-1 0 0,-1 0 1 0 0,1 0 0 0 0,-1 1-1 0 0,0-1 1 0 0,0 0 0 0 0,1 1-1 0 0,-1-1 1 0 0,0 1-1 0 0,0-1 1 0 0,0 1 0 0 0,0 0-1 0 0,-1-1 1 0 0,1 1 0 0 0,0 0-1 0 0,-1-1 1 0 0,1 1 0 0 0,-1 2-1 0 0,1-1 28 0 0,-1 0-1 0 0,0 1 0 0 0,-1-1 1 0 0,1 0-1 0 0,0 0 0 0 0,-1 0 1 0 0,0 1-1 0 0,0-1 1 0 0,0 0-1 0 0,-1 3 0 0 0,-4 5 96 0 0,1-1 0 0 0,-1 0 0 0 0,-1 0 0 0 0,-13 15-1 0 0,16-20-69 0 0,-1 0-1 0 0,0 0 0 0 0,1-1 0 0 0,-2 1 0 0 0,1-1 0 0 0,0-1 0 0 0,-1 1 1 0 0,0-1-1 0 0,0 1 0 0 0,0-2 0 0 0,0 1 0 0 0,0-1 0 0 0,-1 0 0 0 0,1 0 1 0 0,0 0-1 0 0,-1-1 0 0 0,-7 0 0 0 0,13-1-153 0 0,0 0 1 0 0,0 0-1 0 0,-1 0 0 0 0,1 0 0 0 0,0-1 1 0 0,0 1-1 0 0,0 0 0 0 0,0-1 1 0 0,0 1-1 0 0,0-1 0 0 0,0 1 1 0 0,0-1-1 0 0,0 0 0 0 0,-1 0 0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13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50 143 0 0,'1'-38'2032'0'0,"-1"27"2031"0"0,-2 66-2244 0 0,7 102 0 0 0,0-75-1328 0 0,-1 18 185 0 0,-13 130 0 0 0,6-217-1250 0 0,5-22-228 0 0,1-11-2646 0 0,1-11 2679 0 0,-3 23-6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13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2239 0 0,'-5'3'50'0'0,"2"0"212"0"0,-1 0 0 0 0,0 0 0 0 0,0 0 0 0 0,-4 6 0 0 0,7-8-209 0 0,1 0 0 0 0,-1 0 0 0 0,1-1 1 0 0,-1 1-1 0 0,1 0 0 0 0,-1 0 0 0 0,1 0 1 0 0,-1 0-1 0 0,1 0 0 0 0,0 0 0 0 0,0 0 0 0 0,0 0 1 0 0,-1 0-1 0 0,1 0 0 0 0,0 0 0 0 0,0 0 0 0 0,0 0 1 0 0,0 0-1 0 0,1 0 0 0 0,-1 0 0 0 0,0 0 0 0 0,0-1 1 0 0,0 1-1 0 0,1 0 0 0 0,-1 0 0 0 0,3 4 1783 0 0,5-3-1072 0 0,26 7-11 0 0,-25-6-27 0 0,49-2 451 0 0,-46-1-624 0 0,2 0-31 0 0,45-2-130 0 0,-44 1-59 0 0,0 0-12 0 0,44-4-25 0 0,-44 3-101 0 0,-3 1-47 0 0,47-7 113 0 0,-45 5-179 0 0,52-12-8 0 0,-9-5-86 0 0,-46 16-126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14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1151 0 0,'-3'3'311'0'0,"-1"1"323"0"0,0 0 0 0 0,0 0 0 0 0,-5 8 0 0 0,9-11-493 0 0,-1 0-1 0 0,1 0 0 0 0,-1-1 0 0 0,1 1 0 0 0,0 0 0 0 0,-1 0 0 0 0,1 0 1 0 0,0 0-1 0 0,-1 0 0 0 0,1 0 0 0 0,0 0 0 0 0,0 0 0 0 0,0 0 0 0 0,0 0 0 0 0,0 0 1 0 0,0 0-1 0 0,0 0 0 0 0,0 0 0 0 0,0 0 0 0 0,1 0 0 0 0,-1 0 0 0 0,0 0 1 0 0,1-1-1 0 0,-1 1 0 0 0,0 0 0 0 0,3 3 856 0 0,3-2-219 0 0,21 7-10 0 0,-20-6-47 0 0,5-3-173 0 0,3 2-386 0 0,-4-1 32 0 0,0-1 1 0 0,0 1-1 0 0,13-3 0 0 0,-12 2-45 0 0,39-3 442 0 0,10-4-96 0 0,-49 6-415 0 0,0-1 36 0 0,1 0-1 0 0,15-4 1 0 0,50-12 2 0 0,-38 10-182 0 0,-30 6-16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18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31 287 0 0,'0'0'7740'0'0,"-3"-4"-7220"0"0,-8-11-28 0 0,10 14-393 0 0,0-1-1 0 0,0 1 0 0 0,-1 1 0 0 0,1-1 0 0 0,0 0 0 0 0,0 0 1 0 0,-1 0-1 0 0,1 1 0 0 0,-1-1 0 0 0,1 1 0 0 0,-1-1 0 0 0,1 1 1 0 0,-1-1-1 0 0,1 1 0 0 0,-1 0 0 0 0,1 0 0 0 0,-1 0 0 0 0,1 0 1 0 0,-1 0-1 0 0,-2 0 0 0 0,0 1-26 0 0,-11-1 13 0 0,0 1 1 0 0,0 1 0 0 0,1 1 0 0 0,-1 0-1 0 0,1 1 1 0 0,-1 0 0 0 0,1 1 0 0 0,1 1-1 0 0,-1 0 1 0 0,1 1 0 0 0,0 0 0 0 0,-19 15-1 0 0,25-16-108 0 0,1 0 1 0 0,0 1-1 0 0,0-1 0 0 0,1 1 0 0 0,0 1 0 0 0,0-1 0 0 0,1 1 1 0 0,0 0-1 0 0,0 0 0 0 0,1 0 0 0 0,0 0 0 0 0,1 1 0 0 0,-1-1 1 0 0,1 1-1 0 0,0 12 0 0 0,0-1-45 0 0,1-1 1 0 0,1 0 0 0 0,1 0-1 0 0,1 1 1 0 0,1-1-1 0 0,5 19 1 0 0,-7-32 67 0 0,2 1 0 0 0,-1-1 1 0 0,1 0-1 0 0,0 0 0 0 0,0-1 0 0 0,1 1 1 0 0,-1-1-1 0 0,1 1 0 0 0,1-1 0 0 0,-1 0 0 0 0,1-1 1 0 0,-1 1-1 0 0,1-1 0 0 0,1 0 0 0 0,7 5 0 0 0,2 0 87 0 0,0-1 0 0 0,0-1 0 0 0,0 0 0 0 0,23 6-1 0 0,-34-11-69 0 0,-1-1 0 0 0,0 0 0 0 0,1 0 0 0 0,-1-1 0 0 0,1 1 0 0 0,-1-1 0 0 0,1 0 0 0 0,5 0 0 0 0,0 0 16 0 0,16 3 103 0 0,-3-3-73 0 0,-4-1 31 0 0,15-1-66 0 0,-14-2 15 0 0,-3-2-38 0 0,22-9 0 0 0,-24 7 1 0 0,20-15 0 0 0,-34 23-6 0 0,2-1 6 0 0,0 0 0 0 0,-1-1 0 0 0,1 1 0 0 0,0-1 0 0 0,-1 1 0 0 0,1-1 0 0 0,1-3 0 0 0,22-27 17 0 0,-18 24 40 0 0,-5-2 43 0 0,10-33-6 0 0,-9 33-4 0 0,-5 2 8 0 0,-5-22 34 0 0,6 28-120 0 0,1 0 0 0 0,0 1 0 0 0,-1-1 1 0 0,1 0-1 0 0,-1 0 0 0 0,1 1 0 0 0,-1-1 0 0 0,0 1 1 0 0,0-1-1 0 0,1 0 0 0 0,-1 1 0 0 0,0-1 1 0 0,-3-2-1 0 0,0 0 29 0 0,2 1 0 0 0,-1 0 0 0 0,0 0-1 0 0,0 0 1 0 0,0 1 0 0 0,-1-1-1 0 0,1 1 1 0 0,0 0 0 0 0,-1 0-1 0 0,0 0 1 0 0,1 0 0 0 0,-1 1-1 0 0,0-1 1 0 0,0 1 0 0 0,0 0-1 0 0,0 0 1 0 0,0 1 0 0 0,0-1-1 0 0,-5 1 1 0 0,0-1 48 0 0,0 1 0 0 0,0 1 0 0 0,0 0 0 0 0,-1 0 0 0 0,1 0 0 0 0,-15 6 0 0 0,18-5-71 0 0,0 1 0 0 0,0 0 0 0 0,1 1 0 0 0,-1-1 0 0 0,1 1 0 0 0,0 0 0 0 0,0 1 0 0 0,0-1-1 0 0,-6 8 1 0 0,2-2-244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36.57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1200 975 0 0,'0'0'6924'0'0,"8"2"-6714"0"0,33 11 512 0 0,-29-12-626 0 0,32 1-5 0 0,-33-2-18 0 0,0-1 11 0 0,30-3 3 0 0,-31 3 218 0 0,1-1-209 0 0,31-6-5 0 0,-31 6 144 0 0,0-2-179 0 0,34-10-35 0 0,-34 10 96 0 0,-2-3-63 0 0,28-21-33 0 0,-27 21 34 0 0,-3 0 3 0 0,31-27-46 0 0,5-7-12 0 0,-13 5-10 0 0,-19 20-45 0 0,10-16-17 0 0,-4 6-6 0 0,-5 6 66 0 0,-3 1-30 0 0,12-22-50 0 0,-8 13 9 0 0,-7 13 26 0 0,8-22 46 0 0,-1-1 25 0 0,-11 31 50 0 0,3-1-8 0 0,14-25-34 0 0,-15 25 16 0 0,5 2-69 0 0,31-27 20 0 0,5-7 11 0 0,-9 4 12 0 0,-29 29 50 0 0,0-1 15 0 0,21-21-5 0 0,-12 17-17 0 0,29-16-45 0 0,11-8-10 0 0,-6-5 0 0 0,-11 6 12 0 0,7-7 59 0 0,-38 35-18 0 0,0 0 1 0 0,0-2-46 0 0,-1 2 6 0 0,-1 1 0 0 0,2 0 0 0 0,8-7 0 0 0,24-19-4 0 0,-2-2 2 0 0,-31 27 52 0 0,0 0 26 0 0,21-21-10 0 0,-21 21-14 0 0,0 1-12 0 0,22-20-33 0 0,-14 13 22 0 0,19-22-33 0 0,-6-3-40 0 0,-23 30-128 0 0,-2 2-1164 0 0,10-28 576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8.1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4 109 511 0 0,'-4'6'2546'0'0,"6"-11"-2173"0"0,-2-2-224 0 0,0 5-44 0 0,0 0 1 0 0,1 0-1 0 0,-1 0 1 0 0,0 0-1 0 0,1 0 1 0 0,0 0-1 0 0,-1 0 1 0 0,1 0-1 0 0,0 0 1 0 0,0 0-1 0 0,0 0 1 0 0,2-2-1 0 0,11-23 96 0 0,-10 20 271 0 0,2 0-405 0 0,19-20-42 0 0,-19 21 614 0 0,-2 10-503 0 0,-2-1-100 0 0,-1 0 1 0 0,1 0-1 0 0,0 0 1 0 0,-1 0-1 0 0,0 0 1 0 0,1 0-1 0 0,-1 0 0 0 0,0 1 1 0 0,-1-1-1 0 0,1 0 1 0 0,-1 0-1 0 0,1 7 0 0 0,-3 23 585 0 0,-8 52-1 0 0,4-50-1890 0 0,-1 59-1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42.51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101 2181 287 0 0,'0'0'358'0'0,"1"12"2190"0"0,0-12-2504 0 0,-1 0 0 0 0,0 1 0 0 0,0-1 1 0 0,0 0-1 0 0,0 0 0 0 0,0 0 0 0 0,0 0 0 0 0,1 1 0 0 0,-1-1 1 0 0,0 0-1 0 0,0 0 0 0 0,0 0 0 0 0,0 1 0 0 0,0-1 1 0 0,0 0-1 0 0,0 0 0 0 0,0 1 0 0 0,0-1 0 0 0,0 0 0 0 0,0 0 1 0 0,0 0-1 0 0,0 1 0 0 0,0-1 0 0 0,0 0 0 0 0,0 0 1 0 0,0 0-1 0 0,0 1 0 0 0,0-1 0 0 0,0 0 0 0 0,0 0 0 0 0,0 0 1 0 0,-1 1-1 0 0,1-1 0 0 0,0 0 0 0 0,0 0 0 0 0,0 0 0 0 0,0 1 1 0 0,0-1-1 0 0,-1 0 0 0 0,1 0 0 0 0,0 0 0 0 0,0 0 1 0 0,0 0-1 0 0,-1 0 0 0 0,1 1 0 0 0,0-1 0 0 0,0 0 0 0 0,0 0 1 0 0,-1 0-1 0 0,1 0 0 0 0,0 0 0 0 0,-1 0-8 0 0,1 0-1 0 0,-1-1 0 0 0,1 1 1 0 0,0 0-1 0 0,-1 0 0 0 0,1-1 1 0 0,-1 1-1 0 0,1 0 0 0 0,0 0 1 0 0,-1-1-1 0 0,1 1 0 0 0,0 0 1 0 0,-1-1-1 0 0,1 1 1 0 0,0-1-1 0 0,-1 1 0 0 0,1 0 1 0 0,0-1-1 0 0,0 1 0 0 0,0-1 1 0 0,-1 1-1 0 0,1-2 0 0 0,-20-111 1384 0 0,12 56-1136 0 0,7 50-230 0 0,-8-69 91 0 0,4 45-23 0 0,2 21-13 0 0,-6-19 139 0 0,5 16-103 0 0,-7-28 1 0 0,8 24-78 0 0,0 0 10 0 0,2 9-10 0 0,-1-14-54 0 0,-2 3-13 0 0,2-1 0 0 0,1-12 0 0 0,1-5 0 0 0,0 3 0 0 0,0-1 0 0 0,1 24 8 0 0,-2-13 58 0 0,-1 5 10 0 0,-1-23 50 0 0,3 37-116 0 0,0-18 46 0 0,2-9-46 0 0,0-6 1 0 0,2 7 44 0 0,-4 25 14 0 0,0 3-61 0 0,1 0 1 0 0,-1 1-1 0 0,0-1 1 0 0,1 0-1 0 0,-1 1 0 0 0,1-1 1 0 0,2-5-1 0 0,-1 1 1 0 0,3-7 23 0 0,6-18-75 0 0,-5 15-10 0 0,10-25 42 0 0,-2 4 23 0 0,-8 22 47 0 0,12-22-4 0 0,6-1-57 0 0,-11 23-46 0 0,13-16 26 0 0,-19 24-10 0 0,-2 0 64 0 0,16-23-11 0 0,-16 23 96 0 0,2 0-63 0 0,21-24-33 0 0,-14 17 22 0 0,23-23-33 0 0,8-7-10 0 0,-14 5 11 0 0,-25 32 42 0 0,-1 0 11 0 0,17-24 0 0 0,-16 24 192 0 0,2 1-202 0 0,24-20-33 0 0,-24 20 11 0 0,-1 0-64 0 0,27-29 21 0 0,-25 24 11 0 0,16-27 0 0 0,-3-5 12 0 0,-18 35 144 0 0,0 1-76 0 0,11-23-48 0 0,-11 23 43 0 0,2 1-16 0 0,20-24-61 0 0,-19 23-58 0 0,-1-1 0 0 0,25-31 60 0 0,5-8 48 0 0,0 1-36 0 0,4 0-12 0 0,-7 7 11 0 0,-18 25 32 0 0,29-15-45 0 0,6 5-58 0 0,-31 14 0 0 0,15-12 59 0 0,-26 18 58 0 0,2 1 27 0 0,31-12 3 0 0,-31 12 84 0 0,1 1-93 0 0,42-14-62 0 0,6-4-16 0 0,-9 1-13 0 0,-40 16-55 0 0,-1 0-515 0 0,27-14 423 0 0,-27 14-13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48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92 143 0 0,'-5'11'80'0'0,"4"-10"26"0"0,0 0-1 0 0,1 0 1 0 0,-1 0 0 0 0,0 0-1 0 0,1 0 1 0 0,-1 0-1 0 0,1 1 1 0 0,-1-1 0 0 0,1 0-1 0 0,-1 0 1 0 0,1 1-1 0 0,0-1 1 0 0,0 0 0 0 0,0 1-1 0 0,0 1 1 0 0,3-12 1764 0 0,6-28-926 0 0,-4 13-616 0 0,-4 18 230 0 0,3-2-341 0 0,11-24-8 0 0,-12 24 1063 0 0,7 11-1188 0 0,27 13-26 0 0,-36-15-56 0 0,0 0 1 0 0,-1 0-1 0 0,1-1 1 0 0,0 1 0 0 0,0 0-1 0 0,0 0 1 0 0,-1 0-1 0 0,1 0 1 0 0,-1 0-1 0 0,1 0 1 0 0,-1 0 0 0 0,1 0-1 0 0,-1 0 1 0 0,1 0-1 0 0,-1 0 1 0 0,0 0-1 0 0,0 0 1 0 0,1 1 0 0 0,-1-1-1 0 0,0 0 1 0 0,0 0-1 0 0,0 0 1 0 0,0 0-1 0 0,0 0 1 0 0,-1 0 0 0 0,1 2-1 0 0,-1 3 30 0 0,-8 229-331 0 0,9-203-453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49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87 431 0 0,'-5'5'631'0'0,"4"-5"-521"0"0,0 0 1 0 0,1 1-1 0 0,-1-1 0 0 0,0 0 1 0 0,1 1-1 0 0,-1-1 0 0 0,1 1 1 0 0,-1-1-1 0 0,1 1 0 0 0,-1-1 1 0 0,1 1-1 0 0,-1-1 0 0 0,1 1 1 0 0,0 0-1 0 0,-1-1 0 0 0,1 1 1 0 0,0 0-1 0 0,-1-1 0 0 0,0 3 545 0 0,10-13 2821 0 0,19-24-3224 0 0,-21 26 678 0 0,1-1-802 0 0,21-25-9 0 0,-22 26 254 0 0,-3 11-282 0 0,-3-2-74 0 0,1 0-1 0 0,0 1 1 0 0,-1-1 0 0 0,1 1 0 0 0,-1 0-1 0 0,1-1 1 0 0,-1 1 0 0 0,0 0 0 0 0,0 0-1 0 0,0 0 1 0 0,0 0 0 0 0,0 0-1 0 0,0 0 1 0 0,0 0 0 0 0,-1 0 0 0 0,1 0-1 0 0,-1 1 1 0 0,1-1 0 0 0,-1 0-1 0 0,0 0 1 0 0,0 0 0 0 0,0 1 0 0 0,-1 1-1 0 0,-3 239-322 0 0,4-235 250 0 0,2-3-451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2:32.30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33 2194 1151 0 0,'-2'0'230'0'0,"0"0"-1"0"0,0 0 1 0 0,0 0-1 0 0,0 0 0 0 0,0 0 1 0 0,0-1-1 0 0,0 1 0 0 0,1-1 1 0 0,-1 1-1 0 0,-3-2 1 0 0,4 1-151 0 0,0 0 0 0 0,1 1 0 0 0,-1-1 0 0 0,0 0 1 0 0,1 0-1 0 0,-1 1 0 0 0,1-1 0 0 0,-1 0 0 0 0,1 0 1 0 0,-1 0-1 0 0,1 0 0 0 0,0 0 0 0 0,0 0 0 0 0,-1 0 1 0 0,1 0-1 0 0,0 0 0 0 0,0 0 0 0 0,0 0 0 0 0,0 1 1 0 0,0-1-1 0 0,0 0 0 0 0,0 0 0 0 0,0-2 0 0 0,1-2 172 0 0,0 0 0 0 0,0 1 0 0 0,1-1 0 0 0,-1 0-1 0 0,1 1 1 0 0,0 0 0 0 0,0-1 0 0 0,1 1 0 0 0,3-5 0 0 0,-3 4-147 0 0,0-1 1 0 0,0 1-1 0 0,0-1 1 0 0,-1 0 0 0 0,3-7-1 0 0,17-62 710 0 0,-20 72-693 0 0,0-1-8 0 0,13-24 111 0 0,-14 26 0 0 0,3-2-112 0 0,9-13-8 0 0,-5 8-29 0 0,9-9 2 0 0,-16 17-71 0 0,0 0-1 0 0,0 0 1 0 0,1-1-1 0 0,-1 1 1 0 0,0 0-1 0 0,-1 0 1 0 0,1-1-1 0 0,0 1 1 0 0,0-1-1 0 0,-1 1 1 0 0,1 0-1 0 0,-1-1 1 0 0,1 1-1 0 0,0-3 1 0 0,0-2 6 0 0,15-41 216 0 0,-11 30-19 0 0,1-1 0 0 0,1 1 0 0 0,11-22 0 0 0,-13 30-141 0 0,9-13-55 0 0,-1 1-2 0 0,18-27 117 0 0,-6 9-21 0 0,-13 20-86 0 0,-9 15 32 0 0,0 0 11 0 0,0-2-38 0 0,-2 4-12 0 0,0 0 0 0 0,0 0 1 0 0,1 0-1 0 0,-1 1 0 0 0,0-1 0 0 0,1 0 0 0 0,0 0 0 0 0,-1 1 0 0 0,1-1 1 0 0,3-1-1 0 0,12-11 7 0 0,11-9 48 0 0,-23 19 75 0 0,-3 0-80 0 0,9-12 0 0 0,13-25 144 0 0,-23 40-61 0 0,2-3-83 0 0,15-17 27 0 0,-16 19-84 0 0,1 0 0 0 0,-1 1 0 0 0,0-1 1 0 0,1 0-1 0 0,-1 1 0 0 0,6-3 1 0 0,-6 3-6 0 0,1 0 0 0 0,0 0 0 0 0,-1-1 1 0 0,1 0-1 0 0,-1 1 0 0 0,5-5 0 0 0,63-74 283 0 0,-55 62-258 0 0,-5 4-35 0 0,13-21 0 0 0,8-12-40 0 0,-12 22 169 0 0,-5-2-50 0 0,-3 8-71 0 0,31-58-10 0 0,-37 68-33 0 0,8-11 32 0 0,2-5 11 0 0,-1 0 0 0 0,1-1 0 0 0,1 0 0 0 0,3-4-77 0 0,2 2 10 0 0,-17 22 67 0 0,4-8-53 0 0,4-7 42 0 0,20-44-53 0 0,-6 9 11 0 0,-4 5 53 0 0,-13 31 43 0 0,-1 1-33 0 0,-1 4 1 0 0,-1 3 0 0 0,3-7 10 0 0,12-19 0 0 0,-3 9-21 0 0,2-13 0 0 0,15-20 60 0 0,-20 38 6 0 0,-5 7-56 0 0,5-5-10 0 0,-15 22 0 0 0,22-35 0 0 0,-19 29 0 0 0,26-56 180 0 0,8-15 40 0 0,-32 68-220 0 0,7-9 0 0 0,-1 1-12 0 0,-5 10-36 0 0,8-14 36 0 0,2-2 24 0 0,-10 12 3 0 0,-2 5-37 0 0,-1 0 1 0 0,1 0-1 0 0,1 0 1 0 0,-1 1-1 0 0,8-8 1 0 0,-9 11-181 0 0,-3 1 57 0 0,1 1 0 0 0,-1-1-1 0 0,0 1 1 0 0,1-1-1 0 0,-1 1 1 0 0,1-1 0 0 0,-1 1-1 0 0,0-1 1 0 0,1 1-1 0 0,-1 0 1 0 0,1-1-1 0 0,-1 1 1 0 0,1 0 0 0 0,-1 0-1 0 0,1-1 1 0 0,0 1-1 0 0,-1 0 1 0 0,1 0 0 0 0,-1 0-1 0 0,1 0 1 0 0,-1 0-1 0 0,1-1 1 0 0,0 1-1 0 0,-1 0 1 0 0,1 0 0 0 0,-1 1-1 0 0,1-1 1 0 0,0 0-1 0 0,-1 0 1 0 0,1 0 0 0 0,-1 0-1 0 0,2 1 1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1:59.92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1747 287 0 0,'0'1'18'0'0,"0"0"68"0"0,1 1 189 0 0,0 0-1 0 0,0 1 0 0 0,0-1 1 0 0,1 0-1 0 0,-1 0 0 0 0,1 0 1 0 0,-1 0-1 0 0,3 2 1 0 0,5 9 622 0 0,-6-9-701 0 0,-1 0 0 0 0,1 0-1 0 0,0 0 1 0 0,0 0 0 0 0,0 0 0 0 0,0-1-1 0 0,1 0 1 0 0,-1 1 0 0 0,1-1 0 0 0,4 2-1 0 0,-6-4 357 0 0,8 2-382 0 0,29 7-29 0 0,-29-7 242 0 0,28-1-243 0 0,9 3 338 0 0,2-1-382 0 0,-37-3 200 0 0,-1 0-228 0 0,36 5 16 0 0,-35-5 252 0 0,-1 0-264 0 0,37 3 0 0 0,-36-3 240 0 0,1-1-234 0 0,39 1-6 0 0,-39 0 13 0 0,-2-2-10 0 0,36-4 15 0 0,-23 3-10 0 0,26-2-50 0 0,-38 3 39 0 0,-1 2 8 0 0,35 2-45 0 0,-35-2 112 0 0,1 0-74 0 0,33 6 20 0 0,-33-6 6 0 0,0 0 0 0 0,38 2-2 0 0,-38-2-14 0 0,0-2-12 0 0,33-5 4 0 0,16 2 10 0 0,-46 3-70 0 0,-2 0 204 0 0,-2 3-162 0 0,42 6-44 0 0,10 2-10 0 0,5-7 0 0 0,6-6 0 0 0,-2 3 0 0 0,-2 3 0 0 0,0 0 0 0 0,-15-1 11 0 0,-48-2 2 0 0,1 0 1 0 0,0 1-1 0 0,11 3 1 0 0,-14-3-7 0 0,1 0 1 0 0,-1-1-1 0 0,1 0 1 0 0,0 0 0 0 0,-1 0-1 0 0,7-1 1 0 0,49-2 13 0 0,-60 3 32 0 0,10 1 1 0 0,31 2-33 0 0,-21-1 22 0 0,29 3-33 0 0,-29-2-10 0 0,19 1 128 0 0,-32-2-74 0 0,37 14-33 0 0,-34-14 22 0 0,39 4-33 0 0,1-2 2 0 0,-30-3 36 0 0,23 3-25 0 0,-34-4 30 0 0,2 0 1 0 0,33 1-33 0 0,-42-2 13 0 0,1 1 0 0 0,-1 1 0 0 0,1-1 0 0 0,0 0 0 0 0,-1 1 0 0 0,1 0 0 0 0,4 2 0 0 0,0-1 49 0 0,40 7 2459 0 0,-39-6-3924 0 0,4 2 1151 0 0,-6-3 104 0 0,1 1-1 0 0,-1-1 0 0 0,13 2 0 0 0,10 2 120 0 0,-20-3 46 0 0,0-1 0 0 0,0 0 0 0 0,13 1 0 0 0,-22-3-207 0 0,8 2 198 0 0,39 13-17 0 0,-33-14-12 0 0,31 2-10 0 0,-24-5-33 0 0,43-10-34 0 0,-23 3 47 0 0,-31 7-50 0 0,0-2-112 0 0,36-12 102 0 0,-24 8 31 0 0,21-7 35 0 0,-22 7-40 0 0,22-12-3 0 0,-33 16 45 0 0,-1-1 0 0 0,20-13 0 0 0,-17 11 14 0 0,-3 1-47 0 0,-1-2-76 0 0,28-23 106 0 0,-28 23-39 0 0,-1 1 8 0 0,28-20 35 0 0,-19 14-22 0 0,20-13 22 0 0,-21 13-22 0 0,14-15 22 0 0,-15 13-22 0 0,15-17 22 0 0,-16 16-22 0 0,10-14 19 0 0,-10 16-29 0 0,27-20 39 0 0,3-8 14 0 0,-29 30 0 0 0,22-15 0 0 0,13-3 0 0 0,-29 15 0 0 0,13-16 11 0 0,-3 2 22 0 0,4-4-13 0 0,5-3-20 0 0,15-21 12 0 0,-41 42 48 0 0,18-24-60 0 0,3-6 0 0 0,-7 0 0 0 0,0-2 0 0 0,-16 31 0 0 0,-6 8 0 0 0,0 0 0 0 0,8-15 0 0 0,8-15 0 0 0,10-5 0 0 0,-26 31 0 0 0,1 0 0 0 0,9-24 0 0 0,-16 35 9 0 0,1-1-1 0 0,-1 0 1 0 0,0 0-1 0 0,1 1 1 0 0,-1-1-1 0 0,0 0 1 0 0,0 0-1 0 0,0 0 1 0 0,0 1-1 0 0,0-1 1 0 0,0 0-1 0 0,-1 0 1 0 0,1 0-1 0 0,-1 1 1 0 0,1-1-1 0 0,-1 0 1 0 0,0 1-1 0 0,1-1 1 0 0,-1 1-1 0 0,0-1 1 0 0,0 0-1 0 0,0 1 1 0 0,-3-3-1 0 0,0 0 25 0 0,0 0-1 0 0,0 1 1 0 0,-1-1 0 0 0,0 1-1 0 0,0 0 1 0 0,-6-3-1 0 0,-25-13 232 0 0,19 9-212 0 0,-24-10 0 0 0,-20-1-7 0 0,35 12-3 0 0,-39-17-1 0 0,-22-11 164 0 0,25 12-82 0 0,33 14-123 0 0,-57-14 0 0 0,74 22 0 0 0,-74-16 98 0 0,35 8-66 0 0,1-2-1 0 0,-55-21 0 0 0,-3-5-95 0 0,93 35 63 0 0,0 1 0 0 0,-23-2 0 0 0,25 4 18 0 0,0-1 0 0 0,0 0 0 0 0,-24-7-1 0 0,-33-16-16 0 0,47 16 0 0 0,0 1 0 0 0,-36-8 0 0 0,-28-9 0 0 0,82 23 0 0 0,-159-58 0 0 0,-83-6 64 0 0,223 60-80 0 0,1-2 0 0 0,-30-15 0 0 0,7 3 0 0 0,6 4 120 0 0,-77-30 2078 0 0,-18 7-4812 0 0,61 14 2558 0 0,37 11 128 0 0,28 10-54 0 0,0 0 1 0 0,-17-5 0 0 0,18 8 2 0 0,-5-2 28 0 0,1 0 0 0 0,0 1-1 0 0,-16 0 1 0 0,22 2-111 0 0,1-1 1 0 0,0 1-1 0 0,-1-1 0 0 0,1-1 0 0 0,0 1 0 0 0,0-1 0 0 0,0 0 0 0 0,0 0 0 0 0,0 0 1 0 0,-8-5-1 0 0,-2-1-58 0 0,6 7-3681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2:05.74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2427 3016 287 0 0,'5'6'3690'0'0,"-5"-6"-3621"0"0,-8 13 1202 0 0,5-9-1125 0 0,0 0 0 0 0,0 0 0 0 0,0-1 0 0 0,-8 6 0 0 0,10-8-117 0 0,-1 0-1 0 0,0 0 0 0 0,0-1 0 0 0,0 1 0 0 0,0-1 0 0 0,0 1 0 0 0,0-1 1 0 0,1 0-1 0 0,-1 0 0 0 0,0 0 0 0 0,0 0 0 0 0,-3 0 0 0 0,-26-6 540 0 0,8 1-342 0 0,-36-3 98 0 0,-90-25 0 0 0,104 20-89 0 0,-88-12 0 0 0,80 20-163 0 0,24 1 10 0 0,0 1 0 0 0,0 2 0 0 0,0 1 0 0 0,-35 4 0 0 0,63-4-82 0 0,-14 3 23 0 0,0-1 1 0 0,0 0-1 0 0,-1-2 0 0 0,1 1 0 0 0,-30-5 0 0 0,-38-6 84 0 0,-9-1-1 0 0,78 7-107 0 0,-1 0 0 0 0,1-1-1 0 0,0-1 1 0 0,0 0 0 0 0,-14-9 0 0 0,15 7-1 0 0,0 1 1 0 0,-1 1-1 0 0,0 1 1 0 0,0 0 0 0 0,-21-5-1 0 0,-40-5 2 0 0,46 8 70 0 0,0 1-1 0 0,0 2 0 0 0,-1 1 1 0 0,-32 1-1 0 0,-95-8 72 0 0,67 5-53 0 0,62 2-32 0 0,0 1 0 0 0,-55 4 0 0 0,58 1-38 0 0,-2-2 0 0 0,1-1 0 0 0,-38-5 0 0 0,12-4 5 0 0,33 5-7 0 0,0 1 1 0 0,-29-1-1 0 0,38 3-16 0 0,0-1 0 0 0,0 0 0 0 0,1 0 0 0 0,-1-1 0 0 0,-16-7 0 0 0,1 1 0 0 0,16 6-8 0 0,1 0 0 0 0,-1-1 0 0 0,0 0 0 0 0,1 0 0 0 0,0-1 0 0 0,0 0 0 0 0,0 0 0 0 0,1-1 0 0 0,0 0 0 0 0,0 0 0 0 0,0-1 0 0 0,1 0 0 0 0,0 0 0 0 0,0-1 0 0 0,1 1 0 0 0,-9-17 0 0 0,7 12 4 0 0,3 4-8 0 0,0 0 1 0 0,0-1 0 0 0,0 1 0 0 0,1-1 0 0 0,0 0-1 0 0,1 1 1 0 0,0-1 0 0 0,0 0 0 0 0,1-1 0 0 0,0-10-1 0 0,-6-56 184 0 0,4 54-144 0 0,2 15-16 0 0,1 5-5 0 0,-1 0-1 0 0,1 0 1 0 0,0 0-1 0 0,0 0 1 0 0,0 0-1 0 0,0-1 1 0 0,0 1-1 0 0,1-4 1 0 0,0 0-6 0 0,0-12-1 0 0,2-10 14 0 0,-1 14 39 0 0,4-22-40 0 0,-1 3-2 0 0,1-22 266 0 0,-3 15-57 0 0,2 8-208 0 0,6-13-12 0 0,0 6 11 0 0,-9 31 42 0 0,0 0 1 0 0,13-39 23 0 0,1 3-53 0 0,5-8 19 0 0,-5 12-22 0 0,-9 24 22 0 0,11-23-33 0 0,0-7-10 0 0,-5 2 0 0 0,-4 10 16 0 0,-5 20 59 0 0,5-14 0 0 0,-7 21 10 0 0,3-2-26 0 0,11-25-38 0 0,-9 18 34 0 0,6-15 15 0 0,2-2 6 0 0,-3 3-69 0 0,-11 29 46 0 0,4-7 1 0 0,24-32-44 0 0,5-9-10 0 0,-12 8 11 0 0,-18 33 44 0 0,2 1 3 0 0,22-31-46 0 0,7 2-24 0 0,-21 21-36 0 0,20-21 36 0 0,6-9 12 0 0,-2 11-13 0 0,-23 20-40 0 0,24-23 39 0 0,4-8 14 0 0,0 0 0 0 0,-6 10-10 0 0,-23 20-33 0 0,13-15 22 0 0,-12 15-22 0 0,24-24 32 0 0,12-3 11 0 0,-5 6-13 0 0,-37 29-51 0 0,2 1-99 0 0,29-15 73 0 0,-30 15 20 0 0,1 1 17 0 0,31-16 53 0 0,-5 1 57 0 0,-32 17-67 0 0,1 0 1 0 0,-1 0-1 0 0,1 1 1 0 0,-1 0-1 0 0,11-3 1 0 0,24-8-12 0 0,-20 6-22 0 0,28-13 32 0 0,12-9 11 0 0,0-2 0 0 0,-11 7-13 0 0,31-15-107 0 0,-26 15 109 0 0,-1 2 1 0 0,-32 14-33 0 0,30-9 32 0 0,8-5 11 0 0,2-1 0 0 0,3-1 0 0 0,-1 3 11 0 0,-12 4 44 0 0,-30 10 3 0 0,33-10-46 0 0,8-2-12 0 0,0-2 0 0 0,6-5 0 0 0,-7 1 0 0 0,3 0 0 0 0,-2 3 0 0 0,-2 0 0 0 0,-9 6-12 0 0,-31 11-36 0 0,30-4 36 0 0,-49 8 12 0 0,17-2 0 0 0,25-8 0 0 0,-25 4 0 0 0,30-16 0 0 0,5-7 12 0 0,-33 19 36 0 0,20-6-53 0 0,-30 12-75 0 0,-8 8-701 0 0,-2-3 781 0 0,0 1-23 0 0,1-1 1 0 0,0 1-1 0 0,-1 0 0 0 0,1-1 1 0 0,-1 1-1 0 0,1 0 1 0 0,-1 0-1 0 0,1 0 0 0 0,-1-1 1 0 0,0 1-1 0 0,1 0 1 0 0,-1 0-1 0 0,0 0 0 0 0,0 0 1 0 0,0 0-1 0 0,1-1 1 0 0,-1 1-1 0 0,0 0 0 0 0,0 0 1 0 0,0 0-1 0 0,0 0 1 0 0,-1 0-1 0 0,1 0 0 0 0,0 0 1 0 0,0-1-1 0 0,0 1 1 0 0,-1 0-1 0 0,1 0 1 0 0,0 0-1 0 0,-1 0 0 0 0,1-1 1 0 0,-1 1-1 0 0,1 0 1 0 0,-1 0-1 0 0,0 0 0 0 0,-21 36-3517 0 0,17-27 1092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2:37.74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2777 0 431 0 0,'0'0'1152'0'0,"-1"2"-960"0"0,-3 1 49 0 0,1 1 0 0 0,-1-1 0 0 0,0 0 0 0 0,0-1 0 0 0,0 1 0 0 0,0 0 0 0 0,0-1 0 0 0,-1 0 0 0 0,-5 2 0 0 0,-47 13 1133 0 0,43-13-1054 0 0,1 0-98 0 0,-139 44 1076 0 0,-150 55-190 0 0,87-32-776 0 0,211-70-328 0 0,-151 49 280 0 0,129-44-383 0 0,-50 3 0 0 0,53-7 81 0 0,16-1 69 0 0,-1 0 0 0 0,0 1-1 0 0,-9 2 1 0 0,-27 8 66 0 0,31-9-117 0 0,-24 5 58 0 0,22-5 39 0 0,-1 1 0 0 0,1 0 1 0 0,0 1-1 0 0,-27 13 0 0 0,34-14-82 0 0,-1 0 0 0 0,0 0-1 0 0,-14 3 1 0 0,-42 14 50 0 0,55-17 33 0 0,0 1-1 0 0,0 0 0 0 0,0 0 1 0 0,1 1-1 0 0,-14 11 0 0 0,17-13-73 0 0,0 2 24 0 0,-2 2-36 0 0,1-1-12 0 0,0-1 0 0 0,-12 17-53 0 0,5-3 18 0 0,-10 9-18 0 0,-58 75 87 0 0,35-41-15 0 0,-56 88-147 0 0,77-106 192 0 0,22-38-64 0 0,-23 49 0 0 0,7-13 0 0 0,10-19 0 0 0,6-11 0 0 0,0 2 0 0 0,1-2 0 0 0,-1 0 0 0 0,-4 18 124 0 0,-1 6 76 0 0,4-25-114 0 0,-3 5-37 0 0,5-7 63 0 0,-8 31-43 0 0,9-34-69 0 0,0 3 0 0 0,0-2 0 0 0,0 1 8 0 0,3-9 10 0 0,-12 26 20 0 0,8-19-38 0 0,-1 0 0 0 0,1-1 0 0 0,0 1 0 0 0,-1 2 11 0 0,0-1 45 0 0,0-2 8 0 0,1 1-51 0 0,-1-1-13 0 0,0 0 0 0 0,0 1 0 0 0,-13 20 0 0 0,-11 28-19 0 0,18-36 4 0 0,0 0 0 0 0,-14 19 0 0 0,15-25 112 0 0,-55 86 2233 0 0,28-33-3522 0 0,-29 79 1 0 0,18-39 1227 0 0,-22 13 36 0 0,50-90 6 0 0,19-27-74 0 0,-2 1 197 0 0,0 1 0 0 0,0-1 1 0 0,-1 1-1 0 0,1-1 0 0 0,-1 0 0 0 0,1 0 0 0 0,-1 0 0 0 0,0 0 0 0 0,0 0 0 0 0,0-1 0 0 0,-1 1 0 0 0,-6 3 0 0 0,8-5-246 0 0,0 1 1 0 0,0 0-1 0 0,1-1 0 0 0,-1 1 0 0 0,0 0 0 0 0,1 0 0 0 0,-1 0 1 0 0,1 1-1 0 0,0-1 0 0 0,-1 0 0 0 0,1 0 0 0 0,0 1 0 0 0,-1 4 1 0 0,-6 10-405 0 0,3-11 121 0 0,0 0 0 0 0,-1 0 0 0 0,-10 8 0 0 0,7-6 204 0 0,4-5 124 0 0,4-3 0 0 0,-1 1 0 0 0,1-1 0 0 0,-1 1 0 0 0,1-1 0 0 0,0 1 0 0 0,-1 0 0 0 0,1-1 0 0 0,0 1 0 0 0,-1 0 0 0 0,1 0 0 0 0,0 0 0 0 0,0 0 0 0 0,0 0 0 0 0,0 0 0 0 0,0 0 0 0 0,0 1 0 0 0,0-1 0 0 0,0 0 0 0 0,1 1 0 0 0,-1-1 0 0 0,0 0 0 0 0,1 1 0 0 0,-1 1 0 0 0,-4 6 0 0 0,2-5 0 0 0,-5 6 0 0 0,0 0 0 0 0,-1 0 0 0 0,0-1 0 0 0,-18 14 0 0 0,17-14 66 0 0,-1 1-1 0 0,1 0 1 0 0,1 1 0 0 0,0-1-1 0 0,-8 14 1 0 0,8-12-52 0 0,3-5-8 0 0,-2 5 13 0 0,-1 0 1 0 0,-10 22-1 0 0,16-29-31 0 0,1 0 0 0 0,0 0 0 0 0,0 0 0 0 0,1 0 0 0 0,-1 0 0 0 0,1 0 0 0 0,0 1 0 0 0,1-1 0 0 0,-1 0 0 0 0,1 1 0 0 0,0-1 0 0 0,1 1 0 0 0,-1-1 0 0 0,1 0 0 0 0,0 1 0 0 0,0-1 0 0 0,3 8 0 0 0,1-4 12 0 0,2 4-8 0 0,-5-11-15 0 0,17 17-10 0 0,-8-6 33 0 0,-1-1 0 0 0,-3-2 11 0 0,-4-7 32 0 0,7 7-33 0 0,2 1-10 0 0,6 0 0 0 0,-2-3 11 0 0,-9-4 44 0 0,4 2 17 0 0,29 18 132 0 0,-36-22-195 0 0,12 6 58 0 0,-1-2 6 0 0,11 1 26 0 0,-21-5-33 0 0,0-1 1 0 0,16 4-40 0 0,-16-4 37 0 0,0 0-8 0 0,14 3-34 0 0,39 11 214 0 0,-25-6-166 0 0,-28-7-62 0 0,34 6 133 0 0,17-1 11 0 0,-46-5-109 0 0,10 1-21 0 0,34 6 113 0 0,-31-6-82 0 0,20 8 80 0 0,-36-9-127 0 0,2 0 37 0 0,14 6-33 0 0,4 0 1 0 0,0 0 44 0 0,-5-2 14 0 0,-8-1-4 0 0,-11-5-73 0 0,32 6 156 0 0,-20-3-51 0 0,-14-3-55 0 0,42 5 39 0 0,-19-3-67 0 0,-8 1 53 0 0,-10-1-67 0 0,31 1 63 0 0,-10-2-63 0 0,2-1 0 0 0,0 2 0 0 0,0 1 0 0 0,-1 0 0 0 0,0-2 0 0 0,-2-2 0 0 0,0 1 0 0 0,-3 1 11 0 0,-14 0 32 0 0,11 1-22 0 0,-5-2 30 0 0,23 4 69 0 0,-9 2-56 0 0,-9-1-54 0 0,1 0-10 0 0,3 2 0 0 0,-4-1 0 0 0,3-1 0 0 0,0-1 0 0 0,-1-3 0 0 0,2 0 0 0 0,2 1 0 0 0,1 2 0 0 0,-2 1 0 0 0,0 1 0 0 0,-5-1 11 0 0,-13-3 32 0 0,8 1-22 0 0,-13-3-12 0 0,14 3 35 0 0,-1-3 10 0 0,7 1-44 0 0,0 0 1 0 0,-14-1 32 0 0,13 0-33 0 0,3 1-10 0 0,-2 1 0 0 0,3 0 0 0 0,-3 0 0 0 0,1-2-14 0 0,-4 0-61 0 0,-11 0-4 0 0,13 0 63 0 0,2-1 16 0 0,-1 2 11 0 0,-1 0 42 0 0,2-1 1 0 0,6-4-44 0 0,-4-1-20 0 0,-15 3-33 0 0,12-2 32 0 0,-1 2 1 0 0,-14 2-22 0 0,9 0 78 0 0,-9 0 24 0 0,13 2-45 0 0,-1 0 28 0 0,-11-1 1 0 0,11 1-33 0 0,6 0 32 0 0,2-1 1 0 0,-3-1-44 0 0,0 0-10 0 0,0-1 0 0 0,-6 1-16 0 0,6-1-246 0 0,-25 1-6 0 0,0 1 9 0 0,1-1-1 0 0,-1-1 0 0 0,0 1 0 0 0,0 0 1 0 0,0 0-1 0 0,0 0 0 0 0,1 0 0 0 0,-1 0 1 0 0,0-1-1 0 0,0 1 0 0 0,0 0 1 0 0,1-1-1 0 0,-1 1 0 0 0,0-1 0 0 0,0 1 1 0 0,1-1-1 0 0,-1 1 0 0 0,1-1 0 0 0,-1 1 1 0 0,0-1-1 0 0,1 0 0 0 0,-1-1 0 0 0,-8-7-3052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2:46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48 143 0 0,'-11'8'27'0'0,"1"-10"4177"0"0,10 2-4123 0 0,4-7 111 0 0,11-18 6 0 0,-11 19 712 0 0,4 3-699 0 0,25-7-10 0 0,-24 8 290 0 0,-3 4-422 0 0,22 5-5 0 0,-18-3 0 0 0,7 9 0 0 0,-5 2 3 0 0,-10-12-64 0 0,-1 0 0 0 0,0 0 0 0 0,0 0 0 0 0,0 0 0 0 0,0 0 0 0 0,0 1 0 0 0,0-1 0 0 0,-1 0 0 0 0,0 1 0 0 0,0-1 0 0 0,0 0 0 0 0,0 1 0 0 0,0-1 0 0 0,0 0 0 0 0,-1 1 0 0 0,0-1 0 0 0,0 0 0 0 0,0 0 0 0 0,0 0 0 0 0,0 0 0 0 0,-1 0 0 0 0,1 0 0 0 0,-1 0 0 0 0,0 0 0 0 0,-3 4 0 0 0,2-2-20 0 0,0-1 0 0 0,-1 0 0 0 0,1 0 0 0 0,-1-1 0 0 0,0 1 0 0 0,0-1 0 0 0,0 1 0 0 0,0-1 0 0 0,-1 0 0 0 0,1-1 0 0 0,-1 1 0 0 0,0-1-1 0 0,0 0 1 0 0,0 0 0 0 0,-9 2 0 0 0,8-5 51 0 0,5 1-170 0 0,6 0-539 0 0,36 1 660 0 0,-37 0 15 0 0,-1 0 0 0 0,0 0 0 0 0,0 0 0 0 0,1 0 0 0 0,-1 0 0 0 0,0 1 0 0 0,0-1 0 0 0,3 3 0 0 0,18 14 0 0 0,-4 1 0 0 0,-9-5 0 0 0,-11-13 10 0 0,1 1 0 0 0,0-1-1 0 0,-1 0 1 0 0,1 1-1 0 0,-1-1 1 0 0,0 1-1 0 0,1-1 1 0 0,-1 1-1 0 0,0-1 1 0 0,0 1-1 0 0,0-1 1 0 0,0 1 0 0 0,0-1-1 0 0,0 1 1 0 0,0 0-1 0 0,-1-1 1 0 0,1 1-1 0 0,-1 1 1 0 0,-1 0 38 0 0,1 0 0 0 0,0 0 0 0 0,-1-1 0 0 0,0 1 0 0 0,0-1-1 0 0,0 1 1 0 0,0-1 0 0 0,0 0 0 0 0,-2 2 0 0 0,-2 0 49 0 0,1 0 0 0 0,0 0 0 0 0,-1-1 0 0 0,0 1 0 0 0,1-1 0 0 0,-1-1 0 0 0,-1 1 0 0 0,-6 1 0 0 0,4-2-21 0 0,-1 0 0 0 0,1-1 1 0 0,-13 0-1 0 0,19-1-173 0 0,0 0 0 0 0,-1 0-1 0 0,1-1 1 0 0,0 1 0 0 0,0-1 0 0 0,-1 0-1 0 0,1 0 1 0 0,0 0 0 0 0,0 0 0 0 0,0-1-1 0 0,0 1 1 0 0,0-1 0 0 0,-3-2 0 0 0,4 2-697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2:48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8 287 0 0,'-2'2'87'0'0,"0"1"-1"0"0,1 0 1 0 0,0-1-1 0 0,0 1 1 0 0,-1 0-1 0 0,2 0 1 0 0,-1 0-1 0 0,0 0 1 0 0,0 0-1 0 0,1 0 1 0 0,0 0-1 0 0,0 0 1 0 0,0 4-1 0 0,-3 15 1009 0 0,5-18-168 0 0,-2-4-795 0 0,1 0 1 0 0,0-1-1 0 0,0 1 0 0 0,0 0 1 0 0,-1 0-1 0 0,1 0 1 0 0,0-1-1 0 0,-1 1 1 0 0,1-1-1 0 0,0 1 0 0 0,0 0 1 0 0,-1-1-1 0 0,1 1 1 0 0,-1-1-1 0 0,1 1 1 0 0,-1-1-1 0 0,2-1 0 0 0,28-25 44 0 0,-22 20 320 0 0,-2 1-336 0 0,19-18-10 0 0,-19 19 364 0 0,-2 6-434 0 0,-2 0-73 0 0,-1-1-1 0 0,0 1 0 0 0,0-1 1 0 0,0 1-1 0 0,1-1 0 0 0,-1 1 1 0 0,0-1-1 0 0,0 1 0 0 0,0 0 1 0 0,0 0-1 0 0,0 0 1 0 0,-1-1-1 0 0,1 1 0 0 0,0 0 1 0 0,0 0-1 0 0,0 0 0 0 0,-1 0 1 0 0,1 1-1 0 0,0-1 0 0 0,-1 0 1 0 0,1 0-1 0 0,-1 0 0 0 0,0 0 1 0 0,1 1-1 0 0,-1-1 0 0 0,0 0 1 0 0,0 0-1 0 0,0 1 0 0 0,1-1 1 0 0,-1 0-1 0 0,-1 0 0 0 0,1 3 1 0 0,-2 56 143 0 0,-2 0 0 0 0,-17 82 0 0 0,16-122-2116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2:56.0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36 599 0 0,'0'8'742'0'0,"0"-5"-436"0"0,0 0 0 0 0,0 0 0 0 0,0 0-1 0 0,0 0 1 0 0,0 0 0 0 0,0 0 0 0 0,1 0-1 0 0,-1 0 1 0 0,1 0 0 0 0,0 0-1 0 0,0-1 1 0 0,0 1 0 0 0,0 0 0 0 0,3 4 2725 0 0,5-11-2833 0 0,25-14-26 0 0,-26 14 162 0 0,-4-2-181 0 0,14-18-8 0 0,-14 18 743 0 0,1 1-776 0 0,14-15 0 0 0,-15 15 160 0 0,-3 8-193 0 0,-1-1-1 0 0,1 0 1 0 0,-1 1-1 0 0,0-1 1 0 0,0 0-1 0 0,0 1 1 0 0,0-1-1 0 0,-1 0 1 0 0,0 5-1 0 0,0-3 17 0 0,-33 260 1 0 0,35-244-189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8.9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64 172 143 0 0,'-6'-2'15'0'0,"5"2"154"0"0,-1-2-93 0 0,0 0 0 0 0,0 0 0 0 0,0 0 0 0 0,0 0 0 0 0,0-1 0 0 0,1 1 0 0 0,-3-5 0 0 0,2 4 148 0 0,1-2-4 0 0,-6-16-16 0 0,6 16 390 0 0,2-2-430 0 0,4-23-18 0 0,-4 22 420 0 0,8 9-492 0 0,25 1-42 0 0,-26-2 2 0 0,-7 2 11 0 0,-1 1-4 0 0,0 0 1 0 0,0 0-1 0 0,0 0 1 0 0,0-1-1 0 0,-1 1 0 0 0,1 0 1 0 0,-1 0-1 0 0,1-1 0 0 0,-1 1 1 0 0,0 0-1 0 0,0-1 1 0 0,-1 1-1 0 0,1-1 0 0 0,0 1 1 0 0,-1-1-1 0 0,-2 3 0 0 0,3-3 1 0 0,0-1-1 0 0,0 1 0 0 0,-1-1 0 0 0,1 0 0 0 0,0 0 1 0 0,-1 0-1 0 0,1 0 0 0 0,-1 0 0 0 0,0 0 0 0 0,1 0 1 0 0,-1 0-1 0 0,0 0 0 0 0,1-1 0 0 0,-1 1 0 0 0,0-1 1 0 0,0 1-1 0 0,1-1 0 0 0,-1 0 0 0 0,0 0 1 0 0,0 0-1 0 0,0 0 0 0 0,1 0 0 0 0,-1 0 0 0 0,0 0 1 0 0,-2-1-1 0 0,2 0-6 0 0,1 1 1 0 0,-1-1-1 0 0,1 0 0 0 0,0 0 1 0 0,-1 0-1 0 0,1 0 1 0 0,-1 0-1 0 0,1 0 1 0 0,0-1-1 0 0,0 1 0 0 0,0 0 1 0 0,0-1-1 0 0,-2-1 1 0 0,3 1-24 0 0,-2 0 80 0 0,1-2-18 0 0,-1-1-51 0 0,1 4-16 0 0,1 0 1 0 0,-1-1-1 0 0,1 1 0 0 0,-1-1 1 0 0,1 1-1 0 0,0-1 0 0 0,-1 1 0 0 0,1-1 1 0 0,0 0-1 0 0,0 1 0 0 0,0-1 1 0 0,0 1-1 0 0,1-1 0 0 0,-1-1 0 0 0,2-26-11 0 0,-1 21-70 0 0,2 1 15 0 0,11-24 32 0 0,-11 23-53 0 0,5 10-168 0 0,-3 0 238 0 0,0 0-1 0 0,0 0 0 0 0,0 0 1 0 0,5 4-1 0 0,-9-5 15 0 0,0 1 1 0 0,0-1-1 0 0,0 1 0 0 0,0-1 1 0 0,0 1-1 0 0,-1-1 0 0 0,1 1 1 0 0,0 0-1 0 0,-1-1 0 0 0,0 1 0 0 0,1 0 1 0 0,-1-1-1 0 0,0 1 0 0 0,0 0 1 0 0,0 0-1 0 0,0-1 0 0 0,0 1 1 0 0,0 0-1 0 0,0 0 0 0 0,-1 1 1 0 0,0 3 46 0 0,0-1 1 0 0,0 0 0 0 0,0 0 0 0 0,-1 0 0 0 0,-4 8-1 0 0,4-7 19 0 0,1-4-31 0 0,0 0 1 0 0,0 0-1 0 0,-1 0 0 0 0,1 0 1 0 0,0-1-1 0 0,-1 1 0 0 0,1 0 1 0 0,-1 0-1 0 0,1-1 0 0 0,-1 1 0 0 0,0-1 1 0 0,1 1-1 0 0,-5 1 0 0 0,3-2 28 0 0,2-1-93 0 0,0 0 0 0 0,0 1 0 0 0,1-1 1 0 0,-1 0-1 0 0,0 0 0 0 0,0 0 0 0 0,0 0 0 0 0,1 0 0 0 0,-1 0 0 0 0,0 0 1 0 0,0 0-1 0 0,0-1 0 0 0,1 1 0 0 0,-1 0 0 0 0,0 0 0 0 0,0-1 0 0 0,1 1 1 0 0,-1 0-1 0 0,-1-2 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26.41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9 1085 775 0 0,'0'0'620'0'0,"-9"9"3058"0"0,16-5-3400 0 0,18 11 2 0 0,-18-12 1238 0 0,1-1-1316 0 0,22 5-2 0 0,-22-5 472 0 0,1-3-530 0 0,28 0-46 0 0,-28 1 130 0 0,27-6-28 0 0,-24 5-156 0 0,-2-1 204 0 0,-1 1-172 0 0,26-5-4 0 0,-26 4 26 0 0,-4 2-62 0 0,1 0 1 0 0,-1 0 0 0 0,0-1-1 0 0,1 0 1 0 0,4-2 0 0 0,1 1 7 0 0,-1 0 214 0 0,0 1-128 0 0,29-6 0 0 0,-29 5 119 0 0,0 1-167 0 0,47-5 103 0 0,-47 4-172 0 0,-5 0 13 0 0,0 1 1 0 0,1 0 0 0 0,-1 1-1 0 0,0-1 1 0 0,11 2-1 0 0,30-1 67 0 0,1 2-3 0 0,-38-1-3 0 0,13-3 36 0 0,-17 1-48 0 0,0 0 1 0 0,0 0 0 0 0,-1 1 0 0 0,1 0 0 0 0,8 0 0 0 0,23 1 4 0 0,-27 0 116 0 0,-1 0-48 0 0,41 6 2436 0 0,-17-3-2547 0 0,-15-2 8 0 0,21 0-22 0 0,-21-2 32 0 0,16-1 11 0 0,-25 1-90 0 0,2-1-385 0 0,30-1-181 0 0,-31 2-44 0 0,0-2-117 0 0,36-5 731 0 0,7-1 22 0 0,-38 5-6 0 0,32 0-41 0 0,-6 2 36 0 0,11-1 11 0 0,1-1 78 0 0,9-5 2223 0 0,-16 1-2280 0 0,4 3-21 0 0,8 4-2530 0 0,-24 1 2451 0 0,-16-2 20 0 0,25-5 47 0 0,1-2 0 0 0,-34 6-46 0 0,-1 0 3 0 0,24-7 34 0 0,-32 9 19 0 0,1 0 1 0 0,-1 0-1 0 0,1 0 1 0 0,-1-1-1 0 0,1 1 1 0 0,-1 0-1 0 0,0 0 0 0 0,1 0 1 0 0,-1 0-1 0 0,1-1 1 0 0,-1 1-1 0 0,1 0 1 0 0,-1 0-1 0 0,0-1 1 0 0,1 1-1 0 0,-1 0 1 0 0,0 0-1 0 0,1-1 1 0 0,-1 1-1 0 0,0-1 1 0 0,1 1-1 0 0,-1 0 1 0 0,0-1-1 0 0,0 1 1 0 0,1-1-1 0 0,-1 1 1 0 0,0-1-1 0 0,0 1 2 0 0,2-4-2 0 0,0 0 0 0 0,0 0 0 0 0,-1 0-1 0 0,2-7 1 0 0,-3 9 6 0 0,0 1-6 0 0,1 0 0 0 0,-1 0 1 0 0,0 0-1 0 0,0 0 1 0 0,0-1-1 0 0,0 1 0 0 0,0 0 1 0 0,0 0-1 0 0,0 0 0 0 0,-1 0 1 0 0,1 0-1 0 0,0 0 1 0 0,-1 0-1 0 0,0-2 0 0 0,-4-4-35 0 0,0 0-1 0 0,-11-12 1 0 0,5 7 80 0 0,0-1-33 0 0,-60-56-292 0 0,57 55 239 0 0,-15-12 106 0 0,8 4 15 0 0,-4-3-24 0 0,13 11-19 0 0,-29-31 1950 0 0,8 13-1165 0 0,27 26-767 0 0,-12-10-40 0 0,-4-4-13 0 0,0-3-552 0 0,0-1-1 0 0,2 0 0 0 0,-29-46 1 0 0,37 53 530 0 0,-2-1 22 0 0,-1 0 0 0 0,-46-42 80 0 0,49 47-80 0 0,1 0 0 0 0,1 1 0 0 0,-9-17 67 0 0,1 3 80 0 0,11 15-125 0 0,-7-7 43 0 0,13 17-31 0 0,-10-21-1 0 0,-37-60 194 0 0,45 75-192 0 0,-2 0-19 0 0,-12-12 56 0 0,5 5 18 0 0,0 1-10 0 0,2 1-53 0 0,2 4 29 0 0,-10-12 172 0 0,17 18-163 0 0,-1 1-11 0 0,-5-5-32 0 0,4 3 26 0 0,-5-2-49 0 0,1 1-84 0 0,0 2-32 0 0,-16-4-5329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32.81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2027 2685 775 0 0,'0'0'3800'0'0,"-2"0"-3572"0"0,-14 0 356 0 0,1 0 0 0 0,-1-1 0 0 0,-24-4 0 0 0,-20-2 11 0 0,23 4-350 0 0,20 2-85 0 0,3 1 4 0 0,-10 0 12 0 0,6 0-112 0 0,-26-1 219 0 0,32 1-198 0 0,-6-2 5 0 0,-62-4 468 0 0,33-6-171 0 0,9 4-302 0 0,0 0-95 0 0,-44-5-107 0 0,44 8 388 0 0,1-1-1 0 0,-60-19 0 0 0,74 18-258 0 0,-2-2-12 0 0,-28-6 0 0 0,18 6 80 0 0,-8-3 0 0 0,0 0-80 0 0,18 5 0 0 0,-1 0 0 0 0,0-1 0 0 0,-38-10 64 0 0,-20-12 148 0 0,57 19-62 0 0,-47-13 0 0 0,-22 2 85 0 0,74 18-192 0 0,-49-8 2101 0 0,26 0-3266 0 0,31 8 1107 0 0,-26-5 0 0 0,36 9-183 0 0,-27-7-268 0 0,14 3 519 0 0,1 0-29 0 0,-4-1 29 0 0,18 5-54 0 0,-19-9 74 0 0,6 3-73 0 0,-2-2-10 0 0,-33-15-44 0 0,4 6 54 0 0,29 10 0 0 0,-1 0 0 0 0,3-1 0 0 0,0 1 0 0 0,7 2 47 0 0,-1 0 0 0 0,1 0 0 0 0,1 0 0 0 0,-1-1 0 0 0,-9-9 0 0 0,3 1 194 0 0,12 13 323 0 0,2 0-525 0 0,0 1 0 0 0,0 0 0 0 0,0-1 0 0 0,0 1 0 0 0,0 0 0 0 0,0 0 0 0 0,0-1 0 0 0,-1 1 0 0 0,1 0 0 0 0,0-1 0 0 0,0 1 0 0 0,0 0 0 0 0,0 0 0 0 0,-1-1-1 0 0,1 1 1 0 0,0 0 0 0 0,0 0 0 0 0,0 0 0 0 0,-1-1 0 0 0,1 1 0 0 0,0 0 0 0 0,0 0 0 0 0,-1 0 0 0 0,1 0 0 0 0,-9-9 359 0 0,3-1-390 0 0,4 4-61 0 0,0-9 27 0 0,2 7-34 0 0,1-11-16 0 0,-1 10 0 0 0,2-9 50 0 0,0 8-17 0 0,4-13-57 0 0,-1 6-572 0 0,-1 5 327 0 0,1-3-873 0 0,7-13 1028 0 0,2-8 168 0 0,0-1 22 0 0,-1-2 15 0 0,-1 6 57 0 0,-7 20-4 0 0,8-20-55 0 0,0 4-1 0 0,20-30 170 0 0,-29 52-156 0 0,2-3 48 0 0,6-12 15 0 0,14-25 78 0 0,-12 22-101 0 0,-9 15-25 0 0,4-8-18 0 0,-1-4 57 0 0,4-9-1 0 0,2-3-18 0 0,0 3-38 0 0,-8 20 30 0 0,5-11 13 0 0,-5 12-8 0 0,6-10-34 0 0,-7 9 36 0 0,11-18 0 0 0,3 0-37 0 0,-11 17 20 0 0,13-16-33 0 0,6-8-10 0 0,1 1 0 0 0,2-2 64 0 0,-12 17 0 0 0,-9 9-10 0 0,10-10-33 0 0,-11 11 22 0 0,6-12-21 0 0,-5 8 35 0 0,-7 10-59 0 0,20-38 135 0 0,-16 32-79 0 0,6-13-32 0 0,-6 12 26 0 0,8-14-36 0 0,0 1 2 0 0,-11 19 50 0 0,0-1-8 0 0,15-22-46 0 0,-2 2 1 0 0,0-5 58 0 0,-13 25 11 0 0,0 1 0 0 0,8-16-50 0 0,-9 16 39 0 0,2 0 8 0 0,17-21-61 0 0,6-6-16 0 0,-3 9-12 0 0,-12 15-36 0 0,16-7 26 0 0,-20 11-32 0 0,-1 1-63 0 0,29-13 106 0 0,5-7 11 0 0,0-1 0 0 0,-4 1 0 0 0,3 5 0 0 0,-1-1 0 0 0,2-3 0 0 0,0 1 0 0 0,-2 1 0 0 0,-7 2 11 0 0,-18 12 32 0 0,23-10-33 0 0,9-7-10 0 0,-4 1 0 0 0,-12 5 11 0 0,-24 13 42 0 0,1 0 11 0 0,21-10 0 0 0,-15 7-10 0 0,20-10-44 0 0,8-5-10 0 0,-4 0 0 0 0,1-1 0 0 0,3-1 0 0 0,-3 3 11 0 0,-24 12 32 0 0,13-9-22 0 0,25-16 86 0 0,-11 7-43 0 0,-6 4-54 0 0,11-6 58 0 0,-23 15 18 0 0,-11 7-8 0 0,17-9-62 0 0,0 0-30 0 0,5-3-148 0 0,-28 16 74 0 0,1 2-1281 0 0,24-1 1177 0 0,-23 2-7 0 0,-2-2-1759 0 0,2-1 1685 0 0,5-1 136 0 0,1 2-3349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44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77 287 0 0,'-2'-1'166'0'0,"0"1"-1"0"0,0-1 0 0 0,0 1 0 0 0,0-1 0 0 0,1 0 0 0 0,-1 0 0 0 0,0 0 0 0 0,1 0 0 0 0,-15-11 6071 0 0,21 6-5846 0 0,14-18-14 0 0,-14 18 744 0 0,4 2-930 0 0,27-9-29 0 0,-26 9-8 0 0,-1 4-26 0 0,-9 0-127 0 0,7-1 2 0 0,1 1 1 0 0,-1 0-1 0 0,14 3 0 0 0,-17-2-10 0 0,0 0 0 0 0,0 0 0 0 0,-1 0 0 0 0,1 1 0 0 0,-1-1 0 0 0,1 1-1 0 0,-1 0 1 0 0,0 0 0 0 0,4 3 0 0 0,-7-4 0 0 0,1 0 0 0 0,0 0-1 0 0,0 0 1 0 0,0 1 0 0 0,-1-1 0 0 0,1 0 0 0 0,0 0-1 0 0,-1 1 1 0 0,0-1 0 0 0,1 0 0 0 0,-1 1 0 0 0,0-1 0 0 0,1 1-1 0 0,-1-1 1 0 0,0 1 0 0 0,0-1 0 0 0,0 0 0 0 0,0 1-1 0 0,-1-1 1 0 0,1 1 0 0 0,0-1 0 0 0,0 0 0 0 0,-1 1-1 0 0,1-1 1 0 0,-2 2 0 0 0,0 4-33 0 0,-1-1 0 0 0,0 0 1 0 0,-5 8-1 0 0,7-13 34 0 0,-8 14-44 0 0,0-1-1 0 0,-1 0 0 0 0,-1 0 1 0 0,0-1-1 0 0,0-1 0 0 0,-1 0 1 0 0,-16 12-1 0 0,27-23 64 0 0,0-1-1 0 0,-1 1 1 0 0,1 0-1 0 0,-1 0 1 0 0,1-1-1 0 0,-1 1 1 0 0,1-1-1 0 0,-1 1 1 0 0,1-1 0 0 0,-1 0-1 0 0,1 1 1 0 0,-1-1-1 0 0,1 0 1 0 0,-1 0-1 0 0,0 0 1 0 0,1 0-1 0 0,-1-1 1 0 0,1 1 0 0 0,-1 0-1 0 0,1-1 1 0 0,-1 1-1 0 0,1-1 1 0 0,-1 1-1 0 0,1-1 1 0 0,-1 0-1 0 0,-1 0 1 0 0,2 0 83 0 0,12-1-833 0 0,31-7 674 0 0,-31 7-4 0 0,-4 6-192 0 0,19 14 176 0 0,-25-18 81 0 0,0 0 0 0 0,-1 1 0 0 0,1-1 0 0 0,-1 0-1 0 0,1 1 1 0 0,-1-1 0 0 0,1 0 0 0 0,-1 1 0 0 0,1-1 0 0 0,-1 1-1 0 0,1-1 1 0 0,-1 1 0 0 0,0-1 0 0 0,1 1 0 0 0,-1-1-1 0 0,0 1 1 0 0,1 0 0 0 0,0 2 9 0 0,0 0 0 0 0,0-1 1 0 0,0 1-1 0 0,0 0 0 0 0,0 0 0 0 0,-1 0 0 0 0,0 0 1 0 0,1 0-1 0 0,-1-1 0 0 0,0 1 0 0 0,0 0 0 0 0,-1 0 1 0 0,1 0-1 0 0,0 0 0 0 0,-1 0 0 0 0,0 0 0 0 0,0 0 1 0 0,0-1-1 0 0,-2 6 0 0 0,0-3 98 0 0,-1 0-1 0 0,1 1 1 0 0,-1-1 0 0 0,0 0-1 0 0,-1-1 1 0 0,1 1 0 0 0,-1-1-1 0 0,0 0 1 0 0,0 0 0 0 0,0 0-1 0 0,0-1 1 0 0,-12 6 0 0 0,14-8-98 0 0,0 0 0 0 0,0 0 0 0 0,0 0 0 0 0,0-1 0 0 0,0 1 0 0 0,0-1 0 0 0,0 0 0 0 0,0 1 1 0 0,0-1-1 0 0,-1-1 0 0 0,1 1 0 0 0,0 0 0 0 0,0-1 0 0 0,0 0 0 0 0,0 0 0 0 0,0 1 0 0 0,0-2 1 0 0,0 1-1 0 0,0 0 0 0 0,0-1 0 0 0,1 1 0 0 0,-1-1 0 0 0,0 0 0 0 0,1 0 0 0 0,0 0 0 0 0,-1 0 1 0 0,-3-5-1 0 0,-24-30-3408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45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72 116 143 0 0,'0'0'1515'0'0,"1"-6"-1230"0"0,4-17 3 0 0,-4 18 667 0 0,4-2-564 0 0,13-19 7 0 0,-13 20 900 0 0,2 0-844 0 0,21-16-15 0 0,-21 16 1141 0 0,2 4-1383 0 0,26-3-5 0 0,-26 3 296 0 0,-5 6-401 0 0,12 14-6 0 0,-16-18-78 0 0,0 1-1 0 0,1-1 1 0 0,-1 0-1 0 0,0 0 0 0 0,0 0 1 0 0,1 1-1 0 0,-1-1 0 0 0,0 0 1 0 0,0 0-1 0 0,0 1 1 0 0,1-1-1 0 0,-1 0 0 0 0,0 0 1 0 0,0 1-1 0 0,0-1 0 0 0,0 0 1 0 0,0 1-1 0 0,0-1 1 0 0,0 0-1 0 0,1 0 0 0 0,-1 1 1 0 0,0-1-1 0 0,0 0 1 0 0,0 1-1 0 0,0-1 0 0 0,0 0 1 0 0,-1 1-1 0 0,-3 26 14 0 0,1-21-17 0 0,-1-1-1 0 0,-9 17-80 0 0,-1 0-1 0 0,0-1 0 0 0,-29 31 0 0 0,0 0-26 0 0,15-17 118 0 0,15-20 84 0 0,1 1 0 0 0,-22 36 1000 0 0,43-54-965 0 0,23-6 0 0 0,-24 6 251 0 0,3-1-116 0 0,30-8 7 0 0,-30 8 241 0 0,-1 2-278 0 0,3-1-153 0 0,-6 1 45 0 0,0-1 0 0 0,1 2 0 0 0,10-1 0 0 0,-14 1-102 0 0,0 0 0 0 0,-1 1-1 0 0,1-1 1 0 0,-1 1 0 0 0,1-1-1 0 0,4 3 1 0 0,1-1 6 0 0,-8-1-23 0 0,0-1-1 0 0,-1 0 0 0 0,1 0 0 0 0,0 0 1 0 0,0 0-1 0 0,0 1 0 0 0,0-1 0 0 0,0 0 0 0 0,-1 1 1 0 0,1-1-1 0 0,0 1 0 0 0,0-1 0 0 0,0 2 1 0 0,5 2-11 0 0,13 10-553 0 0,-18-13 504 0 0,0 0 0 0 0,-1 0 1 0 0,1 0-1 0 0,0 0 0 0 0,-1 0 0 0 0,1 0 1 0 0,-1 0-1 0 0,1 1 0 0 0,-1-1 0 0 0,0 0 1 0 0,0 0-1 0 0,1 2 0 0 0,0 0-87 0 0,0 0-339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51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1351 0 0,'0'0'4640'0'0,"4"4"-4228"0"0,-2-2-376 0 0,-1-1-4 0 0,1 0 1 0 0,0 1 0 0 0,-1-1 0 0 0,1 1 0 0 0,-1 0 0 0 0,0-1-1 0 0,1 1 1 0 0,-1 0 0 0 0,0 0 0 0 0,0 0 0 0 0,0 0 0 0 0,0-1 0 0 0,-1 2-1 0 0,1-1 1 0 0,0 0 0 0 0,-1 0 0 0 0,1 0 0 0 0,-1 0 0 0 0,0 3-1 0 0,-14 390 3908 0 0,10-326-3573 0 0,2-34-287 0 0,1-18-149 0 0,0 4-122 0 0,1-19 102 0 0,-1 4-29 0 0,1-4-489 0 0,3-33-4374 0 0,-2 24 2849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52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22 975 0 0,'0'0'2815'0'0,"10"-3"-1819"0"0,32-12 27 0 0,-41 14-956 0 0,0 1-1 0 0,0-1 1 0 0,0 1 0 0 0,0 0 0 0 0,0-1-1 0 0,0 1 1 0 0,0 0 0 0 0,0 0 0 0 0,0 0-1 0 0,0 0 1 0 0,0 0 0 0 0,0 0 0 0 0,1 0-1 0 0,0 0 1 0 0,40 7 1633 0 0,5 2-137 0 0,5 1-614 0 0,3 2-180 0 0,-3 0-451 0 0,-1-4-125 0 0,-12-1-192 0 0,-3 1-103 0 0,13 2-332 0 0,-41-8 210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52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14 431 0 0,'0'0'2003'0'0,"11"0"-995"0"0,32 1 177 0 0,-23-2 37 0 0,36-6 1182 0 0,-46 5-2017 0 0,-3 1 0 0 0,0 0 0 0 0,-1 0 0 0 0,1 1 0 0 0,8 0 0 0 0,-5-1-16 0 0,-4 1-136 0 0,-1-1 0 0 0,1 1 0 0 0,-1 0 0 0 0,0 1 1 0 0,8 1-1 0 0,-4-2-47 0 0,26 6 681 0 0,-26-4-711 0 0,25 7 269 0 0,-1 3-437 0 0,4 0-134 0 0,-29-10-70 0 0,22 2-637 0 0,-21-3 660 0 0,-1 0-440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3:53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 1807 0 0,'0'0'2746'0'0,"1"2"-2228"0"0,1 5-361 0 0,-1-1-1 0 0,0 1 1 0 0,0 0-1 0 0,-1 0 0 0 0,0 0 1 0 0,0 0-1 0 0,-1 0 0 0 0,-1 9 1 0 0,-1 9 119 0 0,-1 41 117 0 0,-3 189 1297 0 0,11-230-1382 0 0,-1-14 76 0 0,-3-11-370 0 0,0 0 0 0 0,0 0 0 0 0,0 0 0 0 0,0 0 0 0 0,0 0 0 0 0,0 0 0 0 0,0 0 0 0 0,0 0 0 0 0,0 0 0 0 0,0 0 0 0 0,1 0 0 0 0,-1 0 0 0 0,0-1 0 0 0,0 1 0 0 0,0 0 0 0 0,0 0 0 0 0,0 0 0 0 0,0 0 0 0 0,0 0 0 0 0,0 0 1 0 0,0 0-1 0 0,0 0 0 0 0,0 0 0 0 0,0 0 0 0 0,0 0 0 0 0,0 0 0 0 0,1 0 0 0 0,-1 0 0 0 0,0 0 0 0 0,0 0 0 0 0,0 0 0 0 0,0 0 0 0 0,0 0 0 0 0,0 0 0 0 0,0 1 0 0 0,0-1 0 0 0,0 0 0 0 0,0 0 0 0 0,0 0 0 0 0,0 0 0 0 0,0 0 0 0 0,0 0 0 0 0,0 0 0 0 0,0 0 0 0 0,0 0 0 0 0,0 0 0 0 0,1 0 0 0 0,-1 0 0 0 0,0 0 0 0 0,0 0 0 0 0,0 0 0 0 0,0 0 0 0 0,0 0 0 0 0,0 0 0 0 0,0 1 0 0 0,0-1 0 0 0,0 0 0 0 0,0 0 0 0 0,0 0 0 0 0,12-39-146 0 0,-11 36 111 0 0,0 0 0 0 0,0 0-1 0 0,0-1 1 0 0,0 1-1 0 0,0-1 1 0 0,-1 1 0 0 0,0 0-1 0 0,1-1 1 0 0,-2-3 0 0 0,1-1-22 0 0,5-54-335 0 0,-5 53 341 0 0,5-27-188 0 0,1 4 172 0 0,-5 24 361 0 0,8 3-195 0 0,26-15 5 0 0,-27 15 172 0 0,-4 5-258 0 0,-1 1 1 0 0,0-1-1 0 0,1 0 0 0 0,-1 1 0 0 0,0 0 0 0 0,1 0 0 0 0,3 1 0 0 0,2 1 23 0 0,-1-1 353 0 0,1-1-192 0 0,26 4-4 0 0,-26-4 168 0 0,0-3-196 0 0,25-6-1 0 0,-25 6 346 0 0,0-4-366 0 0,0-2-121 0 0,-5 5-7 0 0,1-1 0 0 0,-1 0 1 0 0,1 1-1 0 0,0 0 0 0 0,6-3 0 0 0,-6-2 25 0 0,16-23-62 0 0,-16 23-68 0 0,-2-1-72 0 0,9-25 22 0 0,-9 25-22 0 0,1-27-231 0 0,-4 29 298 0 0,-1 3-129 0 0,-5-13 208 0 0,5 13 74 0 0,0 5 4 0 0,-1 12 92 0 0,0 0 0 0 0,1-1 0 0 0,0 1 0 0 0,1 16-1 0 0,0 8 53 0 0,-7 66 184 0 0,-2 28-619 0 0,11-103-616 0 0,-1-14 490 0 0,-1-11-35 0 0,1-1-299 0 0,0-1 592 0 0,-1 0 0 0 0,0-1 0 0 0,1 1 0 0 0,-1 0 0 0 0,0 0 0 0 0,1 0 0 0 0,-1 0 0 0 0,0 0 1 0 0,0 0-1 0 0,0 2 0 0 0,0-2-86 0 0,1 2-465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30:1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42 599 0 0,'0'0'12136'0'0,"-3"-4"-11721"0"0,1 1-343 0 0,0 1 0 0 0,0-1 0 0 0,0 1 0 0 0,0 0 0 0 0,-1 0 0 0 0,1 0 0 0 0,-1 0 1 0 0,0 0-1 0 0,0 0 0 0 0,0 1 0 0 0,0-1 0 0 0,0 1 0 0 0,0 0 0 0 0,0 0 0 0 0,0 0 0 0 0,0 0 0 0 0,-5 0 0 0 0,-3-2 47 0 0,0 2-1 0 0,-1 0 1 0 0,1 0 0 0 0,-1 1-1 0 0,1 0 1 0 0,0 1-1 0 0,-1 0 1 0 0,1 1 0 0 0,-16 4-1 0 0,9 0-96 0 0,0 0 0 0 0,0 1 0 0 0,1 1 0 0 0,-31 19 0 0 0,36-20-52 0 0,1 2-1 0 0,1-1 0 0 0,-1 1 1 0 0,2 1-1 0 0,-1 0 0 0 0,1 0 1 0 0,1 1-1 0 0,0 0 0 0 0,-7 13 1 0 0,6-8-32 0 0,1 1 0 0 0,1 0 0 0 0,1 0 0 0 0,0 1 0 0 0,1 0 0 0 0,-3 20 0 0 0,4-6-7 0 0,2 0 0 0 0,0 0 0 0 0,3 0-1 0 0,0 0 1 0 0,2 0 0 0 0,2 0 0 0 0,11 45 0 0 0,-12-64 62 0 0,-1 1 1 0 0,2-1-1 0 0,0-1 0 0 0,0 1 1 0 0,1-1-1 0 0,1 0 0 0 0,0 0 1 0 0,0-1-1 0 0,13 15 0 0 0,4-6 7 0 0,-14-13 0 0 0,22 11 0 0 0,10-1 16 0 0,-34-14 62 0 0,7-1 3 0 0,41 8 2 0 0,-41-7 38 0 0,-1-2 20 0 0,41 4 3 0 0,-41-4-2 0 0,-2-1-13 0 0,38-1-8 0 0,-38 0 115 0 0,3-3-136 0 0,41-15-4 0 0,-41 15 95 0 0,-5-7-103 0 0,34-33-7 0 0,-33 34-1 0 0,-9 1 7 0 0,9-26 28 0 0,-8 21 11 0 0,-4 6-65 0 0,0 1 0 0 0,0-1 0 0 0,-1 1 0 0 0,1 0 0 0 0,-2-1 0 0 0,1 1 0 0 0,-1 0 0 0 0,0 1 0 0 0,-1-1 0 0 0,1 0 0 0 0,-2 1 0 0 0,1 0 0 0 0,-6-7 0 0 0,2 5 2 0 0,0 1-1 0 0,-1 1 1 0 0,0-1 0 0 0,0 1 0 0 0,-1 1 0 0 0,0-1 0 0 0,0 2 0 0 0,0-1 0 0 0,0 1 0 0 0,-1 1 0 0 0,1 0 0 0 0,-1 1 0 0 0,0 0 0 0 0,-21-1 0 0 0,27 3-83 0 0,1 0 1 0 0,-1 1 0 0 0,0 0 0 0 0,1 0 0 0 0,-1 1 0 0 0,1-1 0 0 0,0 1-1 0 0,0 0 1 0 0,-1 0 0 0 0,1 0 0 0 0,0 0 0 0 0,0 1 0 0 0,1 0 0 0 0,-1 0-1 0 0,1 0 1 0 0,-7 7 0 0 0,10-10-210 0 0,-1 0 210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30:1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60 775 0 0,'-21'0'1128'0'0,"7"1"31"0"0,1-1-1 0 0,-14-2 0 0 0,24 2-780 0 0,0-1 1 0 0,-1 1-1 0 0,1-1 0 0 0,0 0 0 0 0,-1 0 0 0 0,1 0 0 0 0,0-1 0 0 0,0 1 1 0 0,0-1-1 0 0,0 0 0 0 0,0 0 0 0 0,-5-4 0 0 0,4 3-94 0 0,4 2-162 0 0,0 1 0 0 0,0-1 0 0 0,0 1-1 0 0,0-1 1 0 0,0 1 0 0 0,0-1 0 0 0,0 1 0 0 0,1-1-1 0 0,-1 1 1 0 0,0-1 0 0 0,0 1 0 0 0,0-1 0 0 0,1 1-1 0 0,-1 0 1 0 0,0-1 0 0 0,0 1 0 0 0,1-1 0 0 0,-1 1-1 0 0,0 0 1 0 0,1-1 0 0 0,-1 1 0 0 0,1 0 0 0 0,-1-1-1 0 0,0 1 1 0 0,1 0 0 0 0,-1 0 0 0 0,1-1 0 0 0,-1 1-1 0 0,1 0 1 0 0,0 0 0 0 0,6-5-119 0 0,0 1-1 0 0,0 1 1 0 0,0-1 0 0 0,11-3-1 0 0,-16 7 0 0 0,-1 0-1 0 0,1 0 1 0 0,-1 0-1 0 0,1 0 1 0 0,-1 0-1 0 0,1 0 1 0 0,-1 0-1 0 0,1 1 1 0 0,-1-1-1 0 0,1 1 1 0 0,-1-1-1 0 0,0 1 1 0 0,1-1-1 0 0,-1 1 1 0 0,0 0-1 0 0,1 0 0 0 0,-1 0 1 0 0,0-1-1 0 0,0 1 1 0 0,0 0-1 0 0,0 1 1 0 0,0-1-1 0 0,0 0 1 0 0,0 0-1 0 0,0 0 1 0 0,0 1-1 0 0,0-1 1 0 0,-1 0-1 0 0,1 1 1 0 0,0 1-1 0 0,3 5 20 0 0,-1 0 0 0 0,0 1-1 0 0,3 14 1 0 0,-5-19-14 0 0,1 8 50 0 0,0-1 0 0 0,-1 1 0 0 0,0-1 0 0 0,-1 1-1 0 0,-2 22 1 0 0,1-27 26 0 0,-1 1 0 0 0,1-1-1 0 0,-1 1 1 0 0,0-1 0 0 0,-1 1-1 0 0,0-1 1 0 0,0 0 0 0 0,-1 0 0 0 0,-8 12-1 0 0,9-16-26 0 0,-1 1 0 0 0,0 0 1 0 0,0-1-1 0 0,0 0 0 0 0,0 0 0 0 0,0 0 0 0 0,-1-1 0 0 0,0 0 0 0 0,1 0 0 0 0,-1 0 0 0 0,0 0 1 0 0,0 0-1 0 0,-8 0 0 0 0,1 1-110 0 0,-1-1 1 0 0,1-1-1 0 0,-1 0 0 0 0,-17-2 1 0 0,27 1-177 0 0,0-1 0 0 0,0 1 0 0 0,0-1 0 0 0,1 0 0 0 0,-1 0 0 0 0,0 0 0 0 0,1 0 0 0 0,-1 0 0 0 0,0 0 1 0 0,1-1-1 0 0,0 1 0 0 0,-1-1 0 0 0,-2-3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9.5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8 119 487 0 0,'-8'3'5919'0'0,"12"-10"-5810"0"0,-2 4-28 0 0,0-1-1 0 0,0 1 1 0 0,-1-1-1 0 0,1 1 1 0 0,1-8 735 0 0,2 4-632 0 0,15-24-7 0 0,-14 23 263 0 0,-1 1-373 0 0,18-20-38 0 0,-17 21 1127 0 0,-3 22-889 0 0,-3-15-254 0 0,1 0 0 0 0,-1 0 0 0 0,0 1 0 0 0,1-1 0 0 0,-1 0 0 0 0,0 0 0 0 0,0 1 0 0 0,0-1 1 0 0,0 0-1 0 0,0 1 0 0 0,0-1 0 0 0,0 0 0 0 0,0 1 0 0 0,-1-1 0 0 0,0 2 0 0 0,-4 14 119 0 0,1-1 0 0 0,-3 27 1 0 0,-1 7-26 0 0,6-35-107 0 0,0-1 0 0 0,-1-1 0 0 0,2-4-24 0 0,-1-1-118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30:17.0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12 840 975 0 0,'-6'32'2109'0'0,"1"-8"-451"0"0,5-22-1399 0 0,0-1 0 0 0,0 1 0 0 0,0 0 1 0 0,0 0-1 0 0,0-1 0 0 0,1 1 0 0 0,-1 0 0 0 0,2 3 0 0 0,-2-5-222 0 0,0 0 0 0 0,0 0 0 0 0,0 1-1 0 0,0-1 1 0 0,0 0 0 0 0,0 0 0 0 0,1 1-1 0 0,-1-1 1 0 0,0 0 0 0 0,0 0 0 0 0,0 0-1 0 0,0 1 1 0 0,0-1 0 0 0,1 0 0 0 0,-1 0 0 0 0,0 0-1 0 0,0 1 1 0 0,0-1 0 0 0,1 0 0 0 0,-1 0-1 0 0,0 0 1 0 0,0 0 0 0 0,1 0 0 0 0,-1 1-1 0 0,0-1 1 0 0,0 0 0 0 0,1 0 0 0 0,-1 0 0 0 0,0 0-1 0 0,0 0 1 0 0,1 0 0 0 0,-1 0 0 0 0,0 0-1 0 0,0 0 1 0 0,1 0 0 0 0,-1 0 0 0 0,0 0-1 0 0,0 0 1 0 0,1 0 0 0 0,-1 0 0 0 0,0 0-1 0 0,0-1 1 0 0,1 1 0 0 0,-1 0 0 0 0,0 0 0 0 0,0 0-1 0 0,1 0 1 0 0,-1 0 0 0 0,0-1 0 0 0,0 1-1 0 0,0 0 1 0 0,1 0 0 0 0,-1 0 0 0 0,0-1-1 0 0,0 1 1 0 0,0 0 0 0 0,0 0 0 0 0,0 0 0 0 0,1-1-1 0 0,-1 1 1 0 0,0 0 0 0 0,0 0 0 0 0,0-1-1 0 0,8-15 2687 0 0,8-19-2484 0 0,-12 26-30 0 0,-2 2-8 0 0,12-37 159 0 0,-2 2-48 0 0,2-5-57 0 0,-11 37-222 0 0,10-33 127 0 0,120-426 816 0 0,-110 401-778 0 0,-8 25-108 0 0,-2 7-74 0 0,1-2-32 0 0,-11 30-61 0 0,7 11 8 0 0,-10-3 69 0 0,11 4-5 0 0,-1-1 1 0 0,10 6-1 0 0,-19-8 5 0 0,1 0 0 0 0,-1 0 0 0 0,1 0 0 0 0,-1 1 0 0 0,0-1 1 0 0,1 0-1 0 0,-1 1 0 0 0,0-1 0 0 0,0 1 0 0 0,0-1 0 0 0,0 1 0 0 0,0 0 0 0 0,0-1 0 0 0,-1 1 0 0 0,1 0 0 0 0,-1 0 0 0 0,1 0 0 0 0,-1-1 0 0 0,1 3 0 0 0,1 5 10 0 0,64 258 122 0 0,-38-139-141 0 0,-13-67-23 0 0,74 293-258 0 0,-84-339 241 0 0,-4-10-7 0 0,1 0 0 0 0,0 1 0 0 0,-1-1 0 0 0,0 0 0 0 0,0 8 0 0 0,-2-8-2304 0 0,0-14 456 0 0,0 2 535 0 0,-1-1 343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30:17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13 599 0 0,'-1'0'-50'0'0,"-10"-10"362"0"0,11 10-257 0 0,0 0 0 0 0,0 0 1 0 0,0 0-1 0 0,-1-1 0 0 0,1 1 1 0 0,0 0-1 0 0,0 0 0 0 0,0 0 0 0 0,-1 0 1 0 0,1-1-1 0 0,0 1 0 0 0,0 0 1 0 0,-1 0-1 0 0,1 0 0 0 0,0 0 0 0 0,0 0 1 0 0,-1 0-1 0 0,1 0 0 0 0,0 0 1 0 0,0 0-1 0 0,-1 0 0 0 0,1 0 0 0 0,0 0 1 0 0,-1 0-1 0 0,1 0 0 0 0,0 0 1 0 0,0 0-1 0 0,-1 0 0 0 0,1 0 1 0 0,0 0-1 0 0,0 0 0 0 0,-1 0 0 0 0,1 0 1 0 0,0 1-1 0 0,0-1 0 0 0,0 0 1 0 0,-1 0-1 0 0,1 0 0 0 0,0 0 0 0 0,0 1 1 0 0,0-1-1 0 0,-1 0 0 0 0,1 0 1 0 0,0 0-1 0 0,0 1 0 0 0,0-1 0 0 0,1 10 2068 0 0,0-8-1701 0 0,0-1 0 0 0,1 1 1 0 0,-1 0-1 0 0,0-1 0 0 0,1 0 1 0 0,-1 1-1 0 0,1-1 0 0 0,-1 0 0 0 0,3 2 1 0 0,29 19 177 0 0,-24-16 386 0 0,5-4-527 0 0,43 6-90 0 0,-43-5 283 0 0,1-6-348 0 0,47-5-66 0 0,-46 6 172 0 0,-4-2-222 0 0,36-11-49 0 0,-36 11 274 0 0,1 1-343 0 0,37-12-76 0 0,-37 11-87 0 0,-12 7-404 0 0,0-3 476 0 0,-1 1-131 0 0,1 0 0 0 0,0 1 1 0 0,-1-1-1 0 0,1 1 1 0 0,-1-1-1 0 0,0 0 0 0 0,1 1 1 0 0,-1-1-1 0 0,0 1 1 0 0,0-1-1 0 0,0 1 0 0 0,0-1 1 0 0,0 1-1 0 0,0-1 1 0 0,-1 3-1 0 0,0 0-951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30:24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83 775 0 0,'0'0'80'0'0,"1"-5"68"0"0,-1 0-84 0 0,5-19 442 0 0,1 3-212 0 0,-5 15 40 0 0,1 1 8 0 0,6-12 755 0 0,-8 17-1072 0 0,0 0 1 0 0,1 0-1 0 0,-1 0 0 0 0,0 0 1 0 0,0 0-1 0 0,0 0 1 0 0,0 0-1 0 0,0 0 1 0 0,0 0-1 0 0,0 0 0 0 0,0 0 1 0 0,0 0-1 0 0,0 0 1 0 0,0 0-1 0 0,0 0 0 0 0,1 0 1 0 0,-1 0-1 0 0,0 0 1 0 0,0 0-1 0 0,0 0 1 0 0,0 0-1 0 0,0 0 0 0 0,0 0 1 0 0,0 0-1 0 0,0 0 1 0 0,0 0-1 0 0,0 0 0 0 0,1 1 179 0 0,-1-1-179 0 0,0 0 1 0 0,0 0-1 0 0,0 0 0 0 0,0 0 1 0 0,0 0-1 0 0,0 0 1 0 0,0 0-1 0 0,0 0 1 0 0,0 0-1 0 0,0 0 0 0 0,0 1 1 0 0,0-1-1 0 0,0 0 1 0 0,0 0-1 0 0,0 0 0 0 0,0 0 1 0 0,0 0-1 0 0,0 0 1 0 0,0 0-1 0 0,0 0 1 0 0,0 0-1 0 0,0 0 0 0 0,0 0 1 0 0,0 1-1 0 0,0-1 1 0 0,0 0-1 0 0,0 0 0 0 0,0 0 1 0 0,0 0-1 0 0,-2 20 1157 0 0,-9 104 1060 0 0,6 178 0 0 0,14-174-1219 0 0,-3-85-732 0 0,-1-15-207 0 0,1-3 4 0 0,8 37 44 0 0,-13-57-212 0 0,-2-1-784 0 0,-1 15-1604 0 0,-7-27-648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30:24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0 454 431 0 0,'0'0'7264'0'0,"9"0"-6720"0"0,24 0-10 0 0,-24 0 412 0 0,3 2-490 0 0,34 6-29 0 0,-34-6-124 0 0,0 1-58 0 0,58 9 208 0 0,-12-1-145 0 0,3-3-44 0 0,-50-6-229 0 0,35 1 98 0 0,-36-2-106 0 0,-2 0 26 0 0,0-1 0 0 0,0 0 1 0 0,13-1-1 0 0,22-2 43 0 0,-33 2 99 0 0,-1-1-84 0 0,28-8 7 0 0,-28 7 410 0 0,-3-2-433 0 0,16-13-7 0 0,-16 13 505 0 0,-8 4-539 0 0,-8-4-58 0 0,-1 3-55 0 0,11 1 58 0 0,-1-1-1 0 0,0 1 1 0 0,0 0 0 0 0,1-1-1 0 0,-1 1 1 0 0,1-1 0 0 0,-1 1-1 0 0,1 0 1 0 0,0-1 0 0 0,-1-2-1 0 0,-2-28 16 0 0,-8-248 771 0 0,9 253-757 0 0,0-7 27 0 0,0-2 143 0 0,1 17-134 0 0,1 14 671 0 0,0 11-670 0 0,2 0-43 0 0,0 20 84 0 0,2 336 338 0 0,-5-235-376 0 0,4-42-68 0 0,-1-57 0 0 0,1 10 0 0 0,0-2 0 0 0,0-9-16 0 0,-2-21-62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0 334 16328,'2026'-334'0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142 228 599 0 0,'0'0'206'0'0,"-2"1"-12"0"0,-22 13 790 0 0,-34 16 0 0 0,57-30-902 0 0,-1 1 0 0 0,0 0 0 0 0,0-1 0 0 0,0 1 0 0 0,0-1 0 0 0,0 1 0 0 0,0-1 0 0 0,0 0 0 0 0,0 0 0 0 0,0 0-1 0 0,0 0 1 0 0,-3-1 0 0 0,4 1-19 0 0,-1 0 233 0 0,0-3-6 0 0,-1 1-207 0 0,2 1-58 0 0,0 1 1 0 0,1-1-1 0 0,-1 0 1 0 0,0 1 0 0 0,0-1-1 0 0,1 0 1 0 0,-1 0-1 0 0,1 0 1 0 0,-1 0-1 0 0,0 1 1 0 0,1-1-1 0 0,0 0 1 0 0,-1 0-1 0 0,1 0 1 0 0,0 0 0 0 0,-1-2-1 0 0,-8-38 646 0 0,8 32-556 0 0,0 0-1 0 0,1 0 1 0 0,0 0 0 0 0,2-14 0 0 0,-2 16-89 0 0,1 1 80 0 0,1-2-2 0 0,9-24-5 0 0,-9 24-23 0 0,2 1-11 0 0,13-21-1 0 0,-13 21 88 0 0,3 1-64 0 0,21-18 0 0 0,-21 18 258 0 0,1 4-212 0 0,25-9 2 0 0,-24 9 272 0 0,-2 7-273 0 0,21 14-7 0 0,-22-14-7 0 0,-2 1-1 0 0,11 23-20 0 0,-12-23-95 0 0,-1 0 0 0 0,1 0 0 0 0,1 12 0 0 0,-3-13-5 0 0,-1-1 0 0 0,1 1 0 0 0,-1 0 0 0 0,0-1 0 0 0,-1 6 0 0 0,-6 12 11 0 0,-4-5 32 0 0,7-13-7 0 0,1 0 1 0 0,-1-1 0 0 0,0 1 0 0 0,0-1 0 0 0,0 0-1 0 0,0 0 1 0 0,-1 0 0 0 0,1-1 0 0 0,-1 1-1 0 0,1-1 1 0 0,-1 0 0 0 0,0 0 0 0 0,0-1-1 0 0,0 1 1 0 0,0-1 0 0 0,0-1 0 0 0,-1 1 0 0 0,-8 0-1 0 0,12-1-16 0 0,1 0-1 0 0,0 0 0 0 0,0 0 0 0 0,-1 0 1 0 0,1 0-1 0 0,0-1 0 0 0,0 1 1 0 0,0 0-1 0 0,-1 0 0 0 0,1-1 0 0 0,-1 0 1 0 0,-1 0 28 0 0,2 1-35 0 0,0 0 0 0 0,0-1-1 0 0,1 1 1 0 0,-1 0 0 0 0,0 0-1 0 0,1-1 1 0 0,-1 1 0 0 0,0 0-1 0 0,1-1 1 0 0,-1 1 0 0 0,1 0-1 0 0,-1-1 1 0 0,0 1-1 0 0,1-1 1 0 0,-1 1 0 0 0,1-1-1 0 0,0 0 1 0 0,-1 1 0 0 0,0-1-1 0 0,0-1 27 0 0,-1 0 51 0 0,0-2-24 0 0,-1 0-45 0 0,1 2-12 0 0,1 1-1 0 0,0-1 1 0 0,0 1 0 0 0,0-1 0 0 0,0 0 0 0 0,0 0-1 0 0,1 1 1 0 0,-1-1 0 0 0,1 0 0 0 0,-1-3 0 0 0,-6-21 1 0 0,3-3-10 0 0,4-3 0 0 0,5-1-13 0 0,-4 26-58 0 0,5 2-25 0 0,18-18 14 0 0,-18 17 8 0 0,3 8 56 0 0,27 7 44 0 0,-27-7 50 0 0,-5 3 0 0 0,10 15-4 0 0,-10-14 3 0 0,-2 0 10 0 0,1 0-56 0 0,-1-4-16 0 0,-1 0 1 0 0,0 1-1 0 0,0-1 1 0 0,0 0-1 0 0,0 0 0 0 0,-1 1 1 0 0,1-1-1 0 0,-1 1 1 0 0,1-1-1 0 0,-1 5 0 0 0,2 18 61 0 0,-4 6-60 0 0,-6-9-27 0 0,-4-5-40 0 0,-1-3 50 0 0,-5-3 46 0 0,-1-5-33 0 0,-1-4 2 0 0,16-2 19 0 0,0 0 0 0 0,0-1-1 0 0,-1 1 1 0 0,1-1 0 0 0,0 0-1 0 0,0 0 1 0 0,0 0 0 0 0,0-1-1 0 0,-4-2 1 0 0,6 3 50 0 0,0-3-1 0 0,-8-10 3 0 0,9 12-76 0 0,0 1 1 0 0,0-1-1 0 0,0 1 0 0 0,0-1 1 0 0,0 0-1 0 0,1 0 1 0 0,-1 1-1 0 0,1-1 0 0 0,-1 0 1 0 0,1 0-1 0 0,-1 0 0 0 0,1-2 1 0 0,-1-2 5 0 0,-1-4 51 0 0,1-15-48 0 0,2-6-32 0 0,0 25-61 0 0,3 0-4 0 0,12-17 7 0 0,-15 23 72 0 0,-1-1 0 0 0,0 1 0 0 0,1 0-1 0 0,-1-1 1 0 0,0 1 0 0 0,1-1 0 0 0,-1 1 0 0 0,1-1-1 0 0,-1 1 1 0 0,1 0 0 0 0,-1-1 0 0 0,1 1-1 0 0,-1 0 1 0 0,1 0 0 0 0,-1-1 0 0 0,1 1 0 0 0,-1 0-1 0 0,1 0 1 0 0,-1 0 0 0 0,1 0 0 0 0,-1-1-1 0 0,1 1 1 0 0,0 0 0 0 0,-1 0 0 0 0,1 0 0 0 0,0 0-1 0 0,-1 0 3 0 0,6-1-2 0 0,1 1 0 0 0,0-1-1 0 0,-1 1 1 0 0,11 1-1 0 0,-14 0 4 0 0,-1-1 0 0 0,1 1 0 0 0,0 0 0 0 0,-1 0 0 0 0,1 1 0 0 0,0-1 1 0 0,-1 0-1 0 0,0 1 0 0 0,1-1 0 0 0,-1 1 0 0 0,0 0 0 0 0,3 3 0 0 0,14 19 68 0 0,-13-13 8 0 0,1 17-61 0 0,-6-23-16 0 0,0 0 0 0 0,-1-1 0 0 0,0 1 0 0 0,0 6 0 0 0,0-8 2 0 0,-1-1-1 0 0,1 0 0 0 0,-1 1 1 0 0,1-1-1 0 0,-1 1 0 0 0,0-1 1 0 0,-2 4-1 0 0,-10 11 54 0 0,0-8 3 0 0,-1-3-46 0 0,1-6 2 0 0,2-2 52 0 0,6-1 1 0 0,-5-14-54 0 0,9 13-13 0 0,-1 0 0 0 0,1 0 0 0 0,0 0 0 0 0,1 0 0 0 0,-1-5 0 0 0,1-28-10 0 0,6 2-45 0 0,-4 28-16 0 0,2 1-73 0 0,13-19 72 0 0,-13 19 0 0 0,4 6-117 0 0,25-2 189 0 0,-33 1 1 0 0,1 1 1 0 0,-1 0-1 0 0,1 0 1 0 0,-1 0-1 0 0,1 0 1 0 0,-1 0-1 0 0,1 0 1 0 0,-1 0-1 0 0,1 0 1 0 0,-1 0-1 0 0,1 0 1 0 0,-1 0-1 0 0,0 0 1 0 0,1 0-1 0 0,-1 1 1 0 0,1-1-1 0 0,-1 0 0 0 0,1 0 1 0 0,-1 0-1 0 0,0 1 1 0 0,1-1-1 0 0,-1 0 1 0 0,1 0-1 0 0,-1 1 1 0 0,0-1-1 0 0,1 0 1 0 0,-1 1-1 0 0,1 0 1 0 0,16 17 23 0 0,-12-13 50 0 0,-3 1 14 0 0,7 18-14 0 0,-7-14 10 0 0,-4 6-10 0 0,-1-8-1 0 0,2-5-75 0 0,-1 0 16 0 0,1-1 0 0 0,-1 1 0 0 0,0 0 0 0 0,0-1 0 0 0,0 0 0 0 0,0 1 0 0 0,-1-1 0 0 0,1 0 0 0 0,-1 0 0 0 0,1 0 0 0 0,-4 2 0 0 0,-6 1 16 0 0,0 0 0 0 0,-20 6 0 0 0,17-7-31 0 0,-5-1 0 0 0,4-3 0 0 0,5-2-10 0 0,7-1-33 0 0,-4-10 19 0 0,6 10-59 0 0,3-3-74 0 0,4-16-6 0 0,-3 16 3 0 0,3 0-280 0 0,17-18 304 0 0,-17 18 10 0 0,3 6 39 0 0,24-1 15 0 0,-23 1-19 0 0,-4 4 11 0 0,17 11 54 0 0,-17-11-28 0 0,-4 2-12 0 0,2 16-12 0 0,-2-16-10 0 0,-1-5 82 0 0,0-1 0 0 0,0 1-1 0 0,0-1 1 0 0,0 1-1 0 0,0-1 1 0 0,-1 1 0 0 0,1-1-1 0 0,0 1 1 0 0,0-1 0 0 0,0 1-1 0 0,0-1 1 0 0,-1 1 0 0 0,1-1-1 0 0,0 0 1 0 0,-1 1-1 0 0,1-1 1 0 0,0 1 0 0 0,-1-1-1 0 0,1 0 1 0 0,-1 1 0 0 0,1 0-33 0 0,-1-1 0 0 0,1 0 1 0 0,0 1-1 0 0,-1-1 1 0 0,1 0-1 0 0,0 1 1 0 0,-1-1-1 0 0,1 1 0 0 0,0-1 1 0 0,0 1-1 0 0,-1-1 1 0 0,1 1-1 0 0,0-1 0 0 0,0 0 1 0 0,0 1-1 0 0,0-1 1 0 0,0 1-1 0 0,0-1 1 0 0,-1 1-1 0 0,1 0 0 0 0,0 0 16 0 0,0-1 0 0 0,0 0 0 0 0,0 0 0 0 0,0 1 0 0 0,0-1 0 0 0,0 0 0 0 0,0 1 0 0 0,-1-1 0 0 0,1 0 0 0 0,0 0 0 0 0,0 1 0 0 0,0-1 0 0 0,-1 0 0 0 0,1 0 0 0 0,0 0 0 0 0,0 1 0 0 0,-1-1 0 0 0,1 0 0 0 0,0 0 0 0 0,0 0 0 0 0,-1 0 0 0 0,1 0 0 0 0,0 0 0 0 0,-1 1 0 0 0,1-1 0 0 0,-1 0 0 0 0,1 0-37 0 0,0 0-1 0 0,-1 0 1 0 0,1 0 0 0 0,0 0-1 0 0,-1 0 1 0 0,1 0-1 0 0,0 0 1 0 0,0 1 0 0 0,-1-1-1 0 0,1 0 1 0 0,0 0-1 0 0,0 0 1 0 0,-1 0 0 0 0,1 1-1 0 0,0-1 1 0 0,0 0-1 0 0,-1 0 1 0 0,1 1 0 0 0,0-1-1 0 0,0 0 1 0 0,0 0-1 0 0,0 1 1 0 0,0-1 0 0 0,-1 0-1 0 0,1 0 1 0 0,0 1-1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1443 10872,'645'-1442'0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130 156 431 0 0,'0'0'126'0'0,"-10"15"2320"0"0,9-14-2214 0 0,0 0 0 0 0,0 0-1 0 0,0-1 1 0 0,-1 1 0 0 0,1 0-1 0 0,0 0 1 0 0,0-1 0 0 0,-1 1-1 0 0,1-1 1 0 0,0 1 0 0 0,-1-1-1 0 0,1 1 1 0 0,-1-1 0 0 0,1 0-1 0 0,-1 0 1 0 0,1 0 0 0 0,-1 0-1 0 0,1 0 1 0 0,-3 0 0 0 0,-1 0 23 0 0,0-1-1 0 0,1 0 1 0 0,-1 0 0 0 0,0 0 0 0 0,-4-1 0 0 0,9 1-240 0 0,-1 0 0 0 0,0 0 0 0 0,0 1 1 0 0,1-1-1 0 0,-1 0 0 0 0,0 0 0 0 0,1 0 0 0 0,-1 0 0 0 0,1 0 0 0 0,0 0 0 0 0,-1 0 1 0 0,1 0-1 0 0,0 0 0 0 0,-1 0 0 0 0,1 0 0 0 0,0 0 0 0 0,0 0 0 0 0,0 0 0 0 0,0 0 1 0 0,0 0-1 0 0,0 0 0 0 0,0 0 0 0 0,0 0 0 0 0,0 0 0 0 0,1 0 0 0 0,-1 0 0 0 0,0 0 1 0 0,1-2-1 0 0,6-12 67 0 0,-3 6-15 0 0,14-13-42 0 0,4-1 37 0 0,-21 23-58 0 0,-1-1-1 0 0,1 1 1 0 0,0-1 0 0 0,-1 1 0 0 0,1-1 0 0 0,-1 1 0 0 0,1-1 0 0 0,0 1-1 0 0,-1 0 1 0 0,1-1 0 0 0,0 1 0 0 0,0 0 0 0 0,-1 0 0 0 0,1 0 0 0 0,0-1 0 0 0,0 1-1 0 0,-1 0 1 0 0,1 0 0 0 0,1 0 0 0 0,37-5 68 0 0,-29 4-7 0 0,-8 7-11 0 0,6 20-44 0 0,-8-24 0 0 0,0 0-1 0 0,1 0 0 0 0,-2 0 1 0 0,1 0-1 0 0,0 0 0 0 0,0 1 1 0 0,-1-1-1 0 0,1 0 0 0 0,-1 0 1 0 0,1 0-1 0 0,-1 0 0 0 0,0 0 1 0 0,0 0-1 0 0,0 0 0 0 0,0-1 1 0 0,0 1-1 0 0,0 0 0 0 0,-1 0 1 0 0,-1 1-1 0 0,-3 3 55 0 0,0 0 0 0 0,0-1 1 0 0,-9 7-1 0 0,12-10-52 0 0,-2 1 40 0 0,1 0-1 0 0,-1-1 0 0 0,1 1 1 0 0,-1-1-1 0 0,0 0 1 0 0,-8 2-1 0 0,12-3-32 0 0,0-1-1 0 0,0 0 1 0 0,0 1 0 0 0,0-1 0 0 0,-1 0-1 0 0,1 0 1 0 0,0 0 0 0 0,0 0 0 0 0,0 0-1 0 0,-1 0 1 0 0,1 0 0 0 0,0 0 0 0 0,0 0-1 0 0,0-1 1 0 0,-1 1 0 0 0,1 0 0 0 0,0-1-1 0 0,0 1 1 0 0,0-1 0 0 0,0 0 0 0 0,0 1 0 0 0,0-1-1 0 0,0 0 1 0 0,0 1 0 0 0,0-1 0 0 0,0 0-1 0 0,0 0 1 0 0,1 0 0 0 0,-1 0 0 0 0,0 0-1 0 0,0 0 1 0 0,1 0 0 0 0,-1 0 0 0 0,0-1-1 0 0,0-1 13 0 0,-1-1 0 0 0,1 1-1 0 0,0-1 1 0 0,0 1-1 0 0,0-1 1 0 0,1 0-1 0 0,-1 1 1 0 0,1-1 0 0 0,0 0-1 0 0,0 1 1 0 0,0-1-1 0 0,1 1 1 0 0,-1-1 0 0 0,1 0-1 0 0,0 1 1 0 0,2-7-1 0 0,7-11-14 0 0,8-2-16 0 0,6 2-12 0 0,-19 17-48 0 0,6 4-10 0 0,32-1 87 0 0,-32 0 896 0 0,-2 7-331 0 0,25 19-69 0 0,-33-24-503 0 0,0-1 0 0 0,-1 1 1 0 0,1-1-1 0 0,0 1 0 0 0,0-1 0 0 0,-1 1 1 0 0,1 0-1 0 0,0-1 0 0 0,-1 1 0 0 0,1 0 0 0 0,-1-1 1 0 0,1 1-1 0 0,-1 0 0 0 0,1 0 0 0 0,-1 0 1 0 0,1-1-1 0 0,-1 3 0 0 0,12 27-69 0 0,-10-18-365 0 0,-3-6 255 0 0,0 0 0 0 0,-1 0-1 0 0,0 0 1 0 0,0 0 0 0 0,0 0-1 0 0,-1 0 1 0 0,1 0 0 0 0,-2-1-1 0 0,1 1 1 0 0,0-1 0 0 0,-7 7-1 0 0,7-9 195 0 0,0 1 0 0 0,-1-1 0 0 0,1 0-1 0 0,-1 0 1 0 0,0 0 0 0 0,1-1 0 0 0,-1 1-1 0 0,0-1 1 0 0,-1 0 0 0 0,1 0 0 0 0,-5 1-1 0 0,7-3 8 0 0,0 1 0 0 0,-1-1-1 0 0,1 0 1 0 0,-1 0-1 0 0,1 0 1 0 0,0 0 0 0 0,-1 0-1 0 0,1 0 1 0 0,0-1-1 0 0,-1 1 1 0 0,1-1 0 0 0,0 0-1 0 0,-1 1 1 0 0,1-1-1 0 0,0 0 1 0 0,0 0 0 0 0,0-1-1 0 0,0 1 1 0 0,0 0-1 0 0,0-1 1 0 0,0 1 0 0 0,-3-4-1 0 0,-1-2 5 0 0,1 0-1 0 0,-1 0 0 0 0,2 0 0 0 0,-1-1 0 0 0,1 0 1 0 0,0 0-1 0 0,0 0 0 0 0,1 0 0 0 0,0-1 0 0 0,1 1 0 0 0,0-1 1 0 0,0 1-1 0 0,1-1 0 0 0,-1-17 0 0 0,5 11-35 0 0,0 8 0 0 0,-2 6-17 0 0,-1 0-1 0 0,1 0 1 0 0,-1 0 0 0 0,1 0-1 0 0,-1-1 1 0 0,1 1 0 0 0,-1 0 0 0 0,0 0-1 0 0,1-1 1 0 0,-1-1 0 0 0,6-1-65 0 0,16-12-2 0 0,-16 13-9 0 0,5 4 102 0 0,33 7 350 0 0,-34-7 756 0 0,-1 5-613 0 0,26 17-378 0 0,-26-17-196 0 0,-3 1-10 0 0,17 21 8 0 0,-18-21 2 0 0,-4-2 0 0 0,1 19 12 0 0,-3-20 67 0 0,0 0 0 0 0,0 0 0 0 0,0-1 0 0 0,0 1 0 0 0,0 0 0 0 0,-1-1 0 0 0,0 1 0 0 0,0-1 0 0 0,0 1-1 0 0,0-1 1 0 0,-1 0 0 0 0,1 0 0 0 0,-1 0 0 0 0,1 0 0 0 0,-1 0 0 0 0,-5 3 0 0 0,-1 0 45 0 0,0 1 1 0 0,0-1-1 0 0,0-1 1 0 0,-17 8-1 0 0,17-9-249 0 0,-1 0 0 0 0,1-1 0 0 0,0 0 0 0 0,-18 2 0 0 0,25-4 181 0 0,-1-1 0 0 0,0 0 0 0 0,1 0 0 0 0,-1 0 0 0 0,1 0 0 0 0,-1-1 0 0 0,1 1 0 0 0,-1 0 0 0 0,1-1 0 0 0,0 0 0 0 0,-1 0 0 0 0,1 0 1 0 0,-1 0-1 0 0,1 0 0 0 0,0 0 0 0 0,0 0 0 0 0,0-1 0 0 0,0 1 0 0 0,0-1 0 0 0,0 0 0 0 0,0 1 0 0 0,0-1 0 0 0,-2-4 0 0 0,0 0 30 0 0,1 0-1 0 0,-1 0 1 0 0,2-1-1 0 0,-1 1 1 0 0,1-1-1 0 0,0 0 1 0 0,0 0-1 0 0,1 0 1 0 0,0 0-1 0 0,0 0 1 0 0,0 0-1 0 0,1 0 1 0 0,0 0-1 0 0,1 0 1 0 0,-1 0-1 0 0,1 0 1 0 0,1 0-1 0 0,-1 1 1 0 0,1-1-1 0 0,1 0 1 0 0,-1 1-1 0 0,6-11 1 0 0,-7 15-30 0 0,0 0 1 0 0,1-1-1 0 0,-1 1 1 0 0,1 0-1 0 0,-1 0 0 0 0,1 0 1 0 0,4-4-1 0 0,-1 1-10 0 0,-1 1-54 0 0,3-1 0 0 0,22-11-2 0 0,-28 15 75 0 0,0 1 1 0 0,0-1 0 0 0,0 1 0 0 0,0-1 0 0 0,0 1-1 0 0,0-1 1 0 0,0 1 0 0 0,0 0 0 0 0,0 0-1 0 0,0-1 1 0 0,1 1 0 0 0,-1 0 0 0 0,0 0 0 0 0,1 0-1 0 0,40-2-86 0 0,-32 2 10 0 0,1 5 17 0 0,30 18 35 0 0,-31-17-49 0 0,-5 1 9 0 0,12 26 18 0 0,-16-31 54 0 0,0 0 1 0 0,-1 0-1 0 0,1 0 0 0 0,-1 0 0 0 0,0 1 1 0 0,1-1-1 0 0,-1 0 0 0 0,0 0 1 0 0,0 0-1 0 0,-1 1 0 0 0,1-1 0 0 0,0 0 1 0 0,-1 0-1 0 0,1 0 0 0 0,-1 0 1 0 0,0 0-1 0 0,0 0 0 0 0,1 0 0 0 0,-2 0 1 0 0,1 0-1 0 0,0 0 0 0 0,0 0 1 0 0,-2 2-1 0 0,-2 1 62 0 0,0-1-1 0 0,0 1 1 0 0,0-1-1 0 0,0 0 1 0 0,-1-1 0 0 0,-9 6-1 0 0,11-7-20 0 0,-1 0-1 0 0,1 0 0 0 0,-1 0 1 0 0,0 0-1 0 0,0-1 0 0 0,0 0 0 0 0,0 0 1 0 0,0 0-1 0 0,0-1 0 0 0,0 1 1 0 0,-6-1-1 0 0,8-1-21 0 0,-1 1 0 0 0,1-1-1 0 0,0 0 1 0 0,0 0 0 0 0,-1 0 0 0 0,1 0 0 0 0,0 0-1 0 0,0-1 1 0 0,0 1 0 0 0,1-1 0 0 0,-1 0 0 0 0,0 0-1 0 0,0 0 1 0 0,1 0 0 0 0,0 0 0 0 0,-1-1 0 0 0,1 1-1 0 0,-2-4 1 0 0,0 2-13 0 0,1 0-1 0 0,0-1 0 0 0,0 0 0 0 0,1 0 1 0 0,-1 1-1 0 0,1-2 0 0 0,0 1 1 0 0,0 0-1 0 0,1 0 0 0 0,-2-10 1 0 0,2 14-16 0 0,1-1 1 0 0,0 1-1 0 0,0 0 1 0 0,0 0 0 0 0,-1-1-1 0 0,1 1 1 0 0,0 0 0 0 0,0 0-1 0 0,1-1 1 0 0,-1 1-1 0 0,0 0 1 0 0,0 0 0 0 0,1-1-1 0 0,0-1 1 0 0,0 0-25 0 0,0 0-78 0 0,38 1-600 0 0,-27 1 662 0 0,-1 0 620 0 0,-2 6-156 0 0,28 16-173 0 0,-27-16-754 0 0,13 30-3162 0 0,-23-35 3653 0 0,1 0 1 0 0,-1 1 0 0 0,0-1-1 0 0,1 0 1 0 0,-1 1-1 0 0,0-1 1 0 0,0 0 0 0 0,1 1-1 0 0,-1-1 1 0 0,0 1 0 0 0,0-1-1 0 0,1 0 1 0 0,-1 1 0 0 0,0-1-1 0 0,0 1 1 0 0,0-1-1 0 0,0 1 1 0 0,0-1 0 0 0,0 0-1 0 0,0 1 1 0 0,0 0 0 0 0,-3 13-1324 0 0,-1-4 382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199 131 599 0 0,'0'0'279'0'0,"-3"1"-158"0"0,-7 1 76 0 0,-2 1 131 0 0,1-1-1 0 0,-1 0 1 0 0,0-1 0 0 0,-18-1-1 0 0,28 0-221 0 0,0 0 0 0 0,1-1 0 0 0,-1 1-1 0 0,0-1 1 0 0,1 1 0 0 0,-1-1 0 0 0,0 0 0 0 0,1 1-1 0 0,-1-1 1 0 0,1 0 0 0 0,-1 0 0 0 0,1 0 0 0 0,0 0-1 0 0,-1-1 1 0 0,1 1 0 0 0,-1-2 0 0 0,0 2-165 0 0,0-1 339 0 0,1-3-7 0 0,-2-11-23 0 0,2 12-96 0 0,2-1-39 0 0,2-15-10 0 0,-2 15-7 0 0,3-1-24 0 0,13-19 6 0 0,-17 24-74 0 0,1 0-1 0 0,0 0 0 0 0,-1 0 0 0 0,1 0 0 0 0,0 0 1 0 0,0 1-1 0 0,-1-1 0 0 0,1 0 0 0 0,0 0 1 0 0,2 0-1 0 0,22-17 16 0 0,-19 14 38 0 0,3 4 31 0 0,25 2 1 0 0,-26-1-22 0 0,-3 4 2 0 0,12 17 21 0 0,-12-17-16 0 0,-3 1-11 0 0,6 15 3 0 0,-6-15 16 0 0,1 24 92 0 0,-3-24-90 0 0,-1-1-12 0 0,1 0-47 0 0,0-3-14 0 0,0-1 1 0 0,0 1 0 0 0,0 0-1 0 0,-1-1 1 0 0,1 1 0 0 0,0 0-1 0 0,-1-1 1 0 0,1 1 0 0 0,-1 0-1 0 0,0-1 1 0 0,1 1-1 0 0,-1-1 1 0 0,-1 3 0 0 0,0-2-7 0 0,1 1 17 0 0,0-1 0 0 0,0 1 0 0 0,0 0 0 0 0,-1-1 0 0 0,0 0-1 0 0,1 1 1 0 0,-1-1 0 0 0,0 0 0 0 0,0 0 0 0 0,0 0-1 0 0,0 0 1 0 0,-5 2 0 0 0,3-1 17 0 0,0-1-1 0 0,0 0 1 0 0,0-1-1 0 0,-1 1 1 0 0,1-1-1 0 0,-1 0 0 0 0,1 0 1 0 0,-1 0-1 0 0,1-1 1 0 0,-1 0-1 0 0,1 1 1 0 0,-1-2-1 0 0,0 1 1 0 0,1 0-1 0 0,-1-1 1 0 0,1 0-1 0 0,-1 0 1 0 0,-8-4-1 0 0,11 4-11 0 0,1 0 0 0 0,-1 0 0 0 0,1 0-1 0 0,-1 0 1 0 0,1 0 0 0 0,0-1 0 0 0,-1 1 0 0 0,1-1-1 0 0,0 1 1 0 0,0-1 0 0 0,0 1 0 0 0,0-1-1 0 0,0 0 1 0 0,0 1 0 0 0,0-1 0 0 0,0-3-1 0 0,0 3-23 0 0,0-1 77 0 0,0-2-2 0 0,-4-22-13 0 0,5-1-64 0 0,5 2-58 0 0,-4 20-16 0 0,4 1-170 0 0,15-18 138 0 0,-15 17-1 0 0,3 6 6 0 0,26-2 47 0 0,-25 1 176 0 0,-2 7-55 0 0,22 15 20 0 0,-22-15 6 0 0,-4-1 0 0 0,10 17-2 0 0,-12-20-86 0 0,1 0 1 0 0,-1 1-1 0 0,0-1 1 0 0,0 0-1 0 0,0 1 1 0 0,0-1-1 0 0,0 1 0 0 0,0-1 1 0 0,0 4-1 0 0,0 1 4 0 0,1 3 52 0 0,-2 10 2 0 0,0-19-62 0 0,0-1 0 0 0,0 1 0 0 0,0 0 0 0 0,0-1 0 0 0,0 1 0 0 0,0 0 0 0 0,0-1 0 0 0,0 1-1 0 0,0-1 1 0 0,0 1 0 0 0,0 0 0 0 0,-1-1 0 0 0,1 1 0 0 0,0-1 0 0 0,0 1 0 0 0,-1 0 0 0 0,1-1-1 0 0,0 1 1 0 0,-1-1 0 0 0,1 1 0 0 0,0-1 0 0 0,-1 1 0 0 0,1-1 0 0 0,-1 0 0 0 0,0 1 0 0 0,1 0 0 0 0,0-1 0 0 0,-1 0-1 0 0,1 0 1 0 0,0 0 0 0 0,0 1 0 0 0,-1-1 0 0 0,1 0 0 0 0,0 0 0 0 0,0 1 0 0 0,0-1 0 0 0,-1 0 0 0 0,1 1 0 0 0,0-1 0 0 0,0 0 0 0 0,0 1 0 0 0,0-1 0 0 0,0 0 0 0 0,-1 1 0 0 0,1-1 0 0 0,0 0 0 0 0,0 1 0 0 0,0-1 0 0 0,0 0 0 0 0,0 1-1 0 0,0-1 1 0 0,0 1 0 0 0,-2 1 68 0 0,0-1-64 0 0,0 1 13 0 0,0-1 1 0 0,-1 1-1 0 0,1-1 1 0 0,0 0 0 0 0,-1 1-1 0 0,1-1 1 0 0,-1 0-1 0 0,1-1 1 0 0,-1 1 0 0 0,1 0-1 0 0,-1-1 1 0 0,-2 1-1 0 0,-11-1 39 0 0,-4-4-37 0 0,16 3 7 0 0,0-1 0 0 0,-1 1 1 0 0,1-1-1 0 0,0-1 0 0 0,-5-3 0 0 0,6 5 34 0 0,1-3-10 0 0,-3 0-51 0 0,4 4 0 0 0,1-1-1 0 0,-1 0 1 0 0,0 1 0 0 0,0-1-1 0 0,1 0 1 0 0,-1 0 0 0 0,0 0-1 0 0,1 1 1 0 0,-1-1 0 0 0,1 0-1 0 0,-1 0 1 0 0,1 0 0 0 0,-1-1 0 0 0,-1-5 16 0 0,0 0 1 0 0,0-1-1 0 0,1 1 1 0 0,0-9-1 0 0,0-11-19 0 0,6 1-16 0 0,-3 21-70 0 0,3 0-244 0 0,18-15 236 0 0,-17 15 6 0 0,2 7 20 0 0,-3-2 65 0 0,1 1 1 0 0,-1 0 0 0 0,0 1 0 0 0,0-1 0 0 0,8 5-1 0 0,-10-4 5 0 0,0 0 0 0 0,0 0 0 0 0,0 1 0 0 0,0-1 0 0 0,-1 1 0 0 0,1 0 0 0 0,3 5 0 0 0,-2-2 74 0 0,-4-5-68 0 0,0 0-1 0 0,0-1 0 0 0,0 1 1 0 0,0 0-1 0 0,0 0 1 0 0,0 0-1 0 0,0 0 0 0 0,0 0 1 0 0,0 0-1 0 0,1-1 1 0 0,-1 1-1 0 0,0 0 0 0 0,0 0 1 0 0,1 1-1 0 0,0-1-1 0 0,-1 0 0 0 0,1 0 0 0 0,-1 0 0 0 0,0 0 0 0 0,0 1 0 0 0,1-1 0 0 0,-1 0 0 0 0,0 0 0 0 0,0 0 0 0 0,0 0 0 0 0,0 0 0 0 0,-1 1 0 0 0,1-1 0 0 0,0 0 0 0 0,0 0 0 0 0,-1 0 0 0 0,0 2 0 0 0,-5 21 59 0 0,-4-5 5 0 0,-2-5 20 0 0,9-11-71 0 0,1-1 2 0 0,1-1-1 0 0,-1 1 1 0 0,0 0 0 0 0,0-1-1 0 0,1 1 1 0 0,-1-1 0 0 0,0 0 0 0 0,-1 0-1 0 0,1 0 1 0 0,0 0 0 0 0,0 0 0 0 0,-3 1-1 0 0,-10 1 34 0 0,-7-1-40 0 0,17-4-21 0 0,0 3 145 0 0,3-3-10 0 0,-21-18 305 0 0,20 17-337 0 0,2-1-5 0 0,-5-13-18 0 0,4 7-3 0 0,0-18-56 0 0,2 3-30 0 0,4 2-90 0 0,-1 6-452 0 0,2 12 454 0 0,16-13 0 0 0,-16 13 2 0 0,3 9-76 0 0,25 11 148 0 0,-24-11-42 0 0,-5 3 4 0 0,18 29 65 0 0,-7-2 62 0 0,-13-21 26 0 0,-1 12-16 0 0,0-24-62 0 0,-1 1 0 0 0,0-1 0 0 0,0 0-1 0 0,0 0 1 0 0,0 1 0 0 0,0-1 0 0 0,0 0-1 0 0,0 0 1 0 0,-1 1 0 0 0,1-1 0 0 0,0 0-1 0 0,-1 0 1 0 0,1 0 0 0 0,-1 1 0 0 0,0 0-1 0 0,-1 1 16 0 0,1 1 6 0 0,0-1 0 0 0,0 0 0 0 0,-1 0 0 0 0,1 0 0 0 0,-1 0 0 0 0,0-1 0 0 0,0 1 0 0 0,0 0 0 0 0,0-1 1 0 0,-4 4-1 0 0,4-4-1 0 0,-2 1 28 0 0,1 0 0 0 0,-1 0 0 0 0,0 0 0 0 0,0 0 0 0 0,0-1 0 0 0,0 1 0 0 0,-9 2 0 0 0,9-3-49 0 0,3-2 0 0 0,0 1-1 0 0,0 0 0 0 0,-1 0 0 0 0,1 0 1 0 0,0-1-1 0 0,-1 1 0 0 0,1 0 0 0 0,-1-1 0 0 0,1 1 1 0 0,-1-1-1 0 0,1 0 0 0 0,-3 1 0 0 0,-7 0 83 0 0,10-1-79 0 0,-4 1 27 0 0,0-1 0 0 0,0 1 0 0 0,0-1 0 0 0,-6-1 0 0 0,10 1-21 0 0,-1 0 1 0 0,1 0-1 0 0,-1 0 1 0 0,1-1-1 0 0,-1 1 0 0 0,1-1 1 0 0,-1 1-1 0 0,1-1 1 0 0,0 1-1 0 0,-1-1 1 0 0,1 0-1 0 0,0 1 1 0 0,0-1-1 0 0,-1 0 0 0 0,1 0 1 0 0,0 0-1 0 0,0 0 1 0 0,0 0-1 0 0,0 0 1 0 0,0-1-1 0 0,0 1 1 0 0,1 0-1 0 0,-1 0 1 0 0,-1-2-1 0 0,-2-14-2 0 0,1-15-13 0 0,3-1-14 0 0,3-3-61 0 0,3 7-20 0 0,-6 27 80 0 0,0-1-1 0 0,1 1 1 0 0,0-1-1 0 0,-1 1 1 0 0,1 0-1 0 0,0-1 1 0 0,0 1-1 0 0,1 0 1 0 0,1-4-1 0 0,1 0-13 0 0,-1 1-59 0 0,4 2-154 0 0,24-10 215 0 0,-23 10-37 0 0,0 7 8 0 0,-1 0 53 0 0,-1 0 1 0 0,1 1-1 0 0,6 5 0 0 0,-8-6 6 0 0,-1 1 0 0 0,-1-1 0 0 0,1 1 0 0 0,4 6 0 0 0,-8-11-3 0 0,3 6 69 0 0,-2 0-1 0 0,4 14-1 0 0,-5-10-3 0 0,-3 10-37 0 0,2-15 41 0 0,-2-1 18 0 0,2 0-58 0 0,0-3-18 0 0,1 0 0 0 0,-1 1 0 0 0,0-1 0 0 0,1 0 0 0 0,-1 0-1 0 0,0 1 1 0 0,0-1 0 0 0,0 0 0 0 0,1 0 0 0 0,-1 0 0 0 0,0 0 0 0 0,-1 0 0 0 0,1-1-1 0 0,-1 2 1 0 0,-13 8 74 0 0,-5-1-16 0 0,-3-3-14 0 0,17-4-43 0 0,4-1-11 0 0,-1-1 0 0 0,1 1 0 0 0,0-1 0 0 0,0 0 0 0 0,0 0 0 0 0,0 0 0 0 0,-1 0 0 0 0,1 0-1 0 0,0 0 1 0 0,-4-2 0 0 0,-9-1 0 0 0,0-6 0 0 0,4-3-16 0 0,7 4-69 0 0,3 2 47 0 0,-1-17-133 0 0,2-5 4 0 0,2 9 59 0 0,-1 14-11 0 0,1 0-1 0 0,7-18 2 0 0,-6 17 4 0 0,-1 5-122 0 0,0 0 223 0 0,1-1 1 0 0,-1 1-1 0 0,0-1 1 0 0,0 0-1 0 0,0 0 1 0 0,0 1-1 0 0,3-4 1 0 0,0-1 0 0 0,0 1-46 0 0,3 7-13 0 0,24 3-20 0 0,-31-5 86 0 0,0 0 0 0 0,0 0 0 0 0,0 0 0 0 0,0 0 0 0 0,0 1 0 0 0,0-1 0 0 0,-1 0 0 0 0,1 1 0 0 0,0-1 0 0 0,0 0 0 0 0,0 1 0 0 0,0-1 0 0 0,-1 1 0 0 0,1-1 0 0 0,1 2 0 0 0,27 25 8 0 0,-8 1 88 0 0,-17-23 7 0 0,-2 2-2 0 0,6 24-1 0 0,-7-26-77 0 0,0-1-1 0 0,-1 0 1 0 0,0 1-1 0 0,0 6 1 0 0,-2-4 24 0 0,1 1 0 0 0,-1-1 0 0 0,0 0-1 0 0,-4 10 1 0 0,5-15-17 0 0,0 0-18 0 0,1-1 1 0 0,-1 0-1 0 0,1 1 0 0 0,-1-1 0 0 0,0 0 1 0 0,1 0-1 0 0,-1 1 0 0 0,0-1 0 0 0,0 0 1 0 0,0 0-1 0 0,0 0 0 0 0,0 0 0 0 0,-1 1 1 0 0,-6 5 89 0 0,6-4-65 0 0,1-2-16 0 0,0 0 0 0 0,-1 0 0 0 0,1 1 0 0 0,0-1 0 0 0,0 0 0 0 0,0 0 0 0 0,-1 0 0 0 0,1-1 0 0 0,-3 3 0 0 0,-15 6 64 0 0,14-7-67 0 0,3-1-8 0 0,1 0 0 0 0,0 0 1 0 0,-1-1-1 0 0,1 1 0 0 0,-1-1 0 0 0,1 0 1 0 0,-1 1-1 0 0,0-1 0 0 0,1 0 1 0 0,-1 0-1 0 0,-2 0 0 0 0,-14-1 19 0 0,0-5 24 0 0,3-5-36 0 0,5-4-12 0 0,-4-24-192 0 0,11 28 93 0 0,1 0 0 0 0,1 0 0 0 0,-1-11 0 0 0,2 20 95 0 0,1-19-172 0 0,0 16 138 0 0,-1 0-101 0 0,3 0-164 0 0,9-16 154 0 0,-10 16 10 0 0,7 5-837 0 0,24 0 763 0 0,-25 0-91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12659,'3014'463'0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4.5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45 168 199 0 0,'-1'-1'1'0'0,"-1"0"-1"0"0,1 0 0 0 0,0 0 0 0 0,0-1 0 0 0,-1 1 0 0 0,1 0 0 0 0,0 0 0 0 0,0-1 0 0 0,0 1 0 0 0,0-1 0 0 0,0 1 0 0 0,0-3 1 0 0,-2-1 11 0 0,0 1 22 0 0,2 2-24 0 0,-1 0 1 0 0,1 0-1 0 0,1 0 1 0 0,-1 0-1 0 0,0 0 1 0 0,0-1-1 0 0,1 1 1 0 0,-1 0-1 0 0,1-1 1 0 0,0-1-1 0 0,-3-11 83 0 0,2-3 5 0 0,2 14-86 0 0,-1 0 200 0 0,7-2-154 0 0,25-18-35 0 0,-32 24-22 0 0,0-1 1 0 0,0 1-1 0 0,1 0 0 0 0,-1-1 0 0 0,0 1 0 0 0,1 0 0 0 0,-1-1 1 0 0,1 1-1 0 0,-1 0 0 0 0,0 0 0 0 0,1-1 0 0 0,-1 1 1 0 0,1 0-1 0 0,-1 0 0 0 0,1 0 0 0 0,-1 0 0 0 0,0 0 0 0 0,1-1 1 0 0,-1 1-1 0 0,1 0 0 0 0,-1 0 0 0 0,1 0 0 0 0,-1 0 1 0 0,1 0-1 0 0,-1 0 0 0 0,1 1 0 0 0,-1-1 0 0 0,1 0 1 0 0,-1 0-1 0 0,1 0 0 0 0,-1 0 0 0 0,0 0 0 0 0,1 1 0 0 0,-1-1 1 0 0,1 1-1 0 0,31 12 21 0 0,-31-13-19 0 0,-1 0-1 0 0,1 0 1 0 0,-1 0-1 0 0,1 0 1 0 0,-1 1-1 0 0,0-1 1 0 0,1 0-1 0 0,-1 0 1 0 0,1 0-1 0 0,-1 0 0 0 0,0 1 1 0 0,1-1-1 0 0,-1 0 1 0 0,0 0-1 0 0,1 1 1 0 0,-1-1-1 0 0,0 0 1 0 0,1 1-1 0 0,-1-1 1 0 0,0 0-1 0 0,0 1 0 0 0,1-1 1 0 0,-1 0-1 0 0,0 2 1 0 0,1 0 11 0 0,-1 1 0 0 0,1-1 0 0 0,-1 1 0 0 0,0 0 0 0 0,0-1 1 0 0,0 1-1 0 0,0-1 0 0 0,-1 1 0 0 0,1 0 0 0 0,-1-1 0 0 0,1 1 0 0 0,-1-1 0 0 0,0 1 1 0 0,0-1-1 0 0,0 0 0 0 0,0 1 0 0 0,-1-1 0 0 0,1 0 0 0 0,-1 0 0 0 0,1 0 0 0 0,-3 2 0 0 0,2-1 27 0 0,-1 0 0 0 0,0 0-1 0 0,1-1 1 0 0,-1 0 0 0 0,0 1-1 0 0,-6 2 1 0 0,8-4-29 0 0,-1-1 1 0 0,1 1-1 0 0,0-1 0 0 0,0 1 1 0 0,0-1-1 0 0,-1 0 0 0 0,1 1 1 0 0,0-1-1 0 0,-1 0 0 0 0,1 0 1 0 0,0 0-1 0 0,0 0 0 0 0,-1 0 1 0 0,1 0-1 0 0,0 0 0 0 0,-1-1 1 0 0,1 1-1 0 0,0 0 0 0 0,0-1 0 0 0,-1 1 1 0 0,1-1-1 0 0,-1 0 0 0 0,-1-1 12 0 0,0 0-1 0 0,0 0 1 0 0,0 0-1 0 0,1 0 1 0 0,-1-1-1 0 0,1 1 1 0 0,0-1-1 0 0,0 0 1 0 0,-3-4-1 0 0,0-3 30 0 0,4-11 1 0 0,7-9-54 0 0,-6 29-3 0 0,0 1 0 0 0,0-1 0 0 0,1 0 0 0 0,-1 0 1 0 0,0 0-1 0 0,1 0 0 0 0,-1 0 0 0 0,1 0 0 0 0,-1 1 0 0 0,1-1 1 0 0,-1 0-1 0 0,1 0 0 0 0,-1 1 0 0 0,2-2 0 0 0,23-26-20 0 0,-25 28 22 0 0,1-1 0 0 0,-1 1 0 0 0,0-1-1 0 0,0 1 1 0 0,1 0 0 0 0,-1-1 0 0 0,0 1-1 0 0,1 0 1 0 0,-1-1 0 0 0,0 1 0 0 0,1 0-1 0 0,-1-1 1 0 0,1 1 0 0 0,-1 0 0 0 0,0 0-1 0 0,1 0 1 0 0,-1-1 0 0 0,1 1-1 0 0,-1 0 1 0 0,1 0 0 0 0,-1 0 0 0 0,1 0-1 0 0,-1 0 1 0 0,0 0 0 0 0,1 0 0 0 0,-1 0-1 0 0,1 0 1 0 0,-1 0 0 0 0,1 0 0 0 0,-1 0-1 0 0,1 0 1 0 0,-1 0 0 0 0,1 0 0 0 0,-1 0-1 0 0,0 1 1 0 0,1-1 0 0 0,0 0-1 0 0,38 12-10 0 0,-38-11 16 0 0,0 0 0 0 0,0-1 0 0 0,0 1 0 0 0,0-1 0 0 0,0 1 0 0 0,0 0 0 0 0,0 0 0 0 0,0 0 1 0 0,0 0-1 0 0,0 0 0 0 0,0 0 0 0 0,0 0 0 0 0,0 0 0 0 0,-1 0 0 0 0,1 0 0 0 0,0 0 0 0 0,-1 0 0 0 0,1 0 0 0 0,-1 1 0 0 0,1-1 0 0 0,-1 0 0 0 0,0 0 0 0 0,0 1 0 0 0,1-1 0 0 0,-1 0 0 0 0,0 1 0 0 0,0-1 0 0 0,0 0 0 0 0,0 0 0 0 0,0 1 0 0 0,-1-1 0 0 0,1 0 0 0 0,0 1 0 0 0,-1-1 0 0 0,1 0 0 0 0,-1 0 0 0 0,0 2 0 0 0,0-1 41 0 0,0 1 0 0 0,-1-1 1 0 0,1 1-1 0 0,-1-1 0 0 0,1 1 1 0 0,-1-1-1 0 0,0 0 0 0 0,0 0 1 0 0,0 0-1 0 0,0 0 0 0 0,0 0 0 0 0,-1-1 1 0 0,1 1-1 0 0,-4 1 0 0 0,2-1 27 0 0,1-1-1 0 0,-1 0 0 0 0,1-1 0 0 0,-1 1 1 0 0,0 0-1 0 0,0-1 0 0 0,1 0 0 0 0,-8 0 0 0 0,9-1-50 0 0,0 1 0 0 0,0 0-1 0 0,0-1 1 0 0,0 0 0 0 0,0 1 0 0 0,1-1-1 0 0,-1 0 1 0 0,0 0 0 0 0,0 0-1 0 0,0 0 1 0 0,1 0 0 0 0,-1 0-1 0 0,0-1 1 0 0,1 1 0 0 0,-1 0-1 0 0,1-1 1 0 0,0 0 0 0 0,-1 1-1 0 0,1-1 1 0 0,0 0 0 0 0,-1-2-1 0 0,-1-4 19 0 0,2 6-100 0 0,6-5-21 0 0,12-20 2 0 0,-12 21 0 0 0,5 4 3 0 0,31-4 10 0 0,-30 4 3 0 0,-7 7 54 0 0,13 16 31 0 0,-16-20-15 0 0,-1 0-1 0 0,0 0 0 0 0,1 0 1 0 0,-1 0-1 0 0,0 1 1 0 0,0-1-1 0 0,0 0 1 0 0,0 0-1 0 0,0 0 0 0 0,0 1 1 0 0,0-1-1 0 0,0 0 1 0 0,0 0-1 0 0,0 0 1 0 0,-1 0-1 0 0,1 1 0 0 0,-1-1 1 0 0,1 0-1 0 0,-1 0 1 0 0,1 0-1 0 0,-1 0 1 0 0,1 0-1 0 0,-1 0 0 0 0,0 0 1 0 0,0 0-1 0 0,1 0 1 0 0,-3 1-1 0 0,1 0 21 0 0,0 0 0 0 0,0 0 1 0 0,0 0-1 0 0,-1 0 0 0 0,1-1 0 0 0,-1 1 0 0 0,1-1 0 0 0,-1 1 0 0 0,-3 0 0 0 0,2 0 19 0 0,4-1-41 0 0,-1-1 0 0 0,0 0 1 0 0,0 1-1 0 0,0-1 0 0 0,1 0 0 0 0,-1 0 0 0 0,0 1 0 0 0,0-1 0 0 0,0 0 0 0 0,0 0 1 0 0,0 0-1 0 0,0 0 0 0 0,0 0 0 0 0,1 0 0 0 0,-1-1 0 0 0,0 1 0 0 0,0 0 1 0 0,0 0-1 0 0,0 0 0 0 0,0-1 0 0 0,1 1 0 0 0,-1-1 0 0 0,-1 0 0 0 0,-3-1-181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14405,'343'2301'0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3326 4844 1583 0 0,'0'1'114'0'0,"-1"2"-62"0"0,-2 1 307 0 0,0-1 1 0 0,-1 1-1 0 0,1 0 1 0 0,-1-1-1 0 0,0 0 1 0 0,0 1-1 0 0,0-2 1 0 0,0 1-1 0 0,0 0 1 0 0,-8 2-1 0 0,-10 5 627 0 0,0 0-1 0 0,-1-2 1 0 0,-26 5-1 0 0,-71 11 187 0 0,69-16-640 0 0,-149 18 646 0 0,165-23-909 0 0,1-2 0 0 0,0-2 0 0 0,0-1 1 0 0,-62-12-1 0 0,69 10-42 0 0,0 1 0 0 0,-1 2 0 0 0,-50 2 0 0 0,16 1 45 0 0,35-2-188 0 0,-56 0 287 0 0,-146-17 0 0 0,171 6-197 0 0,-1-4-1 0 0,2-1 0 0 0,-90-40 1 0 0,-27-37 111 0 0,46 21 162 0 0,112 65-407 0 0,-228-127 244 0 0,193 96-192 0 0,-84-79 1 0 0,33 27 114 0 0,70 63-218 0 0,-203-178 294 0 0,194 162-230 0 0,3-2 0 0 0,-38-55 0 0 0,74 96-55 0 0,-31-47 65 0 0,2-1 1 0 0,-35-86-1 0 0,46 94-60 0 0,-57-135 151 0 0,26 54-120 0 0,35 84-24 0 0,1-1 1 0 0,-16-80-1 0 0,-1-92 40 0 0,23 151-59 0 0,-2-31 9 0 0,4-1 0 0 0,7-130 0 0 0,3 188 0 0 0,7-48 0 0 0,-6 49 0 0 0,5-19 0 0 0,3-7 0 0 0,8-36 0 0 0,-7 33 0 0 0,-4 27 0 0 0,10-31 54 0 0,-5 15-44 0 0,0-10-10 0 0,-1 14 0 0 0,7-16 11 0 0,1 4 32 0 0,0 10-33 0 0,0 0-10 0 0,8-7 0 0 0,-2 7 0 0 0,3 1 0 0 0,7-6 0 0 0,14-12 0 0 0,6-2 0 0 0,7 1 0 0 0,4 2 12 0 0,0 6 48 0 0,0 7 0 0 0,3 8-48 0 0,-1 3-12 0 0,-4 1 0 0 0,-1-2 0 0 0,7-1 0 0 0,-7 9 11 0 0,-38 23 32 0 0,40-17-22 0 0,22-9 22 0 0,10 0-33 0 0,2 0-10 0 0,-23 7 12 0 0,-48 20 36 0 0,40-21-36 0 0,15-8-1 0 0,5-2 32 0 0,5 1-33 0 0,-13 8 2 0 0,-50 23 36 0 0,47-17-36 0 0,15-1-12 0 0,2 3 0 0 0,-19 9 11 0 0,-47 13 32 0 0,42-4-33 0 0,18 1-10 0 0,2 2 0 0 0,-7 0 12 0 0,-52 4 36 0 0,30-2-24 0 0,-30 2 24 0 0,50-1-36 0 0,8 4-12 0 0,-22 3 11 0 0,-7 2 44 0 0,-47-3-46 0 0,10 1 34 0 0,37 8-33 0 0,6-2 1 0 0,-39-7 32 0 0,46 3-33 0 0,13 1-10 0 0,-1 0 0 0 0,-16-2 11 0 0,-44-3 32 0 0,37 0-22 0 0,11 5 22 0 0,-10 2-22 0 0,-39-5 22 0 0,41 10-33 0 0,18 7-10 0 0,-9 2 0 0 0,-5 4 0 0 0,1 0 12 0 0,-3-2 47 0 0,-3 1-4 0 0,-1 4-45 0 0,2 3-10 0 0,-1 4 0 0 0,-5 4 0 0 0,8 11 60 0 0,-25-17-48 0 0,-6 0-12 0 0,-5-3 0 0 0,0 1 0 0 0,6 6 54 0 0,-11-13-44 0 0,10 8-10 0 0,14 8 0 0 0,0 0 0 0 0,-13-9 0 0 0,-5 0 0 0 0,-3 4 0 0 0,-3 0 0 0 0,-2 2 0 0 0,-2 1 0 0 0,-1-2 0 0 0,-3-2 0 0 0,-2-2 0 0 0,1 2 0 0 0,-1 4 0 0 0,-1 3 0 0 0,50 160 0 0 0,-19-52 0 0 0,-28-93 0 0 0,-3 1 0 0 0,-2 1 0 0 0,-3 0 0 0 0,6 80 0 0 0,21 207 0 0 0,-34-308 0 0 0,3 20-18 0 0,-3 1 0 0 0,-2 0 0 0 0,-9 107 0 0 0,-5-61 23 0 0,-10 71-109 0 0,13-128 80 0 0,-23 78-1 0 0,-48 89-46 0 0,53-158 45 0 0,-53 88-1 0 0,77-142 27 0 0,-95 144-84 0 0,71-112 35 0 0,-60 64 1 0 0,-33 20-80 0 0,-153 142 117 0 0,204-197 11 0 0,-114 85 0 0 0,148-128 0 0 0,-56 28 0 0 0,35-21 0 0 0,-208 99 0 0 0,209-105 0 0 0,-31 13 0 0 0,1-7 0 0 0,-107 43 0 0 0,59-21 0 0 0,26-18 128 0 0,93-31-109 0 0,-1 0-1 0 0,1-1 1 0 0,-1 0-1 0 0,1-1 1 0 0,-1-1-1 0 0,-26-4 1 0 0,-2 0 33 0 0,19 3-10 0 0,0 1-4 0 0,0-2-1 0 0,-38-8 0 0 0,56 9-30 0 0,-1 1-1 0 0,0 0 1 0 0,0 0-1 0 0,1 1 1 0 0,-1-1-1 0 0,0 1 1 0 0,0 1 0 0 0,0-1-1 0 0,-9 3 1 0 0,11-2-77 0 0,0 0 0 0 0,0 0 1 0 0,1 1-1 0 0,-1-1 0 0 0,1 1 1 0 0,-1 0-1 0 0,1 0 0 0 0,0 0 1 0 0,-1 0-1 0 0,1 1 0 0 0,0-1 1 0 0,1 1-1 0 0,-1 0 0 0 0,0 0 1 0 0,-2 4-1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155 107 287 0 0,'-9'1'589'0'0,"0"0"0"0"0,1 1-1 0 0,-1 0 1 0 0,1 0-1 0 0,0 1 1 0 0,-11 4-1 0 0,19-6-513 0 0,0-1 0 0 0,-1 0 0 0 0,1 0 0 0 0,-1 0 0 0 0,1 1 0 0 0,-1-1 0 0 0,1 0 0 0 0,-1 0 0 0 0,1 0 0 0 0,0 0 0 0 0,-1 0-1 0 0,1 0 1 0 0,-1 0 0 0 0,1 0 0 0 0,-1 0 0 0 0,1 0 0 0 0,-1 0 0 0 0,1 0 0 0 0,-1 0 0 0 0,1-1 0 0 0,-1 1 0 0 0,1 0 0 0 0,0 0 0 0 0,-1 0-1 0 0,1-1 1 0 0,-1 1 0 0 0,1 0 0 0 0,0 0 0 0 0,-1-1 0 0 0,1 1 0 0 0,-1 0 0 0 0,1-1 0 0 0,0 1 0 0 0,0-1 0 0 0,-1 1 0 0 0,1-1-1 0 0,-6-15 362 0 0,6 14-436 0 0,-2-3 414 0 0,2-2-236 0 0,0-20-2 0 0,0 20 464 0 0,3-1-492 0 0,11-25-16 0 0,-11 24 460 0 0,10 8-538 0 0,36-4-33 0 0,-48 5-18 0 0,0 0 0 0 0,0-1 1 0 0,1 1-1 0 0,-1 0 0 0 0,0 0 0 0 0,0 0 1 0 0,0 0-1 0 0,0 0 0 0 0,0 0 0 0 0,0 1 0 0 0,0-1 1 0 0,0 0-1 0 0,1 0 0 0 0,-1 1 0 0 0,0-1 0 0 0,1 2 1 0 0,29 12 68 0 0,-30-14-70 0 0,-1 1 1 0 0,1-1 0 0 0,-1 0-1 0 0,0 0 1 0 0,1 0-1 0 0,-1 0 1 0 0,1 0 0 0 0,-1 1-1 0 0,1-1 1 0 0,-1 0-1 0 0,0 0 1 0 0,1 1 0 0 0,-1-1-1 0 0,0 0 1 0 0,1 1-1 0 0,-1-1 1 0 0,0 0 0 0 0,1 1-1 0 0,-1-1 1 0 0,0 1 0 0 0,0-1-1 0 0,1 0 1 0 0,-1 1-1 0 0,0 0 1 0 0,1 2 29 0 0,1 1 0 0 0,-1-1 0 0 0,-1 1-1 0 0,1 0 1 0 0,-1 0 0 0 0,1-1 0 0 0,-1 1 0 0 0,0 0 0 0 0,0-1 0 0 0,-1 1-1 0 0,1 0 1 0 0,-1 0 0 0 0,0-1 0 0 0,0 1 0 0 0,0-1 0 0 0,0 1 0 0 0,0-1-1 0 0,-3 4 1 0 0,0 0 81 0 0,0-1 0 0 0,-1 0 0 0 0,0 0 0 0 0,0 0 0 0 0,0-1 0 0 0,-1 1 0 0 0,1-1 0 0 0,-1-1 0 0 0,-11 7-1 0 0,14-9-57 0 0,0 0 0 0 0,0-1 0 0 0,0 1 0 0 0,0-1 0 0 0,0 0 0 0 0,-1 0 0 0 0,1 0 0 0 0,0-1 0 0 0,-1 1 0 0 0,1-1 0 0 0,0 1 0 0 0,-1-1 0 0 0,1 0 0 0 0,-1-1 0 0 0,1 1 0 0 0,0-1 0 0 0,-1 1 0 0 0,1-1 0 0 0,0 0 0 0 0,0 0-1 0 0,-1 0 1 0 0,1-1 0 0 0,-3-1 0 0 0,4 2-28 0 0,1-1-1 0 0,-1 0 0 0 0,0 0 1 0 0,1 0-1 0 0,-1 0 0 0 0,1 0 0 0 0,0 0 1 0 0,0 0-1 0 0,0 0 0 0 0,0 0 1 0 0,0-1-1 0 0,0 1 0 0 0,0-3 1 0 0,0 3-20 0 0,0-1 65 0 0,0-3-12 0 0,-1-17-36 0 0,2 22-20 0 0,0 0 1 0 0,0 0-1 0 0,0 0 0 0 0,0 0 0 0 0,0 0 0 0 0,0 0 1 0 0,0 0-1 0 0,0 0 0 0 0,0 0 0 0 0,1 0 0 0 0,-1 0 1 0 0,0 1-1 0 0,1-3 0 0 0,1 0 1 0 0,-1-1 1 0 0,1 0-1 0 0,0 0 1 0 0,0 1-1 0 0,0-1 1 0 0,0 1-1 0 0,0 0 1 0 0,1 0-1 0 0,3-3 1 0 0,-4 3-6 0 0,1 1 1 0 0,0 0 0 0 0,0 0-1 0 0,0 0 1 0 0,0 1 0 0 0,0-1 0 0 0,1 1-1 0 0,-1-1 1 0 0,0 1 0 0 0,1 0-1 0 0,-1 1 1 0 0,1-1 0 0 0,-1 0 0 0 0,6 1-1 0 0,-7 0 0 0 0,0 0 0 0 0,1 1 0 0 0,-1-1 0 0 0,0 1 0 0 0,1 0 0 0 0,-1-1 0 0 0,0 1 0 0 0,0 0 0 0 0,0 0 0 0 0,0 0 0 0 0,0 1 0 0 0,0-1 0 0 0,0 0 0 0 0,0 1 0 0 0,0-1 0 0 0,-1 1 0 0 0,3 2 0 0 0,-3-2 3 0 0,1 1-1 0 0,-1-1 1 0 0,1 1-1 0 0,-1-1 1 0 0,0 1-1 0 0,0 0 1 0 0,0 0-1 0 0,0 0 0 0 0,-1-1 1 0 0,1 1-1 0 0,-1 0 1 0 0,0 0-1 0 0,0 0 1 0 0,0 0-1 0 0,0 0 1 0 0,0 0-1 0 0,-1 0 1 0 0,1 0-1 0 0,-1-1 1 0 0,-1 6-1 0 0,-1 1 63 0 0,-1 0-1 0 0,1-1 1 0 0,-2 1-1 0 0,-8 14 1 0 0,10-19-36 0 0,0 0 1 0 0,0 0-1 0 0,0-1 1 0 0,0 1-1 0 0,-1-1 1 0 0,1 0-1 0 0,-1 0 1 0 0,0 0-1 0 0,0 0 1 0 0,0-1-1 0 0,-5 3 1 0 0,7-4-10 0 0,0-1 0 0 0,0 1 1 0 0,-1 0-1 0 0,1-1 0 0 0,0 1 1 0 0,0-1-1 0 0,-1 0 0 0 0,1 0 1 0 0,0 0-1 0 0,0 0 0 0 0,-1 0 1 0 0,1 0-1 0 0,0-1 0 0 0,0 1 1 0 0,-1-1-1 0 0,1 1 0 0 0,0-1 1 0 0,0 0-1 0 0,0 0 1 0 0,0 0-1 0 0,0 0 0 0 0,0 0 1 0 0,0 0-1 0 0,0-1 0 0 0,-1-1 1 0 0,1 1-12 0 0,0 1 0 0 0,0-1 1 0 0,0 0-1 0 0,1-1 1 0 0,-1 1-1 0 0,1 0 1 0 0,-1 0-1 0 0,1 0 0 0 0,0-1 1 0 0,0 1-1 0 0,0-1 1 0 0,0 1-1 0 0,0-4 1 0 0,-1 2-1 0 0,1 2-5 0 0,0 1 1 0 0,1-1-1 0 0,-1 1 0 0 0,1-1 1 0 0,-1 0-1 0 0,1 1 0 0 0,0-1 1 0 0,-1 1-1 0 0,1-1 0 0 0,0 0 1 0 0,0 1-1 0 0,0-1 1 0 0,0 0-1 0 0,1-1 0 0 0,3-33 50 0 0,8-2-58 0 0,-12 36 0 0 0,0 1 0 0 0,1 0 0 0 0,-1 0 0 0 0,1 0 0 0 0,-1 0 0 0 0,1 0 0 0 0,0 0 0 0 0,-1 0 0 0 0,1 0 0 0 0,0 0 1 0 0,0 0-1 0 0,0 1 0 0 0,-1-1 0 0 0,3-1 0 0 0,30-29-21 0 0,-33 31 23 0 0,1-1 1 0 0,-1 1 0 0 0,1-1-1 0 0,-1 1 1 0 0,1-1 0 0 0,-1 1-1 0 0,1-1 1 0 0,-1 1 0 0 0,1 0-1 0 0,-1-1 1 0 0,1 1 0 0 0,0 0-1 0 0,-1-1 1 0 0,1 1 0 0 0,0 0-1 0 0,-1 0 1 0 0,1 0 0 0 0,0-1-1 0 0,-1 1 1 0 0,1 0 0 0 0,0 0-1 0 0,-1 0 1 0 0,1 0 0 0 0,0 0-1 0 0,-1 0 1 0 0,1 0 0 0 0,0 1-1 0 0,-1-1 1 0 0,1 0 0 0 0,0 0-1 0 0,0 1 1 0 0,45 7-20 0 0,-45-8 18 0 0,0 1 0 0 0,0-1-1 0 0,1 0 1 0 0,-1 0 0 0 0,0 1 0 0 0,0-1 0 0 0,0 0 0 0 0,0 1 0 0 0,1-1 0 0 0,-1 1 0 0 0,0 0 0 0 0,0-1 0 0 0,1 2 0 0 0,25 21-8 0 0,-21-17 11 0 0,-1 0 0 0 0,8 14 0 0 0,-11-17 8 0 0,0 0-1 0 0,0 0 0 0 0,0 0 1 0 0,0 0-1 0 0,-1 1 0 0 0,0-1 1 0 0,0 0-1 0 0,0 1 0 0 0,0-1 1 0 0,0 1-1 0 0,0 0 0 0 0,-1-1 1 0 0,0 1-1 0 0,0 0 0 0 0,0 5 1 0 0,-1-5 13 0 0,0-1 1 0 0,0 0-1 0 0,0 1 1 0 0,-1-1 0 0 0,1 0-1 0 0,-1 1 1 0 0,0-1-1 0 0,0 0 1 0 0,0 0-1 0 0,0-1 1 0 0,0 1 0 0 0,-6 5-1 0 0,7-7-2 0 0,-1 0-1 0 0,0 1 1 0 0,0-1-1 0 0,0 0 1 0 0,0 0-1 0 0,0 0 1 0 0,0-1-1 0 0,-1 1 1 0 0,1 0-1 0 0,0-1 1 0 0,0 1-1 0 0,0-1 1 0 0,-1 0 0 0 0,1 0-1 0 0,0 0 1 0 0,0 0-1 0 0,-1 0 1 0 0,1 0-1 0 0,0-1 1 0 0,0 1-1 0 0,-1-1 1 0 0,-3-1-1 0 0,0-1 7 0 0,0 0-1 0 0,0 0 1 0 0,0 0 0 0 0,0-1-1 0 0,0 0 1 0 0,1-1 0 0 0,0 1-1 0 0,0-1 1 0 0,0 0-1 0 0,0 0 1 0 0,1 0 0 0 0,-5-8-1 0 0,2-1-13 0 0,-1-10 32 0 0,7-2-47 0 0,1 20-66 0 0,7-1-67 0 0,24-24 46 0 0,-23 23-5 0 0,3 7-80 0 0,35-1 147 0 0,-34 1-38 0 0,-7 6-10 0 0,16 16 10 0 0,-20-20 64 0 0,0 0-1 0 0,-1 0 1 0 0,1 0-1 0 0,-1 0 0 0 0,1 0 1 0 0,-1 0-1 0 0,1 0 1 0 0,-1 1-1 0 0,1-1 1 0 0,-1 0-1 0 0,0 0 1 0 0,0 0-1 0 0,0 0 0 0 0,0 2 1 0 0,0 1 5 0 0,-1 0 0 0 0,1 0 0 0 0,-1 0 1 0 0,0 0-1 0 0,-1 0 0 0 0,1 0 0 0 0,-1-1 0 0 0,1 1 0 0 0,-1-1 0 0 0,0 1 1 0 0,-1-1-1 0 0,1 0 0 0 0,0 0 0 0 0,-1 0 0 0 0,-3 3 0 0 0,4-4 0 0 0,0 0-1 0 0,0 0 0 0 0,0 0 0 0 0,0 0 1 0 0,0-1-1 0 0,0 1 0 0 0,-1-1 0 0 0,1 0 0 0 0,0 0 1 0 0,-1 0-1 0 0,1 0 0 0 0,-1 0 0 0 0,0 0 1 0 0,1 0-1 0 0,-1-1 0 0 0,0 0 0 0 0,1 1 1 0 0,-1-1-1 0 0,0 0 0 0 0,1 0 0 0 0,-1 0 0 0 0,0-1 1 0 0,-2 0-1 0 0,-5-3 42 0 0,-1-4-33 0 0,4 0-27 0 0,5 6-66 0 0,14 0-1961 0 0,34-8 1836 0 0,-35 7-28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197 118 775 0 0,'-9'10'632'0'0,"-3"-1"-63"0"0,0 1 0 0 0,-19 10 0 0 0,26-17-299 0 0,0 0-1 0 0,0-1 0 0 0,-1 0 1 0 0,0 1-1 0 0,1-2 0 0 0,-1 1 1 0 0,0-1-1 0 0,0 0 0 0 0,-8 1 0 0 0,12-3-178 0 0,1 1 0 0 0,-1-1 0 0 0,0 1 0 0 0,1-1 0 0 0,-1 0 0 0 0,1 0 0 0 0,-1 0 0 0 0,1 0 0 0 0,0 0 0 0 0,-1 0 0 0 0,1-1 0 0 0,0 1-1 0 0,0 0 1 0 0,0-1 0 0 0,-1-1 0 0 0,1 3-66 0 0,0-2 313 0 0,1 1-320 0 0,0 0 0 0 0,0 0 0 0 0,0 1 0 0 0,0-1 0 0 0,0 0 0 0 0,-1 1 1 0 0,1-1-1 0 0,0 0 0 0 0,0 0 0 0 0,0 1 0 0 0,0-1 0 0 0,-1 0 0 0 0,1 1 0 0 0,0-1 1 0 0,-1 0-1 0 0,1 1 0 0 0,-1-1 0 0 0,0 0 11 0 0,1 0 0 0 0,-1-1 0 0 0,1 1 1 0 0,-1 0-1 0 0,1 0 0 0 0,-1 0 0 0 0,1 0 0 0 0,0-1 0 0 0,0 1 0 0 0,-1 0 1 0 0,1 0-1 0 0,0 0 0 0 0,0-1 0 0 0,0 1 0 0 0,1 0 0 0 0,-1 0 1 0 0,0-1-1 0 0,0 1 0 0 0,1-1 0 0 0,3-32 67 0 0,-3 26-7 0 0,4-1-3 0 0,14-25-12 0 0,-14 25 98 0 0,6 7-61 0 0,31-7-19 0 0,-32 7 71 0 0,-3 7-77 0 0,20 15 2 0 0,-20-15 0 0 0,-3 1-14 0 0,12 23-60 0 0,-11-21-8 0 0,-4-6-2 0 0,0-1 0 0 0,0 1 0 0 0,-1 0 0 0 0,1 0 0 0 0,0 0 0 0 0,-1 0 0 0 0,1 0 0 0 0,-1 0 0 0 0,1 0 0 0 0,-1 0 0 0 0,0 3 0 0 0,1-1 4 0 0,-1-3-3 0 0,1 1 0 0 0,-1 0 0 0 0,0-1 0 0 0,0 1 0 0 0,0 0 1 0 0,0-1-1 0 0,0 1 0 0 0,0-1 0 0 0,0 1 0 0 0,-1 2 0 0 0,0 1 16 0 0,0 1 1 0 0,-1-1 0 0 0,1 0 0 0 0,-1 1 0 0 0,0-1-1 0 0,-1 0 1 0 0,1 0 0 0 0,-1 0 0 0 0,-4 5-1 0 0,6-8 10 0 0,-1 1 0 0 0,0-1 0 0 0,-1 0 0 0 0,1 0 0 0 0,0 0 0 0 0,-1 0 0 0 0,1 0 0 0 0,-1 0 0 0 0,1-1 0 0 0,-1 1-1 0 0,0-1 1 0 0,0 0 0 0 0,1 0 0 0 0,-1 0 0 0 0,0 0 0 0 0,0 0 0 0 0,0 0 0 0 0,0-1 0 0 0,-6 1 0 0 0,5-2 17 0 0,1 1 0 0 0,-1 0 0 0 0,0-1 0 0 0,0 1 0 0 0,0-1 0 0 0,1 0 0 0 0,-1 0 0 0 0,0-1 0 0 0,1 1 0 0 0,-1-1 0 0 0,1 0 0 0 0,-1 0 0 0 0,1 0-1 0 0,0 0 1 0 0,-5-5 0 0 0,2 2 8 0 0,2-1 0 0 0,-1 1 0 0 0,1-1 0 0 0,0 0 0 0 0,0-1-1 0 0,-5-10 1 0 0,6 7 8 0 0,0-19-48 0 0,4-7-28 0 0,0 28-52 0 0,4-1-12 0 0,15-25 44 0 0,-20 33 29 0 0,0 0 0 0 0,1 1 0 0 0,-1-1 0 0 0,1 0 0 0 0,-1 0 0 0 0,1 1 0 0 0,-1-1 1 0 0,1 1-1 0 0,-1-1 0 0 0,1 0 0 0 0,-1 1 0 0 0,1-1 0 0 0,0 1 0 0 0,-1-1 0 0 0,1 1 0 0 0,0 0 0 0 0,-1-1 0 0 0,1 1 0 0 0,0 0 0 0 0,0-1 0 0 0,0 1 0 0 0,-1 0 0 0 0,1 0 0 0 0,0 0 0 0 0,1 0 0 0 0,46-14-82 0 0,-47 14 81 0 0,-1-1 0 0 0,1 1 0 0 0,0 0 1 0 0,0-1-1 0 0,0 1 0 0 0,-1 0 1 0 0,1 0-1 0 0,0 0 0 0 0,0 0 0 0 0,0 0 1 0 0,0 0-1 0 0,0 0 0 0 0,-1 0 1 0 0,1 0-1 0 0,0 0 0 0 0,0 0 0 0 0,0 0 1 0 0,0 0-1 0 0,-1 1 0 0 0,1-1 0 0 0,0 0 1 0 0,0 1-1 0 0,1 0 0 0 0,7 4-21 0 0,1 0 0 0 0,9 8-1 0 0,-16-11 20 0 0,0 0-1 0 0,-1 1 0 0 0,1-1 1 0 0,-1 1-1 0 0,0 0 0 0 0,1 0 1 0 0,-1 0-1 0 0,2 5 0 0 0,-2-5 5 0 0,-1 1 0 0 0,0-1 0 0 0,0 0 0 0 0,0 0 0 0 0,1 8 0 0 0,-2-8 29 0 0,1 1 0 0 0,-1 0 0 0 0,0 0 0 0 0,-1 0 0 0 0,1 0 0 0 0,0 0 0 0 0,-1 0 0 0 0,0-1 0 0 0,0 1 0 0 0,0 0 0 0 0,-1 0 0 0 0,1-1-1 0 0,-1 1 1 0 0,0-1 0 0 0,0 1 0 0 0,0-1 0 0 0,0 0 0 0 0,-1 0 0 0 0,1 0 0 0 0,-1 0 0 0 0,0 0 0 0 0,0-1 0 0 0,0 1 0 0 0,0-1 0 0 0,0 0 0 0 0,0 1 0 0 0,-1-2-1 0 0,1 1 1 0 0,-8 2 0 0 0,7-2 9 0 0,-1 0-1 0 0,0-1 0 0 0,1 0 1 0 0,-1 0-1 0 0,0-1 0 0 0,0 1 1 0 0,1-1-1 0 0,-1 0 0 0 0,0 0 1 0 0,0-1-1 0 0,0 0 0 0 0,0 1 1 0 0,1-1-1 0 0,-1-1 0 0 0,1 1 1 0 0,-1-1-1 0 0,1 0 0 0 0,-1 0 1 0 0,1 0-1 0 0,0-1 0 0 0,0 1 1 0 0,0-1-1 0 0,-7-6 0 0 0,2-1 45 0 0,1-3-13 0 0,0-10-71 0 0,5-5-76 0 0,3 23 3 0 0,7-4-17 0 0,-3 4 84 0 0,1 0 0 0 0,-1 0 0 0 0,1 1 0 0 0,0 0 0 0 0,0 0 0 0 0,8-5 0 0 0,-9 8 9 0 0,0-1-1 0 0,0 0 1 0 0,0 1 0 0 0,0 0 0 0 0,1 0 0 0 0,-1 0 0 0 0,0 1 0 0 0,1-1 0 0 0,-1 1 0 0 0,0 0-1 0 0,9 1 1 0 0,-9 0 1 0 0,1 0 0 0 0,-1 0 0 0 0,1 0 0 0 0,-1 1 0 0 0,1-1 0 0 0,-1 1 0 0 0,0 0 0 0 0,8 5 0 0 0,-10-5 0 0 0,1 0 0 0 0,-1 0 0 0 0,1 0 0 0 0,-1 1 0 0 0,0-1 0 0 0,0 1 0 0 0,0-1 0 0 0,0 1 0 0 0,3 4 0 0 0,-4-4 12 0 0,0 0 1 0 0,0 0-1 0 0,0 0 0 0 0,0 0 0 0 0,0 0 0 0 0,-1 1 0 0 0,1-1 0 0 0,-1 0 1 0 0,0 0-1 0 0,0 0 0 0 0,0 1 0 0 0,0-1 0 0 0,0 0 0 0 0,-1 0 1 0 0,0 0-1 0 0,1 0 0 0 0,-1 1 0 0 0,-1-1 0 0 0,1 0 0 0 0,0-1 0 0 0,-1 1 1 0 0,1 0-1 0 0,-1 0 0 0 0,0 0 0 0 0,0-1 0 0 0,-3 4 0 0 0,2-3 28 0 0,0 1 0 0 0,-1-1 0 0 0,0 0 0 0 0,0 0 0 0 0,0 0 0 0 0,0 0 0 0 0,0-1 0 0 0,0 0 0 0 0,-1 0 0 0 0,1 0 0 0 0,-1 0 0 0 0,1-1 0 0 0,-1 0 0 0 0,0 1 0 0 0,0-2 0 0 0,-8 2 0 0 0,11-2-14 0 0,-1 0 0 0 0,1 0 0 0 0,-1 0 0 0 0,1 0 0 0 0,-1 0 0 0 0,1-1 0 0 0,-1 1 0 0 0,1-1-1 0 0,-1 1 1 0 0,1-1 0 0 0,-1 0 0 0 0,1 0 0 0 0,0 0 0 0 0,0 0 0 0 0,-1 0 0 0 0,1-1 0 0 0,0 1 0 0 0,0-1-1 0 0,0 0 1 0 0,-3-3 0 0 0,-10-16-8 0 0,13 15-16 0 0,2 2 5 0 0,-1-5 24 0 0,1-13-86 0 0,0 16-40 0 0,5-3-61 0 0,18-30 84 0 0,-18 30-1 0 0,6 4-6 0 0,-3 2 66 0 0,-1 0 0 0 0,1 0-1 0 0,1 1 1 0 0,13-3 0 0 0,-17 5 11 0 0,0 0 1 0 0,0 0 0 0 0,0 0-1 0 0,0 1 1 0 0,0-1 0 0 0,0 1-1 0 0,0 1 1 0 0,0-1 0 0 0,7 4-1 0 0,-9-4 2 0 0,-1 0 0 0 0,1 0 0 0 0,-1 1 0 0 0,0-1 0 0 0,1 1 0 0 0,-1 0 0 0 0,0-1 0 0 0,0 1 0 0 0,0 0 0 0 0,0 0 0 0 0,3 5 0 0 0,-4-5 2 0 0,0-1-1 0 0,-1 1 1 0 0,1 0 0 0 0,0-1-1 0 0,-1 1 1 0 0,1 0-1 0 0,-1 0 1 0 0,1 0-1 0 0,-1 0 1 0 0,0-1-1 0 0,0 5 1 0 0,0-3 23 0 0,-1 1 0 0 0,0 0 1 0 0,0 0-1 0 0,0-1 0 0 0,0 1 0 0 0,0 0 1 0 0,-1-1-1 0 0,0 1 0 0 0,0-1 0 0 0,0 0 1 0 0,0 1-1 0 0,0-1 0 0 0,0 0 0 0 0,-5 4 1 0 0,5-5-12 0 0,0 0 0 0 0,-1 0 1 0 0,1 0-1 0 0,-1 0 1 0 0,1 0-1 0 0,-1-1 1 0 0,1 1-1 0 0,-1-1 1 0 0,0 0-1 0 0,0 1 0 0 0,0-1 1 0 0,0-1-1 0 0,0 1 1 0 0,0 0-1 0 0,0-1 1 0 0,0 1-1 0 0,-6-1 1 0 0,6-1 12 0 0,-1 0 0 0 0,1 0 0 0 0,0 0 0 0 0,0-1 0 0 0,0 1 0 0 0,0-1 0 0 0,0 1 0 0 0,0-1 0 0 0,0 0 0 0 0,1-1 1 0 0,-1 1-1 0 0,1 0 0 0 0,-1-1 0 0 0,1 1 0 0 0,-3-5 0 0 0,3 5 4 0 0,1-4-69 0 0,-3-18 9 0 0,3 18-58 0 0,10-1-311 0 0,23-23 368 0 0,-24 23-31 0 0,2 10-84 0 0,29 12 119 0 0,-38-15 24 0 0,0 1-1 0 0,0-1 1 0 0,-1 0-1 0 0,1 0 1 0 0,0 1-1 0 0,0-1 1 0 0,-1 0-1 0 0,1 1 1 0 0,0-1-1 0 0,-1 0 0 0 0,1 1 1 0 0,0-1-1 0 0,-1 1 1 0 0,1-1-1 0 0,-1 1 1 0 0,1 0-1 0 0,-1-1 1 0 0,1 2-1 0 0,13 21-9 0 0,-14-22 12 0 0,1 0 0 0 0,-1 0 0 0 0,0 0 0 0 0,0 0 0 0 0,1 0 0 0 0,-1 0 0 0 0,0 0 0 0 0,0 1 0 0 0,0-1 0 0 0,0 0 0 0 0,0 0 0 0 0,0 0 0 0 0,-1 2 0 0 0,-5 9 0 0 0,4-10-89 0 0,0-1 0 0 0,0 1 0 0 0,0-1 0 0 0,0 1-1 0 0,0-1 1 0 0,0 0 0 0 0,0 0 0 0 0,-1 0 0 0 0,1 0 0 0 0,-1 0-1 0 0,1 0 1 0 0,0-1 0 0 0,-1 1 0 0 0,-4 0 0 0 0,-1-1-495 0 0,0 0 0 0 0,-16-1 0 0 0,20-1-389 0 0,-6-2-125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138 134 287 0 0,'-4'4'32'0'0,"1"0"304"0"0,0 0 0 0 0,0 0 0 0 0,-1-1 0 0 0,-3 4 0 0 0,-2 1 558 0 0,8-7-769 0 0,0-1 0 0 0,1 1 0 0 0,-1-1 0 0 0,0 0 0 0 0,1 1 0 0 0,-1-1 0 0 0,0 0 0 0 0,0 0-1 0 0,1 0 1 0 0,-1 0 0 0 0,0 1 0 0 0,0-1 0 0 0,0 0 0 0 0,1 0 0 0 0,-1 0 0 0 0,0-1 0 0 0,0 1 0 0 0,1 0 0 0 0,-1 0 0 0 0,0 0 0 0 0,0 0 0 0 0,1-1 0 0 0,-1 1 0 0 0,0 0 0 0 0,1-1 0 0 0,-1 1 0 0 0,0-1 0 0 0,1 1 0 0 0,-1-1 0 0 0,0 1 0 0 0,1-1 0 0 0,-1 1 0 0 0,1-1 0 0 0,-1 1 0 0 0,1-1 0 0 0,-1 0-1 0 0,1 1 1 0 0,0-1 0 0 0,-1-1 0 0 0,-8-17 163 0 0,7 14 972 0 0,8-55 172 0 0,4 54-1329 0 0,32-17-7 0 0,-31 17 249 0 0,-2 8-265 0 0,28 7 0 0 0,-36-9-75 0 0,0 0 1 0 0,0 0-1 0 0,0 0 0 0 0,0 1 0 0 0,0-1 0 0 0,-1 0 0 0 0,1 1 0 0 0,0-1 0 0 0,0 0 1 0 0,0 1-1 0 0,0-1 0 0 0,1 2 0 0 0,13 12 8 0 0,-6 3-13 0 0,-9-13 9 0 0,1 0-1 0 0,0-1 1 0 0,-1 1-1 0 0,1 0 1 0 0,-1 0-1 0 0,-1 0 1 0 0,1 0-1 0 0,0 0 1 0 0,-1 0-1 0 0,0 0 1 0 0,0 0-1 0 0,0 0 1 0 0,0 0-1 0 0,0-1 1 0 0,-1 1-1 0 0,-3 5 1 0 0,4-6 22 0 0,-1-1 1 0 0,0 1-1 0 0,0-1 1 0 0,1 1-1 0 0,-2-1 1 0 0,1 0-1 0 0,0 0 1 0 0,0 0 0 0 0,-1 0-1 0 0,1 0 1 0 0,-1 0-1 0 0,1-1 1 0 0,-1 1-1 0 0,0-1 1 0 0,1 1 0 0 0,-1-1-1 0 0,0 0 1 0 0,0 0-1 0 0,0-1 1 0 0,0 1-1 0 0,-6 0 1 0 0,6-1 11 0 0,1 0 0 0 0,-1 0 0 0 0,1-1 0 0 0,-1 1 0 0 0,1 0 0 0 0,0-1 0 0 0,-1 0 0 0 0,1 0 0 0 0,0 1 0 0 0,-1-1 1 0 0,-3-3-1 0 0,3 1 1 0 0,-1 0 1 0 0,0 0 0 0 0,1 0 0 0 0,0-1-1 0 0,0 0 1 0 0,0 1 0 0 0,0-1-1 0 0,0 0 1 0 0,-2-7 0 0 0,2 0-109 0 0,1-21-3 0 0,1 24 3 0 0,9-1-65 0 0,-4 5 121 0 0,0 0-1 0 0,0 0 1 0 0,0 0-1 0 0,1 1 1 0 0,-1-1 0 0 0,10-4-1 0 0,-12 7 9 0 0,0 0-1 0 0,1 1 0 0 0,-1-1 0 0 0,0 1 1 0 0,1 0-1 0 0,-1 0 0 0 0,1 0 0 0 0,-1 0 1 0 0,1 0-1 0 0,-1 0 0 0 0,0 0 0 0 0,1 1 1 0 0,-1-1-1 0 0,1 1 0 0 0,3 2 0 0 0,-3-2 1 0 0,0 0 0 0 0,0 1 0 0 0,0-1 0 0 0,0 1 0 0 0,-1 0 0 0 0,1 0 0 0 0,3 3 0 0 0,-4-3 8 0 0,0 1-1 0 0,0 0 0 0 0,0-1 1 0 0,0 1-1 0 0,0 0 1 0 0,-1 0-1 0 0,0 0 0 0 0,1 0 1 0 0,-1 1-1 0 0,0-1 1 0 0,-1 0-1 0 0,1 0 0 0 0,0 1 1 0 0,-1-1-1 0 0,0 0 1 0 0,0 1-1 0 0,0-1 0 0 0,0 0 1 0 0,0 1-1 0 0,-2 5 1 0 0,0-1 14 0 0,0-1-1 0 0,0 1 1 0 0,-1-1 0 0 0,0 0 0 0 0,-1 1 0 0 0,1-2 0 0 0,-9 12 0 0 0,10-15 1 0 0,0-1 0 0 0,0 1 1 0 0,0-1-1 0 0,0 0 0 0 0,-1 0 0 0 0,1 0 0 0 0,-1 0 1 0 0,1 0-1 0 0,-1-1 0 0 0,0 1 0 0 0,0-1 0 0 0,0 1 1 0 0,0-1-1 0 0,0 0 0 0 0,0 0 0 0 0,0-1 0 0 0,0 1 1 0 0,-6 0-1 0 0,5-1 4 0 0,0 0 0 0 0,0-1 1 0 0,-1 1-1 0 0,1-1 0 0 0,0 0 1 0 0,0 0-1 0 0,0 0 0 0 0,0 0 0 0 0,0-1 1 0 0,1 0-1 0 0,-1 0 0 0 0,0 0 0 0 0,1 0 1 0 0,-1 0-1 0 0,-3-5 0 0 0,-13-11 33 0 0,1-7-48 0 0,16 19-38 0 0,0-1 0 0 0,1 1 0 0 0,0-1 0 0 0,0 0 0 0 0,1 0-1 0 0,-1 0 1 0 0,1-9 0 0 0,1 15 19 0 0,-1-7-63 0 0,6-1-81 0 0,15-30 123 0 0,-15 30-52 0 0,8 5-173 0 0,37-9 179 0 0,-37 9 2 0 0,-5 6 12 0 0,24 4 38 0 0,-31-6 17 0 0,0 0 1 0 0,1 0-1 0 0,-1 1 1 0 0,0-1-1 0 0,0 0 1 0 0,0 1 0 0 0,0-1-1 0 0,0 1 1 0 0,0-1-1 0 0,0 1 1 0 0,1 1-1 0 0,26 17-48 0 0,-25-17 49 0 0,-1 0 1 0 0,1 0-1 0 0,-1 1 1 0 0,1 0-1 0 0,3 5 1 0 0,3 13-40 0 0,-8-16 55 0 0,-1-1 0 0 0,1 1 0 0 0,-1 0 0 0 0,0 0 0 0 0,0-1 0 0 0,-1 1 0 0 0,1 0 0 0 0,-1-1 0 0 0,0 1 0 0 0,0 0 0 0 0,-1-1 1 0 0,1 1-1 0 0,-1-1 0 0 0,0 0 0 0 0,0 0 0 0 0,-1 0 0 0 0,1 0 0 0 0,-1 0 0 0 0,0 0 0 0 0,0 0 0 0 0,-4 3 0 0 0,4-4-5 0 0,1-1 0 0 0,-1 1-1 0 0,1-1 1 0 0,-1 0 0 0 0,0 0 0 0 0,1 0 0 0 0,-1-1-1 0 0,0 1 1 0 0,0-1 0 0 0,-1 1 0 0 0,1-1 0 0 0,0 0 0 0 0,0 0-1 0 0,-1 0 1 0 0,1-1 0 0 0,0 1 0 0 0,-1-1 0 0 0,1 0-1 0 0,0 0 1 0 0,-1 0 0 0 0,1 0 0 0 0,-1-1 0 0 0,1 1-1 0 0,0-1 1 0 0,0 0 0 0 0,-1 0 0 0 0,1 0 0 0 0,0 0-1 0 0,-5-3 1 0 0,-5-7-7 0 0,6 5-9 0 0,3 3-10 0 0,0 0 0 0 0,1-1 0 0 0,-1 1 1 0 0,1-1-1 0 0,0 0 0 0 0,0 0 0 0 0,0 0 1 0 0,0 0-1 0 0,1-1 0 0 0,-4-7 0 0 0,-1-10-78 0 0,5 17-6 0 0,2-3-1 0 0,-2-25 0 0 0,2 25 2 0 0,7-2-245 0 0,22-32 412 0 0,-29 41-49 0 0,0 0-1 0 0,1 1 1 0 0,-1-1 0 0 0,0 0-1 0 0,1 1 1 0 0,-1-1-1 0 0,1 0 1 0 0,-1 1-1 0 0,1-1 1 0 0,0 0-1 0 0,-1 1 1 0 0,1-1 0 0 0,-1 1-1 0 0,1-1 1 0 0,0 1-1 0 0,0 0 1 0 0,-1-1-1 0 0,1 1 1 0 0,0 0-1 0 0,0-1 1 0 0,-1 1 0 0 0,1 0-1 0 0,0 0 1 0 0,0 0-1 0 0,0 0 1 0 0,1 0-1 0 0,42-8 568 0 0,-33 6 486 0 0,-2 5-1319 0 0,26 7-314 0 0,-35-10 522 0 0,1 0 0 0 0,0 0 0 0 0,0 0 1 0 0,0 0-1 0 0,-1 1 0 0 0,1-1 0 0 0,0 0 0 0 0,-1 1 1 0 0,1-1-1 0 0,0 0 0 0 0,0 1 0 0 0,-1-1 1 0 0,1 1-1 0 0,0 0 0 0 0,2 2 18 0 0,0 0-1 0 0,0 1 1 0 0,0-1 0 0 0,-1 1 0 0 0,0 0-1 0 0,1-1 1 0 0,-1 1 0 0 0,-1 0 0 0 0,1 0 0 0 0,-1 1-1 0 0,1-1 1 0 0,-1 0 0 0 0,0 0 0 0 0,-1 1-1 0 0,1-1 1 0 0,-1 0 0 0 0,1 1 0 0 0,-2-1-1 0 0,1 1 1 0 0,0-1 0 0 0,-1 0 0 0 0,0 1-1 0 0,0-1 1 0 0,0 0 0 0 0,0 0 0 0 0,-3 5-1 0 0,3-4 32 0 0,-1-1 1 0 0,-1 1-1 0 0,1-1 0 0 0,0 0 0 0 0,-1 1 0 0 0,0-1 1 0 0,0 0-1 0 0,-1-1 0 0 0,1 1 0 0 0,-1 0 0 0 0,1-1 0 0 0,-1 0 1 0 0,0 0-1 0 0,0 0 0 0 0,-1 0 0 0 0,1-1 0 0 0,-1 0 1 0 0,1 0-1 0 0,-1 0 0 0 0,0 0 0 0 0,1-1 0 0 0,-1 1 1 0 0,0-1-1 0 0,0-1 0 0 0,0 1 0 0 0,0-1 0 0 0,0 0 0 0 0,0 0 1 0 0,0 0-1 0 0,-9-2 0 0 0,9 1-223 0 0,1 0 0 0 0,-1 0 0 0 0,0-1 0 0 0,1 0 0 0 0,-7-3 0 0 0,10 4-304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164 112 1151 0 0,'0'0'292'0'0,"-15"15"1275"0"0,12-13-1373 0 0,1 0-1 0 0,-1 0 1 0 0,1 0-1 0 0,-1 0 0 0 0,0 0 1 0 0,1 0-1 0 0,-1-1 1 0 0,0 1-1 0 0,0-1 1 0 0,0 0-1 0 0,0 0 1 0 0,0 0-1 0 0,-1 0 1 0 0,1-1-1 0 0,0 1 1 0 0,0-1-1 0 0,-1 0 0 0 0,1 0 1 0 0,-5-1-1 0 0,5 1-38 0 0,0-1 0 0 0,0 0 0 0 0,1 0-1 0 0,-1 0 1 0 0,0-1 0 0 0,1 1 0 0 0,-1-1 0 0 0,1 1-1 0 0,0-1 1 0 0,-4-3 0 0 0,4 4-90 0 0,0-1 327 0 0,-1-2-21 0 0,-10-9-90 0 0,10 9 583 0 0,2-4-724 0 0,-1-1-89 0 0,1 5 20 0 0,0-1 1 0 0,0 1 0 0 0,0 0-1 0 0,1-1 1 0 0,0-4-1 0 0,6-1-17 0 0,19-28-32 0 0,-19 29 102 0 0,4 10-54 0 0,31 7 16 0 0,-40-8-82 0 0,-1 0 0 0 0,1 0 0 0 0,0 0 0 0 0,-1 0-1 0 0,1 0 1 0 0,0 0 0 0 0,-1 0 0 0 0,1 1 0 0 0,0-1-1 0 0,-1 0 1 0 0,1 0 0 0 0,0 1 0 0 0,-1-1 0 0 0,1 0-1 0 0,-1 1 1 0 0,1-1 0 0 0,0 1 0 0 0,-1-1 0 0 0,1 1-1 0 0,3 2 21 0 0,-2-1-14 0 0,-1-1 1 0 0,0 0 0 0 0,1 1 0 0 0,-1-1 0 0 0,0 1 0 0 0,0-1 0 0 0,1 1 0 0 0,-1-1-1 0 0,1 4 1 0 0,20 36 95 0 0,-22-40-102 0 0,1 0 1 0 0,0 1-1 0 0,0-1 1 0 0,-1 1 0 0 0,1-1-1 0 0,-1 1 1 0 0,0-1-1 0 0,1 1 1 0 0,-1-1-1 0 0,0 1 1 0 0,0-1-1 0 0,0 1 1 0 0,0 2 0 0 0,0 2-3 0 0,0-1 11 0 0,0 1 0 0 0,0-1 0 0 0,0 1 1 0 0,-1-1-1 0 0,1 1 0 0 0,-1-1 0 0 0,-1 0 0 0 0,1 1 0 0 0,-1-1 0 0 0,0 0 0 0 0,0 0 0 0 0,0 0 0 0 0,-1 0 0 0 0,1-1 0 0 0,-1 1 0 0 0,-1-1 0 0 0,1 1 0 0 0,0-1 0 0 0,-1 0 0 0 0,0 0 0 0 0,0-1 1 0 0,0 1-1 0 0,-6 2 0 0 0,9-5 8 0 0,0 0-1 0 0,-1-1 1 0 0,1 1 0 0 0,0-1 0 0 0,-1 0 0 0 0,1 0 0 0 0,0 1 0 0 0,-1-1 0 0 0,1 0 0 0 0,-1 0 0 0 0,1 0 0 0 0,-1 0-1 0 0,1 0 1 0 0,0-1 0 0 0,-1 1 0 0 0,1 0 0 0 0,-3-2 0 0 0,1 1 7 0 0,1 0 0 0 0,0 0 1 0 0,-1 0-1 0 0,1 0 0 0 0,0-1 0 0 0,-1 1 0 0 0,1-1 1 0 0,0 0-1 0 0,0 0 0 0 0,-1-2 0 0 0,-10-10 59 0 0,7 3-19 0 0,-5-18-41 0 0,11 28-22 0 0,-1 0 0 0 0,1 0 1 0 0,-1-1-1 0 0,1 1 0 0 0,0 0 1 0 0,-1-1-1 0 0,1 1 0 0 0,0-1 1 0 0,0-1-1 0 0,1-40-4 0 0,9-4-66 0 0,-8 38-30 0 0,7 1 25 0 0,-6 4 68 0 0,1 0 0 0 0,0 1 1 0 0,0-1-1 0 0,1 1 0 0 0,-1 0 1 0 0,1 1-1 0 0,8-5 0 0 0,-11 7 2 0 0,1-1 0 0 0,-1 1 0 0 0,1 0 0 0 0,0-1 0 0 0,-1 1 0 0 0,1 1 0 0 0,0-1 0 0 0,-1 0 0 0 0,1 0 0 0 0,-1 1 0 0 0,1 0 0 0 0,-1-1 0 0 0,1 1 0 0 0,-1 0 0 0 0,1 0 0 0 0,2 3 0 0 0,-2-3 0 0 0,0 1 0 0 0,-1 0 0 0 0,1 0 0 0 0,-1 0 0 0 0,0 0 0 0 0,0 0 0 0 0,0 0 0 0 0,0 0 0 0 0,2 4 0 0 0,-2-4 0 0 0,-1 0 0 0 0,0 1 0 0 0,0-1 0 0 0,0 0 0 0 0,0 0 0 0 0,-1 1 0 0 0,2 3 0 0 0,-1 16 0 0 0,-4-6 0 0 0,1-9 20 0 0,-1-1 0 0 0,0 1-1 0 0,0-1 1 0 0,0 0 0 0 0,-1 0 0 0 0,0 0-1 0 0,0 0 1 0 0,-1-1 0 0 0,0 1-1 0 0,0-1 1 0 0,0 0 0 0 0,0-1 0 0 0,-10 7-1 0 0,5-6 5 0 0,-6 0 40 0 0,12-5-34 0 0,1 0-1 0 0,-1 0 1 0 0,0 0-1 0 0,0 0 1 0 0,1-1-1 0 0,-1 0 1 0 0,-4-1-1 0 0,2-3 31 0 0,1 2-50 0 0,4 2-5 0 0,-1 0-1 0 0,1 0 0 0 0,0-1 1 0 0,-1 1-1 0 0,1 0 1 0 0,0-1-1 0 0,0 1 1 0 0,0-1-1 0 0,0 1 1 0 0,0-1-1 0 0,0 1 0 0 0,0-1 1 0 0,-1-3-1 0 0,-9-18-5 0 0,11 22-4 0 0,-1 0-1 0 0,1 0 1 0 0,0 0 0 0 0,-1 0 0 0 0,1 0 0 0 0,0 0-1 0 0,0 0 1 0 0,-1 0 0 0 0,1 0 0 0 0,0 0-1 0 0,0 0 1 0 0,0 0 0 0 0,0-1 0 0 0,0-32-103 0 0,0 25 16 0 0,5 0-70 0 0,14-27 82 0 0,-19 36 78 0 0,0-1 0 0 0,0 1 0 0 0,0-1 0 0 0,1 0 0 0 0,-1 1 0 0 0,0-1 0 0 0,0 1 0 0 0,1-1 0 0 0,-1 1 0 0 0,1 0 0 0 0,-1-1 0 0 0,0 1 0 0 0,1-1 0 0 0,-1 1 0 0 0,1 0 0 0 0,-1-1 0 0 0,1 1 0 0 0,-1 0 0 0 0,1-1 0 0 0,-1 1 0 0 0,1 0 0 0 0,-1 0 0 0 0,1-1 0 0 0,-1 1 0 0 0,1 0 0 0 0,0 0 0 0 0,-1 0 0 0 0,1 0 0 0 0,-1 0 0 0 0,1 0 0 0 0,-1 0 0 0 0,2 0 0 0 0,41-5 3 0 0,-32 4 68 0 0,-5 5-1 0 0,16 13-1 0 0,-14-8 10 0 0,-4-3-43 0 0,0-1-1 0 0,0 0-1 0 0,-1 1 1 0 0,0-1 0 0 0,0 1 0 0 0,0-1 0 0 0,-1 1 0 0 0,0 0-1 0 0,0 0 1 0 0,0 0 0 0 0,1 12 0 0 0,-4 3 39 0 0,-3 1 5 0 0,3-19-56 0 0,0 0 0 0 0,0 0 0 0 0,0-1 0 0 0,0 1 0 0 0,0 0 0 0 0,-1-1 0 0 0,1 1 0 0 0,-1-1 0 0 0,0 1 0 0 0,0-1 0 0 0,0 0 0 0 0,0 0 0 0 0,0 0-1 0 0,0 0 1 0 0,0 0 0 0 0,-4 2 0 0 0,-17 4-8 0 0,14-9-13 0 0,4 0 13 0 0,4 1-8 0 0,0 0 0 0 0,0 0 0 0 0,0 0 0 0 0,0 0 0 0 0,1 0 0 0 0,-1 0 0 0 0,0 0 0 0 0,0 0 0 0 0,0-1 0 0 0,0 1 0 0 0,0 0 0 0 0,0-1 0 0 0,1 1 0 0 0,-1-1 0 0 0,-1 0 0 0 0,-5-2 61 0 0,-9-8-50 0 0,-1-7-16 0 0,3-4-13 0 0,11 17-66 0 0,4-4-55 0 0,2-38-286 0 0,5 39 365 0 0,27-25 56 0 0,-35 32 1 0 0,0 1-1 0 0,1-1 0 0 0,-1 1 1 0 0,0-1-1 0 0,1 1 1 0 0,-1-1-1 0 0,0 1 0 0 0,1 0 1 0 0,-1-1-1 0 0,1 1 0 0 0,-1 0 1 0 0,0-1-1 0 0,1 1 0 0 0,-1 0 1 0 0,1 0-1 0 0,-1-1 1 0 0,1 1-1 0 0,-1 0 0 0 0,1 0 1 0 0,-1 0-1 0 0,1-1 0 0 0,-1 1 1 0 0,1 0-1 0 0,-1 0 1 0 0,1 0-1 0 0,-1 0 0 0 0,1 0 1 0 0,0 0-1 0 0,-1 0 0 0 0,1 0 1 0 0,-1 1-1 0 0,1-1 1 0 0,-1 0-1 0 0,1 0 0 0 0,30 9 22 0 0,-30-9-20 0 0,0 0 0 0 0,0 0 0 0 0,-1 1 0 0 0,1-1 0 0 0,0 0 0 0 0,0 0 0 0 0,-1 1 0 0 0,1-1 0 0 0,0 1 0 0 0,0-1 0 0 0,-1 0 1 0 0,1 1-1 0 0,0 0 0 0 0,15 14 7 0 0,-15-12 6 0 0,1-1 0 0 0,0 0-1 0 0,-1 0 1 0 0,1 1 0 0 0,-1-1 0 0 0,1 1-1 0 0,-1-1 1 0 0,0 1 0 0 0,0 0 0 0 0,-1-1-1 0 0,1 1 1 0 0,0 0 0 0 0,-1 0 0 0 0,0 0-1 0 0,1-1 1 0 0,-1 1 0 0 0,0 0-1 0 0,-1 0 1 0 0,0 5 0 0 0,-1-3 16 0 0,0 1-1 0 0,-1 0 1 0 0,0-1-1 0 0,0 0 1 0 0,-1 1 0 0 0,1-1-1 0 0,-1-1 1 0 0,0 1-1 0 0,-7 6 1 0 0,10-11-27 0 0,0 1 0 0 0,1 0 0 0 0,-1-1 0 0 0,0 1 0 0 0,1-1 0 0 0,-1 1 0 0 0,0-1 0 0 0,0 1 0 0 0,0-1 0 0 0,0 0 0 0 0,1 1 0 0 0,-1-1 0 0 0,0 0 0 0 0,0 1 0 0 0,0-1 0 0 0,0 0 0 0 0,-1 0 0 0 0,-4 0 58 0 0,-6 1-47 0 0,-4-6-16 0 0,13 4-14 0 0,-13-11-162 0 0,14 6 97 0 0,-5-20-21 0 0,5 20-11 0 0,5-4-321 0 0,12-30 328 0 0,-11 30 6 0 0,6 6-44 0 0,31-10 102 0 0,-41 13 42 0 0,1 1-1 0 0,-1 0 0 0 0,0-1 0 0 0,1 1 1 0 0,-1 0-1 0 0,0 0 0 0 0,1 0 0 0 0,-1-1 1 0 0,1 1-1 0 0,-1 0 0 0 0,0 0 0 0 0,1 0 1 0 0,-1 0-1 0 0,1 0 0 0 0,-1 0 0 0 0,1 0 1 0 0,-1 0-1 0 0,1 0 0 0 0,-1 0 0 0 0,0 0 1 0 0,1 0-1 0 0,-1 0 0 0 0,1 0 0 0 0,-1 0 1 0 0,1 0-1 0 0,-1 0 0 0 0,0 0 0 0 0,1 1 1 0 0,-1-1-1 0 0,1 0 0 0 0,-1 0 0 0 0,0 1 1 0 0,1-1-1 0 0,15 14 35 0 0,-15-14-28 0 0,0 1 1 0 0,-1-1-1 0 0,1 1 0 0 0,-1-1 0 0 0,1 1 1 0 0,-1-1-1 0 0,1 1 0 0 0,-1-1 0 0 0,1 1 1 0 0,-1-1-1 0 0,1 1 0 0 0,-1 0 1 0 0,0-1-1 0 0,1 1 0 0 0,-1 0 0 0 0,0-1 1 0 0,0 1-1 0 0,0 0 0 0 0,1 0 0 0 0,-1-1 1 0 0,0 1-1 0 0,0 0 0 0 0,0 0 1 0 0,0 1 24 0 0,1 2 5 0 0,-1-1 0 0 0,1 0 0 0 0,-1 1 1 0 0,1-1-1 0 0,-1 0 0 0 0,0 1 0 0 0,-1-1 0 0 0,1 1 1 0 0,0-1-1 0 0,-1 0 0 0 0,0 1 0 0 0,-1 2 0 0 0,0 0 42 0 0,0 0 1 0 0,-1 0-1 0 0,0-1 0 0 0,-6 11 0 0 0,4-9-20 0 0,-9 5-84 0 0,11-11-8 0 0,0-1 0 0 0,2 1-117 0 0,-2-1-19 0 0,1 0-56 0 0,1 0 87 0 0,0 0 0 0 0,0 0 0 0 0,-1 0-1 0 0,1 0 1 0 0,0 0 0 0 0,0 0 0 0 0,0 0-1 0 0,0 0 1 0 0,0-1 0 0 0,0 1 0 0 0,0 0 0 0 0,0-1-1 0 0,0 1 1 0 0,0-1 0 0 0,0 1 0 0 0,0-1-1 0 0,0 0 1 0 0,0 1 0 0 0,0-1 0 0 0,0 0-1 0 0,0 0 1 0 0,-1-1 0 0 0,-15-20-890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434 175 975 0 0,'0'0'514'0'0,"-2"18"1535"0"0,2-18-1968 0 0,0 1 1 0 0,-1-1-1 0 0,1 0 0 0 0,0 1 1 0 0,0-1-1 0 0,0 1 0 0 0,-1-1 0 0 0,1 0 1 0 0,0 0-1 0 0,-1 1 0 0 0,1-1 1 0 0,0 0-1 0 0,-1 1 0 0 0,1-1 0 0 0,0 0 1 0 0,-1 0-1 0 0,1 0 0 0 0,-1 1 1 0 0,1-1-1 0 0,0 0 0 0 0,-1 0 0 0 0,1 0 1 0 0,-1 0-1 0 0,1 0 0 0 0,-1 0 1 0 0,1 0-1 0 0,0 0 0 0 0,-1 0 0 0 0,1 0 1 0 0,-1 0-1 0 0,0 0 0 0 0,-20-4 983 0 0,2 1-389 0 0,13 3-521 0 0,-9-1 229 0 0,1 1-1 0 0,-1 1 1 0 0,1 1-1 0 0,-1 0 1 0 0,-17 5-1 0 0,-52 12 28 0 0,54-14-455 0 0,-33 12 0 0 0,47-12 15 0 0,2-1-55 0 0,-22 10 0 0 0,19-9 297 0 0,10-6-61 0 0,6 1-149 0 0,1 0 0 0 0,0 0 1 0 0,0 0-1 0 0,0-1 0 0 0,0 1 1 0 0,0 0-1 0 0,0 0 1 0 0,0-1-1 0 0,0 1 0 0 0,0 0 1 0 0,0 0-1 0 0,0 0 0 0 0,0-1 1 0 0,0 1-1 0 0,0 0 0 0 0,0 0 1 0 0,0-1-1 0 0,0 1 1 0 0,0 0-1 0 0,0 0 0 0 0,0 0 1 0 0,0-1-1 0 0,1 1 0 0 0,-1 0 1 0 0,0 0-1 0 0,0 0 0 0 0,0-1 1 0 0,0 1-1 0 0,0 0 1 0 0,1 0-1 0 0,-1 0 0 0 0,0 0 1 0 0,0-1-1 0 0,27-35 25 0 0,-20 27 1202 0 0,0 1-590 0 0,20-27-154 0 0,-20 27-676 0 0,-1-1-835 0 0,19-26 547 0 0,-19 27 338 0 0,0-3 169 0 0,19-31-6 0 0,-19 32 40 0 0,0 1 3 0 0,15-26-38 0 0,-16 27 523 0 0,0 12-475 0 0,16 14-20 0 0,-20-17-55 0 0,0 1 1 0 0,0-1-1 0 0,0 1 1 0 0,0-1 0 0 0,-1 1-1 0 0,1 0 1 0 0,0 0-1 0 0,-1-1 1 0 0,1 1 0 0 0,-1 0-1 0 0,0 0 1 0 0,0 0-1 0 0,0-1 1 0 0,0 1-1 0 0,0 0 1 0 0,0 3 0 0 0,0 4-1 0 0,4 69 10 0 0,6 158 44 0 0,-6-182-143 0 0,-4-53 8 0 0,1 5 15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84 975 0 0,'-7'-13'6799'0'0,"33"-18"-6372"0"0,-19 23 1323 0 0,3 3-1318 0 0,34-16 0 0 0,-33 15 656 0 0,-1 9-921 0 0,0 1-156 0 0,0-1 0 0 0,13 7 0 0 0,-21-9-11 0 0,0 0 0 0 0,-1 0 0 0 0,1 0 0 0 0,-1 0 0 0 0,1 1 0 0 0,-1-1 0 0 0,1 1 0 0 0,-1-1 0 0 0,0 1 0 0 0,1-1 0 0 0,-1 1 0 0 0,0 0 0 0 0,1 2 0 0 0,0 1-7 0 0,-1 0 0 0 0,1 0 0 0 0,-1 0-1 0 0,0 0 1 0 0,-1 0 0 0 0,1 0 0 0 0,-1 0-1 0 0,0 0 1 0 0,0 0 0 0 0,-1 0 0 0 0,1 0-1 0 0,-1 0 1 0 0,0 0 0 0 0,-1 0 0 0 0,-1 6-1 0 0,0-4-3 0 0,1 0-1 0 0,-1-1 1 0 0,0 1-1 0 0,-1-1 0 0 0,0 0 1 0 0,0 0-1 0 0,0 0 1 0 0,-1 0-1 0 0,-10 9 0 0 0,8-8 13 0 0,7-6 2 0 0,-1-1 0 0 0,1 1-1 0 0,-1-1 1 0 0,1 0 0 0 0,0 1 0 0 0,-1-1 0 0 0,1 0 0 0 0,-1 0-1 0 0,1 1 1 0 0,-1-1 0 0 0,0 0 0 0 0,1 0 0 0 0,-1 0-1 0 0,1 0 1 0 0,-1 1 0 0 0,1-1 0 0 0,-1 0 0 0 0,1 0 0 0 0,-1 0-1 0 0,-1 0 1 0 0,-5-1-7 0 0,1-4-81 0 0,5 3-31 0 0,13 0-415 0 0,38-8 530 0 0,-49 10 4 0 0,1-1 0 0 0,-1 1 0 0 0,1 0 0 0 0,-1-1 0 0 0,1 1 0 0 0,-1 0 0 0 0,1 0 0 0 0,-1 0 0 0 0,1 0 0 0 0,-1 1 1 0 0,1-1-1 0 0,-1 0 0 0 0,2 1 0 0 0,38 9-3 0 0,-39-10-4 0 0,-1 0 1 0 0,0 1-1 0 0,1-1 0 0 0,-1 1 1 0 0,0-1-1 0 0,1 1 1 0 0,-1-1-1 0 0,0 1 1 0 0,0 0-1 0 0,0-1 1 0 0,2 2-1 0 0,25 21 5 0 0,-26-20 15 0 0,0-1 0 0 0,0 1 0 0 0,-1 0 0 0 0,1 0-1 0 0,0 0 1 0 0,-1 0 0 0 0,0 0 0 0 0,0 0 0 0 0,0 0-1 0 0,0 0 1 0 0,0 0 0 0 0,-1 0 0 0 0,0 0 0 0 0,1 1 0 0 0,-1-1-1 0 0,0 0 1 0 0,0 0 0 0 0,-1 1 0 0 0,1-1 0 0 0,-1 0-1 0 0,0 0 1 0 0,0 0 0 0 0,0 0 0 0 0,0 0 0 0 0,0 0-1 0 0,-2 4 1 0 0,-1 1 84 0 0,-1 0 1 0 0,0 0-1 0 0,0-1 0 0 0,0 1 0 0 0,-1-1 0 0 0,0 0 0 0 0,-14 12 0 0 0,16-17-46 0 0,0 1 0 0 0,0-1 0 0 0,0 1 0 0 0,0-1 1 0 0,0-1-1 0 0,-1 1 0 0 0,1 0 0 0 0,-1-1 0 0 0,1 0 0 0 0,-1 0 0 0 0,0-1 0 0 0,1 1 0 0 0,-1-1 0 0 0,0 0 0 0 0,1 0 0 0 0,-1 0 0 0 0,0-1 0 0 0,1 0 0 0 0,-6-1 0 0 0,-3-1-241 0 0,0-1-1 0 0,0-1 0 0 0,0 0 1 0 0,-24-14-1 0 0,34 17-175 0 0,-13-5-3463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1 775 0 0,'0'0'4296'0'0,"0"2"-3752"0"0,4 47 1261 0 0,-4 56-1 0 0,0-48-1269 0 0,-7 24 274 0 0,1-3-163 0 0,6-77-714 0 0,1 6-576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235 236 975 0 0,'-1'3'22'0'0,"-1"0"21"0"0,-8 7-20 0 0,2-3 304 0 0,-1 0 0 0 0,0 0-1 0 0,0-1 1 0 0,0 0 0 0 0,0-1-1 0 0,-17 8 1 0 0,21-12-193 0 0,1 1 0 0 0,-1-1 1 0 0,0 0-1 0 0,0-1 0 0 0,1 1 0 0 0,-1-1 0 0 0,0 0 0 0 0,0 0 0 0 0,0 0 1 0 0,0-1-1 0 0,1 1 0 0 0,-1-1 0 0 0,0 0 0 0 0,1-1 0 0 0,-1 1 0 0 0,0-1 1 0 0,-4-2-1 0 0,3 0 10 0 0,1 0 1 0 0,0 0 0 0 0,0 0-1 0 0,-5-6 1 0 0,9 10-152 0 0,-2-4 169 0 0,0-2-30 0 0,-8-19-4 0 0,8 19 96 0 0,3-5-129 0 0,1-32-6 0 0,-1 41-81 0 0,1 0-1 0 0,-1-1 0 0 0,0 1 1 0 0,0 0-1 0 0,1 0 0 0 0,-1 0 1 0 0,1 0-1 0 0,0 0 0 0 0,0-2 1 0 0,18-47 22 0 0,-18 47-19 0 0,0 1 0 0 0,1 0-1 0 0,-1 0 1 0 0,1 0 0 0 0,3-5-1 0 0,23-36 22 0 0,-21 32 506 0 0,4 9-292 0 0,34-12 9 0 0,-34 11 26 0 0,-4 8 9 0 0,19 9 4 0 0,-17-5 1 0 0,-3-1-158 0 0,-2 0 1 0 0,1 0-1 0 0,-1 1 0 0 0,0-1 1 0 0,-1 1-1 0 0,0 0 0 0 0,0 0 1 0 0,0 0-1 0 0,2 16 0 0 0,-5-12-31 0 0,1 0 0 0 0,-1 0 0 0 0,-1-1-1 0 0,0 1 1 0 0,-1 0 0 0 0,-5 18 0 0 0,4-22-156 0 0,1-1 0 0 0,-1 1 1 0 0,0-1-1 0 0,-1 1 1 0 0,0-1-1 0 0,0 0 0 0 0,-1 0 1 0 0,0-1-1 0 0,0 0 1 0 0,-9 9-1 0 0,12-13-146 0 0,-1 0 1 0 0,1 0-1 0 0,-1-1 1 0 0,0 1-1 0 0,0-1 0 0 0,0 1 1 0 0,0-1-1 0 0,0 0 1 0 0,0 0-1 0 0,0-1 0 0 0,0 1 1 0 0,0 0-1 0 0,0-1 1 0 0,-1 0-1 0 0,1 0 0 0 0,0 0 1 0 0,0 0-1 0 0,0 0 1 0 0,-4-2-1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5.1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73 599 0 0,'-1'1'17'0'0,"-4"1"82"0"0,4-3 521 0 0,4-5 747 0 0,13-19-1214 0 0,-12 19 647 0 0,1-1-638 0 0,14-17-28 0 0,-14 17 1530 0 0,0 12-1521 0 0,-5-5-139 0 0,2 2 26 0 0,0 0-1 0 0,0 0 1 0 0,0 0 0 0 0,0 0-1 0 0,-1 1 1 0 0,1-1-1 0 0,-1 0 1 0 0,1 1 0 0 0,-1-1-1 0 0,0 1 1 0 0,0-1 0 0 0,0 1-1 0 0,0 0 1 0 0,0 0 0 0 0,-1-1-1 0 0,1 1 1 0 0,-1 4-1 0 0,0 62 747 0 0,-12 83 0 0 0,11-142-708 0 0,1-5-516 0 0,-1 0 1 0 0,1 0-1 0 0,-1 0 0 0 0,-3 8 1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3328 143 0 0,'-1'-8'13232'0'0,"49"-10"-13157"0"0,-36 14 488 0 0,1 0-507 0 0,37-12-30 0 0,-37 12 213 0 0,-1 0-164 0 0,38-12-47 0 0,-38 12 102 0 0,-7 4-120 0 0,0 0 0 0 0,0-1-1 0 0,-1 1 1 0 0,1-1-1 0 0,8-2 1 0 0,-8 2 14 0 0,0 0-1 0 0,-1 0 1 0 0,1 0-1 0 0,0 1 0 0 0,8-1 1 0 0,-1-1 31 0 0,35-8-33 0 0,-35 8 133 0 0,-1-3-80 0 0,35-12-47 0 0,-35 13 36 0 0,2-1 4 0 0,38-15 1 0 0,-38 15-4 0 0,-1 1-1 0 0,48-19-10 0 0,-1-5-33 0 0,-38 14 22 0 0,36-30 21 0 0,-10 8-43 0 0,0 0 32 0 0,-26 21 1 0 0,38-20-44 0 0,14-9 1 0 0,-22 9 42 0 0,-31 21 1 0 0,30-23-44 0 0,0 0 1 0 0,-30 22 32 0 0,31-22-33 0 0,16-5-10 0 0,-3-4 0 0 0,-5 0 0 0 0,-13 7 11 0 0,-27 25 32 0 0,18-12-22 0 0,8-3 33 0 0,4-4-1 0 0,-36 24-45 0 0,36-29 48 0 0,8-9 18 0 0,-14 14-10 0 0,-21 18-10 0 0,20-14-33 0 0,-21 14 22 0 0,30-25-33 0 0,-5 0 1 0 0,-28 24 32 0 0,19-17-22 0 0,-19 17 22 0 0,17-16-22 0 0,-18 16 22 0 0,18-16-22 0 0,-18 15 22 0 0,22-27-33 0 0,1-6-10 0 0,4-3 0 0 0,-7 10 11 0 0,-23 26 32 0 0,12-17-22 0 0,15-16 43 0 0,-35 42-11 0 0,1 0 1 0 0,26-33-44 0 0,16-13-10 0 0,1 4 0 0 0,1-4 11 0 0,-7 1 32 0 0,0 0-33 0 0,4-1 1 0 0,-3 4 32 0 0,-1-1-33 0 0,-7-1-10 0 0,-4 4 0 0 0,2-1 0 0 0,-1-3 0 0 0,-1 2 0 0 0,-1-4 0 0 0,-8 7 14 0 0,-19 38 52 0 0,0 1 1 0 0,22-34-54 0 0,8-8-13 0 0,-4-1 0 0 0,-6 8 11 0 0,-14 26 32 0 0,12-16-22 0 0,-12 16 22 0 0,12-26-33 0 0,11-18 44 0 0,-10 18-44 0 0,1-7-10 0 0,-3 3 0 0 0,8-1 0 0 0,-1-1 0 0 0,-3 1 0 0 0,0 1 0 0 0,-9 9 11 0 0,-15 31 42 0 0,2-1 1 0 0,11-23-33 0 0,-11 24 32 0 0,-2-1 1 0 0,9-25-32 0 0,-8 25 80 0 0,1 1-140 0 0,11-24 14 0 0,-11 23-34 0 0,-9 6-4191 0 0,4 3 4192 0 0,1-1 0 0 0,0 0-1 0 0,0 0 1 0 0,0 0 0 0 0,0 0 0 0 0,-1 0 0 0 0,1 0-1 0 0,0 0 1 0 0,0 0 0 0 0,0 0 0 0 0,0 0-1 0 0,-1 0 1 0 0,1 1 0 0 0,0-1 0 0 0,0 0-1 0 0,0 0 1 0 0,-1 0 0 0 0,-2 11-4538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20 599 0 0,'0'0'1267'0'0,"-2"-4"-862"0"0,-6-11 3069 0 0,8 20-2924 0 0,1 0 0 0 0,-1-1-1 0 0,1 1 1 0 0,0 0 0 0 0,0 0 0 0 0,0-1 0 0 0,1 1 0 0 0,-1-1 0 0 0,1 1 0 0 0,0-1-1 0 0,4 6 1 0 0,-3-6 494 0 0,0 0-785 0 0,9 10-10 0 0,-9-10 206 0 0,0 0-254 0 0,10 9-1 0 0,-10-9-2 0 0,0-1-13 0 0,52 70 863 0 0,-31-42-703 0 0,6 9-41 0 0,1-1-17 0 0,12 24-20 0 0,89 101 323 0 0,-123-153-515 0 0,16 17 0 0 0,8 9 79 0 0,35 36 70 0 0,-12-8-106 0 0,-27-33-48 0 0,-7-7-47 0 0,2 3 20 0 0,0 1-22 0 0,2-1 22 0 0,-2-2-21 0 0,-1 0 26 0 0,5 3 18 0 0,-8-7-56 0 0,7 12 44 0 0,-8-12-44 0 0,5 5-10 0 0,0-2 0 0 0,-1-2 0 0 0,0-1 0 0 0,0 0 0 0 0,1 0 0 0 0,7 5 0 0 0,-6-3 12 0 0,-3-2 36 0 0,1 4 24 0 0,-7-10-60 0 0,5 3-12 0 0,2 1 0 0 0,5 5 0 0 0,0-1 0 0 0,2 2 0 0 0,0-1 0 0 0,-5-5 0 0 0,1 0 11 0 0,-14-12 32 0 0,17 12-33 0 0,4 3-10 0 0,-1 0 0 0 0,-4-3 11 0 0,-16-12 32 0 0,17 10-33 0 0,3 4-10 0 0,2-1 0 0 0,-3 1 0 0 0,-7-3 0 0 0,-1-1 0 0 0,8-1 12 0 0,4 1 36 0 0,-6 0-36 0 0,0 0-12 0 0,-3 0 0 0 0,-4 0 0 0 0,5 1 0 0 0,7-1 0 0 0,-6-2 0 0 0,-2 0 0 0 0,-1-1 0 0 0,-2 1 0 0 0,3 0 0 0 0,6-2 0 0 0,5 0 0 0 0,0-1 0 0 0,-1 2 0 0 0,-1 0 0 0 0,15-1 54 0 0,-15-4-44 0 0,0-1 2 0 0,-29-7 24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35 599 0 0,'0'0'1050'0'0,"0"-6"-820"0"0,0-23 10076 0 0,4 34-10100 0 0,9 13 2 0 0,-9-13-5 0 0,-3-3-23 0 0,34 116 1453 0 0,-28-89-1397 0 0,-4-15 31 0 0,8 23 0 0 0,-3-14-113 0 0,11 40 0 0 0,-8-22 35 0 0,5 18 238 0 0,16 101 0 0 0,-14-57-121 0 0,-6-31-121 0 0,-7-37-87 0 0,2 0 0 0 0,14 42 1 0 0,-3-22 58 0 0,-1 0 1 0 0,-4 0-1 0 0,-1 2 0 0 0,3 64 1 0 0,-12-78-58 0 0,-2-15-36 0 0,8 53 1 0 0,-5-59 12 0 0,0 26 0 0 0,0-9-18 0 0,9 252 141 0 0,-19-97-72 0 0,-16 54-56 0 0,3-59-8 0 0,0-73-30 0 0,1-9-4 0 0,15-79 6 0 0,-10 37 0 0 0,9-34-36 0 0,2-12 0 0 0,2-16 0 0 0,-2-1-13 0 0,-14 2-1116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52 143 0 0,'0'0'892'0'0,"-2"-4"-598"0"0,-15-32 1512 0 0,16 34-388 0 0,0 1-1318 0 0,1 1 0 0 0,0-1 0 0 0,0 0 0 0 0,-1 1 1 0 0,1-1-1 0 0,0 1 0 0 0,-1-1 0 0 0,1 1 0 0 0,-1-1 1 0 0,1 1-1 0 0,-1-1 0 0 0,1 1 0 0 0,-1 0 0 0 0,1-1 1 0 0,-1 1-1 0 0,1 0 0 0 0,-1-1 0 0 0,1 1 0 0 0,-1 0 0 0 0,0 0 1 0 0,1 0-1 0 0,-1-1 0 0 0,1 1 0 0 0,-1 0 0 0 0,0 0 1 0 0,1 0-1 0 0,-1 0 0 0 0,-2 0 1285 0 0,3 0-1362 0 0,0 0 0 0 0,0 0-1 0 0,-1 0 1 0 0,1 0 0 0 0,0 0-1 0 0,0 0 1 0 0,0 0 0 0 0,0 0-1 0 0,0 0 1 0 0,-1 0 0 0 0,1 0-1 0 0,0 0 1 0 0,0 0-1 0 0,0 0 1 0 0,0 0 0 0 0,0 0-1 0 0,-1 0 1 0 0,1 0 0 0 0,0 1-1 0 0,0-1 1 0 0,0 0 0 0 0,0 0-1 0 0,0 0 1 0 0,-1 0 0 0 0,1 0-1 0 0,0 0 1 0 0,0 0 0 0 0,0 0-1 0 0,0 0 1 0 0,0 1 0 0 0,0-1-1 0 0,0 0 1 0 0,0 0-1 0 0,0 0 1 0 0,0 0 0 0 0,-1 0-1 0 0,1 0 1 0 0,0 1 0 0 0,0-1-1 0 0,0 0 1 0 0,0 0 0 0 0,0 0-1 0 0,0 0 1 0 0,0 1 0 0 0,0-1-1 0 0,0 0 1 0 0,0 0 0 0 0,0 0-1 0 0,0 0 1 0 0,-2 11 715 0 0,2-9-715 0 0,0 0 490 0 0,1 1-280 0 0,4 11-9 0 0,-4-11-34 0 0,1 0-20 0 0,5 10-2 0 0,-5-10-4 0 0,1 1-17 0 0,10 12-10 0 0,-10-12-1 0 0,-1 0 0 0 0,62 121 1040 0 0,-58-114-1104 0 0,-1 0 0 0 0,8 11-1 0 0,-8-14-62 0 0,4 8 72 0 0,0-1-32 0 0,-6-11-25 0 0,-2-3-19 0 0,15 23 109 0 0,-1 0 0 0 0,15 32-1 0 0,8 28 235 0 0,-17-20-276 0 0,-9-15 195 0 0,-11-48-266 0 0,-1-1 0 0 0,0 0 0 0 0,0 0 0 0 0,0 1 0 0 0,0-1 0 0 0,1 0 0 0 0,-1 0 0 0 0,0 1 0 0 0,0-1 0 0 0,0 0-1 0 0,0 1 1 0 0,0-1 0 0 0,0 0 0 0 0,0 0 0 0 0,0 1 0 0 0,0-1 0 0 0,0 0 0 0 0,0 1 0 0 0,0-1 0 0 0,0 0 0 0 0,0 0 0 0 0,0 1 0 0 0,0-1 0 0 0,0 0 0 0 0,0 1 0 0 0,0-1 0 0 0,-1 0 0 0 0,1 0 0 0 0,0 1 0 0 0,0-1 0 0 0,-1 3 15 0 0,8 13-9 0 0,-2-6-7 0 0,1 0 11 0 0,-5-5 17 0 0,-2-3-101 0 0,1-2 9 0 0,-1 1-1 0 0,1-1 1 0 0,-1 0 0 0 0,1 1 0 0 0,-1-1 0 0 0,1 0 0 0 0,-1 0 0 0 0,0 0 0 0 0,1 1 0 0 0,-1-1 0 0 0,1 0 0 0 0,-1 0 0 0 0,1 0 0 0 0,-1 0 0 0 0,0 0-1 0 0,1 0 1 0 0,-1 0 0 0 0,1 0 0 0 0,-1 0 0 0 0,0 0 0 0 0,0-1 0 0 0,-3 1-2414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17 287 0 0,'-17'-3'344'0'0,"0"-11"12880"0"0,28 24-12376 0 0,14 22-178 0 0,-5-6-436 0 0,24 38 38 0 0,-14-11 78 0 0,-2 1-1 0 0,25 75 1 0 0,5 10 283 0 0,-54-132-592 0 0,1 5 26 0 0,1-1-1 0 0,11 16 1 0 0,-15-23-24 0 0,1 2-43 0 0,-2-3-43 0 0,3 5 0 0 0,-3-6-113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30 975 0 0,'-7'0'592'0'0,"1"-1"-99"0"0,0 0 0 0 0,0 0 0 0 0,1 1 0 0 0,-1-1-1 0 0,0 2 1 0 0,0-1 0 0 0,0 0 0 0 0,0 1 0 0 0,-9 3-1 0 0,11-2-34 0 0,0 0-1 0 0,0 0 0 0 0,0 0 1 0 0,0 1-1 0 0,0-1 0 0 0,1 1 1 0 0,-8 7 4735 0 0,22-13-5045 0 0,34-8-11 0 0,-34 8 134 0 0,0 2-143 0 0,3 0-87 0 0,29-2 275 0 0,-30 2-216 0 0,36-1-4 0 0,-36 1 0 0 0,-1 0-4 0 0,36-3-17 0 0,-36 4-10 0 0,0-1-1 0 0,35 0 6 0 0,-2-2 19 0 0,-4-1 8 0 0,0 2-1 0 0,-31 1-1 0 0,1 0-6 0 0,33-4-1 0 0,-34 4 90 0 0,1 0-84 0 0,29-4 2 0 0,-29 4 176 0 0,-3 1-205 0 0,27 3-43 0 0,-26-3 1 0 0,-4 3-1109 0 0,17 7 940 0 0,-16-8 0 0 0,-5 5-2561 0 0,-2-1 368 0 0,-8-6 1275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4 599 0 0,'0'0'280'0'0,"-6"5"607"0"0,4-4-1001 0 0,1 1 645 0 0,-1-1 0 0 0,0 1 0 0 0,1-1-1 0 0,-1 1 1 0 0,1 0 0 0 0,-1 0 0 0 0,1 0-1 0 0,0 0 1 0 0,0 0 0 0 0,0 0 0 0 0,0 0 0 0 0,0 0-1 0 0,0 0 1 0 0,0 5 2815 0 0,26-6-2935 0 0,19-1 618 0 0,4-2-787 0 0,-36 1-2 0 0,0 0-4 0 0,47-3 192 0 0,7-7-24 0 0,-52 9-257 0 0,0 0-19 0 0,66-9 241 0 0,-35 5-241 0 0,-34 4 0 0 0,-1 2-5 0 0,31-1-22 0 0,-31 0 91 0 0,0 2-92 0 0,31 0 16 0 0,-31-1 235 0 0,0 1-288 0 0,27 1-38 0 0,-28-1 388 0 0,1-1-337 0 0,28-2-44 0 0,-29 2 206 0 0,-7 3-182 0 0,6 7-67 0 0,-9-10-68 0 0,1 1-1 0 0,0 0 1 0 0,0-1 0 0 0,-1 1 0 0 0,1-1-1 0 0,0 1 1 0 0,-1 0 0 0 0,1-1 0 0 0,-1 1-1 0 0,1-1 1 0 0,-1 1 0 0 0,1-1 0 0 0,-1 1-1 0 0,1-1 1 0 0,-1 1 0 0 0,1-1 0 0 0,-1 0-1 0 0,0 1 1 0 0,1-1 0 0 0,-1 0 0 0 0,0 1-1 0 0,1-1 1 0 0,-1 0 0 0 0,-1 0 0 0 0,-8 0-1884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23 975 0 0,'0'0'11456'0'0,"-3"-5"-11242"0"0,-8-12-20 0 0,8 20-36 0 0,1 0 0 0 0,-1 0-1 0 0,1 1 1 0 0,0-1 0 0 0,0 1-1 0 0,-3 6 1 0 0,3-6-62 0 0,-104 169 1864 0 0,49-76-1385 0 0,-8 12 0 0 0,63-106-552 0 0,-9 14 135 0 0,-1-1 1 0 0,-24 27-1 0 0,36-42-86 0 0,-1 0 0 0 0,-5 7 2 0 0,5-7-87 0 0,-9 8 202 0 0,9-8-271 0 0,11-9-7658 0 0,39-30 6344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1 1351 0 0,'0'0'2668'0'0,"-9"1"-458"0"0,-2 12 354 0 0,-17 25 0 0 0,10-14-1707 0 0,-59 89 1512 0 0,-4 18-689 0 0,38-56-1057 0 0,18-36-126 0 0,24-37-433 0 0,-4 2 591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0 455 0 0,'0'0'8000'0'0,"-5"11"-6057"0"0,-84 123 3489 0 0,-82 155-2425 0 0,165-279-2987 0 0,0 2 133 0 0,-16 20 0 0 0,17-26-78 0 0,3-3-20 0 0,-1 2-59 0 0,3-4-72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6.2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61 113 287 0 0,'-5'3'23'0'0,"3"-2"61"0"0,-1 0 0 0 0,1-1 0 0 0,0 1 1 0 0,-1 0-1 0 0,0-1 0 0 0,1 0 0 0 0,-1 0 0 0 0,1 0 0 0 0,-1 0 0 0 0,1 0 0 0 0,-1 0 0 0 0,1 0 0 0 0,-4-2 0 0 0,5 2-40 0 0,0-1-1 0 0,0 1 0 0 0,0-1 1 0 0,1 1-1 0 0,-1-1 0 0 0,0 0 1 0 0,0 1-1 0 0,1-1 0 0 0,-1 0 1 0 0,1 0-1 0 0,-1 1 0 0 0,0-1 1 0 0,1 0-1 0 0,-1 0 0 0 0,1 0 0 0 0,0 0 1 0 0,-1 0-1 0 0,1 0 0 0 0,-1-1 1 0 0,-2-12 244 0 0,2 10 21 0 0,2-3-173 0 0,4-20-9 0 0,-3 20 158 0 0,3 0-201 0 0,16-20 4 0 0,-16 20 504 0 0,1 10-496 0 0,19 10 2 0 0,-25-12-87 0 0,1-1 0 0 0,-1 0 1 0 0,1 1-1 0 0,-1-1 0 0 0,1 1 1 0 0,-1-1-1 0 0,1 0 0 0 0,-1 1 1 0 0,0-1-1 0 0,1 1 0 0 0,-1-1 1 0 0,0 1-1 0 0,0 0 0 0 0,1-1 0 0 0,-1 1 1 0 0,0-1-1 0 0,0 1 0 0 0,0-1 1 0 0,1 1-1 0 0,-1 0 0 0 0,0-1 1 0 0,0 1-1 0 0,0 0 0 0 0,0-1 1 0 0,0 1-1 0 0,0-1 0 0 0,0 1 1 0 0,-1 0-1 0 0,1-1 0 0 0,0 1 0 0 0,0-1 1 0 0,0 1-1 0 0,-1-1 0 0 0,1 1 1 0 0,0 0-1 0 0,-11 16 454 0 0,9-16-402 0 0,1 0 0 0 0,-1 1 0 0 0,1-1 1 0 0,-1 0-1 0 0,0-1 0 0 0,1 1 0 0 0,-1 0 0 0 0,0 0 1 0 0,0-1-1 0 0,1 1 0 0 0,-1-1 0 0 0,0 0 0 0 0,0 1 1 0 0,0-1-1 0 0,0 0 0 0 0,1 0 0 0 0,-1 0 1 0 0,0 0-1 0 0,0 0 0 0 0,0-1 0 0 0,-3 0 0 0 0,3 1 49 0 0,-8-10 134 0 0,6 2-185 0 0,3 5-110 0 0,2-3-97 0 0,2-1 109 0 0,-2 5-12 0 0,0-1-1 0 0,0 1 1 0 0,0 0 0 0 0,0-1 0 0 0,-1 1 0 0 0,1-1 0 0 0,-1 1-1 0 0,0-1 1 0 0,0-2 0 0 0,10 4-10 0 0,-10 1 59 0 0,7-1-3 0 0,0 1 0 0 0,-1-1 0 0 0,12 2 0 0 0,-17-1 3 0 0,0 0 0 0 0,0 0 0 0 0,-1 1 0 0 0,1-1 0 0 0,0 0 0 0 0,-1 0 0 0 0,1 1 0 0 0,0-1 0 0 0,-1 0 0 0 0,1 1 0 0 0,-1-1 0 0 0,1 1 0 0 0,0-1 0 0 0,-1 1 0 0 0,1-1 0 0 0,-1 1 0 0 0,1-1 0 0 0,-1 1 0 0 0,0 0 0 0 0,1-1 0 0 0,-1 1 0 0 0,1-1 0 0 0,-1 1 0 0 0,0 0 0 0 0,0-1 0 0 0,1 1 0 0 0,-1 1 0 0 0,1 1 20 0 0,-1 0-1 0 0,1 0 1 0 0,-1 0-1 0 0,0-1 1 0 0,0 1-1 0 0,0 0 1 0 0,0 0-1 0 0,-1 0 1 0 0,1 0-1 0 0,-1 0 1 0 0,0-1-1 0 0,0 1 1 0 0,0 0-1 0 0,0-1 1 0 0,0 1-1 0 0,0 0 1 0 0,-1-1-1 0 0,1 0 1 0 0,-1 1-1 0 0,0-1 1 0 0,1 0-1 0 0,-1 0 1 0 0,0 0-1 0 0,0 0 1 0 0,-4 2-1 0 0,6-3-3 0 0,-1-1 0 0 0,0 1 1 0 0,1-1-1 0 0,-1 0 0 0 0,0 1 0 0 0,0-1 1 0 0,1 0-1 0 0,-1 0 0 0 0,0 0 0 0 0,0 0 0 0 0,0 1 1 0 0,1-1-1 0 0,-1 0 0 0 0,0 0 0 0 0,0 0 1 0 0,0-1-1 0 0,1 1 0 0 0,-1 0 0 0 0,0 0 0 0 0,0 0 1 0 0,0-1-1 0 0,1 1 0 0 0,-1 0 0 0 0,0-1 0 0 0,1 1 1 0 0,-1 0-1 0 0,0-1 0 0 0,1 1 0 0 0,-1-1 1 0 0,0 1-1 0 0,1-1 0 0 0,-1 0 0 0 0,1 1 0 0 0,-2-2 1 0 0,1 0 2 0 0,-1 0 1 0 0,1 0-1 0 0,-1 0 1 0 0,1 0-1 0 0,0 0 1 0 0,0 0-1 0 0,0 0 0 0 0,0 0 1 0 0,0-1-1 0 0,0 1 1 0 0,0-5-1 0 0,-1-14-23 0 0,1 16-70 0 0,10 3-466 0 0,28-9 468 0 0,-29 10 40 0 0,-6 3 9 0 0,4 12-4 0 0,-4-11-47 0 0,-7 14-2637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15 431 0 0,'0'0'312'0'0,"-2"-1"-160"0"0,-5-2 204 0 0,1 1 0 0 0,0 0 0 0 0,0 0 0 0 0,-1 0 0 0 0,1 1-1 0 0,-10-1 1 0 0,14 2 76 0 0,-10 1 1518 0 0,11-1-1573 0 0,1 0 1 0 0,-1-1-1 0 0,0 1 0 0 0,1 0 1 0 0,-1 0-1 0 0,0 0 1 0 0,0 0-1 0 0,1 0 0 0 0,-1 0 1 0 0,0 0-1 0 0,1 0 0 0 0,-1 0 1 0 0,0 0-1 0 0,1 1 0 0 0,-1-1 1 0 0,0 0-1 0 0,1 0 1 0 0,-1 1-1 0 0,0-1 0 0 0,1 0 1 0 0,-2 1-1 0 0,4 1-310 0 0,-2-1-38 0 0,1 0 0 0 0,0 0-1 0 0,-1-1 1 0 0,1 1 0 0 0,-1 0 0 0 0,1 0 0 0 0,-1 0-1 0 0,1 0 1 0 0,-1 0 0 0 0,0 0 0 0 0,1 0-1 0 0,-1 2 409 0 0,5 1-245 0 0,16 12 0 0 0,-15-12-2 0 0,-2-1-13 0 0,12 11-8 0 0,-12-11-1 0 0,1 2-1 0 0,16 12-6 0 0,-16-13-1 0 0,1 1 0 0 0,26 22 118 0 0,-27-22-242 0 0,17 12 138 0 0,7 4-16 0 0,1 3-74 0 0,1-3-3 0 0,-3 0-14 0 0,-6-3-57 0 0,4 6 1 0 0,-10-10 43 0 0,-7-4-46 0 0,9 12 33 0 0,-15-19-111 0 0,-2 4-970 0 0,1-3-287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38 775 0 0,'-2'-2'54'0'0,"-7"-6"-4"0"0,7 7 424 0 0,0-2-196 0 0,-23-20 6940 0 0,25 25-6597 0 0,0 10-12 0 0,0-10-1 0 0,3 3-10 0 0,9 12-48 0 0,-9-13-26 0 0,2 2-4 0 0,0 1-350 0 0,-2-3-46 0 0,0-1 0 0 0,0 1 1 0 0,0-1-1 0 0,1 0 1 0 0,4 4-1 0 0,18 16 624 0 0,-21-19-629 0 0,17 14 350 0 0,-16-14-400 0 0,-3-1-14 0 0,1-1-1 0 0,-1 0 1 0 0,1 1-1 0 0,-1-1 1 0 0,7 2-1 0 0,29 14 321 0 0,-30-14-315 0 0,24 11 233 0 0,-7-1-127 0 0,-19-11-46 0 0,2 2-22 0 0,43 24 165 0 0,-22-13-198 0 0,-23-12-1 0 0,-1 0 0 0 0,16 12 6 0 0,-13-9 15 0 0,6 7-16 0 0,-8-7-15 0 0,7 6-65 0 0,-11-9-90 0 0,-4 1-1684 0 0,1-5 1614 0 0,-1 0 0 0 0,1 1 1 0 0,0-1-1 0 0,0 0 0 0 0,0 0 0 0 0,-1 0 0 0 0,1 0 0 0 0,0 1 0 0 0,-1-1 1 0 0,1 0-1 0 0,0 0 0 0 0,0 0 0 0 0,-1 0 0 0 0,1 0 0 0 0,0 0 0 0 0,-1 0 1 0 0,1 0-1 0 0,0 0 0 0 0,-1 0 0 0 0,1 0 0 0 0,0 0 0 0 0,0 0 1 0 0,-1 0-1 0 0,1 0 0 0 0,-1 0 0 0 0,0-1-198 0 0,-7-3-1947 0 0,0-4-890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1 143 0 0,'0'0'328'0'0,"-2"0"35"0"0,-2 0 103 0 0,1-1 0 0 0,0 2-1 0 0,0-1 1 0 0,0 0 0 0 0,-1 1 0 0 0,1 0 0 0 0,0-1-1 0 0,0 1 1 0 0,0 0 0 0 0,0 1 0 0 0,-7 3 1662 0 0,11-2-1380 0 0,0 8-39 0 0,-1-8 1270 0 0,6 1-1431 0 0,15 12-11 0 0,-16-12-31 0 0,3-1-129 0 0,22 11-52 0 0,-22-11-6 0 0,3 2-18 0 0,1 0-213 0 0,36 14 300 0 0,1-2 54 0 0,1 4-84 0 0,2 2-27 0 0,-41-19-282 0 0,29 16 171 0 0,5 6 31 0 0,-6-2-70 0 0,-16-10-101 0 0,-17-10-2 0 0,0 0-12 0 0,20 14-2 0 0,-19-14 0 0 0,-1 0 2 0 0,16 12 3 0 0,-17-12-30 0 0,-7-2-2044 0 0,2-1 1954 0 0,0-1 0 0 0,0 0 0 0 0,0 0 0 0 0,0 0 0 0 0,0 0 0 0 0,0 0 0 0 0,0 1 0 0 0,0-1 0 0 0,0 0 0 0 0,-1 0 0 0 0,1 0 0 0 0,0 0 0 0 0,0 0 0 0 0,0 0 0 0 0,0 0 0 0 0,0 0 0 0 0,0 0 0 0 0,-1 0 0 0 0,1 1 0 0 0,0-1 0 0 0,0 0 0 0 0,0 0 0 0 0,0 0 0 0 0,-1 0 0 0 0,1 0 0 0 0,0 0 0 0 0,0 0 0 0 0,0 0 0 0 0,0 0 0 0 0,0 0 0 0 0,-1 0 0 0 0,1 0 0 0 0,0 0 0 0 0,0-1 0 0 0,0 1 0 0 0,0 0 0 0 0,0 0 0 0 0,-1 0 0 0 0,1 0 0 0 0,0 0 0 0 0,0 0 0 0 0,-20-23-5992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2 431 0 0,'-19'-2'2434'0'0,"8"5"-175"0"0,10-3-2163 0 0,1 0 0 0 0,0 0 0 0 0,0 0 0 0 0,0 0 0 0 0,0 0 0 0 0,0 0 0 0 0,0 1 0 0 0,0-1 0 0 0,-1 0 0 0 0,1 0 1 0 0,0 0-1 0 0,0 0 0 0 0,0 0 0 0 0,0 1 0 0 0,0-1 0 0 0,0 0 0 0 0,0 0 0 0 0,0 0 0 0 0,0 0 0 0 0,0 1 0 0 0,0-1 0 0 0,0 0 0 0 0,0 0 0 0 0,0 0 0 0 0,0 0 0 0 0,0 1 0 0 0,0-1 1 0 0,0 0-1 0 0,0 0 0 0 0,0 0 0 0 0,0 0 0 0 0,1 1 0 0 0,10 11 3377 0 0,-8-9-4279 0 0,1 0 2027 0 0,4 1-620 0 0,24 8-30 0 0,-24-9-123 0 0,1 0-52 0 0,28 9-11 0 0,-27-8-15 0 0,0-1-62 0 0,49 17 246 0 0,-10-4-116 0 0,-38-13-386 0 0,32 12 194 0 0,15 8 34 0 0,-46-19-234 0 0,33 16 180 0 0,-35-15-182 0 0,-2-2 3 0 0,0 1-1 0 0,-1 0 0 0 0,10 6 1 0 0,27 18 115 0 0,-4-3 16 0 0,-34-21-145 0 0,-2-2-8 0 0,-1 0 0 0 0,0 0-1 0 0,0 1 1 0 0,0-1 0 0 0,0 0-1 0 0,3 5 1 0 0,9 8 75 0 0,-11-11-17 0 0,1 0-10 0 0,16 15-1 0 0,-16-14 80 0 0,1-2-85 0 0,15 12-74 0 0,-16-11-86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236 118 287 0 0,'0'0'264'0'0,"0"-2"-128"0"0,0-4 30 0 0,-1 0-1 0 0,0 1 1 0 0,0-1-1 0 0,-1 1 0 0 0,0 0 1 0 0,0-1-1 0 0,0 1 0 0 0,0 0 1 0 0,-4-5-1 0 0,4 7-18 0 0,0 0 0 0 0,0 1 0 0 0,0-1 0 0 0,0 1 0 0 0,-1 0 0 0 0,1 0 0 0 0,-1 0 0 0 0,1 0 0 0 0,-1 0 0 0 0,0 0 0 0 0,0 1 0 0 0,0 0 0 0 0,0-1 0 0 0,0 1 0 0 0,0 0 0 0 0,0 0 0 0 0,-7-1 0 0 0,3 2 36 0 0,0-1 0 0 0,0 1-1 0 0,0 0 1 0 0,0 1 0 0 0,0 0-1 0 0,0 0 1 0 0,0 0 0 0 0,0 1-1 0 0,0 0 1 0 0,1 0 0 0 0,-1 1-1 0 0,1 0 1 0 0,-1 0-1 0 0,1 0 1 0 0,-9 8 0 0 0,11-9-155 0 0,0 1 0 0 0,1 0 1 0 0,0 0-1 0 0,-1 1 1 0 0,1-1-1 0 0,1 1 0 0 0,-1-1 1 0 0,0 1-1 0 0,1 0 0 0 0,0 0 1 0 0,0 0-1 0 0,0 0 1 0 0,0 0-1 0 0,1 1 0 0 0,0-1 1 0 0,-1 1-1 0 0,2-1 0 0 0,-1 1 1 0 0,0-1-1 0 0,1 1 1 0 0,0-1-1 0 0,0 1 0 0 0,0-1 1 0 0,1 1-1 0 0,0 4 0 0 0,0-7-28 0 0,0 3-4 0 0,0 1 0 0 0,1-1-1 0 0,0-1 1 0 0,-1 1 0 0 0,2 0 0 0 0,-1 0-1 0 0,0-1 1 0 0,1 1 0 0 0,5 5 0 0 0,-7-8 52 0 0,9-2 44 0 0,30 1 10 0 0,-30-1 269 0 0,0-7-198 0 0,28-22 3 0 0,-28 22 151 0 0,-1-2-182 0 0,26-26-1 0 0,-26 26 78 0 0,-2 0-156 0 0,21-26-2 0 0,-21 26 6 0 0,-3 1 4 0 0,14-23-42 0 0,-14 24 44 0 0,0-17 20 0 0,-6 22 205 0 0,-1 6-122 0 0,-4 5 75 0 0,5-2-159 0 0,0-1 0 0 0,0 1 0 0 0,1 0 0 0 0,0 0 0 0 0,0-1 0 0 0,0 1 0 0 0,1 10 0 0 0,1 1-48 0 0,5 29 0 0 0,8 34-47 0 0,-10-70-5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23 431 0 0,'0'-3'275'0'0,"0"-16"3729"0"0,6 50-3213 0 0,-1 1 1 0 0,2 52-1 0 0,-7 69 572 0 0,-2-121-1031 0 0,0-22-71 0 0,2 1 0 0 0,-1 0-1 0 0,1 0 1 0 0,1-1 0 0 0,2 15 2035 0 0,8-27-2197 0 0,30-6-10 0 0,-30 6 215 0 0,-1-3-240 0 0,-10 5-64 0 0,12-5 14 0 0,0 0 0 0 0,17-4 0 0 0,-16 6-32 0 0,0 2 0 0 0,17-2 0 0 0,-29 3 13 0 0,0 0-1 0 0,0 0 1 0 0,0 0 0 0 0,0 0-1 0 0,1 0 1 0 0,-1 0-1 0 0,0 0 1 0 0,0 0 0 0 0,0 0-1 0 0,0 1 1 0 0,1-1-1 0 0,-1 1 1 0 0,0-1-1 0 0,0 0 1 0 0,1 2 0 0 0,30 13-71 0 0,-19-7-4 0 0,7 10 50 0 0,-19-17 26 0 0,0 0 0 0 0,0 0 0 0 0,0 0 0 0 0,0 0 0 0 0,0 0 0 0 0,0 0 0 0 0,0 0-1 0 0,0 0 1 0 0,0 0 0 0 0,0 1 0 0 0,-1-1 0 0 0,1 0 0 0 0,0 1 0 0 0,0 1 0 0 0,1 2-5 0 0,-1-1 19 0 0,1-1 1 0 0,-1 0 0 0 0,0 1 0 0 0,0-1 0 0 0,0 1 0 0 0,-1-1 0 0 0,1 1-1 0 0,-1-1 1 0 0,0 1 0 0 0,0 0 0 0 0,0-1 0 0 0,0 1 0 0 0,-1-1-1 0 0,1 1 1 0 0,-1-1 0 0 0,0 1 0 0 0,0-1 0 0 0,0 1 0 0 0,-1-1-1 0 0,1 0 1 0 0,-1 0 0 0 0,0 0 0 0 0,0 0 0 0 0,0 0 0 0 0,0 0-1 0 0,0 0 1 0 0,-6 4 0 0 0,4-2 104 0 0,-2 0-1 0 0,1 0 1 0 0,0-1-1 0 0,-1 0 1 0 0,0 0-1 0 0,0-1 1 0 0,0 0-1 0 0,0 0 1 0 0,-1 0-1 0 0,1-1 1 0 0,-1 1-1 0 0,0-2 1 0 0,-9 3-1 0 0,9-4 12 0 0,-1 0-1 0 0,0 0 0 0 0,0-1 0 0 0,0 0 1 0 0,1 0-1 0 0,-1 0 0 0 0,-12-5 1 0 0,-2-3-22 0 0,-25-13 0 0 0,46 22-195 0 0,-1-1 0 0 0,1 1 0 0 0,0-1 1 0 0,0 1-1 0 0,0-1 0 0 0,-1 0 0 0 0,1 0 0 0 0,0 0 0 0 0,0 1 1 0 0,0-1-1 0 0,0 0 0 0 0,1 0 0 0 0,-1 0 0 0 0,0 0 0 0 0,0-1 1 0 0,1 1-1 0 0,-1 0 0 0 0,0 0 0 0 0,1 0 0 0 0,-1-1 0 0 0,1 1 0 0 0,-1-2 1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32 431 0 0,'-4'-6'70'0'0,"3"5"286"0"0,0-1-152 0 0,0 1-1 0 0,0-1 1 0 0,0 1 0 0 0,0 0 0 0 0,0 0 0 0 0,0-1 0 0 0,0 1-1 0 0,-1 0 1 0 0,1 0 0 0 0,0 0 0 0 0,-1 0 0 0 0,1 0-1 0 0,-1 1 1 0 0,-1-2 0 0 0,0 1 14 0 0,0 0 0 0 0,0 0 0 0 0,1 0 0 0 0,-1 0 0 0 0,0 1 0 0 0,0-1 0 0 0,0 1 0 0 0,0-1 0 0 0,0 1 0 0 0,0 0 0 0 0,0 0 0 0 0,0 1 0 0 0,0-1 0 0 0,0 1 0 0 0,0-1 0 0 0,-4 2 0 0 0,3 0-42 0 0,1 0-1 0 0,-1 0 1 0 0,0 0 0 0 0,1 0 0 0 0,-1 0-1 0 0,1 1 1 0 0,0 0 0 0 0,-1 0-1 0 0,1 0 1 0 0,-4 5 0 0 0,3-2-53 0 0,0 0 0 0 0,0 1 1 0 0,0-1-1 0 0,1 1 0 0 0,0-1 0 0 0,0 1 0 0 0,1 0 1 0 0,0 0-1 0 0,0 1 0 0 0,0-1 0 0 0,1 0 1 0 0,0 0-1 0 0,0 9 0 0 0,2-7-18 0 0,0 1-1 0 0,0-1 1 0 0,1 1-1 0 0,0-1 1 0 0,1 0 0 0 0,0 0-1 0 0,0 0 1 0 0,8 13-1 0 0,-11-20-89 0 0,1 0 0 0 0,0-1 0 0 0,0 1 0 0 0,0 0 0 0 0,1-1 0 0 0,-1 1 0 0 0,0-1 0 0 0,1 1 0 0 0,-1-1 0 0 0,3 2 0 0 0,0 0 16 0 0,0 1 69 0 0,3-1 16 0 0,22 10 4 0 0,-22-10 111 0 0,5-2-168 0 0,1 0-54 0 0,31 2 78 0 0,-34-4-25 0 0,30-1-38 0 0,-30 1 12 0 0,0 2-300 0 0,1 1 171 0 0,-4 0-569 0 0,0-1 1 0 0,0-1 0 0 0,9 1 0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94 431 0 0,'0'0'552'0'0,"2"-9"-318"0"0,4-28 207 0 0,-4 27 95 0 0,-2 3 21 0 0,1 0-1492 0 0,0-16 6907 0 0,-3 35-4777 0 0,1 22-606 0 0,0 1 1 0 0,6 40-1 0 0,-1-14-121 0 0,-3-44-104 0 0,1 1 0 0 0,4 21 0 0 0,-6-37 315 0 0,13-4-591 0 0,35-8-7 0 0,-36 7-1 0 0,0 1-13 0 0,48-7-54 0 0,-52 8-13 0 0,1 1 0 0 0,-1 0 0 0 0,1 0 0 0 0,15 4 0 0 0,-18-3 0 0 0,-1 1 0 0 0,0-1 0 0 0,0 1 0 0 0,0 0 0 0 0,8 5 0 0 0,-12-6 9 0 0,1 0 0 0 0,-1 0 0 0 0,0 0-1 0 0,1 0 1 0 0,-1 1 0 0 0,0-1 0 0 0,0 0-1 0 0,0 1 1 0 0,0-1 0 0 0,0 1 0 0 0,-1-1-1 0 0,1 1 1 0 0,0 0 0 0 0,-1-1 0 0 0,1 1-1 0 0,-1-1 1 0 0,1 1 0 0 0,-1 0 0 0 0,0 0 0 0 0,1-1-1 0 0,-1 1 1 0 0,0 0 0 0 0,0-1 0 0 0,-1 1-1 0 0,1 0 1 0 0,0 0 0 0 0,-1-1 0 0 0,1 1-1 0 0,0 0 1 0 0,-1-1 0 0 0,-1 4 0 0 0,-2 3 51 0 0,0 0 1 0 0,0 0-1 0 0,0-1 0 0 0,-9 11 1 0 0,5-7-93 0 0,-1-1 0 0 0,-1 0 0 0 0,0 0 0 0 0,0-1 0 0 0,-1 0 0 0 0,-1-1 0 0 0,1 0 0 0 0,-1 0 0 0 0,-22 9 0 0 0,30-15-120 0 0,0-1 1 0 0,0 0-1 0 0,0 1 1 0 0,0-2-1 0 0,0 1 1 0 0,0 0-1 0 0,0-1 1 0 0,0 1-1 0 0,0-1 1 0 0,0 0-1 0 0,0-1 0 0 0,0 1 1 0 0,0-1-1 0 0,0 1 1 0 0,0-1-1 0 0,0-1 1 0 0,0 1-1 0 0,0 0 1 0 0,0-1-1 0 0,1 0 1 0 0,-1 0-1 0 0,0 0 1 0 0,1 0-1 0 0,0-1 1 0 0,-1 1-1 0 0,1-1 0 0 0,0 0 1 0 0,-3-4-1 0 0,-4-7-2241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95 975 0 0,'0'0'2126'0'0,"11"-6"-1129"0"0,31-16 174 0 0,-32 16 39 0 0,3 2-28 0 0,39-16-146 0 0,-39 15-63 0 0,1 1-12 0 0,43-9-65 0 0,-43 9-268 0 0,-2 3-116 0 0,2-2-346 0 0,-6 1 61 0 0,0 1 0 0 0,-1 0 1 0 0,17 0-1 0 0,30 0-175 0 0,-43 0-169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204 350 599 0 0,'0'0'1128'0'0,"-1"-3"-716"0"0,-2-3-44 0 0,0 0 0 0 0,0 0-1 0 0,0 1 1 0 0,-1-1 0 0 0,0 1-1 0 0,0 0 1 0 0,0 0-1 0 0,-9-7 1 0 0,10 9-206 0 0,1 1 0 0 0,-1 0-1 0 0,0 0 1 0 0,-1 0 0 0 0,1 1 0 0 0,0-1 0 0 0,0 1-1 0 0,-1-1 1 0 0,1 1 0 0 0,-1 0 0 0 0,1 0 0 0 0,-1 1-1 0 0,1-1 1 0 0,-1 1 0 0 0,0 0 0 0 0,1 0-1 0 0,-1 0 1 0 0,-5 1 0 0 0,5 0-96 0 0,-1 0-1 0 0,1 0 1 0 0,-1 1-1 0 0,1 0 1 0 0,-1 0-1 0 0,1 0 1 0 0,0 0-1 0 0,0 0 1 0 0,0 1-1 0 0,0 0 1 0 0,0 0-1 0 0,1 0 1 0 0,-1 0-1 0 0,1 1 1 0 0,0-1-1 0 0,0 1 1 0 0,0 0-1 0 0,0 0 1 0 0,1 0-1 0 0,-4 7 1 0 0,4-5-61 0 0,0-1 0 0 0,0 1 0 0 0,1-1 0 0 0,-1 1 0 0 0,1 0 0 0 0,0 0 0 0 0,1-1 0 0 0,0 1 0 0 0,-1 0 0 0 0,2 0 0 0 0,-1 0 0 0 0,1 0 0 0 0,0 0 0 0 0,0-1 0 0 0,0 1 0 0 0,4 7 0 0 0,-1-5-38 0 0,0 0 0 0 0,1 0 0 0 0,0-1 0 0 0,0 0 0 0 0,0 0-1 0 0,11 10 1 0 0,-12-14-39 0 0,6-5 12 0 0,-10 2 60 0 0,5-1-1 0 0,1 0-1 0 0,-1 0 1 0 0,0-1-1 0 0,0 1 1 0 0,0-1-1 0 0,0 0 1 0 0,7-5-1 0 0,-6 2 5 0 0,0 0 1 0 0,0-1-1 0 0,0 0 0 0 0,-1 0 0 0 0,6-8 0 0 0,-11 14-3 0 0,8-10 95 0 0,-4-2 23 0 0,14-35 2 0 0,-15 41-75 0 0,-1-1-1 0 0,1-1 1 0 0,-1 1-1 0 0,2-10 1 0 0,-2 6 6 0 0,1-2 45 0 0,3-17 60 0 0,-2-4 60 0 0,3-28-15 0 0,-1 6-28 0 0,-2 16-99 0 0,0-9 82 0 0,-2 21-84 0 0,-2 21 76 0 0,-3 17 126 0 0,1 37-43 0 0,2 1 0 0 0,8 61 0 0 0,-2-28-118 0 0,-3-28-162 0 0,8 85-1261 0 0,-8-125-1509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46.6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1 132 143 0 0,'0'-1'3623'0'0,"2"-8"-3471"0"0,-1 3 118 0 0,1 1 1 0 0,0-1-1 0 0,0 1 1 0 0,5-10-1 0 0,9-17 75 0 0,-12 24 487 0 0,0 1-600 0 0,14-23-20 0 0,-14 22 664 0 0,0 12-788 0 0,-4-4-86 0 0,2 2 14 0 0,0-1 0 0 0,-1 0 0 0 0,1 1 0 0 0,-1 0 0 0 0,0-1 0 0 0,1 1 0 0 0,-1 0 0 0 0,0 0-1 0 0,0-1 1 0 0,0 1 0 0 0,0 0 0 0 0,0 0 0 0 0,-1 0 0 0 0,1 0 0 0 0,-1 0 0 0 0,1 0 0 0 0,-1 1 0 0 0,0-1-1 0 0,0 3 1 0 0,0 14 284 0 0,-5 27 0 0 0,1-24-375 0 0,1 33 0 0 0,3-53-119 0 0,1 1-262 0 0,2 6-109 0 0,-2-7-126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69 599 0 0,'-4'4'66'0'0,"2"-3"111"0"0,1 0 0 0 0,-1 0 0 0 0,0-1 0 0 0,1 1 0 0 0,-1 0 0 0 0,0-1 0 0 0,0 0 0 0 0,1 1 0 0 0,-3-1 0 0 0,-2 1 381 0 0,6-1-475 0 0,0 1 0 0 0,-1-1 0 0 0,1 0 0 0 0,-1 0 0 0 0,1 0 1 0 0,-1 0-1 0 0,1 0 0 0 0,0 1 0 0 0,-1-1 0 0 0,1 0 0 0 0,-1 0 0 0 0,1 0 0 0 0,-1 0 1 0 0,1 0-1 0 0,-1-1 0 0 0,1 1 0 0 0,-1 0 0 0 0,1 0 0 0 0,0 0 0 0 0,-1 0 0 0 0,1 0 0 0 0,-1-1 1 0 0,1 1-1 0 0,-1 0 0 0 0,1 0 0 0 0,0-1 0 0 0,-1 1 0 0 0,1 0 0 0 0,0 0 0 0 0,-1-1 1 0 0,1 1-1 0 0,0 0 0 0 0,-1-1 0 0 0,1 1 0 0 0,0-1 0 0 0,0 1 0 0 0,0 0 0 0 0,-1-1 1 0 0,1 1-1 0 0,0-1 0 0 0,0 1 0 0 0,0-1 0 0 0,0 1 0 0 0,0-1 0 0 0,0 1 0 0 0,0 0 1 0 0,0-1-1 0 0,0 1 0 0 0,0-1 0 0 0,0 0 0 0 0,6-23 1595 0 0,-5 21-2047 0 0,1-4 1150 0 0,6 2-616 0 0,21-16-5 0 0,-22 16 240 0 0,1 8-340 0 0,24 7-37 0 0,-24-7 30 0 0,-5 2 1 0 0,10 18-32 0 0,-13-22-15 0 0,1 1-1 0 0,-1 0 1 0 0,1 0-1 0 0,-1 0 1 0 0,0-1 0 0 0,0 1-1 0 0,0 0 1 0 0,0 0-1 0 0,0 3 1 0 0,-1-2 31 0 0,1 0-1 0 0,-1 0 1 0 0,0 0 0 0 0,0 0 0 0 0,0 0 0 0 0,0 0 0 0 0,-1 0-1 0 0,1 0 1 0 0,-1 0 0 0 0,0-1 0 0 0,0 1 0 0 0,0-1 0 0 0,0 1-1 0 0,0-1 1 0 0,0 0 0 0 0,-1 0 0 0 0,1 0 0 0 0,-1 0-1 0 0,1 0 1 0 0,-1 0 0 0 0,0-1 0 0 0,0 1 0 0 0,0-1 0 0 0,0 0-1 0 0,0 0 1 0 0,0 0 0 0 0,0 0 0 0 0,0-1 0 0 0,0 1 0 0 0,0-1-1 0 0,-5 0 1 0 0,7 0-4 0 0,-1 0 0 0 0,1 0 0 0 0,-1 0 0 0 0,0-1 1 0 0,1 1-1 0 0,-1 0 0 0 0,0-1 0 0 0,1 1 0 0 0,-1-1 0 0 0,1 0 0 0 0,-1 0 0 0 0,1 1 0 0 0,0-1 0 0 0,-1 0 0 0 0,1 0 0 0 0,0 0 0 0 0,-1 0 0 0 0,1-1 0 0 0,0 1 0 0 0,0 0 0 0 0,0 0 0 0 0,0-1 0 0 0,0 1 0 0 0,1-1 0 0 0,-2-1 0 0 0,-1-2 31 0 0,1 0 0 0 0,0 0-1 0 0,0-1 1 0 0,-1-9-1 0 0,2 11 0 0 0,1-1-10 0 0,1-18-58 0 0,0 17-71 0 0,6 0-4 0 0,23-16 50 0 0,-22 16-38 0 0,-3 10 1 0 0,17 13 42 0 0,-15-10-19 0 0,1 16 31 0 0,-9-18 9 0 0,0-2-6 0 0,-3 10-308 0 0,4-12 273 0 0,0-1 0 0 0,0 0 0 0 0,-1 0 0 0 0,1 1 0 0 0,0-1 0 0 0,0 0 0 0 0,0 0 0 0 0,0 0 0 0 0,-1 1 0 0 0,1-1 0 0 0,0 0 0 0 0,0 0 0 0 0,-1 0-1 0 0,1 0 1 0 0,0 1 0 0 0,0-1 0 0 0,-1 0 0 0 0,1 0 0 0 0,0 0 0 0 0,-1 0 0 0 0,1 0 0 0 0,0 0 0 0 0,0 0 0 0 0,-1 0 0 0 0,1 0 0 0 0,0 0 0 0 0,-1 0 0 0 0,1 0 0 0 0,0 0 0 0 0,0 0 0 0 0,-1 0 0 0 0,1 0 0 0 0,0 0 0 0 0,-1 0 0 0 0,1 0 0 0 0,0-1 0 0 0,0 1-1 0 0,-1 0 1 0 0,1 0 0 0 0,0 0 0 0 0,-11-8-804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28 1583 0 0,'0'0'68'0'0,"0"-5"2"0"0,3-18 1051 0 0,-16 36 816 0 0,7 5-1414 0 0,1 0-1 0 0,1-1 0 0 0,0 1 0 0 0,1 1 0 0 0,0 23 0 0 0,1-18-259 0 0,-8 104 575 0 0,9-102-466 0 0,2 0-1 0 0,6 46 0 0 0,-7-71-348 0 0,1 0-1 0 0,-1 0 0 0 0,0 0 1 0 0,0 0-1 0 0,0 0 1 0 0,1 0-1 0 0,-1-1 0 0 0,1 1 1 0 0,-1 0-1 0 0,1 0 0 0 0,-1 0 1 0 0,2 1-1 0 0,-2-2 98 0 0,0 0 1 0 0,1 1-1 0 0,-1-1 0 0 0,0 1 0 0 0,0-1 1 0 0,1 0-1 0 0,-1 1 0 0 0,0-1 1 0 0,0 1-1 0 0,0-1 0 0 0,0 1 0 0 0,0-1 1 0 0,1 1-1 0 0,-1-1 0 0 0,0 0 0 0 0,0 1 1 0 0,0-1-1 0 0,0 2 0 0 0,10-6 48 0 0,34-9-9 0 0,-33 10 133 0 0,-2-3-208 0 0,27-16-13 0 0,-18 14 3 0 0,16-6-47 0 0,-15 9 16 0 0,25-2-45 0 0,-44 6 0 0 0,1 1 0 0 0,0 0 0 0 0,0 0 0 0 0,-1 0 0 0 0,1-1 0 0 0,0 1 0 0 0,0 0 0 0 0,0 0 0 0 0,-1 0-1 0 0,1 0 1 0 0,0 0 0 0 0,0 1 0 0 0,-1-1 0 0 0,1 0 0 0 0,0 0 0 0 0,0 0 0 0 0,-1 1 0 0 0,1-1 0 0 0,0 0 0 0 0,-1 1-1 0 0,1-1 1 0 0,1 1 0 0 0,27 17-26 0 0,-16-8-53 0 0,8 11-15 0 0,-20-20 92 0 0,0 0-1 0 0,1 0 1 0 0,-1 0 0 0 0,0 0 0 0 0,-1 0-1 0 0,1 0 1 0 0,0 0 0 0 0,0 0-1 0 0,0 0 1 0 0,-1 0 0 0 0,1 1 0 0 0,0-1-1 0 0,-1 0 1 0 0,1 0 0 0 0,-1 1-1 0 0,1 1 1 0 0,0 1-7 0 0,0 0 12 0 0,1 0 0 0 0,-1 0 0 0 0,0 0 0 0 0,0 1 0 0 0,-1-1 0 0 0,1 0 0 0 0,-1 0 0 0 0,0 0 0 0 0,0 1 0 0 0,0-1 0 0 0,-1 0 0 0 0,0 0 1 0 0,1 0-1 0 0,-2 0 0 0 0,1 0 0 0 0,0 0 0 0 0,-1 0 0 0 0,1 0 0 0 0,-1 0 0 0 0,0 0 0 0 0,0-1 0 0 0,-4 5 0 0 0,2-3 64 0 0,1-1 0 0 0,-1 0 0 0 0,0 0 0 0 0,0 0 0 0 0,0 0 0 0 0,-1-1 0 0 0,1 1 0 0 0,-1-1 1 0 0,0 0-1 0 0,0-1 0 0 0,0 1 0 0 0,0-1 0 0 0,0 0 0 0 0,0 0 0 0 0,-1-1 0 0 0,1 1 0 0 0,-1-1 0 0 0,-6 0 0 0 0,-7 0 57 0 0,1-1 0 0 0,0 0 0 0 0,0-2 1 0 0,-24-4-1 0 0,24 2-621 0 0,12-1-314 0 0,4 3 635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3 3679 0 0,'-2'-1'3362'0'0,"2"0"-3297"0"0,-1 1 0 0 0,1 0 0 0 0,-1 0 0 0 0,1 0 1 0 0,-1 0-1 0 0,1-1 0 0 0,-1 1 0 0 0,1 0 0 0 0,-1 0 1 0 0,1 0-1 0 0,-1 0 0 0 0,1 0 0 0 0,-1 0 0 0 0,1 1 0 0 0,-1-1 1 0 0,1 0-1 0 0,-1 0 0 0 0,1 0 0 0 0,-1 0 0 0 0,1 1 0 0 0,-1-1 1 0 0,1 0-1 0 0,0 0 0 0 0,-1 1 0 0 0,1-1 0 0 0,-1 0 1 0 0,1 1-1 0 0,-1 0 0 0 0,-1 1 134 0 0,0 0-1 0 0,1 0 1 0 0,-1 0 0 0 0,1 1 0 0 0,0-1-1 0 0,-2 4 1 0 0,-2 8 640 0 0,-6 22 0 0 0,10-31-681 0 0,-21 106 703 0 0,21-107-1015 0 0,1-2-92 0 0,1 1 83 0 0,-1 2-119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1 117 287 0 0,'1'-6'209'0'0,"0"0"0"0"0,1 0-1 0 0,0 1 1 0 0,0-1 0 0 0,6-10-1 0 0,-5 9 30 0 0,-2 4 120 0 0,4-2-4 0 0,12-17-28 0 0,-12 17 606 0 0,5 0-682 0 0,31-15-24 0 0,-30 15 378 0 0,0 6-464 0 0,32 4-4 0 0,-32-4-12 0 0,-4 4-42 0 0,21 15 6 0 0,-27-19-82 0 0,0 0-1 0 0,-1-1 1 0 0,1 1 0 0 0,0-1 0 0 0,0 1-1 0 0,0 0 1 0 0,-1 0 0 0 0,1-1 0 0 0,0 1 0 0 0,-1 0-1 0 0,2 2 1 0 0,0 0 6 0 0,0 1 0 0 0,0-1 0 0 0,0 1 0 0 0,0 0 0 0 0,-1 0 0 0 0,0 0 0 0 0,0 0 0 0 0,0 0 0 0 0,0 0 0 0 0,0 1 0 0 0,-1-1 0 0 0,0 0 0 0 0,0 0 0 0 0,0 0 0 0 0,0 1 0 0 0,-1-1 0 0 0,0 5 0 0 0,-2-2 43 0 0,0-1-1 0 0,0 1 1 0 0,0-1 0 0 0,-1 1-1 0 0,0-1 1 0 0,0 0-1 0 0,-8 9 1 0 0,10-14-29 0 0,1 1 1 0 0,-1 0-1 0 0,1-1 1 0 0,-1 1-1 0 0,0-1 1 0 0,0 1-1 0 0,1-1 1 0 0,-1 0-1 0 0,0 0 1 0 0,0 0-1 0 0,0 0 1 0 0,0 0-1 0 0,-1 0 1 0 0,1-1-1 0 0,0 1 1 0 0,0-1-1 0 0,0 1 1 0 0,0-1-1 0 0,-1 0 1 0 0,1 0-1 0 0,0 0 1 0 0,0 0-1 0 0,-1 0 1 0 0,1-1-1 0 0,0 1 1 0 0,0-1-1 0 0,0 1 1 0 0,-4-2-1 0 0,5 2-20 0 0,1-1 0 0 0,-1 1-1 0 0,1 0 1 0 0,-1 0-1 0 0,1-1 1 0 0,-1 1-1 0 0,0 0 1 0 0,1-1 0 0 0,-1 1-1 0 0,1-1 1 0 0,0 1-1 0 0,-1 0 1 0 0,1-1-1 0 0,-1 1 1 0 0,1-1 0 0 0,0 0-1 0 0,-1 1 1 0 0,1-1-1 0 0,0 1 1 0 0,-1-1 0 0 0,1 1-1 0 0,0-1 1 0 0,0 0-1 0 0,0 1 1 0 0,-1-1-1 0 0,1 1 1 0 0,0-1 0 0 0,0 0-1 0 0,0 1 1 0 0,0-1-1 0 0,0 0 1 0 0,0 1-1 0 0,1-1 1 0 0,-1 0 0 0 0,0 1-1 0 0,0-1 1 0 0,0 1-1 0 0,0-1 1 0 0,1 0 0 0 0,-1 1-1 0 0,0-1 1 0 0,1 1-1 0 0,-1-1 1 0 0,0 1-1 0 0,1-1 1 0 0,-1 1 0 0 0,1-1-1 0 0,0 0 1 0 0,-1 1-81 0 0,11 2-196 0 0,30 9 242 0 0,-30-9-38 0 0,-5 4 1 0 0,20 20 42 0 0,-24-24 33 0 0,0 1 0 0 0,0 0 0 0 0,-1-1 0 0 0,1 1 0 0 0,-1 0 0 0 0,0 0 0 0 0,0 0 0 0 0,0 0 0 0 0,0 0 1 0 0,0 0-1 0 0,0 0 0 0 0,-1 0 0 0 0,0 0 0 0 0,1 1 0 0 0,-1-1 0 0 0,-1 0 0 0 0,1 0 0 0 0,0 0 0 0 0,-1 0 0 0 0,1 1 0 0 0,-1-1 1 0 0,0 0-1 0 0,0 0 0 0 0,0 0 0 0 0,-1 0 0 0 0,1-1 0 0 0,-1 1 0 0 0,1 0 0 0 0,-1-1 0 0 0,-4 5 0 0 0,4-4 39 0 0,-1 0 0 0 0,0 0 0 0 0,1 0-1 0 0,-1 0 1 0 0,-1-1 0 0 0,1 1 0 0 0,0-1-1 0 0,-1 0 1 0 0,1 0 0 0 0,-7 2 0 0 0,8-3-28 0 0,-1 0 1 0 0,1 0 0 0 0,-1-1 0 0 0,1 1 0 0 0,-1-1 0 0 0,1 0 0 0 0,-1 0 0 0 0,1 0 0 0 0,-1 0 0 0 0,1 0 0 0 0,-1 0 0 0 0,0-1 0 0 0,1 1 0 0 0,0-1 0 0 0,-1 0-1 0 0,-4-2 1 0 0,4 2-96 0 0,-9-7-1668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257 167 655 0 0,'0'0'2018'0'0,"0"0"-1941"0"0,0-1-1 0 0,0 1 1 0 0,0-1 0 0 0,0 1 0 0 0,0-1 0 0 0,0 1-1 0 0,0-1 1 0 0,-1 1 0 0 0,1-1 0 0 0,0 1 0 0 0,0-1-1 0 0,0 1 1 0 0,0 0 0 0 0,-1-1 0 0 0,1 1 0 0 0,0-1-1 0 0,-1 1 1 0 0,1 0 0 0 0,-1-1 0 0 0,-14-6 1245 0 0,13 6-1233 0 0,1 0 1 0 0,-1 1 0 0 0,1-1 0 0 0,-1 0 0 0 0,0 1 0 0 0,1-1 0 0 0,-1 1 0 0 0,0-1 0 0 0,0 1-1 0 0,0 0 1 0 0,1 0 0 0 0,-1-1 0 0 0,0 1 0 0 0,0 1 0 0 0,-2-1 0 0 0,-10 3 404 0 0,-83 22 806 0 0,71-16-1266 0 0,-40 10 16 0 0,66-19-50 0 0,0 0 0 0 0,0 0-1 0 0,0 0 1 0 0,0 0-1 0 0,0 0 1 0 0,0 0-1 0 0,-1 0 1 0 0,1 0 0 0 0,0 1-1 0 0,0-1 1 0 0,0 0-1 0 0,0 0 1 0 0,0 0 0 0 0,-1 0-1 0 0,1 0 1 0 0,0 0-1 0 0,0 0 1 0 0,0 0-1 0 0,0-1 1 0 0,0 1 0 0 0,0 0-1 0 0,-1 0 1 0 0,1 0-1 0 0,0 0 1 0 0,0 0 0 0 0,0 0-1 0 0,0 0 1 0 0,0 0-1 0 0,0 0 1 0 0,-1 0-1 0 0,1 0 1 0 0,0 0 0 0 0,0-1-1 0 0,0 1 1 0 0,0 0-1 0 0,0 0 1 0 0,0 0-1 0 0,0 0 1 0 0,0 0 0 0 0,0 0-1 0 0,0 0 1 0 0,0-1-1 0 0,0 1 1 0 0,-1 0 0 0 0,1 0-1 0 0,0 0 1 0 0,0 0-1 0 0,0 0 1 0 0,0-1-1 0 0,0 1 1 0 0,0 0 0 0 0,0 0-1 0 0,0 0 1 0 0,5-12-43 0 0,-2 5 26 0 0,2 0-26 0 0,16-23 32 0 0,-1-2 11 0 0,1-5 0 0 0,-15 24 1 0 0,-4 9 10 0 0,0 0-1 0 0,0 0 1 0 0,1 0-1 0 0,0 0 1 0 0,4-5-1 0 0,12-15 56 0 0,-15 18 620 0 0,6 10-616 0 0,28 16 15 0 0,-37-19-80 0 0,1 0 0 0 0,-1 0 0 0 0,0 0 0 0 0,0 0 0 0 0,0 0 0 0 0,-1 0 0 0 0,1 0 0 0 0,0 1 0 0 0,0-1 0 0 0,-1 0 0 0 0,1 0 0 0 0,-1 1 0 0 0,1-1 0 0 0,-1 1 0 0 0,1-1 0 0 0,-1 0 0 0 0,0 1 0 0 0,0-1 0 0 0,1 1 0 0 0,-1-1 0 0 0,0 1 0 0 0,-1-1 0 0 0,1 0 0 0 0,0 1 0 0 0,0-1 0 0 0,-1 3 0 0 0,0 3 5 0 0,-1 53-170 0 0,-15 76 1 0 0,14-114-126 0 0,3-21 255 0 0,0-1-32 0 0,0 1 0 0 0,0-1 0 0 0,-1 0 0 0 0,1 1 0 0 0,0-1-1 0 0,0 0 1 0 0,0 1 0 0 0,0-1 0 0 0,0 0 0 0 0,0 1 0 0 0,0-1 0 0 0,0 0 0 0 0,0 1-1 0 0,0-1 1 0 0,0 1 0 0 0,0-1 0 0 0,0 0 0 0 0,0 1 0 0 0,0-1 0 0 0,0 0 0 0 0,0 1-1 0 0,0-1 1 0 0,1 0 0 0 0,-1 1 0 0 0,0-1 0 0 0,0 0 0 0 0,0 1 0 0 0,1-1 0 0 0,-1 0-1 0 0,0 0 1 0 0,0 1 0 0 0,1-1 0 0 0,-1 0 0 0 0,0 0 0 0 0,1 1 0 0 0,-1-1 0 0 0,0 0-1 0 0,1 0 1 0 0,-1 0 0 0 0,1 1 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58 414 287 0 0,'-3'3'44'0'0,"3"-3"182"0"0,-2 1-99 0 0,0 0 0 0 0,0-1 0 0 0,1 1 1 0 0,-1 0-1 0 0,0 0 0 0 0,1 1 0 0 0,-1-1 0 0 0,1 0 0 0 0,-2 2 1 0 0,-6 4 500 0 0,-19 22 12081 0 0,66-36-13126 0 0,-29 5 69 0 0,0-2 509 0 0,47-20-126 0 0,-16 5-467 0 0,-30 15-31 0 0,4-1 71 0 0,66-26 413 0 0,-11 5 215 0 0,4-2 4 0 0,1 0-1 0 0,1 1-14 0 0,-19 7-113 0 0,-26 10 7 0 0,33-13 28 0 0,-31 11 11 0 0,35-11 2 0 0,-34 12-5 0 0,33-9-23 0 0,-34 10-11 0 0,29-10-1 0 0,-32 11 2 0 0,53-17 132 0 0,-8 4 0 0 0,-9 2-28 0 0,-24 10-114 0 0,-31 7 0 0 0,2 1 0 0 0,35-7 0 0 0,-35 6 107 0 0,-5 3-186 0 0,1 0 0 0 0,-1-1 1 0 0,8-1-1 0 0,-4 0-9 0 0,-1 1 507 0 0,-11 3-454 0 0,0 0-104 0 0,0 0 0 0 0,0 0 1 0 0,-1 0-1 0 0,1-1 0 0 0,0 1 0 0 0,-1 0 0 0 0,1-1 0 0 0,-1 1 0 0 0,0 0 0 0 0,1-1 0 0 0,-1 0 0 0 0,0 1 1 0 0,0-1-1 0 0,0 0 0 0 0,0 0 0 0 0,0 0 0 0 0,0-1 0 0 0,0 1 0 0 0,-5 1 0 0 0,4-1-57 0 0,2-1-10 0 0,0 0 1 0 0,0 1-1 0 0,0-1 1 0 0,0 0-1 0 0,1 0 1 0 0,-1 0-1 0 0,0 0 1 0 0,0 0-1 0 0,0 0 1 0 0,0 0-1 0 0,0 0 1 0 0,0 0-1 0 0,0 0 1 0 0,0 0-1 0 0,-1-1 1 0 0,-6 0-1725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81 159 143 0 0,'-3'3'174'0'0,"-1"-1"0"0"0,1 1 0 0 0,-1-1-1 0 0,0 0 1 0 0,0 0 0 0 0,0 0-1 0 0,0-1 1 0 0,0 1 0 0 0,0-1-1 0 0,-1 0 1 0 0,1 0 0 0 0,0-1-1 0 0,-1 1 1 0 0,-6-1 0 0 0,11 0-112 0 0,-1 0 0 0 0,0 0 1 0 0,1 0-1 0 0,-1 0 0 0 0,1-1 1 0 0,-1 1-1 0 0,0 0 0 0 0,1 0 0 0 0,-1-1 1 0 0,1 1-1 0 0,-1 0 0 0 0,1-1 1 0 0,-1 1-1 0 0,1-1 0 0 0,-1 1 0 0 0,1-1 1 0 0,0 1-1 0 0,-1-1 0 0 0,1 1 1 0 0,0-1-1 0 0,-1 1 0 0 0,1-1 1 0 0,0 1-1 0 0,-1-1 0 0 0,1 1 0 0 0,0-1 1 0 0,0 0-1 0 0,0 1 0 0 0,0-1 1 0 0,0 1-1 0 0,0-2 0 0 0,-1-16 745 0 0,1 17-926 0 0,0-5 784 0 0,4-1-445 0 0,14-22-41 0 0,-14 22 309 0 0,4 1-343 0 0,24-19-1 0 0,-24 19 432 0 0,1 7-437 0 0,1 1-98 0 0,-4-1 4 0 0,0 0 0 0 0,0-1 0 0 0,10 1 0 0 0,-14 2 59 0 0,9 9-1 0 0,-11-11-94 0 0,1 0 0 0 0,0 0 0 0 0,-1-1 0 0 0,1 1 0 0 0,-1 0 1 0 0,1 0-1 0 0,-1 0 0 0 0,1 0 0 0 0,-1 0 0 0 0,0 0 0 0 0,1 0 0 0 0,-1 0 0 0 0,0-1 0 0 0,0 1 0 0 0,0 0 0 0 0,0 0 0 0 0,0 2 0 0 0,1 1 21 0 0,-1 1 0 0 0,0-1-1 0 0,1 0 1 0 0,-2 1 0 0 0,1-1-1 0 0,0 1 1 0 0,-1-1-1 0 0,0 0 1 0 0,0 1-1 0 0,0-1 1 0 0,0 0-1 0 0,-1 0 1 0 0,0 1-1 0 0,0-1 1 0 0,-2 3-1 0 0,2-2 16 0 0,-1-1-1 0 0,0 0 1 0 0,0 0-1 0 0,0 0 0 0 0,-1 0 1 0 0,1 0-1 0 0,-1-1 1 0 0,0 0-1 0 0,0 0 1 0 0,0 0-1 0 0,-8 4 0 0 0,10-6-5 0 0,0 0-1 0 0,-1-1 0 0 0,1 0 0 0 0,0 1 0 0 0,-1-1 0 0 0,1 0 1 0 0,0 0-1 0 0,-1 0 0 0 0,1-1 0 0 0,0 1 0 0 0,0-1 0 0 0,-1 1 1 0 0,1-1-1 0 0,0 0 0 0 0,0 1 0 0 0,0-1 0 0 0,0 0 0 0 0,-1 0 1 0 0,2-1-1 0 0,-1 1 0 0 0,0 0 0 0 0,0-1 0 0 0,0 1 0 0 0,0-1 1 0 0,1 0-1 0 0,-1 1 0 0 0,1-1 0 0 0,0 0 0 0 0,-1 0 0 0 0,1 0 1 0 0,0 0-1 0 0,0 0 0 0 0,0 0 0 0 0,-1-3 0 0 0,0 0 14 0 0,1 3-34 0 0,0 1-1 0 0,0-1 1 0 0,0 0 0 0 0,0 0-1 0 0,1 0 1 0 0,-1 0-1 0 0,1 0 1 0 0,-1 0-1 0 0,1 0 1 0 0,0-3 0 0 0,-3-24 54 0 0,3 1-8 0 0,4 14-108 0 0,9-20-52 0 0,-10 25-2 0 0,4 2 18 0 0,21-22 52 0 0,-21 22-30 0 0,2 7 3 0 0,-9 0 55 0 0,6 1-5 0 0,0 0-1 0 0,1 0 1 0 0,10 3 0 0 0,-16-3 2 0 0,1 0 0 0 0,0 0 0 0 0,0 0-1 0 0,-1 0 1 0 0,1 0 0 0 0,-1 0 0 0 0,1 1 0 0 0,-1-1 0 0 0,1 0 0 0 0,-1 1 0 0 0,0-1 0 0 0,0 1 0 0 0,2 1 0 0 0,-1 2 14 0 0,1-1-1 0 0,-1 0 1 0 0,0 1-1 0 0,0-1 1 0 0,-1 1-1 0 0,1-1 1 0 0,-1 1-1 0 0,0 0 1 0 0,0 0-1 0 0,-1-1 1 0 0,1 1-1 0 0,-1 0 1 0 0,0 0-1 0 0,0 0 1 0 0,-1 0-1 0 0,1 0 1 0 0,-1-1-1 0 0,0 1 1 0 0,-2 5-1 0 0,1-4 7 0 0,0-1-1 0 0,-1 0 0 0 0,1 0 0 0 0,-1 0 0 0 0,0-1 0 0 0,0 1 1 0 0,-1 0-1 0 0,0-1 0 0 0,1 0 0 0 0,-1 0 0 0 0,0 0 0 0 0,-1-1 1 0 0,1 1-1 0 0,-1-1 0 0 0,0 0 0 0 0,-8 4 0 0 0,10-6-99 0 0,1 0 0 0 0,-1-1-1 0 0,0 1 1 0 0,1-1 0 0 0,-1 1-1 0 0,0-1 1 0 0,1 0 0 0 0,-1 0-1 0 0,0-1 1 0 0,0 1 0 0 0,1 0-1 0 0,-1-1 1 0 0,0 0 0 0 0,1 1-1 0 0,-1-1 1 0 0,1 0 0 0 0,-1 0-1 0 0,1-1 1 0 0,-1 1 0 0 0,1 0-1 0 0,-4-4 1 0 0,-2-8-5716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221 33 143 0 0,'0'0'3714'0'0,"-2"-1"-2850"0"0,-19-11 1585 0 0,17 9-2164 0 0,0 1-1 0 0,-1-1 1 0 0,1 1-1 0 0,-1 0 0 0 0,-5-2 1 0 0,5 3-157 0 0,1 0 1 0 0,-1 0-1 0 0,1 1 1 0 0,-1-1-1 0 0,0 1 1 0 0,1 0-1 0 0,-1 1 1 0 0,0-1-1 0 0,1 1 1 0 0,-1 0-1 0 0,1 0 1 0 0,-1 0-1 0 0,1 1 1 0 0,-6 2-1 0 0,4-2-51 0 0,1 2 0 0 0,0-1 0 0 0,0 0 0 0 0,1 1 0 0 0,-1 0 0 0 0,1 0-1 0 0,0 0 1 0 0,0 1 0 0 0,0 0 0 0 0,-3 5 0 0 0,1-2-11 0 0,1 1-1 0 0,1 0 1 0 0,-1 1 0 0 0,2-1-1 0 0,-1 1 1 0 0,1-1 0 0 0,1 1-1 0 0,0 0 1 0 0,0 0-1 0 0,1 0 1 0 0,0 0 0 0 0,1 16-1 0 0,1-17 96 0 0,1 1-1 0 0,5 16 1 0 0,-6-25-143 0 0,-1 1 1 0 0,1-1 0 0 0,-1 1 0 0 0,1-1-1 0 0,-1 1 1 0 0,1-1 0 0 0,0 0 0 0 0,0 1-1 0 0,0-1 1 0 0,0 0 0 0 0,0 0 0 0 0,0 0-1 0 0,0 0 1 0 0,2 2 0 0 0,1 0 34 0 0,-1 1 114 0 0,3-1-7 0 0,20 8-7 0 0,-19-8 143 0 0,3-2-185 0 0,30 0-14 0 0,-30-1-1 0 0,-2-1-16 0 0,34-6-85 0 0,2-6-111 0 0,-35 11-60 0 0,-2-6-1859 0 0,22-22 521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 3079 0 0,'0'0'135'0'0,"-2"1"-2"0"0,-5 7 600 0 0,0 1-1 0 0,0 0 0 0 0,1 0 0 0 0,-8 15 1 0 0,-19 45 1892 0 0,22-45-1874 0 0,1-4-1009 0 0,2 0 1 0 0,0 0 0 0 0,-8 38-1 0 0,14-41-3154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1351 0 0,'0'0'1246'0'0,"0"2"-889"0"0,8 89 1905 0 0,0 5-1231 0 0,-11-7-968 0 0,3-88-166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2039 0 0,'-14'-5'2897'0'0,"8"6"860"0"0,8 4-955 0 0,0-1-2120 0 0,0 0 0 0 0,0 0-1 0 0,-1 0 1 0 0,1 0-1 0 0,-1 1 1 0 0,0-1-1 0 0,-1 1 1 0 0,1-1 0 0 0,-1 7-1 0 0,-1 69 1560 0 0,-1-19-825 0 0,10 88-1 0 0,8 184-35 0 0,-15-234-1096 0 0,6 100 324 0 0,0-50-297 0 0,-7-142-305 0 0,29 376 349 0 0,-15-304-248 0 0,12 97 87 0 0,23 198 288 0 0,-34-276-332 0 0,14 131 74 0 0,-9-43-146 0 0,13 192 255 0 0,-9 5 131 0 0,-18-146-203 0 0,0-9-141 0 0,4-101-122 0 0,29 306 79 0 0,-24-233-81 0 0,-9-85 61 0 0,0 89 93 0 0,-6-192-126 0 0,2 80 186 0 0,-2-58-186 0 0,-1-27 2 0 0,0 1 0 0 0,1-1 0 0 0,1 10 0 0 0,5 36 113 0 0,-6-48-118 0 0,0-1 1 0 0,0 1-1 0 0,0 0 0 0 0,-1-1 1 0 0,0 6-1 0 0,0-6 0 0 0,0 0 1 0 0,0 0-1 0 0,1 0 0 0 0,0 1 1 0 0,0 6-1 0 0,0 1 6 0 0,0-11-19 0 0,0 0 0 0 0,0-1 0 0 0,0 1 1 0 0,-1 0-1 0 0,1-1 0 0 0,0 1 0 0 0,0 0 1 0 0,0-1-1 0 0,1 1 0 0 0,-1 0 0 0 0,0-1 1 0 0,0 1-1 0 0,0 0 0 0 0,0-1 0 0 0,1 1 0 0 0,-1-1 1 0 0,0 1-1 0 0,0 0 0 0 0,1-1 0 0 0,-1 1 1 0 0,1-1-1 0 0,0 2 0 0 0,-1 4 29 0 0,0-1-10 0 0,5 0 0 0 0,-5-5-25 0 0,0 0-1 0 0,0 1 1 0 0,1-1-1 0 0,-1 0 1 0 0,0 0-1 0 0,0 0 1 0 0,1 0-1 0 0,-1 1 1 0 0,0-1-1 0 0,0 0 1 0 0,0 0-1 0 0,1 1 1 0 0,-1-1-1 0 0,0 0 0 0 0,0 0 1 0 0,0 1-1 0 0,0-1 1 0 0,0 0-1 0 0,1 0 1 0 0,-1 1-1 0 0,0-1 1 0 0,0 0-1 0 0,0 1 1 0 0,0-1-1 0 0,5 11-1 0 0,-5 34 75 0 0,-1-37-58 0 0,1-1 0 0 0,0 0 0 0 0,0 0 1 0 0,1 8-1 0 0,1 10 14 0 0,-2-18-20 0 0,0 1 0 0 0,0 0 0 0 0,-1-1-1 0 0,0 1 1 0 0,0 0 0 0 0,-5 14 0 0 0,-12 1 180 0 0,18-22-175 0 0,-1 0 1 0 0,0 0 0 0 0,0 0 0 0 0,0 0-1 0 0,0 0 1 0 0,0 0 0 0 0,0 0 0 0 0,0-1-1 0 0,0 1 1 0 0,0 0 0 0 0,0-1 0 0 0,-1 1-1 0 0,1-1 1 0 0,0 1 0 0 0,0-1-1 0 0,-1 0 1 0 0,1 1 0 0 0,0-1 0 0 0,0 0-1 0 0,-1 0 1 0 0,1 0 0 0 0,0 0 0 0 0,-1 0-1 0 0,1 0 1 0 0,0 0 0 0 0,-1 0 0 0 0,1-1-1 0 0,-2 0 1 0 0,1 1 2 0 0,0-1-1 0 0,1 1 1 0 0,-1 0 0 0 0,0-1-1 0 0,0 1 1 0 0,0 0 0 0 0,1 0-1 0 0,-1 0 1 0 0,-2 1 0 0 0,2-1-15 0 0,1 0-1 0 0,0 0 1 0 0,0 1 0 0 0,0-1 0 0 0,0 0-1 0 0,0 0 1 0 0,0 0 0 0 0,0 0 0 0 0,0 0 0 0 0,0-1-1 0 0,-1 1 1 0 0,1 0 0 0 0,0 0 0 0 0,0-1 0 0 0,0 1-1 0 0,0-1 1 0 0,0 1 0 0 0,0-1 0 0 0,0 1-1 0 0,0-1 1 0 0,1 0 0 0 0,-1 1 0 0 0,0-1 0 0 0,0 0-1 0 0,0 0 1 0 0,1 1 0 0 0,-1-1 0 0 0,0 0-1 0 0,1 0 1 0 0,-2-1 0 0 0,1-2-2 0 0,-1 0 0 0 0,1-1 0 0 0,0 1 0 0 0,0-1-1 0 0,0 1 1 0 0,0-1 0 0 0,1 1 0 0 0,0-1 0 0 0,-1 1 0 0 0,2-1 0 0 0,-1 1 0 0 0,1-1-1 0 0,-1 1 1 0 0,1-1 0 0 0,1 1 0 0 0,0-5 0 0 0,0 4 1 0 0,1-1-1 0 0,-1 1 1 0 0,1-1 0 0 0,0 1-1 0 0,0 0 1 0 0,0 0 0 0 0,1 0-1 0 0,0 1 1 0 0,0-1 0 0 0,0 1-1 0 0,8-6 1 0 0,-6 5-14 0 0,0 1-1 0 0,1 0 1 0 0,0 0 0 0 0,0 0-1 0 0,11-3 1 0 0,-15 6 7 0 0,0 0 0 0 0,1 0-1 0 0,-1 1 1 0 0,0-1 0 0 0,1 1 0 0 0,-1 0-1 0 0,1 0 1 0 0,-1 0 0 0 0,0 1 0 0 0,1-1-1 0 0,-1 1 1 0 0,0-1 0 0 0,1 1 0 0 0,-1 0-1 0 0,3 2 1 0 0,0 0 4 0 0,0-1 0 0 0,-1 1 0 0 0,1 0 0 0 0,-1 1 0 0 0,0-1 0 0 0,0 1 0 0 0,0 0 0 0 0,6 7 0 0 0,-8-7 0 0 0,0 0 0 0 0,-1 0 0 0 0,1 1 0 0 0,-1-1 0 0 0,0 0 0 0 0,0 1 0 0 0,0 0 0 0 0,-1-1 0 0 0,0 1 0 0 0,0 0 0 0 0,1 8 0 0 0,-1 0 10 0 0,0 0-1 0 0,-1 0 1 0 0,-1 0 0 0 0,0 0 0 0 0,-1-1-1 0 0,-3 15 1 0 0,3-19-4 0 0,0 0-1 0 0,-1-1 1 0 0,0 1 0 0 0,0-1-1 0 0,-1 1 1 0 0,1-1 0 0 0,-2 0-1 0 0,1-1 1 0 0,-1 1 0 0 0,0-1-1 0 0,-6 6 1 0 0,9-10-4 0 0,0-1-1 0 0,0 0 1 0 0,-1 0 0 0 0,1 0-1 0 0,-1 0 1 0 0,1 0 0 0 0,0 0-1 0 0,-1-1 1 0 0,1 1 0 0 0,-1-1 0 0 0,0 0-1 0 0,1 0 1 0 0,-1 0 0 0 0,1 0-1 0 0,-1 0 1 0 0,1 0 0 0 0,-1-1-1 0 0,-3 0 1 0 0,2 0 1 0 0,0 0 0 0 0,0 0 0 0 0,-1-1 0 0 0,1 1 0 0 0,0-1-1 0 0,0 0 1 0 0,1 0 0 0 0,-1 0 0 0 0,0-1 0 0 0,-4-3 0 0 0,3 0-5 0 0,-1 0-1 0 0,1 0 1 0 0,0-1-1 0 0,1 1 1 0 0,0-1 0 0 0,0 0-1 0 0,0-1 1 0 0,1 1 0 0 0,0-1-1 0 0,0 1 1 0 0,1-1-1 0 0,0 0 1 0 0,-2-14 0 0 0,4 16-1 0 0,-1-1 0 0 0,1 1 0 0 0,1-1 1 0 0,-1 1-1 0 0,1-1 0 0 0,0 1 1 0 0,1 0-1 0 0,-1-1 0 0 0,1 1 0 0 0,1 0 1 0 0,-1 0-1 0 0,1 0 0 0 0,0 0 0 0 0,0 1 1 0 0,1-1-1 0 0,0 1 0 0 0,7-8 0 0 0,-6 7-7 0 0,1 1-1 0 0,-1 0 1 0 0,2 0 0 0 0,-1 0-1 0 0,0 1 1 0 0,1 0-1 0 0,0 0 1 0 0,7-3-1 0 0,-9 5 10 0 0,0 1-1 0 0,0-1 0 0 0,0 1 1 0 0,0 0-1 0 0,1 0 0 0 0,-1 0 1 0 0,0 1-1 0 0,0 0 0 0 0,0 0 1 0 0,1 0-1 0 0,-1 1 0 0 0,0 0 1 0 0,6 1-1 0 0,-9-1 2 0 0,0-1 0 0 0,0 1 0 0 0,1 0 0 0 0,-1 0 0 0 0,0 0 0 0 0,0 0 0 0 0,-1 0 0 0 0,1 0 0 0 0,0 0 0 0 0,0 1 0 0 0,0-1 0 0 0,-1 1 0 0 0,1-1 0 0 0,-1 1 0 0 0,1 0 0 0 0,-1 0 0 0 0,0-1 0 0 0,0 1 0 0 0,1 2 0 0 0,-1-1 0 0 0,0 0 0 0 0,0 1 0 0 0,0-1 0 0 0,-1 0 0 0 0,1 0 0 0 0,-1 1 0 0 0,0-1 0 0 0,0 0 0 0 0,0 1 0 0 0,0-1 0 0 0,-2 5 0 0 0,-1 3 0 0 0,0 0 0 0 0,-1 0 0 0 0,0 0 0 0 0,-1-1 0 0 0,0 1 0 0 0,-8 10 0 0 0,8-14-1 0 0,1-1 0 0 0,-1 0 1 0 0,0 0-1 0 0,-1 0 0 0 0,1 0 0 0 0,-10 6 0 0 0,12-10 5 0 0,1 0-1 0 0,-1-1 1 0 0,1 1-1 0 0,-1-1 1 0 0,0 0-1 0 0,0 1 1 0 0,0-1-1 0 0,0 0 1 0 0,0-1-1 0 0,0 1 1 0 0,0 0-1 0 0,0-1 1 0 0,0 0-1 0 0,0 1 1 0 0,0-1-1 0 0,0-1 1 0 0,0 1-1 0 0,0 0 1 0 0,-5-2-1 0 0,2-1 3 0 0,0 0 0 0 0,0-1-1 0 0,1 1 1 0 0,0-1 0 0 0,-1-1 0 0 0,1 1 0 0 0,1-1 0 0 0,-1 1-1 0 0,1-1 1 0 0,-7-10 0 0 0,9 11-8 0 0,-1 0 1 0 0,1 0-1 0 0,0-1 1 0 0,0 1-1 0 0,0-1 0 0 0,1 1 1 0 0,-1-1-1 0 0,1 1 1 0 0,0-1-1 0 0,0-8 0 0 0,1 11-1 0 0,0 1-1 0 0,0-1 1 0 0,0 0-1 0 0,0 1 0 0 0,1-1 1 0 0,-1 0-1 0 0,0 1 1 0 0,1-1-1 0 0,-1 1 0 0 0,1-1 1 0 0,0 1-1 0 0,0-1 0 0 0,0 1 1 0 0,-1-1-1 0 0,1 1 1 0 0,0 0-1 0 0,1-1 0 0 0,-1 1 1 0 0,0 0-1 0 0,0 0 1 0 0,0 0-1 0 0,1 0 0 0 0,-1 0 1 0 0,1 0-1 0 0,-1 0 1 0 0,1 0-1 0 0,-1 1 0 0 0,1-1 1 0 0,-1 1-1 0 0,1-1 0 0 0,-1 1 1 0 0,1-1-1 0 0,0 1 1 0 0,1 0-1 0 0,9-2-7 0 0,-1 1-1 0 0,1 1 1 0 0,-1 0-1 0 0,1 0 1 0 0,-1 1-1 0 0,14 3 1 0 0,-23-3 11 0 0,0 0 0 0 0,1 0 0 0 0,-1 0 0 0 0,0 0 0 0 0,0 0 0 0 0,0 1 0 0 0,0-1 0 0 0,0 1 0 0 0,0-1 0 0 0,0 1 0 0 0,0 0 0 0 0,-1-1 0 0 0,1 1 0 0 0,-1 0 0 0 0,1 0 0 0 0,-1 0 0 0 0,0 1 0 0 0,0-1 0 0 0,0 0 0 0 0,0 0 0 0 0,0 1 0 0 0,0-1 0 0 0,0 0 0 0 0,-1 1 0 0 0,0-1 0 0 0,1 3 0 0 0,0 1 0 0 0,-1 0 0 0 0,0-1 0 0 0,0 1 0 0 0,0 0 0 0 0,-1 0 0 0 0,1 0 0 0 0,-2-1 0 0 0,1 1 0 0 0,0 0 0 0 0,-4 5 0 0 0,3-6 8 0 0,0-1-1 0 0,0 1 1 0 0,-1-1-1 0 0,1 0 1 0 0,-1 0-1 0 0,0 0 1 0 0,0 0-1 0 0,-1-1 1 0 0,1 1-1 0 0,-1-1 1 0 0,-6 4-1 0 0,8-6-5 0 0,0 0-1 0 0,0 1 0 0 0,0-1 1 0 0,0-1-1 0 0,0 1 1 0 0,0 0-1 0 0,-1 0 0 0 0,1-1 1 0 0,0 1-1 0 0,0-1 1 0 0,-1 0-1 0 0,1 0 0 0 0,0 0 1 0 0,-1 0-1 0 0,1 0 1 0 0,0 0-1 0 0,-1-1 0 0 0,1 1 1 0 0,0-1-1 0 0,0 1 1 0 0,-1-1-1 0 0,1 0 0 0 0,0 0 1 0 0,0 0-1 0 0,0 0 1 0 0,-2-2-1 0 0,-4-3-1 0 0,1 0 0 0 0,0-1 0 0 0,0 0 0 0 0,1-1 0 0 0,0 1 0 0 0,0-1 0 0 0,0 0 0 0 0,1 0 0 0 0,0-1 0 0 0,1 0 0 0 0,0 0 0 0 0,0 0 0 0 0,-2-10 0 0 0,6 16-1 0 0,-1 0 0 0 0,1-1 0 0 0,0 1-1 0 0,0 0 1 0 0,0 0 0 0 0,0 0 0 0 0,1 0 0 0 0,-1 0 0 0 0,1 0 0 0 0,0 0-1 0 0,0 0 1 0 0,0 0 0 0 0,0 0 0 0 0,0 0 0 0 0,1 1 0 0 0,-1-1 0 0 0,1 0-1 0 0,0 1 1 0 0,0-1 0 0 0,0 1 0 0 0,0 0 0 0 0,0 0 0 0 0,4-3 0 0 0,2-2-16 0 0,0 1 0 0 0,0 1 1 0 0,1-1-1 0 0,-1 2 0 0 0,1-1 1 0 0,10-3-1 0 0,-13 6 13 0 0,0 0 0 0 0,0 1 0 0 0,0 0 0 0 0,0 0 0 0 0,0 0 0 0 0,0 0 0 0 0,0 1 0 0 0,0 0 0 0 0,1 1 0 0 0,-1-1 0 0 0,0 1 0 0 0,0 0 0 0 0,0 1 0 0 0,0 0 0 0 0,6 2 0 0 0,-11-3 4 0 0,1 0 0 0 0,0 0 0 0 0,-1 0 0 0 0,0 0 0 0 0,1 1 0 0 0,-1-1 0 0 0,0 0 0 0 0,1 1 0 0 0,-1-1 0 0 0,0 1 0 0 0,0-1 0 0 0,0 1 0 0 0,0 0 0 0 0,-1-1 0 0 0,1 1 0 0 0,0 0 0 0 0,-1 0 0 0 0,1-1 0 0 0,-1 1 0 0 0,0 0 0 0 0,1 0 0 0 0,-1 0 0 0 0,0 0 0 0 0,0 2 0 0 0,0 4 0 0 0,-1 0 0 0 0,1-1 0 0 0,-1 1 0 0 0,-3 11 0 0 0,2-12 0 0 0,0 0 0 0 0,-1 0 0 0 0,0-1 0 0 0,0 1 0 0 0,-6 9 0 0 0,8-14 0 0 0,-1 0 0 0 0,1 1 0 0 0,-1-1 0 0 0,0 0 0 0 0,0-1 0 0 0,0 1 0 0 0,0 0 0 0 0,0-1 0 0 0,0 1 0 0 0,0-1 0 0 0,0 1 0 0 0,-1-1 0 0 0,1 0 0 0 0,0 0 0 0 0,-1 0 0 0 0,1 0 0 0 0,-1-1 0 0 0,-3 2 0 0 0,5-3-2 0 0,-1 1-1 0 0,1 0 0 0 0,-1-1 1 0 0,1 1-1 0 0,-1-1 1 0 0,1 1-1 0 0,-1-1 1 0 0,1 0-1 0 0,0 1 1 0 0,-1-1-1 0 0,1 0 1 0 0,0 0-1 0 0,-1 0 1 0 0,1 0-1 0 0,0 0 1 0 0,0-1-1 0 0,-1 0 1 0 0,-17-23-17 0 0,16 20 8 0 0,1 1 0 0 0,-1-1 0 0 0,1 0-1 0 0,1 1 1 0 0,-1-1 0 0 0,0 0 0 0 0,1 0 0 0 0,0 0-1 0 0,0 0 1 0 0,1 0 0 0 0,-1-1 0 0 0,1 1 0 0 0,0 0 0 0 0,1 0-1 0 0,-1 0 1 0 0,1 0 0 0 0,0 0 0 0 0,0 0 0 0 0,1 0 0 0 0,2-6-1 0 0,-3 9 6 0 0,0 0-1 0 0,1 1 1 0 0,-1-1-1 0 0,0 0 1 0 0,1 1-1 0 0,0-1 1 0 0,-1 1-1 0 0,1 0 1 0 0,0-1-1 0 0,0 1 0 0 0,0 0 1 0 0,0 0-1 0 0,0 0 1 0 0,0 0-1 0 0,0 1 1 0 0,0-1-1 0 0,0 1 1 0 0,0-1-1 0 0,3 1 1 0 0,0-1-11 0 0,1 0 1 0 0,-1 1 0 0 0,0 0-1 0 0,1 0 1 0 0,-1 1-1 0 0,10 1 1 0 0,-12-1 16 0 0,-1 0 0 0 0,1 0 0 0 0,-1 0 0 0 0,0 0 0 0 0,1 0 0 0 0,-1 0 0 0 0,0 1 0 0 0,0-1 0 0 0,0 1 0 0 0,0 0 0 0 0,0-1 0 0 0,-1 1 0 0 0,1 0 0 0 0,0 0 0 0 0,-1 0 0 0 0,1 0 0 0 0,-1 0 0 0 0,0 1 0 0 0,0-1 0 0 0,2 4 0 0 0,-2-2 0 0 0,0-1 0 0 0,0 1 0 0 0,0 0 0 0 0,-1-1 0 0 0,1 1 0 0 0,-1 0 0 0 0,0 0 0 0 0,0-1 0 0 0,0 1 0 0 0,-1 0 0 0 0,1-1 0 0 0,-1 1 0 0 0,-1 5 0 0 0,-7 15 11 0 0,0-1-1 0 0,-14 26 1 0 0,19-43-8 0 0,0 1-1 0 0,0-1 1 0 0,0 1 0 0 0,-1-1-1 0 0,0-1 1 0 0,0 1 0 0 0,-1-1-1 0 0,0 0 1 0 0,0 0 0 0 0,0 0-1 0 0,-11 5 1 0 0,15-9-7 0 0,0 0 1 0 0,-1 0-1 0 0,1 0 0 0 0,-1-1 0 0 0,1 1 1 0 0,-1-1-1 0 0,1 0 0 0 0,-1 1 0 0 0,1-1 1 0 0,-1 0-1 0 0,1 0 0 0 0,-1-1 0 0 0,1 1 1 0 0,-1-1-1 0 0,1 1 0 0 0,-1-1 0 0 0,1 0 1 0 0,0 1-1 0 0,-1-1 0 0 0,1-1 0 0 0,0 1 1 0 0,0 0-1 0 0,0 0 0 0 0,0-1 1 0 0,0 0-1 0 0,0 1 0 0 0,0-1 0 0 0,0 0 1 0 0,-2-3-1 0 0,0 1-13 0 0,1-1 0 0 0,-1 1 1 0 0,1-1-1 0 0,0 0 0 0 0,1 0 1 0 0,-1 0-1 0 0,1 0 0 0 0,0 0 1 0 0,1 0-1 0 0,-1-1 0 0 0,1 1 0 0 0,-1-10 1 0 0,1 8-14 0 0,1-1 0 0 0,1 1 1 0 0,-1 0-1 0 0,1 0 0 0 0,1-1 0 0 0,-1 1 1 0 0,4-10-1 0 0,-3 13 19 0 0,0-1 0 0 0,0 1 0 0 0,1 0-1 0 0,-1 0 1 0 0,1 0 0 0 0,0 0 0 0 0,0 0 0 0 0,0 1 0 0 0,0-1-1 0 0,1 1 1 0 0,-1 0 0 0 0,8-5 0 0 0,-5 4-6 0 0,1 0-1 0 0,0 0 1 0 0,0 1 0 0 0,0 0-1 0 0,0 0 1 0 0,1 0 0 0 0,13-2-1 0 0,-18 5 15 0 0,0-1 1 0 0,0 1-1 0 0,0 0 0 0 0,1 0 0 0 0,-1 1 1 0 0,0-1-1 0 0,0 0 0 0 0,0 1 0 0 0,0 0 0 0 0,0 0 1 0 0,0 0-1 0 0,0 0 0 0 0,0 0 0 0 0,0 1 1 0 0,0-1-1 0 0,0 1 0 0 0,-1 0 0 0 0,1 0 0 0 0,-1 0 1 0 0,1 0-1 0 0,3 5 0 0 0,-5-5 4 0 0,1 0-1 0 0,-1 0 1 0 0,0 0 0 0 0,0 0-1 0 0,0 0 1 0 0,0 0-1 0 0,0 0 1 0 0,0 1 0 0 0,-1-1-1 0 0,1 0 1 0 0,-1 1 0 0 0,0-1-1 0 0,1 0 1 0 0,-1 1-1 0 0,0-1 1 0 0,-1 0 0 0 0,1 1-1 0 0,0-1 1 0 0,-1 0 0 0 0,1 1-1 0 0,-1-1 1 0 0,1 0-1 0 0,-1 0 1 0 0,0 0 0 0 0,0 1-1 0 0,-2 1 1 0 0,1 1 3 0 0,-1-1 1 0 0,0 1-1 0 0,0-1 0 0 0,0 1 0 0 0,-1-1 1 0 0,0 0-1 0 0,1-1 0 0 0,-1 1 1 0 0,-1-1-1 0 0,-5 5 0 0 0,7-7-7 0 0,-1 1 0 0 0,1 0-1 0 0,-1-1 1 0 0,1 0 0 0 0,-1 0-1 0 0,1 0 1 0 0,-1 0 0 0 0,0-1 0 0 0,0 1-1 0 0,1-1 1 0 0,-1 0 0 0 0,0 0 0 0 0,1 0-1 0 0,-1-1 1 0 0,0 1 0 0 0,0-1 0 0 0,1 0-1 0 0,-1 0 1 0 0,-5-3 0 0 0,-2-1-167 0 0,1 0 0 0 0,0-1 0 0 0,0 0 1 0 0,1-1-1 0 0,-10-8 0 0 0,16 12-122 0 0,1 0-1 0 0,0 0 0 0 0,0 0 1 0 0,0 0-1 0 0,0 0 1 0 0,0 0-1 0 0,1 0 1 0 0,-1-1-1 0 0,1 1 1 0 0,0-1-1 0 0,0 1 1 0 0,1-1-1 0 0,-1 1 1 0 0,0-1-1 0 0,1 1 1 0 0,0-1-1 0 0,0 0 1 0 0,0 1-1 0 0,2-7 0 0 0,0-5-1748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09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75 4319 0 0,'-1'-1'392'0'0,"1"-1"-1"0"0,0 1 0 0 0,-1 0 0 0 0,1-1 1 0 0,0 1-1 0 0,0-1 0 0 0,0 1 0 0 0,0 0 0 0 0,0-1 1 0 0,0 1-1 0 0,1 0 0 0 0,-1-1 0 0 0,0 1 0 0 0,1 0 1 0 0,-1-1-1 0 0,1 1 0 0 0,-1 0 0 0 0,1 0 1 0 0,-1-1-1 0 0,1 1 0 0 0,1-2 0 0 0,0 0 102 0 0,0 1 0 0 0,1-1 0 0 0,-1 0 0 0 0,1 1 0 0 0,-1-1 0 0 0,1 1 0 0 0,4-3 0 0 0,0 1-153 0 0,1 1 1 0 0,-1 0-1 0 0,0 1 0 0 0,1-1 0 0 0,0 1 1 0 0,-1 1-1 0 0,1 0 0 0 0,0 0 1 0 0,0 0-1 0 0,-1 1 0 0 0,1 0 1 0 0,0 1-1 0 0,10 1 0 0 0,-10-1-220 0 0,0 1-1 0 0,0 0 1 0 0,0 0-1 0 0,-1 1 1 0 0,1 0-1 0 0,-1 0 0 0 0,1 1 1 0 0,-1-1-1 0 0,0 2 1 0 0,0-1-1 0 0,-1 1 1 0 0,11 9-1 0 0,-13-9-45 0 0,0 1 0 0 0,0-1 0 0 0,-1 0-1 0 0,0 1 1 0 0,0 0 0 0 0,0 0 0 0 0,-1 0 0 0 0,1 0 0 0 0,-1 0 0 0 0,-1 1-1 0 0,0-1 1 0 0,1 0 0 0 0,-2 1 0 0 0,1-1 0 0 0,-1 1 0 0 0,0-1-1 0 0,-1 11 1 0 0,-1-5 41 0 0,0 0 0 0 0,-1 0 0 0 0,0-1 0 0 0,0 1 0 0 0,-1-1 0 0 0,-1 0 0 0 0,0 0 0 0 0,-10 17 0 0 0,13-26-87 0 0,0 1 0 0 0,-1-1 0 0 0,1 1 0 0 0,-1-1-1 0 0,1 0 1 0 0,-1 0 0 0 0,1 0 0 0 0,-1 0 0 0 0,0-1 0 0 0,0 1 0 0 0,0-1-1 0 0,0 1 1 0 0,0-1 0 0 0,0 0 0 0 0,-1 0 0 0 0,1-1 0 0 0,0 1 0 0 0,-7 0 0 0 0,5-1-90 0 0,-1 0 1 0 0,1 0 0 0 0,-1 0-1 0 0,1-1 1 0 0,-1 0-1 0 0,1 0 1 0 0,-1 0 0 0 0,1-1-1 0 0,0 1 1 0 0,-9-5 0 0 0,-13-12-1490 0 0,10 4-2501 0 0,11 8 1448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52.3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46 80 431 0 0,'0'0'103'0'0,"-7"0"342"0"0,5-1-364 0 0,1 0-1 0 0,0 0 1 0 0,0 0-1 0 0,0 0 0 0 0,0 0 1 0 0,0 0-1 0 0,0 0 0 0 0,0-1 1 0 0,0 1-1 0 0,-3-5 1188 0 0,13 1-1192 0 0,26-13-44 0 0,-26 13 112 0 0,-2 8-80 0 0,18 8 0 0 0,-18-8 0 0 0,-7-3-59 0 0,0 1-1 0 0,0-1 0 0 0,0 1 0 0 0,0-1 0 0 0,0 0 0 0 0,0 1 0 0 0,0-1 0 0 0,0 0 0 0 0,0 1 0 0 0,0-1 0 0 0,0 0 1 0 0,1 1-1 0 0,-1-1 0 0 0,0 0 0 0 0,0 1 0 0 0,0-1 0 0 0,1 0 0 0 0,-1 1 0 0 0,0-1 0 0 0,0 0 0 0 0,1 0 0 0 0,-1 1 1 0 0,1-1 0 0 0,-1 1 0 0 0,1-1 0 0 0,-1 1 1 0 0,0-1-1 0 0,1 0 0 0 0,-1 1 1 0 0,0-1-1 0 0,0 1 0 0 0,1-1 1 0 0,-1 1-1 0 0,0-1 0 0 0,0 1 0 0 0,0-1 1 0 0,1 1-1 0 0,-1-1 0 0 0,0 1 1 0 0,0-1-1 0 0,0 1 0 0 0,0-1 1 0 0,0 1-1 0 0,0-1 0 0 0,0 2 0 0 0,-1 3 57 0 0,1-1 0 0 0,-1 1-1 0 0,0 0 1 0 0,0-1-1 0 0,0 1 1 0 0,0-1 0 0 0,-4 7-1 0 0,5-10-26 0 0,-1 1 0 0 0,0-1 0 0 0,1 1 0 0 0,-1-1 0 0 0,0 1 0 0 0,0-1 0 0 0,0 0 0 0 0,0 1 0 0 0,0-1 0 0 0,0 0 0 0 0,-1 0 0 0 0,1 0 0 0 0,0 0 0 0 0,-1 0 0 0 0,1 0 0 0 0,-1 0 0 0 0,1 0 0 0 0,-1-1 0 0 0,1 1 0 0 0,-1-1 0 0 0,1 1 0 0 0,-1-1 0 0 0,0 1 0 0 0,1-1 0 0 0,-1 0-1 0 0,0 0 1 0 0,-2 0 0 0 0,1 0 23 0 0,0 0 0 0 0,0-1-1 0 0,0 1 1 0 0,1-1 0 0 0,-1 0-1 0 0,0 0 1 0 0,1 0-1 0 0,-1 0 1 0 0,0-1 0 0 0,1 1-1 0 0,0-1 1 0 0,-1 1 0 0 0,1-1-1 0 0,0 0 1 0 0,0 0-1 0 0,0 0 1 0 0,-3-4 0 0 0,1 2-19 0 0,-5-6 81 0 0,-3-28 53 0 0,11 34-249 0 0,6-2-19 0 0,16-21 24 0 0,-21 26 70 0 0,0 1 0 0 0,0 0 0 0 0,0-1-1 0 0,1 1 1 0 0,-1 0 0 0 0,0-1-1 0 0,0 1 1 0 0,1 0 0 0 0,-1-1-1 0 0,0 1 1 0 0,0 0 0 0 0,1 0-1 0 0,-1-1 1 0 0,0 1 0 0 0,1 0 0 0 0,-1 0-1 0 0,0 0 1 0 0,1-1 0 0 0,-1 1-1 0 0,0 0 1 0 0,1 0 0 0 0,-1 0-1 0 0,0 0 1 0 0,1 0 0 0 0,-1 0 0 0 0,1 0-1 0 0,-1 0 1 0 0,0 0 0 0 0,1 0-1 0 0,-1 0 1 0 0,0 0 0 0 0,1 0-1 0 0,-1 0 1 0 0,1 0 0 0 0,-1 0 0 0 0,0 0-1 0 0,1 0 1 0 0,-1 0 0 0 0,0 1-1 0 0,1-1 1 0 0,6 2-2 0 0,-1 0 1 0 0,1 0-1 0 0,7 4 0 0 0,-12-5 4 0 0,-1-1 0 0 0,0 1 0 0 0,0 0 0 0 0,0 0 0 0 0,1 0 0 0 0,-1 0 0 0 0,0 0 0 0 0,0 0 0 0 0,0 1 0 0 0,0-1-1 0 0,-1 0 1 0 0,1 0 0 0 0,0 1 0 0 0,-1-1 0 0 0,2 2 0 0 0,0 14 76 0 0,-2-14-43 0 0,0-1-1 0 0,-1 0 0 0 0,0 0 1 0 0,1 0-1 0 0,-1 0 0 0 0,0 0 1 0 0,0 0-1 0 0,0 0 0 0 0,0-1 1 0 0,0 1-1 0 0,-1 0 0 0 0,1 0 1 0 0,-1-1-1 0 0,1 1 0 0 0,-1-1 1 0 0,1 1-1 0 0,-1-1 0 0 0,0 0 1 0 0,0 0-1 0 0,-2 2 0 0 0,3-3-18 0 0,0 0 0 0 0,0 0 0 0 0,1 0 0 0 0,-1 0 0 0 0,0 0 0 0 0,0 0 0 0 0,1 0-1 0 0,-1 0 1 0 0,0-1 0 0 0,0 1 0 0 0,1 0 0 0 0,-1 0 0 0 0,0-1 0 0 0,0 1 0 0 0,1-1-1 0 0,-1 1 1 0 0,1 0 0 0 0,-1-1 0 0 0,0 1 0 0 0,0-1 0 0 0,0-1 11 0 0,-1 1-1 0 0,1 0 1 0 0,0 0 0 0 0,-1-1 0 0 0,1 1 0 0 0,0-1 0 0 0,0 1-1 0 0,0-1 1 0 0,-1-2 0 0 0,-4-13-13 0 0,3-4-30 0 0,2 16-63 0 0,5-1 3 0 0,9-21-19 0 0,-9 20-2 0 0,3 10-174 0 0,23 8 244 0 0,-29-11 26 0 0,-1 0 0 0 0,0 0 0 0 0,1 0 0 0 0,-1 0 0 0 0,1 1 0 0 0,-1-1 0 0 0,1 0 0 0 0,-1 0 0 0 0,0 0 0 0 0,1 0 0 0 0,-1 1 0 0 0,1-1 0 0 0,-1 0 0 0 0,0 1 0 0 0,1-1 0 0 0,-1 0 0 0 0,0 0 0 0 0,1 1 0 0 0,-1-1 0 0 0,0 1 0 0 0,0-1 0 0 0,1 0 0 0 0,-1 1 0 0 0,6 13-23 0 0,-4-11-76 0 0,-2 0-153 0 0,3 7-34 0 0,-3-7 0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196 159 287 0 0,'-5'4'0'0'0,"-1"1"0"0"0,5-4 47 0 0,-1 1 0 0 0,0-1-1 0 0,0 0 1 0 0,0 0 0 0 0,0 0-1 0 0,0 0 1 0 0,0 0-1 0 0,-1 0 1 0 0,1 0 0 0 0,-4 0-1 0 0,-3 1 105 0 0,2 1-4 0 0,-1-1-1 0 0,0 0 0 0 0,0 0 0 0 0,0-1 0 0 0,0 0 1 0 0,0 0-1 0 0,0-1 0 0 0,-9-1 0 0 0,13 1-59 0 0,1 0-1 0 0,0-1 0 0 0,0 0 1 0 0,-1 0-1 0 0,1 0 0 0 0,0 0 1 0 0,0 0-1 0 0,0-1 1 0 0,0 1-1 0 0,0-1 0 0 0,0 0 1 0 0,0 1-1 0 0,1-1 0 0 0,-1-1 1 0 0,1 1-1 0 0,-1 0 1 0 0,1-1-1 0 0,0 1 0 0 0,0-1 1 0 0,0 0-1 0 0,-3-5 0 0 0,5 7-46 0 0,-1 0 0 0 0,0-1 0 0 0,1 1 0 0 0,-1 0-1 0 0,1-1 1 0 0,0 1 0 0 0,-1-1 0 0 0,1 1-1 0 0,0 0 1 0 0,0-1 0 0 0,0-1 0 0 0,-1-1 50 0 0,1-1 169 0 0,1-2-90 0 0,7-22-38 0 0,-6 22-10 0 0,3 1-21 0 0,19-19-68 0 0,-18 19 27 0 0,4 0-4 0 0,-10 6-55 0 0,12-8 5 0 0,24-9 0 0 0,-27 14-9 0 0,0 0-1 0 0,0 1 0 0 0,11-2 1 0 0,-11 3-83 0 0,-3 6 20 0 0,21 16 39 0 0,-26-21 24 0 0,0 1 0 0 0,-1-1 0 0 0,1 1 0 0 0,0-1 0 0 0,-1 1 0 0 0,1-1 0 0 0,-1 1 0 0 0,1-1 0 0 0,-1 1 0 0 0,1 0 0 0 0,-1-1 0 0 0,1 1 0 0 0,-1 0 0 0 0,0-1 0 0 0,1 2 0 0 0,2 6-16 0 0,-1 0-1 0 0,1 0 1 0 0,-1 0-1 0 0,-1 0 1 0 0,0 0-1 0 0,0 0 1 0 0,-1 1-1 0 0,0-1 1 0 0,-2 16-1 0 0,2-22 12 0 0,0 1 1 0 0,0-1-1 0 0,0 0 0 0 0,-1 0 0 0 0,0 0 0 0 0,1 1 1 0 0,-1-1-1 0 0,0 0 0 0 0,0 0 0 0 0,0 0 0 0 0,-2 3 1 0 0,0 1-7 0 0,0 2-8 0 0,1-3 9 0 0,0 1 0 0 0,0-1 0 0 0,-1 0 0 0 0,-2 6 0 0 0,4-10-13 0 0,1 0 0 0 0,-1 0 0 0 0,0-1 0 0 0,1 1-1 0 0,-1 0 1 0 0,0 0 0 0 0,0 0 0 0 0,0-1 0 0 0,1 1 0 0 0,-1 0-1 0 0,0-1 1 0 0,0 1 0 0 0,0-1 0 0 0,0 1 0 0 0,0-1 0 0 0,0 1 0 0 0,0-1-1 0 0,0 0 1 0 0,0 0 0 0 0,-1 1 0 0 0,1-1 0 0 0,0 0 0 0 0,0 0-1 0 0,0 0 1 0 0,0 0 0 0 0,0 0 0 0 0,-1-1 0 0 0,-9-1-1523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91 143 975 0 0,'-1'1'74'0'0,"-1"1"-1"0"0,-8 9 1581 0 0,9-9-1417 0 0,0-1 0 0 0,0 1-1 0 0,0 0 1 0 0,-1-1-1 0 0,1 1 1 0 0,0-1-1 0 0,-1 1 1 0 0,0-1 0 0 0,1 0-1 0 0,-1 0 1 0 0,0 0-1 0 0,1 0 1 0 0,-1 0 0 0 0,0 0-1 0 0,0 0 1 0 0,0 0-1 0 0,0-1 1 0 0,-4 1 745 0 0,5-1-917 0 0,1 1 1 0 0,-1-1-1 0 0,1 0 1 0 0,0 0-1 0 0,-1-1 0 0 0,1 1 1 0 0,-1 0-1 0 0,1 0 1 0 0,0 0-1 0 0,-1 0 1 0 0,1 0-1 0 0,0 0 0 0 0,-1 0 1 0 0,1-1-1 0 0,0 1 1 0 0,-1 0-1 0 0,1 0 1 0 0,0 0-1 0 0,-1-1 0 0 0,1 1 1 0 0,0 0-1 0 0,-1-1 1 0 0,1 1-1 0 0,0 0 1 0 0,0 0-1 0 0,-1-1 0 0 0,1 1 1 0 0,0 0-1 0 0,0-1 1 0 0,0 1-1 0 0,0-1 0 0 0,0 1 1 0 0,-1 0-1 0 0,1-1 1 0 0,0 1-1 0 0,0-1 1 0 0,0 1-1 0 0,0 0 0 0 0,0-1 1 0 0,0 1-1 0 0,-2-8 47 0 0,1 6-54 0 0,0-1-1 0 0,0 1 1 0 0,0-1-1 0 0,1 0 1 0 0,-1 1-1 0 0,1-1 1 0 0,-1-5 254 0 0,2-1-85 0 0,4-26-97 0 0,-4 26 125 0 0,6 2-162 0 0,22-22-1 0 0,-29 28-90 0 0,0 1 0 0 0,1 0 1 0 0,-1-1-1 0 0,0 1 0 0 0,0-1 0 0 0,1 1 0 0 0,-1 0 0 0 0,0-1 0 0 0,1 1 0 0 0,-1 0 0 0 0,0-1 0 0 0,1 1 0 0 0,-1 0 0 0 0,1 0 0 0 0,-1-1 0 0 0,1 1 0 0 0,-1 0 0 0 0,0 0 1 0 0,1 0-1 0 0,-1 0 0 0 0,1-1 0 0 0,-1 1 0 0 0,1 0 0 0 0,-1 0 0 0 0,1 0 0 0 0,-1 0 0 0 0,1 0 0 0 0,-1 0 0 0 0,1 0 0 0 0,0 1 0 0 0,26 5 22 0 0,-24-5-17 0 0,0 0 0 0 0,-1 0 0 0 0,1 1 0 0 0,0-1 0 0 0,-1 1-1 0 0,3 2 1 0 0,0 0 9 0 0,-1 0 0 0 0,0 0-1 0 0,-1 0 1 0 0,1 1-1 0 0,-1 0 1 0 0,0-1 0 0 0,0 1-1 0 0,0 0 1 0 0,-1 1-1 0 0,0-1 1 0 0,0 0 0 0 0,0 1-1 0 0,-1-1 1 0 0,2 8-1 0 0,-3-10-8 0 0,1-1 1 0 0,-1 1-1 0 0,0 0 0 0 0,0-1 0 0 0,0 1 0 0 0,0-1 0 0 0,0 1 0 0 0,0 0 0 0 0,-1-1 0 0 0,1 1 1 0 0,-1-1-1 0 0,0 1 0 0 0,0-1 0 0 0,0 0 0 0 0,0 1 0 0 0,0-1 0 0 0,0 0 0 0 0,-1 0 1 0 0,1 0-1 0 0,-1 1 0 0 0,0-2 0 0 0,1 1 0 0 0,-1 0 0 0 0,0 0 0 0 0,0 0 0 0 0,0-1 0 0 0,0 1 1 0 0,-1-1-1 0 0,1 0 0 0 0,0 0 0 0 0,-1 0 0 0 0,1 0 0 0 0,-5 1 0 0 0,5-1 9 0 0,-1 0 0 0 0,0 0-1 0 0,0-1 1 0 0,-1 1 0 0 0,1-1 0 0 0,0 0-1 0 0,0 0 1 0 0,0 0 0 0 0,0 0-1 0 0,0-1 1 0 0,0 1 0 0 0,0-1 0 0 0,0 0-1 0 0,0 0 1 0 0,0 0 0 0 0,0 0-1 0 0,1 0 1 0 0,-1-1 0 0 0,0 1-1 0 0,1-1 1 0 0,-1 0 0 0 0,-4-4 0 0 0,3 3 20 0 0,-10-16 150 0 0,0-5-78 0 0,3-3-17 0 0,9 13-23 0 0,1-20-43 0 0,1 33-22 0 0,0 0 0 0 0,0 0 0 0 0,0 0 0 0 0,0 0-1 0 0,0 0 1 0 0,0 0 0 0 0,0 0 0 0 0,0-1 0 0 0,1 1 0 0 0,-1 0-1 0 0,0 0 1 0 0,1 1 0 0 0,-1-1 0 0 0,1 0 0 0 0,-1 0-1 0 0,2-1 1 0 0,18-36-7 0 0,-20 37 2 0 0,1 0-1 0 0,-1 1 1 0 0,0-1-1 0 0,0 1 1 0 0,0-1 0 0 0,1 1-1 0 0,-1-1 1 0 0,0 1-1 0 0,1-1 1 0 0,-1 1-1 0 0,0-1 1 0 0,1 1-1 0 0,-1-1 1 0 0,1 1 0 0 0,-1 0-1 0 0,0-1 1 0 0,1 1-1 0 0,-1 0 1 0 0,1-1-1 0 0,-1 1 1 0 0,1 0-1 0 0,-1 0 1 0 0,1-1-1 0 0,0 1 1 0 0,-1 0 0 0 0,1 0-1 0 0,-1 0 1 0 0,1 0-1 0 0,-1 0 1 0 0,2 0-1 0 0,31-5-73 0 0,-32 4 73 0 0,-1 1-1 0 0,1 0 1 0 0,0 0-1 0 0,0 0 1 0 0,-1 0-1 0 0,1 0 1 0 0,0 0-1 0 0,0 0 1 0 0,-1 0-1 0 0,1 0 0 0 0,0 0 1 0 0,0 0-1 0 0,-1 0 1 0 0,1 0-1 0 0,0 1 1 0 0,0-1-1 0 0,5 2-6 0 0,-3-2 1 0 0,-1 1 0 0 0,0 0 0 0 0,1 0 0 0 0,-1 0 0 0 0,0 0 0 0 0,0 0-1 0 0,0 0 1 0 0,3 3 0 0 0,10 7-7 0 0,-12-8 25 0 0,-1-1-1 0 0,0 0 0 0 0,1 1 1 0 0,-1 0-1 0 0,-1-1 0 0 0,1 1 1 0 0,0 0-1 0 0,-1 0 0 0 0,1 0 1 0 0,-1 0-1 0 0,0 0 0 0 0,0 0 1 0 0,0 1-1 0 0,0-1 0 0 0,-1 0 1 0 0,1 0-1 0 0,-1 1 0 0 0,0-1 1 0 0,-1 7-1 0 0,1-5 5 0 0,-1-1 0 0 0,-1 1 0 0 0,1 0 0 0 0,-1-1 0 0 0,0 1 0 0 0,0-1 0 0 0,0 0 0 0 0,0 0 0 0 0,-1 0 0 0 0,0 0 0 0 0,0 0 1 0 0,0 0-1 0 0,-4 4 0 0 0,2-4-10 0 0,0 0 0 0 0,0 0 0 0 0,-1 0 0 0 0,1-1 0 0 0,-1 0 0 0 0,0 0 0 0 0,0-1 0 0 0,0 1 0 0 0,0-1 0 0 0,-1 0 0 0 0,1-1 0 0 0,0 0 0 0 0,-1 0 1 0 0,1 0-1 0 0,-1 0 0 0 0,1-1 0 0 0,-1-1 0 0 0,1 1 0 0 0,-11-3 0 0 0,16 3-147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202 261 975 0 0,'0'0'4891'0'0,"0"-9"-4087"0"0,0-28-11 0 0,-2 22-1 0 0,-1 8-357 0 0,0 0 0 0 0,0-1 0 0 0,-6-8 0 0 0,7 13-267 0 0,0 0 0 0 0,-1 0-1 0 0,1 1 1 0 0,-1-1 0 0 0,1 0 0 0 0,-1 1 0 0 0,0-1-1 0 0,0 1 1 0 0,0 0 0 0 0,0 0 0 0 0,-6-2 0 0 0,5 2-50 0 0,-1 0-1 0 0,1 1 1 0 0,-1-1 0 0 0,0 1 0 0 0,0 0 0 0 0,1 1 0 0 0,-1-1 0 0 0,0 1-1 0 0,0 0 1 0 0,0 0 0 0 0,0 1 0 0 0,1-1 0 0 0,-1 1 0 0 0,-9 3 0 0 0,10-3-87 0 0,1 1 1 0 0,-1 0-1 0 0,1 0 1 0 0,-1 0-1 0 0,1 0 1 0 0,0 0-1 0 0,0 1 1 0 0,0-1-1 0 0,0 1 1 0 0,1 0-1 0 0,-1 0 1 0 0,1 0 0 0 0,0 0-1 0 0,-1 0 1 0 0,1 1-1 0 0,1-1 1 0 0,-1 1-1 0 0,0-1 1 0 0,0 5-1 0 0,-1 0 0 0 0,1-1-1 0 0,1 1 0 0 0,0 0 1 0 0,0 0-1 0 0,0 0 0 0 0,1 0 0 0 0,0 0 1 0 0,0 1-1 0 0,1-1 0 0 0,0 0 1 0 0,1-1-1 0 0,0 1 0 0 0,0 0 1 0 0,1 0-1 0 0,-1-1 0 0 0,2 1 1 0 0,-1-1-1 0 0,9 13 0 0 0,-7-16 34 0 0,8 3 2 0 0,-12-7-63 0 0,-1 0 0 0 0,1 1 0 0 0,-1-1 1 0 0,1 0-1 0 0,0 0 0 0 0,-1 0 0 0 0,1 0 1 0 0,-1 0-1 0 0,1 1 0 0 0,0-1 0 0 0,-1 0 1 0 0,1 0-1 0 0,-1-1 0 0 0,1 1 0 0 0,0 0 1 0 0,-1 0-1 0 0,2 0 0 0 0,30-3 25 0 0,-24 2 139 0 0,44-44 92 0 0,-45 35-157 0 0,21-32 2 0 0,-21 32-6 0 0,0-2-38 0 0,17-33-35 0 0,-13 22 44 0 0,12-31-11 0 0,-1-3-37 0 0,-7 11 32 0 0,-13 37 274 0 0,-5 24-15 0 0,0 2-237 0 0,1 0 0 0 0,1 0 0 0 0,1 0-1 0 0,0 0 1 0 0,3 20 0 0 0,0 5-48 0 0,1 74 26 0 0,-4-111-1667 0 0,-8-36-1628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52 2039 0 0,'0'0'92'0'0,"2"-9"102"0"0,1-1 97 0 0,6-23 7882 0 0,-7 36-7324 0 0,-1-1-755 0 0,1 0 0 0 0,-1-1 0 0 0,0 1 0 0 0,-1 0 0 0 0,1 0 1 0 0,0 0-1 0 0,0 0 0 0 0,-1 1 0 0 0,1-1 0 0 0,-1 0 0 0 0,0 0 0 0 0,0 0 0 0 0,0 0 0 0 0,0 0 1 0 0,0 4-1 0 0,-8 41 578 0 0,3-25-466 0 0,1 4-37 0 0,-46 219-711 0 0,50-243 290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19 287 0 0,'0'0'943'0'0,"-2"-2"-470"0"0,1-1-227 0 0,-1 1 0 0 0,0 0 0 0 0,0 0-1 0 0,0 1 1 0 0,0-1 0 0 0,-6-2 1309 0 0,8 3-1447 0 0,-1 1 0 0 0,0 0 0 0 0,1 0 1 0 0,-1 0-1 0 0,1 0 0 0 0,-1 0 0 0 0,1 0 1 0 0,-1 0-1 0 0,1 0 0 0 0,-1 0 1 0 0,1 1-1 0 0,-1-1 0 0 0,1 0 0 0 0,-1 0 1 0 0,1 0-1 0 0,-1 1 0 0 0,1-1 0 0 0,-1 0 1 0 0,1 0-1 0 0,-1 1 0 0 0,1-1 1 0 0,-1 0-1 0 0,1 1 0 0 0,-1 0 0 0 0,0 6 360 0 0,1 0 1 0 0,0 1-1 0 0,1-1 0 0 0,-1 0 0 0 0,1 0 0 0 0,4 14 0 0 0,2 17 234 0 0,-4 35 879 0 0,-8 99-1 0 0,6-159-1156 0 0,1 11-4160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0 599 0 0,'0'0'272'0'0,"-3"9"554"0"0,-1 40 568 0 0,3 49 0 0 0,1-61-792 0 0,3-20 1824 0 0,7-19-2268 0 0,28-6 2 0 0,-28 6 296 0 0,0 0-376 0 0,40-5-64 0 0,-44 6-16 0 0,0 1 0 0 0,-1 1 0 0 0,1-1 0 0 0,0 1 0 0 0,-1 0 0 0 0,10 3 0 0 0,-12-3 0 0 0,-1 0 0 0 0,0 0 0 0 0,0 0 0 0 0,0 0 0 0 0,0 0 0 0 0,0 1 0 0 0,-1-1 0 0 0,1 0 0 0 0,0 1 0 0 0,3 3 0 0 0,-4-3 17 0 0,0 0-1 0 0,0 1 0 0 0,0-1 0 0 0,0 0 0 0 0,0 0 0 0 0,-1 1 1 0 0,1-1-1 0 0,-1 1 0 0 0,1-1 0 0 0,-1 0 0 0 0,0 1 0 0 0,0-1 0 0 0,0 1 1 0 0,0-1-1 0 0,0 1 0 0 0,-1-1 0 0 0,1 1 0 0 0,-1-1 0 0 0,1 0 1 0 0,-1 1-1 0 0,0-1 0 0 0,0 0 0 0 0,-2 4 0 0 0,-2 3 47 0 0,0-1-1 0 0,0 0 1 0 0,0-1-1 0 0,-11 13 0 0 0,9-14-54 0 0,1 0-1 0 0,-1 0 0 0 0,1-1 0 0 0,-2 1 1 0 0,1-1-1 0 0,0-1 0 0 0,-10 5 0 0 0,12-7-146 0 0,-1 0-1 0 0,1 0 1 0 0,0 0-1 0 0,0-1 1 0 0,-1 0-1 0 0,1 0 1 0 0,0 0-1 0 0,-1-1 1 0 0,1 0-1 0 0,-1 0 0 0 0,1 0 1 0 0,-11-2-1 0 0,15 1 34 0 0,-1 1 0 0 0,0-1 0 0 0,0 0-1 0 0,0 0 1 0 0,1 1 0 0 0,-1-1 0 0 0,0 0-1 0 0,1 0 1 0 0,-3-2 0 0 0,-5-6-544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1807 0 0,'0'0'1138'0'0,"8"2"-618"0"0,25 5 9 0 0,-25-5 12 0 0,1-1 3 0 0,28 7 0 0 0,-28-7 172 0 0,0 0-594 0 0,3 1-147 0 0,-8-2-249 0 0,1 1 0 0 0,0-1 0 0 0,-1 1-1 0 0,1-1 1 0 0,0 0 0 0 0,5-1 0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15381,'2273'342'0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11051,'2468'860'0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156 171 143 0 0,'0'1'71'0'0,"-1"0"-1"0"0,1 0 1 0 0,-1 0-1 0 0,1-1 1 0 0,-1 1-1 0 0,0 0 1 0 0,1-1-1 0 0,-1 1 1 0 0,0 0-1 0 0,0-1 1 0 0,1 1-1 0 0,-1-1 1 0 0,0 1-1 0 0,0-1 1 0 0,0 1-1 0 0,0-1 1 0 0,0 0-1 0 0,0 0 1 0 0,-1 1-1 0 0,-1-1 121 0 0,0 1 0 0 0,0-1-1 0 0,0 0 1 0 0,1 0 0 0 0,-1-1-1 0 0,-5 0 1 0 0,1-1 254 0 0,0 0 1 0 0,0-1-1 0 0,1 1 1 0 0,-12-7-1 0 0,13 5-15 0 0,0 1 0 0 0,0-1 0 0 0,1 0 0 0 0,-8-8 0 0 0,10 9-4 0 0,2 2-367 0 0,0-1-1 0 0,-1 1 1 0 0,1-1-1 0 0,0 1 0 0 0,0-1 1 0 0,-1 1-1 0 0,1 0 0 0 0,-1-1 1 0 0,0 1-1 0 0,0-2 1 0 0,-1-1 62 0 0,1 0 983 0 0,4-4-893 0 0,11-26-90 0 0,-11 25 35 0 0,6 4-96 0 0,0 0-61 0 0,-1 0 0 0 0,1 1 0 0 0,10-3 0 0 0,-13 6-14 0 0,1-1 0 0 0,-1 1 1 0 0,1 1-1 0 0,10-1 0 0 0,-16 1 10 0 0,0 0 1 0 0,-1 0 0 0 0,1 0-1 0 0,0 0 1 0 0,0 0-1 0 0,0 0 1 0 0,-1 0 0 0 0,1 0-1 0 0,0 0 1 0 0,0 0-1 0 0,-1 1 1 0 0,1-1 0 0 0,0 0-1 0 0,0 1 1 0 0,-1-1-1 0 0,2 1 1 0 0,19 11-87 0 0,-20-11 86 0 0,0 0-1 0 0,1 0 0 0 0,-1-1 1 0 0,0 1-1 0 0,1 0 0 0 0,-1 0 1 0 0,0 0-1 0 0,0 0 0 0 0,0 1 1 0 0,0-1-1 0 0,0 0 0 0 0,0 0 1 0 0,0 1-1 0 0,0-1 0 0 0,1 2 1 0 0,0 2-1 0 0,-1-3 23 0 0,0 0 0 0 0,0 0 0 0 0,0 0 0 0 0,0 1 0 0 0,0-1 0 0 0,-1 0 0 0 0,1 0 0 0 0,-1 1-1 0 0,1-1 1 0 0,-1 1 0 0 0,0-1 0 0 0,0 0 0 0 0,0 1 0 0 0,0-1 0 0 0,-1 1 0 0 0,1-1 0 0 0,0 0 0 0 0,-1 1 0 0 0,0-1-1 0 0,1 0 1 0 0,-1 0 0 0 0,0 0 0 0 0,0 1 0 0 0,-1-1 0 0 0,1 0 0 0 0,0 0 0 0 0,-1 0 0 0 0,1-1 0 0 0,-1 1-1 0 0,-3 3 1 0 0,2-2 19 0 0,0-1-1 0 0,0 1 0 0 0,0-1 1 0 0,0 1-1 0 0,0-1 0 0 0,-1 0 1 0 0,1 0-1 0 0,-1-1 0 0 0,1 1 1 0 0,-1-1-1 0 0,0 0 0 0 0,0 0 1 0 0,1 0-1 0 0,-1 0 0 0 0,0 0 1 0 0,0-1-1 0 0,-5 0 0 0 0,2-1 66 0 0,-2 0 145 0 0,0 0 0 0 0,0-1-1 0 0,-15-4 1 0 0,21 5-177 0 0,0-1-1 0 0,0 1 1 0 0,0-1 0 0 0,0 0-1 0 0,0 0 1 0 0,0 0 0 0 0,1 0 0 0 0,-1-1-1 0 0,1 1 1 0 0,-1-1 0 0 0,1 1-1 0 0,0-1 1 0 0,-3-4 0 0 0,2 3-8 0 0,-3-8 224 0 0,0-5-133 0 0,5 6-76 0 0,1 8-76 0 0,0-1-1 0 0,1 1 1 0 0,0-1-1 0 0,-1 1 1 0 0,1-1-1 0 0,1 1 1 0 0,2-7-1 0 0,0 4-19 0 0,0 0 0 0 0,1 0-1 0 0,10-10 1 0 0,-8 9-76 0 0,2 8 19 0 0,28 5-14 0 0,-37-6 86 0 0,1 0 1 0 0,0 1-1 0 0,0-1 0 0 0,0 0 0 0 0,0 0 1 0 0,0 0-1 0 0,-1 1 0 0 0,1-1 1 0 0,0 0-1 0 0,0 1 0 0 0,0-1 0 0 0,-1 1 1 0 0,1-1-1 0 0,0 1 0 0 0,0-1 1 0 0,0 2-1 0 0,22 17-99 0 0,-21-17 93 0 0,0-1 0 0 0,-1 0-1 0 0,1 1 1 0 0,-1-1 0 0 0,1 1 0 0 0,-1-1-1 0 0,1 1 1 0 0,-1 0 0 0 0,0 0 0 0 0,0-1 0 0 0,2 4-1 0 0,-1 0-12 0 0,0-2 9 0 0,0-1 0 0 0,-1 0 0 0 0,1 0 0 0 0,-1 1 0 0 0,0-1 0 0 0,0 1 0 0 0,0-1 0 0 0,0 1 0 0 0,0 0-1 0 0,0-1 1 0 0,-1 1 0 0 0,1 5 0 0 0,0-1-37 0 0,-1-4 47 0 0,1 0 0 0 0,-1-1-1 0 0,0 1 1 0 0,0 0 0 0 0,0-1-1 0 0,0 1 1 0 0,-1 0 0 0 0,1-1 0 0 0,-1 1-1 0 0,1 0 1 0 0,-1-1 0 0 0,0 1-1 0 0,0-1 1 0 0,0 1 0 0 0,0-1-1 0 0,-1 1 1 0 0,1-1 0 0 0,-1 0-1 0 0,1 0 1 0 0,-1 0 0 0 0,0 0-1 0 0,0 0 1 0 0,0 0 0 0 0,0 0 0 0 0,0 0-1 0 0,0-1 1 0 0,-5 3 0 0 0,3-2 23 0 0,1-1 0 0 0,-1 0 0 0 0,1 0 1 0 0,-1 0-1 0 0,1-1 0 0 0,-1 1 0 0 0,0-1 1 0 0,1 0-1 0 0,-1 0 0 0 0,0 0 0 0 0,1 0 1 0 0,-1-1-1 0 0,1 1 0 0 0,-1-1 0 0 0,0 0 1 0 0,1 0-1 0 0,0 0 0 0 0,-1-1 0 0 0,1 1 1 0 0,-5-4-1 0 0,0 0 58 0 0,1-1 0 0 0,-1 0 0 0 0,-9-11 0 0 0,8 8-51 0 0,1-5 13 0 0,6 11-80 0 0,10-3-1660 0 0,25-15 1203 0 0,-24 15-12 0 0,-2 10-875 0 0,29 14 468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1:52.8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1 123 759 0 0,'0'14'3783'0'0,"4"-21"-3358"0"0,15-22-1 0 0,-15 22 308 0 0,0-1-441 0 0,11-25-7 0 0,-12 25 609 0 0,1 1-713 0 0,13-23-52 0 0,-13 22 503 0 0,-2 29-162 0 0,0 185 723 0 0,-2-203-1191 0 0,0 13 11 0 0,-1 1 0 0 0,-1-1-1 0 0,-6 28 1 0 0,6-39-157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198 112 431 0 0,'0'0'1144'0'0,"-2"-5"-696"0"0,-1-6 170 0 0,-1 1-1 0 0,0-1 1 0 0,-1 1-1 0 0,0 0 0 0 0,-7-11 1 0 0,10 19-477 0 0,1-1-1 0 0,-1 1 1 0 0,0 0 0 0 0,0 0 0 0 0,0-1 0 0 0,0 1-1 0 0,0 0 1 0 0,-1 1 0 0 0,1-1 0 0 0,-1 0 0 0 0,1 1-1 0 0,-1-1 1 0 0,0 1 0 0 0,1 0 0 0 0,-1 0-1 0 0,0 0 1 0 0,0 0 0 0 0,0 0 0 0 0,0 1 0 0 0,0-1-1 0 0,0 1 1 0 0,0 0 0 0 0,0 0 0 0 0,0 0 0 0 0,1 0-1 0 0,-1 0 1 0 0,-3 1 0 0 0,1 1-58 0 0,0-1 1 0 0,1 1-1 0 0,-1 0 1 0 0,1 0-1 0 0,0 1 0 0 0,0-1 1 0 0,0 1-1 0 0,0 0 1 0 0,0 0-1 0 0,0 0 0 0 0,1 0 1 0 0,-1 1-1 0 0,1-1 1 0 0,0 1-1 0 0,0 0 0 0 0,1 0 1 0 0,-1 0-1 0 0,1 0 1 0 0,0 1-1 0 0,0-1 0 0 0,0 1 1 0 0,0-1-1 0 0,-1 8 1 0 0,1-1-12 0 0,0 0 1 0 0,0 0 0 0 0,1 0 0 0 0,1 0-1 0 0,-1 0 1 0 0,2 0 0 0 0,0 0 0 0 0,0 0 0 0 0,4 13-1 0 0,1-10 17 0 0,-4-12-79 0 0,-1 1 113 0 0,8-1-31 0 0,26 4 10 0 0,-26-5 113 0 0,1-5-76 0 0,27-14 11 0 0,-28 14 2 0 0,-1-2-9 0 0,22-16-40 0 0,-23 16-21 0 0,1-1-2 0 0,28-26-1 0 0,2-7-18 0 0,-8 7-33 0 0,-24 28 6 0 0,-5 8 8 0 0,0 7 33 0 0,0 1-1 0 0,-1 0 1 0 0,-1 0 0 0 0,-2 14-1 0 0,1-8-11 0 0,-24 138-32 0 0,26-152-50 0 0,0-2-185 0 0,18-46-7276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0 2071 0 0,'-8'5'408'0'0,"4"2"489"0"0,-1-1 0 0 0,1 1 0 0 0,0 0-1 0 0,1 1 1 0 0,0-1 0 0 0,0 1 0 0 0,-3 10-1 0 0,-9 57 1979 0 0,14-72-2788 0 0,-8 65-1153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15803,'2447'251'0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13937,'610'1048'0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137 165 287 0 0,'0'0'400'0'0,"-1"2"-220"0"0,-5 4 32 0 0,4-5 4 0 0,-10 2 226 0 0,-20-1 603 0 0,26-2-884 0 0,2-2 95 0 0,-59-45 1872 0 0,62 45-2042 0 0,0 1-1 0 0,0 0 0 0 0,0 0 0 0 0,0-1 0 0 0,0 1 0 0 0,0-1 0 0 0,0 1 1 0 0,1-1-1 0 0,-1 1 0 0 0,1-1 0 0 0,-1 1 0 0 0,1-1 0 0 0,0 1 1 0 0,-1-1-1 0 0,1 1 0 0 0,0-1 0 0 0,0 0 0 0 0,0 1 0 0 0,1-4 0 0 0,-1 3-198 0 0,0-3 643 0 0,7-1-435 0 0,1-2-65 0 0,-1 2 7 0 0,-1 0 1 0 0,0 0-1 0 0,5-8 0 0 0,10-11 57 0 0,-20 24-89 0 0,-1 1-1 0 0,0-1 0 0 0,1 0 1 0 0,0 1-1 0 0,-1-1 0 0 0,1 1 1 0 0,-1-1-1 0 0,1 1 0 0 0,0-1 1 0 0,-1 1-1 0 0,1 0 0 0 0,0-1 1 0 0,-1 1-1 0 0,1 0 0 0 0,0-1 0 0 0,0 1 1 0 0,0 0-1 0 0,-1 0 0 0 0,1 0 1 0 0,1-1-1 0 0,2 0 3 0 0,1 0 1 0 0,0 0-1 0 0,0 1 0 0 0,-1-1 1 0 0,1 1-1 0 0,0 0 0 0 0,6 1 1 0 0,-9-1-7 0 0,1 1 1 0 0,-1 0-1 0 0,0 0 0 0 0,1 0 1 0 0,-1 0-1 0 0,0 1 1 0 0,0-1-1 0 0,0 1 0 0 0,0-1 1 0 0,0 1-1 0 0,0-1 1 0 0,0 1-1 0 0,-1 0 1 0 0,1 0-1 0 0,2 3 0 0 0,-1 0 6 0 0,-1-1 0 0 0,1 1 0 0 0,-1-1 0 0 0,0 1 0 0 0,0 0 0 0 0,1 5-1 0 0,2 26 6 0 0,-5-7-28 0 0,0-21-3 0 0,0-6 6 0 0,0 0 1 0 0,0 0-1 0 0,0 0 1 0 0,-1 0 0 0 0,1 0-1 0 0,-1 0 1 0 0,1 0-1 0 0,-1 0 1 0 0,-1 3-1 0 0,-4 11-48 0 0,6-15 51 0 0,-1 1-1 0 0,1-1 1 0 0,-1 0 0 0 0,0 1 0 0 0,1-1 0 0 0,-1 0-1 0 0,0 0 1 0 0,0 1 0 0 0,0-1 0 0 0,0 0-1 0 0,0 0 1 0 0,0 0 0 0 0,0 0 0 0 0,0 0-1 0 0,-2 0 1 0 0,-18 5-121 0 0,11-9 101 0 0,3 0-21 0 0,4 2 59 0 0,1 0-5 0 0,1 1 1 0 0,-1 0-1 0 0,1-1 0 0 0,-1 1 1 0 0,1-1-1 0 0,-1 1 0 0 0,1-1 1 0 0,0 0-1 0 0,-1 0 0 0 0,1 1 1 0 0,0-1-1 0 0,0 0 1 0 0,-2-2-1 0 0,-3-5 122 0 0,4 7-109 0 0,0-1 8 0 0,0 1 0 0 0,0-1 0 0 0,0 1 0 0 0,0-1 0 0 0,1 0 0 0 0,-1 0 1 0 0,1 0-1 0 0,-1 0 0 0 0,1 0 0 0 0,0 0 0 0 0,0 0 0 0 0,0 0 0 0 0,-1-3 0 0 0,-4-18 63 0 0,3 3-6 0 0,3 10-14 0 0,6-22-54 0 0,6 1-27 0 0,-9 24-61 0 0,6 9-4 0 0,34 8 74 0 0,-38-8 11 0 0,0 1 0 0 0,0-1 0 0 0,0 1 0 0 0,0 0 1 0 0,-1 0-1 0 0,6 5 0 0 0,14 16-6 0 0,-23-23-3 0 0,-1-1 1 0 0,0 1 0 0 0,1-1-1 0 0,-1 1 1 0 0,1-1-1 0 0,-1 1 1 0 0,0-1 0 0 0,1 1-1 0 0,-1-1 1 0 0,0 1 0 0 0,0-1-1 0 0,1 1 1 0 0,-1 0 0 0 0,0-1-1 0 0,0 1 1 0 0,0 0-1 0 0,0 0 1 0 0,3 25-9 0 0,-5-3 11 0 0,-6-3 0 0 0,-5-9 0 0 0,-4-3-10 0 0,15-7-9 0 0,-1 0 0 0 0,1 0 0 0 0,-1-1 1 0 0,0 1-1 0 0,1-1 0 0 0,-1 1 0 0 0,0-1 1 0 0,1 0-1 0 0,-1 0 0 0 0,0-1 1 0 0,1 1-1 0 0,-1 0 0 0 0,0-1 0 0 0,1 0 1 0 0,-1 1-1 0 0,1-1 0 0 0,-1 0 0 0 0,1 0 1 0 0,-1 0-1 0 0,1-1 0 0 0,0 1 0 0 0,0-1 1 0 0,-1 1-1 0 0,1-1 0 0 0,0 0 0 0 0,0 0 1 0 0,1 0-1 0 0,-1 0 0 0 0,0 0 0 0 0,1 0 1 0 0,-1 0-1 0 0,1 0 0 0 0,-2-3 0 0 0,-10-20 2 0 0,11 19 15 0 0,2 0-7 0 0,-2-2-39 0 0,1-7 24 0 0,2 5-37 0 0,6-16-22 0 0,-3 13-10 0 0,-2 11 89 0 0,-1-1-1 0 0,1 0 1 0 0,-1 1-1 0 0,1-1 1 0 0,0 1 0 0 0,0 0-1 0 0,0 0 1 0 0,0 0-1 0 0,5-3 1 0 0,-1 1 17 0 0,0 1 1 0 0,0 0-1 0 0,1 1 0 0 0,10-4 1 0 0,-17 6-14 0 0,10-3 158 0 0,-4 9-66 0 0,16 16 4 0 0,-16-17 98 0 0,-3 0-90 0 0,8 17 6 0 0,-8-16 106 0 0,-4-3-154 0 0,0 2-39 0 0,-1 0-1 0 0,0 0 1 0 0,0-1 0 0 0,-1 1 0 0 0,1-1 0 0 0,-1 1 0 0 0,0-1 0 0 0,-1 0 0 0 0,1 0 0 0 0,0 0-1 0 0,-7 4 1 0 0,3 0-11 0 0,6-6-18 0 0,-1-1 1 0 0,1 1-1 0 0,0-1 0 0 0,-1 1 0 0 0,1-1 0 0 0,-1 0 0 0 0,1 1 0 0 0,-1-1 1 0 0,0 0-1 0 0,1 0 0 0 0,-1 0 0 0 0,0 0 0 0 0,0-1 0 0 0,-3 2 0 0 0,-3-1-324 0 0,0 0 0 0 0,1-1 0 0 0,-1 0 0 0 0,0 0-1 0 0,-12-2 1 0 0,19 2-125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48 775 0 0,'0'0'434'0'0,"0"-4"-236"0"0,1-14 29 0 0,-1 14 112 0 0,1 0 49 0 0,-2-13 2909 0 0,-3 26-2372 0 0,1 11-426 0 0,0 0 0 0 0,0 34 0 0 0,2-26-210 0 0,-6 97 325 0 0,-4 126 28 0 0,11-249-629 0 0,0-1 0 0 0,0 1-1 0 0,0-1 1 0 0,0 0 0 0 0,0 1 0 0 0,0-1 0 0 0,1 1 0 0 0,-1-1 0 0 0,0 0 0 0 0,2 2 0 0 0,-1 10 603 0 0,11-18-502 0 0,2-1-103 0 0,24-12 0 0 0,-28 11-15 0 0,0 0 0 0 0,12-12 0 0 0,-22 19 4 0 0,16-12-58 0 0,18-7-8 0 0,-32 18 61 0 0,-1 0-1 0 0,0 0 0 0 0,1 0 0 0 0,-1 1 0 0 0,1-1 0 0 0,-1 1 1 0 0,1-1-1 0 0,-1 1 0 0 0,1 0 0 0 0,2-1 0 0 0,-4 1 6 0 0,8-1-13 0 0,-1 0 0 0 0,1 0-1 0 0,16 2 1 0 0,-21-1 12 0 0,1 1 0 0 0,0 0 0 0 0,0 0 0 0 0,-1 0 0 0 0,1 0 0 0 0,-1 1 0 0 0,1-1 0 0 0,-1 1 0 0 0,0 0 0 0 0,5 4 0 0 0,-5-4 1 0 0,-1 0 0 0 0,1 1 0 0 0,-1-1 0 0 0,0 1 0 0 0,1-1 0 0 0,-1 1 0 0 0,-1 0 0 0 0,1 0 0 0 0,1 4 0 0 0,-1-3 0 0 0,0 1 0 0 0,0 0 0 0 0,-1 0 0 0 0,1 8 0 0 0,-1 14 0 0 0,-4-3 11 0 0,1-20 0 0 0,0 0-1 0 0,0 1 1 0 0,0-1 0 0 0,0 0 0 0 0,-1 0-1 0 0,0 0 1 0 0,1 0 0 0 0,-1 0 0 0 0,-1-1-1 0 0,1 1 1 0 0,-1-1 0 0 0,1 0 0 0 0,-1 0-1 0 0,0 0 1 0 0,0-1 0 0 0,0 1 0 0 0,-6 2-1 0 0,1-1-19 0 0,1-1 0 0 0,0 1 0 0 0,-1-1 0 0 0,0-1 0 0 0,0 0 0 0 0,0 0 0 0 0,0-1 0 0 0,-12 1 0 0 0,18-3-59 0 0,0 1 0 0 0,0 0 0 0 0,0-1 0 0 0,0 0 0 0 0,-1 1 0 0 0,1-1-1 0 0,0-1 1 0 0,0 1 0 0 0,1 0 0 0 0,-1-1 0 0 0,0 1 0 0 0,0-1 0 0 0,1 0 0 0 0,-1 0 0 0 0,1 0 0 0 0,-4-4 0 0 0,2 3-571 0 0,1-1 1 0 0,0 0 0 0 0,1 1 0 0 0,-1-1 0 0 0,-3-8-1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0 2039 0 0,'0'0'2344'0'0,"-2"2"-1554"0"0,-3 2-435 0 0,0 0 0 0 0,1 0 0 0 0,0 1 1 0 0,0-1-1 0 0,0 1 0 0 0,1 0 0 0 0,0 0 1 0 0,0 0-1 0 0,0 1 0 0 0,-3 8 0 0 0,-3 9 264 0 0,-7 29 0 0 0,11-30-1003 0 0,1 0 0 0 0,-1 31 0 0 0,5-49-464 0 0,0 2-1284 0 0,4 20-551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61 143 0 0,'-11'-9'6467'0'0,"12"8"-6358"0"0,21-27 306 0 0,-17 21 836 0 0,4 5-1025 0 0,29-9-30 0 0,-29 9 404 0 0,-1 5-504 0 0,-1 0-76 0 0,0 0 0 0 0,0 1 0 0 0,6 4 0 0 0,-11-6-19 0 0,0-1-1 0 0,0 1 0 0 0,0 0 1 0 0,0 0-1 0 0,-1 0 0 0 0,1 0 0 0 0,-1 0 1 0 0,3 4-1 0 0,-2 2-64 0 0,-6 23-101 0 0,2-27 122 0 0,1 1-55 0 0,-1-1 0 0 0,1 0 0 0 0,-1 0 0 0 0,0 0 1 0 0,0 0-1 0 0,-1 0 0 0 0,1-1 0 0 0,-1 1 0 0 0,0-1 0 0 0,0 1 0 0 0,0-1 0 0 0,0 0 0 0 0,-7 5 0 0 0,3-4-26 0 0,0-2 47 0 0,5-1 1 0 0,11 1-620 0 0,34 11 685 0 0,-35-10 15 0 0,-1 1 0 0 0,13 8-1 0 0,-20-12-3 0 0,0 1 4 0 0,1-1 0 0 0,0 1 0 0 0,0-1 0 0 0,-1 1 1 0 0,1-1-1 0 0,0 1 0 0 0,-1-1 0 0 0,1 1 0 0 0,-1 0 0 0 0,1-1 0 0 0,-1 1 0 0 0,2 1 0 0 0,8 16 63 0 0,-7-14 12 0 0,-4 0 7 0 0,0-1-25 0 0,1 1 0 0 0,-1 0 0 0 0,-1-1 0 0 0,1 1-1 0 0,0-1 1 0 0,-1 1 0 0 0,0-1 0 0 0,0 0 0 0 0,0 1 0 0 0,0-1-1 0 0,0 0 1 0 0,-6 5 0 0 0,4-5-21 0 0,0 0-1 0 0,-1 0 1 0 0,0 0-1 0 0,1 0 1 0 0,-1-1-1 0 0,0 0 1 0 0,0 0-1 0 0,0 0 1 0 0,0-1-1 0 0,0 0 1 0 0,0 0-1 0 0,-1 0 1 0 0,-7 0-1 0 0,3-1-52 0 0,-6-3-86 0 0,-32-15-2657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14154,'1587'0'0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103 122 431 0 0,'-8'7'535'0'0,"6"-5"-404"0"0,0-1 0 0 0,0 1 0 0 0,0-1 0 0 0,-1 1 0 0 0,1-1 0 0 0,-1 0 0 0 0,1 0 0 0 0,0 0 0 0 0,-1 0 0 0 0,0 0 0 0 0,1-1 0 0 0,-1 1 0 0 0,1-1 0 0 0,-1 0 0 0 0,0 0 0 0 0,1 0 0 0 0,-1 0 0 0 0,0 0 0 0 0,1 0 0 0 0,-1-1 0 0 0,0 1 0 0 0,1-1 0 0 0,-1 0 0 0 0,1 1 0 0 0,-1-1 0 0 0,1-1-1 0 0,-1 1 1 0 0,1 0 0 0 0,-4-3 0 0 0,5 3 237 0 0,-1-2-17 0 0,-5-10-72 0 0,5 10-30 0 0,1-1-8 0 0,-2-14-19 0 0,2 14 35 0 0,2-2-152 0 0,5-18-6 0 0,-5 18 174 0 0,5 0-189 0 0,19-20 4 0 0,-19 19 0 0 0,4 7-4 0 0,-2-1-72 0 0,0 1 0 0 0,1 1-1 0 0,11 1 1 0 0,-15-1-16 0 0,-1 0 1 0 0,0 0-1 0 0,0 1 1 0 0,0-1-1 0 0,0 1 1 0 0,0 0-1 0 0,0 1 1 0 0,5 3-1 0 0,-6-4 3 0 0,-1 0 0 0 0,0 0-1 0 0,0 0 1 0 0,0 0 0 0 0,0 0 0 0 0,0 1 0 0 0,-1-1 0 0 0,4 5-1 0 0,-5-6 2 0 0,0 0 0 0 0,1 0 0 0 0,-1 0 0 0 0,0 0 0 0 0,1 0 0 0 0,-1 0 0 0 0,0 0 0 0 0,0 0 0 0 0,0 0 0 0 0,0 0 0 0 0,0 0 0 0 0,0 0 0 0 0,0 0 0 0 0,-1 0 0 0 0,1 1 0 0 0,-6 10 11 0 0,3-8 16 0 0,-1 0 0 0 0,1-1 0 0 0,-1 0 0 0 0,0 1 0 0 0,0-1 0 0 0,0-1 0 0 0,0 1 0 0 0,0-1 0 0 0,-1 1 0 0 0,1-1 0 0 0,-1-1 0 0 0,0 1 0 0 0,1-1 0 0 0,-1 1-1 0 0,0-1 1 0 0,0-1 0 0 0,-7 1 0 0 0,9-1 44 0 0,-7-2 71 0 0,8 1-88 0 0,0-1 0 0 0,1 0-1 0 0,-1 1 1 0 0,0-1 0 0 0,1 0 0 0 0,-1 0-1 0 0,-1-3 1 0 0,3 4-48 0 0,-1 0 1 0 0,1 0-1 0 0,-1 0 0 0 0,1 0 0 0 0,-1-1 1 0 0,1 1-1 0 0,-1 0 0 0 0,1 0 1 0 0,0 0-1 0 0,0 0 0 0 0,-1 0 0 0 0,1-1 1 0 0,0 1-1 0 0,0-1 0 0 0,0-2 7 0 0,0-5 40 0 0,2-12-56 0 0,-2 21-1 0 0,0-1-1 0 0,0 0 0 0 0,0 0 0 0 0,1 0 0 0 0,-1 1 0 0 0,0-1 1 0 0,0 0-1 0 0,1 1 0 0 0,-1-1 0 0 0,0 0 0 0 0,1 0 0 0 0,-1 1 1 0 0,1-1-1 0 0,-1 1 0 0 0,2-2 0 0 0,0-2-4 0 0,1 1 1 0 0,0-1-1 0 0,0 1 0 0 0,0 0 1 0 0,0-1-1 0 0,1 1 0 0 0,5-3 1 0 0,-6 4 7 0 0,0 0 0 0 0,1 1 0 0 0,0-1 0 0 0,-1 1 0 0 0,1 0 0 0 0,0 0 0 0 0,-1 0-1 0 0,1 0 1 0 0,0 1 0 0 0,0 0 0 0 0,0 0 0 0 0,5 0 0 0 0,-4 1 3 0 0,-1 0 0 0 0,1 0 0 0 0,-1 0 0 0 0,0 1 0 0 0,1 0-1 0 0,-1 0 1 0 0,6 3 0 0 0,-10-4 1 0 0,1-1 0 0 0,0 0 0 0 0,-1 0 0 0 0,1 1 0 0 0,-1-1 1 0 0,1 0-1 0 0,0 1 0 0 0,-1-1 0 0 0,1 1 0 0 0,-1-1 0 0 0,1 1 0 0 0,-1-1 0 0 0,0 1 0 0 0,1-1 0 0 0,-1 1 0 0 0,1 0 1 0 0,-1-1-1 0 0,1 2 0 0 0,8 17 25 0 0,-8-17-18 0 0,0 0 0 0 0,-1 1 0 0 0,1-1 1 0 0,-1 0-1 0 0,1 0 0 0 0,-1 0 0 0 0,0 0 1 0 0,0 1-1 0 0,0-1 0 0 0,0 0 0 0 0,0 0 1 0 0,0 0-1 0 0,-1 1 0 0 0,0 2 0 0 0,0-1 7 0 0,0-1 4 0 0,-1 1-1 0 0,0-1 0 0 0,0 1 1 0 0,0-1-1 0 0,0 0 0 0 0,0 0 1 0 0,-1 0-1 0 0,1 0 0 0 0,-1 0 1 0 0,0 0-1 0 0,0-1 0 0 0,0 0 1 0 0,0 1-1 0 0,0-1 0 0 0,-7 3 1 0 0,8-3-17 0 0,-1-1 0 0 0,0 1-1 0 0,-1-1 1 0 0,1 1 0 0 0,0-1 0 0 0,0 0 0 0 0,0 0 0 0 0,-1 0 0 0 0,1-1 0 0 0,-1 1 0 0 0,1-1 0 0 0,0 0 0 0 0,-1 0 0 0 0,1 0 0 0 0,-1 0 0 0 0,1-1-1 0 0,0 1 1 0 0,-7-3 0 0 0,2-3-4 0 0,-3-5-21 0 0,2-2-80 0 0,8 11-1 0 0,0-2 6 0 0,-1-13-13 0 0,2 13-56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06.4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80 139 143 0 0,'-5'3'14'0'0,"3"-3"42"0"0,0 1-1 0 0,0 0 1 0 0,0-1 0 0 0,0 1-1 0 0,0-1 1 0 0,0 1 0 0 0,0-1-1 0 0,-1 0 1 0 0,1 0 0 0 0,-4 0 0 0 0,-1-1 125 0 0,6 1-127 0 0,-1 0 0 0 0,1-1 0 0 0,-1 1-1 0 0,0-1 1 0 0,1 0 0 0 0,0 1 0 0 0,-1-1-1 0 0,1 0 1 0 0,-1 0 0 0 0,1 0 0 0 0,0 0-1 0 0,-1 0 1 0 0,1 0 0 0 0,0 0 0 0 0,-1-2-1 0 0,1 2-33 0 0,-1-1 468 0 0,1-3-248 0 0,-6-14 0 0 0,6 14 707 0 0,4-3-842 0 0,8-22-29 0 0,-8 23 140 0 0,6 7-156 0 0,25 4-32 0 0,-34-5-24 0 0,1 1 0 0 0,-1 0 0 0 0,1 0 0 0 0,-1 0 0 0 0,1 0 0 0 0,0 0 0 0 0,-1 0 0 0 0,1 1 0 0 0,-1-1 0 0 0,1 0 0 0 0,-1 0 0 0 0,1 0 0 0 0,-1 0 0 0 0,1 1-1 0 0,-1-1 1 0 0,1 0 0 0 0,-1 0 0 0 0,1 1 0 0 0,-1-1 0 0 0,1 1 0 0 0,-1-1-1 0 0,18 22 215 0 0,-17-20-192 0 0,0 0 1 0 0,0-1-1 0 0,-1 1 1 0 0,1 0-1 0 0,0-1 1 0 0,-1 1-1 0 0,1 0 1 0 0,-1 0-1 0 0,0-1 1 0 0,1 1-1 0 0,-1 0 1 0 0,0 0-1 0 0,0 0 1 0 0,0-1-1 0 0,0 1 1 0 0,-1 0-1 0 0,1 0 1 0 0,-1 2-1 0 0,0-1 50 0 0,0 0 1 0 0,-1 0-1 0 0,1 0 0 0 0,-1 0 1 0 0,0-1-1 0 0,1 1 0 0 0,-1-1 1 0 0,0 1-1 0 0,-1-1 0 0 0,1 0 1 0 0,0 0-1 0 0,-1 0 0 0 0,1 0 1 0 0,-1 0-1 0 0,-3 2 0 0 0,5-4-50 0 0,0 0 1 0 0,0 1-1 0 0,0-1 0 0 0,0 0 0 0 0,0 0 0 0 0,0 1 0 0 0,0-1 0 0 0,0 0 0 0 0,0 0 0 0 0,-1 0 0 0 0,1-1 1 0 0,0 1-1 0 0,0 0 0 0 0,0 0 0 0 0,0-1 0 0 0,0 1 0 0 0,0 0 0 0 0,-1-1 0 0 0,0 0 25 0 0,0 0 0 0 0,0 0 1 0 0,0-1-1 0 0,0 1 0 0 0,0 0 0 0 0,0-1 0 0 0,0 1 0 0 0,-2-4 0 0 0,1 1 12 0 0,1 2-33 0 0,0 0 1 0 0,0 0-1 0 0,0-1 1 0 0,1 1-1 0 0,-1-1 1 0 0,1 1-1 0 0,0-1 1 0 0,0 1-1 0 0,0-1 0 0 0,0 0 1 0 0,-1-3-1 0 0,-1-23-18 0 0,8-4-26 0 0,-4 26-56 0 0,6 1-155 0 0,22-20 158 0 0,-29 25 66 0 0,0 1-1 0 0,1 0 1 0 0,-1-1-1 0 0,0 1 1 0 0,0 0-1 0 0,0 0 1 0 0,1-1-1 0 0,-1 1 1 0 0,0 0 0 0 0,0 0-1 0 0,0-1 1 0 0,1 1-1 0 0,-1 0 1 0 0,0 0-1 0 0,1 0 1 0 0,-1-1-1 0 0,0 1 1 0 0,1 0-1 0 0,-1 0 1 0 0,0 0-1 0 0,1 0 1 0 0,-1 0-1 0 0,0 0 1 0 0,1 0-1 0 0,-1-1 1 0 0,0 1-1 0 0,1 0 1 0 0,-1 0-1 0 0,0 0 1 0 0,1 1-1 0 0,-1-1 1 0 0,0 0-1 0 0,1 0 1 0 0,-1 0-1 0 0,0 0 1 0 0,1 0-1 0 0,-1 0 1 0 0,0 0-1 0 0,1 0 1 0 0,-1 1-1 0 0,0-1 1 0 0,1 0-1 0 0,21 13-40 0 0,-22-13 43 0 0,1 0 1 0 0,0 1 0 0 0,0-1-1 0 0,0 1 1 0 0,-1-1 0 0 0,1 1 0 0 0,0-1-1 0 0,0 1 1 0 0,-1-1 0 0 0,1 1-1 0 0,0 0 1 0 0,-1-1 0 0 0,1 1-1 0 0,-1 0 1 0 0,1-1 0 0 0,-1 1-1 0 0,1 0 1 0 0,-1 0 0 0 0,0 0-1 0 0,1-1 1 0 0,-1 3 0 0 0,1-1 18 0 0,2 3 49 0 0,-3-3-54 0 0,1 0 0 0 0,0-1 0 0 0,-1 1 0 0 0,1 0 0 0 0,-1 0 0 0 0,1-1 0 0 0,-1 1 0 0 0,0 0-1 0 0,0 0 1 0 0,0 0 0 0 0,0 0 0 0 0,0-1 0 0 0,0 1 0 0 0,0 0 0 0 0,-1 0 0 0 0,1 0 0 0 0,-1-1 0 0 0,1 1-1 0 0,-1 0 1 0 0,0-1 0 0 0,1 1 0 0 0,-1 0 0 0 0,0-1 0 0 0,0 1 0 0 0,0-1 0 0 0,0 1 0 0 0,-1-1-1 0 0,-1 2 1 0 0,-4 3 33 0 0,0 0-49 0 0,6-6-18 0 0,1 1 1 0 0,-1-1-1 0 0,0 1 0 0 0,1-1 0 0 0,-1 1 1 0 0,1-1-1 0 0,-1 0 0 0 0,0 1 0 0 0,1-1 1 0 0,-1 0-1 0 0,0 1 0 0 0,1-1 0 0 0,-1 0 1 0 0,0 0-1 0 0,0 0 0 0 0,1 0 1 0 0,-1 0-1 0 0,-1 0 0 0 0,-1 0-1216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204 145 775 0 0,'0'0'1723'0'0,"0"-6"-1126"0"0,-1-16 13 0 0,1 17 6 0 0,-1 0 6 0 0,-1-4-65 0 0,0 0 0 0 0,-6-16-1 0 0,6 21-382 0 0,0 0 0 0 0,0 0 0 0 0,0 1 0 0 0,0-1 0 0 0,-1 1 0 0 0,0-1-1 0 0,1 1 1 0 0,-1 0 0 0 0,0 0 0 0 0,-7-5 0 0 0,6 5-132 0 0,0 0-1 0 0,0 1 0 0 0,0 0 1 0 0,-1 0-1 0 0,1 0 1 0 0,-1 1-1 0 0,1-1 1 0 0,-1 1-1 0 0,0 0 1 0 0,1 1-1 0 0,-8-1 1 0 0,9 1-26 0 0,0 0 0 0 0,1 0 0 0 0,-1 0 0 0 0,0 1 0 0 0,0-1 0 0 0,0 1 0 0 0,1 0 0 0 0,-1 0 0 0 0,0 0 0 0 0,1 0 0 0 0,-1 0 0 0 0,1 1-1 0 0,-1-1 1 0 0,1 1 0 0 0,-1 0 0 0 0,1-1 0 0 0,0 1 0 0 0,0 0 0 0 0,0 0 0 0 0,-2 3 0 0 0,-1 3-13 0 0,0 0 0 0 0,0 0 0 0 0,1 1 0 0 0,0 0 0 0 0,1-1 0 0 0,-1 1 0 0 0,2 0 0 0 0,-1 1 0 0 0,1-1 0 0 0,1 0 0 0 0,0 1 0 0 0,0-1 0 0 0,1 1 0 0 0,0-1 0 0 0,1 1 0 0 0,-1-1 0 0 0,5 14 0 0 0,-5-20 1 0 0,1 0 0 0 0,0-1 0 0 0,0 1 0 0 0,0 0 1 0 0,0-1-1 0 0,3 4 0 0 0,16 16 92 0 0,-15-17 280 0 0,6-8-275 0 0,33-10-5 0 0,-34 10 0 0 0,-2-3-4 0 0,23-18-17 0 0,-23 18-10 0 0,0-1-1 0 0,31-28-10 0 0,4-6-60 0 0,-12 9-70 0 0,-25 26 272 0 0,-4 11-84 0 0,7 12 0 0 0,-9-16-104 0 0,1-1 0 0 0,-1 1 0 0 0,0 0 0 0 0,1-1 0 0 0,-1 1 0 0 0,0 0 0 0 0,1-1 0 0 0,-1 1 0 0 0,0 0 0 0 0,0 0 1 0 0,0-1-1 0 0,0 1 0 0 0,0 0 0 0 0,1-1 0 0 0,-1 1 0 0 0,0 0 0 0 0,-1 0 0 0 0,1-1 0 0 0,0 2 0 0 0,-1 10 111 0 0,5 25 41 0 0,-2-17-178 0 0,-2-16-69 0 0,0 0-56 0 0,-1 9 45 0 0,0-9-146 0 0,-4 5-2646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18 2039 0 0,'0'0'278'0'0,"-1"-3"235"0"0,-4-10 139 0 0,5 13-623 0 0,0 0 1 0 0,-1 0-1 0 0,1 0 1 0 0,0 0-1 0 0,0 0 0 0 0,0 0 1 0 0,0-1-1 0 0,-1 1 0 0 0,1 0 1 0 0,0 0-1 0 0,0 0 0 0 0,0 0 1 0 0,0 0-1 0 0,-1 0 0 0 0,1 0 1 0 0,0 0-1 0 0,0 0 0 0 0,0 0 1 0 0,-1 0-1 0 0,1 0 0 0 0,0 0 1 0 0,0 0-1 0 0,0 0 0 0 0,-1 0 1 0 0,1 0-1 0 0,0 0 0 0 0,0 0 1 0 0,0 0-1 0 0,0 0 1 0 0,-1 0-1 0 0,1 0 0 0 0,0 0 1 0 0,0 0-1 0 0,0 1 0 0 0,0-1 1 0 0,-1 0-1 0 0,-3 3 289 0 0,1-1-42 0 0,0 0-1 0 0,1 0 1 0 0,-1 1 0 0 0,0-1-1 0 0,1 1 1 0 0,-1 0 0 0 0,1-1-1 0 0,0 1 1 0 0,-4 6 0 0 0,-12 31 1049 0 0,15-34-1151 0 0,-6 18 408 0 0,-10 44 0 0 0,17-64-582 0 0,1 0 0 0 0,0 0 0 0 0,0 1 0 0 0,0-1 0 0 0,1 0 0 0 0,-1 8-1 0 0,1-6-27 0 0,0-2-199 0 0,1 1-98 0 0,-1 0 97 0 0,0 5 209 0 0,3-2-3222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297 162 599 0 0,'0'0'2914'0'0,"-1"-2"-2500"0"0,-4-6 2 0 0,3 6 0 0 0,-9-2 848 0 0,-31-4 330 0 0,15 2-1139 0 0,-40-3 0 0 0,60 9-470 0 0,-1 0 1 0 0,0 0-1 0 0,0 0 1 0 0,1 1-1 0 0,-1 0 1 0 0,0 1 0 0 0,1 0-1 0 0,-1 0 1 0 0,-13 6-1 0 0,16-6-26 0 0,2-1 29 0 0,1 0-1 0 0,0 1 1 0 0,0-1 0 0 0,0 0 0 0 0,0 1 0 0 0,0-1 0 0 0,1 1 0 0 0,-4 3-1 0 0,-19 19 25 0 0,23-23 547 0 0,5-7-500 0 0,16-21-38 0 0,-7 12 38 0 0,17-16 29 0 0,-16 15-6 0 0,22-25-4 0 0,-2 3-12 0 0,-27 31 1536 0 0,-2 11-1445 0 0,13 15-12 0 0,-17-19-138 0 0,-1 0 0 0 0,0 1 0 0 0,1-1 0 0 0,-1 0 0 0 0,0 1-1 0 0,1-1 1 0 0,-1 0 0 0 0,0 1 0 0 0,1-1 0 0 0,-1 0 0 0 0,0 1 0 0 0,0-1-1 0 0,0 1 1 0 0,1-1 0 0 0,-1 1 0 0 0,0-1 0 0 0,0 1 0 0 0,0-1 0 0 0,0 0-1 0 0,0 1 1 0 0,5 31 204 0 0,0-3-176 0 0,0 40-1 0 0,-5-64-35 0 0,-2 34-5 0 0,1-28-3 0 0,-3 19-187 0 0,4-28 30 0 0,-2 10-458 0 0,2-10 168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16500,'1769'387'0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121 216 431 0 0,'0'0'464'0'0,"-1"1"-390"0"0,1 0-1 0 0,0-1 0 0 0,-1 1 0 0 0,1 0 0 0 0,-1-1 0 0 0,1 1 0 0 0,-1-1 1 0 0,1 1-1 0 0,-1-1 0 0 0,0 1 0 0 0,1-1 0 0 0,-1 0 0 0 0,-1 1 0 0 0,-6 0 235 0 0,6 0 18 0 0,0-2 8 0 0,-1 1-178 0 0,0-1 0 0 0,0 0 0 0 0,0 0 0 0 0,1 0 0 0 0,-1 0 0 0 0,1-1 0 0 0,-1 1 0 0 0,1 0 0 0 0,-1-1 0 0 0,1 0 0 0 0,0 0 0 0 0,0 0 0 0 0,-3-3 0 0 0,-3-4 147 0 0,6 6-23 0 0,0-1-7 0 0,-6-12-5 0 0,6 12-17 0 0,0-2-10 0 0,-5-18-1 0 0,5 18-16 0 0,2-1-66 0 0,-1-21-29 0 0,1 21 104 0 0,3-1-154 0 0,0-2-52 0 0,9-22 267 0 0,-5 26-230 0 0,20-20 0 0 0,-20 19 91 0 0,0 9-96 0 0,22 3-38 0 0,-29-5-19 0 0,1 0 1 0 0,0 0-1 0 0,-1 0 1 0 0,1 0-1 0 0,0 0 0 0 0,-1 1 1 0 0,1-1-1 0 0,-1 0 0 0 0,1 0 1 0 0,0 1-1 0 0,-1-1 0 0 0,1 0 1 0 0,-1 0-1 0 0,1 1 1 0 0,-1-1-1 0 0,1 1 0 0 0,0 0 1 0 0,4 2 6 0 0,-3-1-2 0 0,0-1 0 0 0,0 1 1 0 0,0 0-1 0 0,-1 0 0 0 0,1 0 0 0 0,0-1 1 0 0,-1 1-1 0 0,2 3 0 0 0,10 15 47 0 0,-12-17-53 0 0,1 0 1 0 0,-1 0 0 0 0,0 0 0 0 0,0 0 0 0 0,1 5-1 0 0,-3 12-13 0 0,-4-2-60 0 0,2-14 36 0 0,1 0 0 0 0,-1-1 0 0 0,1 1 0 0 0,-1 0 0 0 0,-1-1 0 0 0,1 0-1 0 0,0 0 1 0 0,-1 0 0 0 0,1 0 0 0 0,-1 0 0 0 0,0-1 0 0 0,0 0 0 0 0,0 0-1 0 0,0 0 1 0 0,0 0 0 0 0,-1 0 0 0 0,1-1 0 0 0,-1 0 0 0 0,1 0 0 0 0,-1 0-1 0 0,1-1 1 0 0,-1 1 0 0 0,1-1 0 0 0,-1 0 0 0 0,1 0 0 0 0,-1-1 0 0 0,-7-1-1 0 0,-1-1-45 0 0,-2-3-12 0 0,1-4 14 0 0,4 1 78 0 0,10 8 4 0 0,0 1 0 0 0,-1 0 1 0 0,1-1-1 0 0,0 1 0 0 0,0 0 1 0 0,0-1-1 0 0,-1 1 0 0 0,1 0 1 0 0,0-1-1 0 0,0 1 0 0 0,0 0 1 0 0,0-1-1 0 0,0 1 0 0 0,0 0 1 0 0,0-1-1 0 0,0 1 0 0 0,0-1 0 0 0,0 1 1 0 0,0 0-1 0 0,0-1 0 0 0,0 1 1 0 0,0-1-1 0 0,1-25-1 0 0,-1 26-2 0 0,0-1-1 0 0,0 1 1 0 0,0-1 0 0 0,0 1-1 0 0,1 0 1 0 0,-1-1-1 0 0,0 1 1 0 0,0-1-1 0 0,0 1 1 0 0,0-1-1 0 0,0 1 1 0 0,0 0-1 0 0,1-1 1 0 0,-1 1 0 0 0,0-1-1 0 0,0 1 1 0 0,1 0-1 0 0,-1-1 1 0 0,0 1-1 0 0,1 0 1 0 0,-1-1-1 0 0,0 1 1 0 0,1 0-1 0 0,-1-1 1 0 0,0 1 0 0 0,1 0-1 0 0,-1 0 1 0 0,1 0-1 0 0,-1-1 1 0 0,0 1-1 0 0,1 0 1 0 0,0 0-1 0 0,32-20 1 0 0,-25 15 57 0 0,1 8 8 0 0,29 10-51 0 0,-34-11-10 0 0,0 0 0 0 0,0 0-1 0 0,0 1 1 0 0,5 4 0 0 0,-2 1 61 0 0,4 13 8 0 0,-5-1 18 0 0,-8-1 9 0 0,2-13-75 0 0,0-4-6 0 0,-1 0-1 0 0,1 1 0 0 0,-1-1 1 0 0,1 1-1 0 0,-1-1 1 0 0,0 0-1 0 0,0 0 0 0 0,0 1 1 0 0,0-1-1 0 0,0 0 1 0 0,-1 0-1 0 0,1 0 0 0 0,-1 0 1 0 0,1 0-1 0 0,-1 0 1 0 0,0-1-1 0 0,-3 4 0 0 0,1-1 21 0 0,3-2-30 0 0,-1-1 0 0 0,0 1 1 0 0,1-1-1 0 0,-1 1 0 0 0,0-1 1 0 0,0 0-1 0 0,1 1 1 0 0,-1-1-1 0 0,0 0 0 0 0,0 0 1 0 0,0-1-1 0 0,0 1 0 0 0,-1 0 1 0 0,1-1-1 0 0,0 1 1 0 0,0-1-1 0 0,-4 1 0 0 0,-8 0-8 0 0,2-4 0 0 0,9 2 6 0 0,2 0 0 0 0,0 1-1 0 0,0-1 0 0 0,0 1 1 0 0,0-1-1 0 0,0 1 0 0 0,1-1 0 0 0,-1 0 1 0 0,0 1-1 0 0,0-1 0 0 0,0 0 1 0 0,1 0-1 0 0,-1 0 0 0 0,0-1 0 0 0,-8-10 11 0 0,0-10-16 0 0,2-10 0 0 0,8 1-16 0 0,0 25-64 0 0,4-1 0 0 0,18-22 51 0 0,-22 28 26 0 0,-1 0 0 0 0,1 0 0 0 0,0 0-1 0 0,-1 1 1 0 0,1-1 0 0 0,0 0 0 0 0,0 1 0 0 0,-1-1 0 0 0,1 0 0 0 0,0 1 0 0 0,0-1-1 0 0,0 1 1 0 0,0-1 0 0 0,0 1 0 0 0,0 0 0 0 0,1-1 0 0 0,8-3 3 0 0,0 1 0 0 0,16-4 0 0 0,-19 6 16 0 0,0 1 0 0 0,1 0 1 0 0,12 1-1 0 0,-12-1 201 0 0,-4 4-135 0 0,8 12 36 0 0,-9-12 12 0 0,-3 5 66 0 0,0-8-188 0 0,0 0 0 0 0,0-1 0 0 0,0 1 0 0 0,0 0 0 0 0,0 0 0 0 0,0 0 0 0 0,0 0 0 0 0,-1-1 0 0 0,1 1 0 0 0,0 0 0 0 0,0 0 0 0 0,-1-1 0 0 0,1 1 0 0 0,0 0 0 0 0,-1 0 0 0 0,1-1 0 0 0,-1 1 0 0 0,0 0 0 0 0,-4 7-13 0 0,-1-1 0 0 0,-1 0 0 0 0,1 0 0 0 0,-1-1 0 0 0,0 0 1 0 0,-1 0-1 0 0,1 0 0 0 0,-1-1 0 0 0,0 0 0 0 0,-9 3 0 0 0,-12 0-1003 0 0,26-7 659 0 0,1-1-156 0 0,-8-2-967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271 367 1151 0 0,'0'0'2202'0'0,"0"-6"-1660"0"0,-2-19-14 0 0,1 19 375 0 0,1 4-837 0 0,0 0-1 0 0,-1 1 1 0 0,1-1 0 0 0,-1 1-1 0 0,1-1 1 0 0,-1 0 0 0 0,1 1-1 0 0,-1-1 1 0 0,0 1 0 0 0,-2-3-1 0 0,1-1 65 0 0,0 0 234 0 0,-1 1-20 0 0,-2-3-139 0 0,-1-1 0 0 0,0 1 0 0 0,0 0 0 0 0,0 1 0 0 0,-1 0 0 0 0,-11-9 0 0 0,14 12-182 0 0,-1 0 0 0 0,1 1 1 0 0,-1-1-1 0 0,0 1 0 0 0,0 0 1 0 0,1 0-1 0 0,-1 1 0 0 0,0-1 1 0 0,0 1-1 0 0,-1 0 0 0 0,1 0 1 0 0,0 1-1 0 0,-10 0 0 0 0,10 1-34 0 0,1 0 0 0 0,0 0 0 0 0,0 0 0 0 0,0 1-1 0 0,0-1 1 0 0,0 1 0 0 0,0 0 0 0 0,0 0 0 0 0,0 1-1 0 0,1-1 1 0 0,-1 1 0 0 0,-3 4 0 0 0,2-2 3 0 0,0 0 0 0 0,1 1 0 0 0,0 0 0 0 0,0 0 1 0 0,1 0-1 0 0,-1 0 0 0 0,-1 7 0 0 0,-2 5 7 0 0,2 0-1 0 0,0 1 0 0 0,1 0 1 0 0,-3 32-1 0 0,7-42-3 0 0,-2-2-1 0 0,2 0 0 0 0,-1 1 0 0 0,1-1-1 0 0,0 0 1 0 0,1 1 0 0 0,-1-1 0 0 0,1 0 0 0 0,1 0 0 0 0,4 14 0 0 0,1-4-21 0 0,-7-16 24 0 0,0-1 1 0 0,0 0-1 0 0,0 1 1 0 0,1-1-1 0 0,-1 0 1 0 0,0 1-1 0 0,0-1 1 0 0,0 0-1 0 0,1 1 0 0 0,-1-1 1 0 0,0 0-1 0 0,1 1 1 0 0,-1-1-1 0 0,0 0 1 0 0,1 0-1 0 0,-1 1 1 0 0,0-1-1 0 0,1 0 0 0 0,-1 0 1 0 0,0 0-1 0 0,1 1 1 0 0,-1-1-1 0 0,1 0 1 0 0,0 0-1 0 0,22 10-66 0 0,-22-9 66 0 0,-1-1 0 0 0,1 0 1 0 0,-1 0-1 0 0,1 1 0 0 0,-1-1 1 0 0,1 0-1 0 0,-1 0 0 0 0,1 0 1 0 0,-1 0-1 0 0,1 0 0 0 0,-1 0 1 0 0,1 0-1 0 0,-1 0 0 0 0,1 0 1 0 0,-1 0-1 0 0,1 0 0 0 0,-1 0 1 0 0,1 0-1 0 0,-1 0 0 0 0,1-1 1 0 0,-1 1-1 0 0,0 0 0 0 0,1 0 1 0 0,-1-1-1 0 0,1 1 0 0 0,-1 0 1 0 0,1 0-1 0 0,-1-1 0 0 0,1 0 1 0 0,6-3-14 0 0,0 0 1 0 0,0-1-1 0 0,0 0 1 0 0,7-6-1 0 0,-4 1 15 0 0,-1-2 1 0 0,10-13-1 0 0,-7 5 65 0 0,12-28-8 0 0,5-16-35 0 0,5-12 114 0 0,-16 39-49 0 0,-10 16 2 0 0,-3 8-58 0 0,10-38 108 0 0,-6 13-58 0 0,-6 29 0 0 0,-1-1-13 0 0,5-28-43 0 0,-5 28 29 0 0,-2 4 17 0 0,0-20 20 0 0,0 20 1510 0 0,-2 7-1396 0 0,2 0-187 0 0,-1 0 0 0 0,0 0 0 0 0,1 0 0 0 0,-1 0 0 0 0,1 0-1 0 0,-1 1 1 0 0,1-1 0 0 0,-1 0 0 0 0,1 0 0 0 0,0 0 0 0 0,0 1 0 0 0,-1-1-1 0 0,1 0 1 0 0,0 0 0 0 0,0 0 0 0 0,0 1 0 0 0,0-1 0 0 0,1 0 0 0 0,-1 0-1 0 0,1 2 1 0 0,-1-2-12 0 0,7 139 9 0 0,-8-111-14 0 0,0-1 0 0 0,-7 34-1 0 0,-20 63-247 0 0,26-103-568 0 0,2-20 607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0 1351 0 0,'0'0'923'0'0,"-2"1"-486"0"0,-2 2-232 0 0,0-1-1 0 0,0 1 1 0 0,-1 0-1 0 0,2 0 1 0 0,-1 1-1 0 0,0-1 1 0 0,1 1-1 0 0,0 0 1 0 0,-1 0-1 0 0,2 0 1 0 0,-1 0-1 0 0,-2 5 1 0 0,-30 61 1240 0 0,32-64-1317 0 0,-2 6-22 0 0,0 0 0 0 0,1 1-1 0 0,0-1 1 0 0,1 1 0 0 0,0 0-1 0 0,1-1 1 0 0,0 17 0 0 0,2-25-618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42 655 0 0,'0'0'1492'0'0,"4"-7"-1094"0"0,8-21 8 0 0,-9 21 1410 0 0,-12 15-1225 0 0,-6 32-182 0 0,10-22-342 0 0,1 3 10 0 0,2 18 147 0 0,1-36-152 0 0,1 0 12 0 0,0 13 1231 0 0,9-15-1226 0 0,24 3-1 0 0,-25-3 176 0 0,2-3-180 0 0,28-5-10 0 0,-29 5 11 0 0,1 3-26 0 0,34 6-49 0 0,-37-5-7 0 0,0 0 0 0 0,-1 1 0 0 0,8 4 0 0 0,-14-7 0 0 0,1 0 0 0 0,-1 0 0 0 0,1 0 0 0 0,-1 1 0 0 0,1-1 0 0 0,-1 0 0 0 0,1 1 0 0 0,-1-1 0 0 0,0 0 0 0 0,1 1 0 0 0,-1-1 0 0 0,1 0 0 0 0,-1 1 0 0 0,0-1 0 0 0,1 1 0 0 0,-1-1 0 0 0,0 1 0 0 0,0-1 0 0 0,1 1 0 0 0,8 18 69 0 0,-8-18-66 0 0,-1-1 0 0 0,1 1 0 0 0,-1 0 0 0 0,0 0 0 0 0,1-1 0 0 0,-1 1-1 0 0,0 0 1 0 0,1 0 0 0 0,-1 0 0 0 0,0-1 0 0 0,0 1 0 0 0,0 0 0 0 0,0 0 0 0 0,0 0-1 0 0,0 0 1 0 0,0-1 0 0 0,0 1 0 0 0,0 0 0 0 0,0 0 0 0 0,-1 1 0 0 0,1 0 17 0 0,0 1-3 0 0,0-1 0 0 0,-1 0 0 0 0,1 1 0 0 0,0-1 0 0 0,-1 0 0 0 0,1 1 0 0 0,-1-1 1 0 0,0 0-1 0 0,0 0 0 0 0,-1 3 0 0 0,1-2 20 0 0,-2 2-28 0 0,0 0-1 0 0,1 0 0 0 0,-2 0 1 0 0,1-1-1 0 0,0 1 0 0 0,-1-1 1 0 0,0 0-1 0 0,0 0 1 0 0,0 0-1 0 0,-1 0 0 0 0,1-1 1 0 0,-7 4-1 0 0,10-7-11 0 0,-6 5-35 0 0,0 0 0 0 0,-1-1 0 0 0,0 0 0 0 0,0-1 0 0 0,0 0 0 0 0,0 0 0 0 0,0 0-1 0 0,-13 1 1 0 0,16-4-85 0 0,1-1 0 0 0,-1 1 0 0 0,0-1 0 0 0,1 0 0 0 0,-1-1 1 0 0,1 1-1 0 0,-1-1 0 0 0,-3-2 0 0 0,3 2-18 0 0,-3-1-317 0 0,-1-1-1 0 0,1 0 1 0 0,-10-8 0 0 0,17 12 436 0 0,-6-7-585 0 0,-9-11-47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59 599 0 0,'0'0'2187'0'0,"8"-7"-1436"0"0,25-20 17 0 0,-24 21 808 0 0,0 3-770 0 0,28-6 2 0 0,-27 7 502 0 0,25-1-565 0 0,-24 2-600 0 0,-2 0 385 0 0,0 3-470 0 0,34 7-930 0 0,-38-6 389 0 0,16 11-88 0 0,-16-11-450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1T16:17:26.2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1 818 12906,'1450'-817'0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06.8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0 142 1495 0 0,'0'0'2195'0'0,"3"-9"-1562"0"0,10-27 37 0 0,-10 26 8 0 0,0 3-31 0 0,8-22-139 0 0,-8 22 377 0 0,0 0-479 0 0,12-22-113 0 0,-11 22 2400 0 0,-1 11-2557 0 0,-1-1-119 0 0,-1-1 1 0 0,1 1-1 0 0,-1-1 0 0 0,0 1 0 0 0,1-1 0 0 0,-1 1 0 0 0,0 0 0 0 0,-1 0 0 0 0,1 0 1 0 0,0-1-1 0 0,-1 1 0 0 0,0 0 0 0 0,1 0 0 0 0,-1 0 0 0 0,0 0 0 0 0,-1 0 0 0 0,1 0 1 0 0,-1 3-1 0 0,-24 162 233 0 0,25-133-276 0 0,0-34-360 0 0,0 6 849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134 135 143 0 0,'0'0'344'0'0,"-2"2"-212"0"0,-2 2 30 0 0,0-1-1 0 0,0 1 0 0 0,-1-1 0 0 0,1-1 0 0 0,-1 1 0 0 0,1 0 0 0 0,-1-1 0 0 0,0 0 0 0 0,0 0 0 0 0,0-1 0 0 0,0 1 0 0 0,0-1 0 0 0,-9 1 0 0 0,11-2-56 0 0,1 0 1 0 0,-1-1-1 0 0,1 1 0 0 0,-1 0 1 0 0,1-1-1 0 0,0 1 0 0 0,-1-1 1 0 0,1 0-1 0 0,0 0 0 0 0,0 0 1 0 0,-3-1-1 0 0,3 0-10 0 0,0 1-9 0 0,1 0 0 0 0,-1 0 1 0 0,1 0-1 0 0,-1 0 0 0 0,1 0 0 0 0,0-1 1 0 0,-1 1-1 0 0,1-1 0 0 0,0 1 0 0 0,0-1 1 0 0,0 1-1 0 0,0-1 0 0 0,0 1 1 0 0,-1-4-1 0 0,2 3-74 0 0,-2 0 199 0 0,0-23 174 0 0,1 20-267 0 0,2 0-29 0 0,1 0-62 0 0,2-14 105 0 0,0 13-60 0 0,12-18 13 0 0,-12 18-16 0 0,2 1-15 0 0,17-15-33 0 0,-17 16 296 0 0,2 2-227 0 0,2-1-59 0 0,-6 2-5 0 0,1 0 1 0 0,-1 0 0 0 0,0 0-1 0 0,0 1 1 0 0,9-1 186 0 0,-6 7-144 0 0,17 15-5 0 0,-17-15 0 0 0,-5-1-10 0 0,9 16-33 0 0,-8-11 32 0 0,0 13-15 0 0,-3-17-51 0 0,0-3-4 0 0,0-1 0 0 0,0 1 0 0 0,0-1 0 0 0,-1 0 0 0 0,1 1 0 0 0,-1-1 1 0 0,0 4-1 0 0,-5 14-45 0 0,-5 0 40 0 0,9-16 59 0 0,0-1-1 0 0,0 0 1 0 0,-1 0 0 0 0,0 0 0 0 0,0 0 0 0 0,1 0 0 0 0,-2 0 0 0 0,1-1-1 0 0,0 1 1 0 0,0-1 0 0 0,-1 0 0 0 0,1 0 0 0 0,-1 0 0 0 0,0-1 0 0 0,0 1 0 0 0,-4 0-1 0 0,6-1 6 0 0,0-1 0 0 0,0 0 0 0 0,0 0 0 0 0,0 0 0 0 0,0 0 0 0 0,0 0 0 0 0,0-1 0 0 0,0 1-1 0 0,0 0 1 0 0,0-1 0 0 0,0 0 0 0 0,0 1 0 0 0,0-1 0 0 0,-3-2 0 0 0,3 2-7 0 0,0 0 18 0 0,0 0 0 0 0,1-1-1 0 0,-1 1 1 0 0,0-1-1 0 0,0 1 1 0 0,1-1 0 0 0,-1 0-1 0 0,0 0 1 0 0,1 0-1 0 0,0 0 1 0 0,-1 0 0 0 0,0-3-1 0 0,0 2-32 0 0,1 0 27 0 0,-1-1-1 0 0,0 0 0 0 0,1 0 0 0 0,0 0 1 0 0,0-1-1 0 0,0 1 0 0 0,1 0 0 0 0,-1 0 1 0 0,1-5-1 0 0,0 5-37 0 0,-1-6 55 0 0,3-14-26 0 0,5-5-106 0 0,-5 23-18 0 0,4 1 29 0 0,17-18 36 0 0,-18 17-1 0 0,2 6 62 0 0,-1 1 0 0 0,1-1 0 0 0,12 3 0 0 0,-7 0-9 0 0,-11-3-27 0 0,-1 0-1 0 0,1 0 1 0 0,0 0 0 0 0,0 0 0 0 0,0 0-1 0 0,-1 0 1 0 0,1 0 0 0 0,0 1 0 0 0,0-1-1 0 0,-1 0 1 0 0,1 0 0 0 0,0 1 0 0 0,0-1-1 0 0,-1 1 1 0 0,1-1 0 0 0,0 1-1 0 0,-1-1 1 0 0,1 1 0 0 0,0 0 0 0 0,24 26-2 0 0,-6 1-67 0 0,-17-27 53 0 0,-1 1 0 0 0,0 0 0 0 0,0 0-1 0 0,0 0 1 0 0,0 0 0 0 0,0 0 0 0 0,-1 0 0 0 0,1 0 0 0 0,0 0-1 0 0,-1 0 1 0 0,1 3 0 0 0,-1 1-11 0 0,2 0-43 0 0,-3-1 2 0 0,-3 16 11 0 0,3-19 51 0 0,0 0 1 0 0,0 1-1 0 0,0-1 1 0 0,0 0-1 0 0,0 0 1 0 0,-3 3-1 0 0,-11 10-8 0 0,14-14 3 0 0,-3 3-15 0 0,0 0-1 0 0,0 0 1 0 0,0-1 0 0 0,-1 0-1 0 0,1 0 1 0 0,-1 0 0 0 0,0 0-1 0 0,0-1 1 0 0,0 0 0 0 0,0 0-1 0 0,-7 2 1 0 0,-4-3 11 0 0,0-2 11 0 0,3-7 0 0 0,3-3 0 0 0,3-9 0 0 0,-1-26-117 0 0,8 44 101 0 0,0 0-1 0 0,0 0 1 0 0,-1 1-1 0 0,1-1 1 0 0,0 0-1 0 0,1 0 1 0 0,-1 0-1 0 0,0 0 1 0 0,1-4-1 0 0,1 1-11 0 0,-2 1-54 0 0,3-2-94 0 0,7-18 80 0 0,-7 18 0 0 0,5 5 16 0 0,28-2 79 0 0,-36 3 4 0 0,1 0 0 0 0,0 0 0 0 0,-1 0 0 0 0,1 0 0 0 0,0-1 0 0 0,-1 1 0 0 0,1 1 0 0 0,0-1 0 0 0,0 0 0 0 0,-1 0 0 0 0,1 0 0 0 0,0 0 0 0 0,-1 0 0 0 0,1 1 0 0 0,0-1 0 0 0,-1 0 0 0 0,1 1 0 0 0,-1-1 0 0 0,1 0 0 0 0,0 1 0 0 0,-1-1 0 0 0,2 1 0 0 0,27 20 65 0 0,-22-16-4 0 0,-5 1 0 0 0,9 14 4 0 0,-9-15 16 0 0,-2-3-74 0 0,0-1 0 0 0,0 0 0 0 0,0 0 0 0 0,0 1 1 0 0,1-1-1 0 0,-1 0 0 0 0,0 0 0 0 0,0 0 0 0 0,1 1 0 0 0,-1-1 0 0 0,1 0 0 0 0,0 2 0 0 0,0-2-1 0 0,0 1 1 0 0,-1-1 0 0 0,1 1-1 0 0,-1-1 1 0 0,1 1 0 0 0,-1 0-1 0 0,0-1 1 0 0,0 1 0 0 0,1 0-1 0 0,-1-1 1 0 0,0 1-1 0 0,-1 0 1 0 0,1 2 0 0 0,-2 19 84 0 0,-4-4 2 0 0,0-7 0 0 0,3-7-16 0 0,-12 6-64 0 0,11-10-29 0 0,2-2-3 0 0,0 2-139 0 0,-1-2-151 0 0,2 1 246 0 0,1 0 0 0 0,-1 0 1 0 0,1 0-1 0 0,-1 0 1 0 0,0 0-1 0 0,1 0 0 0 0,-1 0 1 0 0,1 0-1 0 0,-1 0 1 0 0,1-1-1 0 0,-1 1 0 0 0,1 0 1 0 0,-1 0-1 0 0,1-1 1 0 0,-1 1-1 0 0,0-1 0 0 0,-6-6-260 0 0,5 5-34 0 0,1-1-716 0 0,-4-12 181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264 83 1151 0 0,'0'0'1691'0'0,"2"-7"-1102"0"0,7-25 739 0 0,-9 31-1248 0 0,1-1-1 0 0,-1 1 0 0 0,0 0 0 0 0,0-1 0 0 0,-1 1 0 0 0,1 0 0 0 0,0-1 0 0 0,0 1 0 0 0,0 0 1 0 0,-1 0-1 0 0,1-1 0 0 0,-2-1 0 0 0,1 0 88 0 0,-2-3 340 0 0,1 4-404 0 0,-1 0-1 0 0,0 1 1 0 0,1-1 0 0 0,-1 1 0 0 0,0-1-1 0 0,0 1 1 0 0,0 0 0 0 0,0 0 0 0 0,0 0-1 0 0,-1 1 1 0 0,1-1 0 0 0,0 1-1 0 0,0-1 1 0 0,0 1 0 0 0,-5 1 0 0 0,2-1-8 0 0,1 1 1 0 0,-1 1-1 0 0,0-1 1 0 0,0 1-1 0 0,1 0 1 0 0,-1 0-1 0 0,-9 6 1 0 0,3-1-28 0 0,1 1 1 0 0,0 0 0 0 0,1 1 0 0 0,0 0 0 0 0,0 1 0 0 0,-15 19-1 0 0,16-17-23 0 0,0 1 1 0 0,1 0-1 0 0,1 0 0 0 0,0 0 0 0 0,1 1 0 0 0,0 0 0 0 0,1 0 0 0 0,1 1 0 0 0,0 0 0 0 0,-2 23 0 0 0,7-27 30 0 0,-1-11-75 0 0,1 5 14 0 0,1 0 0 0 0,-1 0 0 0 0,1 0 1 0 0,4 7-1 0 0,-4-9-8 0 0,0 1-1 0 0,1-1 1 0 0,-1 0 0 0 0,1 0 0 0 0,0 0 0 0 0,0 0 0 0 0,0 0 0 0 0,0-1-1 0 0,8 5 1 0 0,-2-2 2 0 0,1 0-1 0 0,19 5 1 0 0,-28-9-4 0 0,1-1 1 0 0,-1 1-1 0 0,1-1 1 0 0,-1 0-1 0 0,1 1 1 0 0,-1-1-1 0 0,1 0 1 0 0,-1 0-1 0 0,1 0 0 0 0,-1 0 1 0 0,3 0-1 0 0,34-4 60 0 0,-20 2-10 0 0,15-7-33 0 0,-16 4 6 0 0,15-10-102 0 0,-24 12-49 0 0,-2-2-1260 0 0,19-12 981 0 0,-19 12-51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 1807 0 0,'0'0'486'0'0,"-2"3"-138"0"0,-13 21 586 0 0,-21 32 1014 0 0,-36 75 0 0 0,67-114-2248 0 0,4-13-42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16 431 0 0,'0'0'1450'0'0,"0"-4"-1036"0"0,-2-7 5 0 0,1 11-394 0 0,1 0 0 0 0,0 0-1 0 0,0 0 1 0 0,0 0 0 0 0,0 0 0 0 0,0 0-1 0 0,-1 0 1 0 0,1 0 0 0 0,0 0 0 0 0,0 0-1 0 0,0 0 1 0 0,0 0 0 0 0,0 0-1 0 0,-1 1 1 0 0,1-1 0 0 0,0 0 0 0 0,0 0-1 0 0,0 0 1 0 0,0 0 0 0 0,0 0-1 0 0,0 0 1 0 0,0 0 0 0 0,0 1 0 0 0,-1-1-1 0 0,1 0 1 0 0,0 0 0 0 0,0 0 0 0 0,0 0-1 0 0,0 0 1 0 0,0 0 0 0 0,0 1-1 0 0,0-1 1 0 0,0 0 0 0 0,0 0 0 0 0,0 0-1 0 0,0 0 1 0 0,0 1 0 0 0,0-1-1 0 0,0 0 1 0 0,-1 6 303 0 0,0-1 0 0 0,0 1 0 0 0,0 0 0 0 0,1 8 0 0 0,0 24 503 0 0,3 3-206 0 0,2 1-77 0 0,0-3-321 0 0,-1-2-83 0 0,-2 36 86 0 0,-3-66-251 0 0,1-2-79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199 163 975 0 0,'0'0'118'0'0,"-1"2"123"0"0,-4 3-47 0 0,1-1 1 0 0,-1 0-1 0 0,0 0 0 0 0,0 0 0 0 0,0 0 1 0 0,-1-1-1 0 0,1 0 0 0 0,-10 3 0 0 0,3-1 74 0 0,0 0-1 0 0,-1-1 0 0 0,-16 4 0 0 0,26-8-219 0 0,-1 1 0 0 0,1-1 0 0 0,0 1 1 0 0,-1-1-1 0 0,1 0 0 0 0,0 0 0 0 0,-1 0 0 0 0,1-1 0 0 0,0 1 0 0 0,-1-1 0 0 0,-4-1 0 0 0,6 0-21 0 0,0 1 1 0 0,1 0-1 0 0,-1 0 1 0 0,0-1-1 0 0,0 1 1 0 0,1-1 0 0 0,-1 0-1 0 0,1 1 1 0 0,0-1-1 0 0,-1 0 1 0 0,1 0-1 0 0,0 0 1 0 0,0 0 0 0 0,0 0-1 0 0,0 0 1 0 0,0 0-1 0 0,1 0 1 0 0,-1 0-1 0 0,1-1 1 0 0,-1 1 0 0 0,1-3-1 0 0,-2 0 0 0 0,2 2-10 0 0,-1 1 0 0 0,1-1 0 0 0,-1 1-1 0 0,1-1 1 0 0,0 0 0 0 0,0 1 0 0 0,0-4-1 0 0,-1 0 10 0 0,1 3-13 0 0,0 1 1 0 0,0-1-1 0 0,0 0 1 0 0,0 0-1 0 0,0 1 1 0 0,0-1-1 0 0,2-5 1 0 0,2-15 12 0 0,-3 18 49 0 0,4-2-16 0 0,20-27-38 0 0,6 7 38 0 0,-25 22 135 0 0,5 2-90 0 0,31-7 7 0 0,-31 7 178 0 0,-2 7-137 0 0,27 10-8 0 0,-27-10-33 0 0,-4 1-14 0 0,13 17-1 0 0,-12-11-1 0 0,-3-6-65 0 0,-2-3-16 0 0,0 0 0 0 0,0 0 0 0 0,-1 0 0 0 0,1 0-1 0 0,0 1 1 0 0,-1-1 0 0 0,0 0 0 0 0,1 0 0 0 0,-1 3 0 0 0,1 0 11 0 0,0-3-16 0 0,-1 0 0 0 0,1-1 0 0 0,-1 1-1 0 0,0 0 1 0 0,0-1 0 0 0,0 1-1 0 0,0 0 1 0 0,0 0 0 0 0,0-1-1 0 0,0 1 1 0 0,0 0 0 0 0,-1-1-1 0 0,0 3 1 0 0,-5 20 16 0 0,-3 2 23 0 0,-1-9-46 0 0,7-13-75 0 0,1 0 0 0 0,-1 0 1 0 0,0-1-1 0 0,0 1 0 0 0,-1-1 0 0 0,1 1 1 0 0,-1-1-1 0 0,0 0 0 0 0,0 0 1 0 0,0-1-1 0 0,0 1 0 0 0,0-1 1 0 0,0 0-1 0 0,-1 0 0 0 0,1 0 0 0 0,-8 1 1 0 0,-14-3-1866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44 599 0 0,'0'0'16'0'0,"-2"1"-52"0"0,9 17 6806 0 0,36-37-6458 0 0,-32 14 550 0 0,0 1-595 0 0,32-15-10 0 0,-32 14 478 0 0,0 2-646 0 0,-4 1-74 0 0,0 1 0 0 0,0-1-1 0 0,0 1 1 0 0,9 0 0 0 0,-15 1-15 0 0,0 0 0 0 0,0 0-1 0 0,0 0 1 0 0,0 0 0 0 0,0 1 0 0 0,0-1 0 0 0,0 0 0 0 0,0 1 0 0 0,0-1 0 0 0,0 1 0 0 0,0-1 0 0 0,0 1 0 0 0,0-1 0 0 0,0 1 0 0 0,0 0 0 0 0,-1 0 0 0 0,1-1 0 0 0,0 1-1 0 0,0 0 1 0 0,0 1 0 0 0,3 3-21 0 0,-2 0 1 0 0,1 0-1 0 0,0 0 0 0 0,-1 0 0 0 0,0 0 0 0 0,0 0 0 0 0,-1 0 0 0 0,1 1 1 0 0,-1-1-1 0 0,0 1 0 0 0,-1-1 0 0 0,1 1 0 0 0,-1-1 0 0 0,0 1 0 0 0,-1-1 1 0 0,1 1-1 0 0,-1-1 0 0 0,0 1 0 0 0,-2 5 0 0 0,0-2-21 0 0,0 1 0 0 0,-1-1-1 0 0,-1 0 1 0 0,1-1 0 0 0,-1 1-1 0 0,-1-1 1 0 0,1 0 0 0 0,-1 0 0 0 0,-11 11-1 0 0,15-17 29 0 0,0-1-1 0 0,0 1 1 0 0,0 0-1 0 0,0-1 0 0 0,-1 0 1 0 0,1 1-1 0 0,0-1 0 0 0,0 0 1 0 0,-1 0-1 0 0,1 0 1 0 0,-1-1-1 0 0,1 1 0 0 0,-5 0 1 0 0,2 0-6 0 0,1 1 1 0 0,0-1 0 0 0,0 1 0 0 0,0 0-1 0 0,0 1 1 0 0,0-1 0 0 0,0 1-1 0 0,0-1 1 0 0,-3 5 0 0 0,-16 10 0 0 0,19-15 45 0 0,1 0 65 0 0,0 0-1 0 0,0 0 0 0 0,0-1 0 0 0,0 1 1 0 0,-1-1-1 0 0,1 0 0 0 0,-7 1 1644 0 0,22-2-1550 0 0,55-5 480 0 0,-24 2-520 0 0,-33 2 160 0 0,1 2-232 0 0,34 1-1 0 0,-43-2-66 0 0,0 0 1 0 0,-1 0-1 0 0,1 0 1 0 0,0 0-1 0 0,0 1 1 0 0,-1-1-1 0 0,1 0 1 0 0,0 1-1 0 0,1 0 1 0 0,29 12-18 0 0,-24-10-96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44 599 0 0,'-1'1'82'0'0,"1"-1"-1"0"0,-1 1 0 0 0,0 0 0 0 0,1-1 0 0 0,-1 1 0 0 0,1 0 1 0 0,-1-1-1 0 0,0 1 0 0 0,1-1 0 0 0,-1 1 0 0 0,0-1 0 0 0,0 1 1 0 0,-1 0-1 0 0,2-1-56 0 0,-1 0 0 0 0,-6-6 3236 0 0,11-2-2925 0 0,14-23 0 0 0,-14 23 1480 0 0,7 9-1568 0 0,42 1 232 0 0,-45 1-360 0 0,-2-1-114 0 0,1 1 0 0 0,-1-1 0 0 0,8 5 0 0 0,-12-5-7 0 0,0-1-1 0 0,-1 1 1 0 0,1-1 0 0 0,0 1-1 0 0,-1 0 1 0 0,1 0-1 0 0,-1-1 1 0 0,0 1-1 0 0,0 0 1 0 0,2 4-1 0 0,-1-1-11 0 0,0-1 0 0 0,0 1 0 0 0,0 0 0 0 0,-1 1 0 0 0,0-1 0 0 0,0 0 0 0 0,-1 0 0 0 0,1 0 0 0 0,-1 1-1 0 0,0-1 1 0 0,0 0 0 0 0,-1 0 0 0 0,0 0 0 0 0,0 1 0 0 0,0-1 0 0 0,0 0 0 0 0,-1 0 0 0 0,0 0 0 0 0,0-1 0 0 0,0 1-1 0 0,-5 7 1 0 0,-17 26-94 0 0,17-27 74 0 0,0 1 1 0 0,-15 18-1 0 0,13-22 7 0 0,-1 1-1 0 0,1-1 1 0 0,-18 10-1 0 0,17-11 91 0 0,-1 1 0 0 0,1 0 0 0 0,-11 11-1 0 0,-18 22 1969 0 0,48-39-1930 0 0,28 6 22 0 0,-27-6 146 0 0,44-4-6 0 0,-43 1-8 0 0,-1 0-121 0 0,29-2 28 0 0,-29 2 466 0 0,-1 2-533 0 0,3-1-69 0 0,5 1 9 0 0,2-1-115 0 0,-14 4-985 0 0,12 13 561 0 0,-12-13-10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53 287 0 0,'-3'6'27'0'0,"3"-4"282"0"0,-1-2-132 0 0,-18-6 5319 0 0,19 5-5401 0 0,21-25 159 0 0,-16 20 688 0 0,5 2-690 0 0,28-10 4 0 0,-28 10 240 0 0,-2 5-321 0 0,2 2-120 0 0,-6-2 19 0 0,1 0 1 0 0,0 0 0 0 0,0-1-1 0 0,9 1 1 0 0,-6 2-8 0 0,24 9-41 0 0,-18-4 38 0 0,13 14-60 0 0,-8 0-62 0 0,-15-14-9 0 0,-4-3 25 0 0,0 0 0 0 0,-1 0 0 0 0,1 1 1 0 0,-1-1-1 0 0,0 0 0 0 0,-1 0 0 0 0,1 0 0 0 0,-1 0 0 0 0,0-1 0 0 0,0 1 0 0 0,0 0 0 0 0,-1-1 1 0 0,0 1-1 0 0,0-1 0 0 0,0 0 0 0 0,0 0 0 0 0,-5 5 0 0 0,2-4 26 0 0,0 0 1 0 0,1 0-1 0 0,-2 0 0 0 0,1-1 0 0 0,0 0 0 0 0,-1 0 0 0 0,0-1 0 0 0,0 0 1 0 0,0 0-1 0 0,0 0 0 0 0,-10 2 0 0 0,13-5 88 0 0,-4 0-1 0 0,7 0 126 0 0,11-1-973 0 0,30-2 771 0 0,-39 3 9 0 0,0 0-1 0 0,0 0 1 0 0,0 0 0 0 0,0 0 0 0 0,0 0 0 0 0,0 0 0 0 0,0 0-1 0 0,0 0 1 0 0,0 0 0 0 0,0 0 0 0 0,0 1 0 0 0,0-1 0 0 0,0 0 0 0 0,0 1-1 0 0,0-1 1 0 0,1 1 0 0 0,34 20 57 0 0,-31-18-53 0 0,-1 0-1 0 0,0 1 0 0 0,7 8 1 0 0,-11-12-4 0 0,0 1 0 0 0,1-1 0 0 0,-1 0 0 0 0,0 1 0 0 0,1-1 0 0 0,-1 1 0 0 0,0-1 0 0 0,1 0 0 0 0,-1 1 0 0 0,0-1 0 0 0,0 1 0 0 0,0-1 1 0 0,0 1-1 0 0,1-1 0 0 0,-1 0 0 0 0,0 1 0 0 0,0-1 0 0 0,0 1 0 0 0,0-1 0 0 0,0 1 0 0 0,0 2 12 0 0,1 1 14 0 0,-1-1-1 0 0,0 0 1 0 0,0 0 0 0 0,0 0-1 0 0,0 0 1 0 0,0 0 0 0 0,-1 0-1 0 0,0 1 1 0 0,1-1-1 0 0,-1 0 1 0 0,0 0 0 0 0,-3 5-1 0 0,0-1 67 0 0,-1 1 0 0 0,-1 0 0 0 0,1-1 0 0 0,-1 0 0 0 0,0-1 0 0 0,-1 1 0 0 0,0-1 0 0 0,0 0 0 0 0,0-1 0 0 0,-1 0 0 0 0,1 0 0 0 0,-17 7 0 0 0,16-9-45 0 0,1 0-1 0 0,-1 0 0 0 0,0-1 0 0 0,-1-1 0 0 0,1 1 0 0 0,0-1 1 0 0,0-1-1 0 0,-14 0 0 0 0,3-1-793 0 0,1-2-1 0 0,-30-7 1 0 0,45 8-287 0 0,-5-4-1570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443 273 599 0 0,'0'0'858'0'0,"0"2"-442"0"0,-9 14 1590 0 0,-10-17-144 0 0,19 1-1839 0 0,0 0 0 0 0,-1 0 0 0 0,1 0 1 0 0,0 0-1 0 0,-1 0 0 0 0,1 0 0 0 0,-1 0 1 0 0,1 0-1 0 0,0 0 0 0 0,-1 0 0 0 0,1 0 0 0 0,0 0 1 0 0,-1 0-1 0 0,1 0 0 0 0,0 1 0 0 0,0-1 1 0 0,-1 0-1 0 0,1 0 0 0 0,0 0 0 0 0,-1 1 1 0 0,1-1-1 0 0,0 0 0 0 0,0 0 0 0 0,-1 1 0 0 0,-7 4 517 0 0,3-4-403 0 0,0 0-1 0 0,0-1 1 0 0,0 1 0 0 0,0-1 0 0 0,1 0-1 0 0,-1-1 1 0 0,0 1 0 0 0,0-1 0 0 0,0 0 0 0 0,0 0-1 0 0,-8-4 1 0 0,4 3-31 0 0,1 0 1 0 0,-1 0-1 0 0,-9-1 0 0 0,-11 0 84 0 0,23 2-144 0 0,-1 0-1 0 0,0 0 1 0 0,1 1 0 0 0,-1 0-1 0 0,0 0 1 0 0,-10 2 0 0 0,10-1-34 0 0,0 0 0 0 0,0 0 1 0 0,0 0-1 0 0,0-1 0 0 0,-1 0 0 0 0,1-1 1 0 0,0 0-1 0 0,-12-2 0 0 0,16 2-20 0 0,0 1-1 0 0,-1 0 0 0 0,1 0 1 0 0,0 0-1 0 0,-1 0 0 0 0,1 1 1 0 0,0 0-1 0 0,-1-1 0 0 0,1 1 1 0 0,0 0-1 0 0,0 0 0 0 0,-4 2 1 0 0,4-1 7 0 0,-1-1 1 0 0,1 0 0 0 0,-1 1-1 0 0,0-2 1 0 0,0 1-1 0 0,1 0 1 0 0,-1-1 0 0 0,-6 1-1 0 0,-2-7-5 0 0,12 6 12 0 0,-1-1 0 0 0,1 1 1 0 0,-1-1-1 0 0,0 1 0 0 0,1-1 0 0 0,-1 1 1 0 0,0 0-1 0 0,1-1 0 0 0,-1 1 1 0 0,0 0-1 0 0,1 0 0 0 0,-1 0 1 0 0,0-1-1 0 0,0 1 0 0 0,1 0 0 0 0,-1 0 1 0 0,-1 0-1 0 0,2 0-4 0 0,-1 0 1 0 0,1 0-1 0 0,0 0 1 0 0,-1 0-1 0 0,1 0 1 0 0,0 0-1 0 0,-1 0 1 0 0,1 0-1 0 0,0 0 1 0 0,-1 0-1 0 0,1-1 0 0 0,0 1 1 0 0,0 0-1 0 0,-1 0 1 0 0,1 0-1 0 0,0 0 1 0 0,-1-1-1 0 0,1 1 1 0 0,0 0-1 0 0,0 0 0 0 0,0-1 1 0 0,-1 1-1 0 0,1 0 1 0 0,0-1-1 0 0,0 1 1 0 0,0 0-1 0 0,-1 0 1 0 0,1-1-1 0 0,0 0 0 0 0,0 1 44 0 0,0 0-1 0 0,0-1 0 0 0,0 1 1 0 0,-1 0-1 0 0,1-1 0 0 0,0 1 0 0 0,0 0 1 0 0,-1-1-1 0 0,1 1 0 0 0,0 0 0 0 0,0-1 1 0 0,-1 1-1 0 0,1 0 0 0 0,0 0 1 0 0,-1-1-1 0 0,1 1 0 0 0,0 0 0 0 0,-1 0 1 0 0,1 0-1 0 0,0 0 0 0 0,-1-1 1 0 0,1 1-1 0 0,-1 0 0 0 0,1 0 0 0 0,1-5 27 0 0,5-17 2 0 0,-4 16 308 0 0,6 1-315 0 0,25-15 10 0 0,-17 7-10 0 0,15-18-43 0 0,6-8 45 0 0,-32 33 6 0 0,1-1 0 0 0,14-19 15 0 0,-15 20 102 0 0,1-2-96 0 0,18-23 2 0 0,-18 23 108 0 0,-1 2-108 0 0,16-19-20 0 0,-16 19 248 0 0,-3 10-398 0 0,-1 2 97 0 0,1-1 1 0 0,-1 1-1 0 0,0-1 1 0 0,-1 1 0 0 0,1 0-1 0 0,-1 0 1 0 0,-1-1-1 0 0,1 1 1 0 0,-2 9 0 0 0,-42 303-206 0 0,43-304 17 0 0,1 0 0 0 0,1 21 1 0 0,-1-33 38 0 0,1 1-819 0 0,4 10 672 0 0,-4-10-54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9:30.2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1 775 0 0,'0'0'64'0'0,"-6"1"-64"0"0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07.93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50 77 431 0 0,'-11'3'271'0'0,"10"-2"-172"0"0,-1 0-1 0 0,0-1 1 0 0,1 1-1 0 0,-1-1 1 0 0,0 1 0 0 0,1-1-1 0 0,-1 0 1 0 0,0 0-1 0 0,1 0 1 0 0,-1 0 0 0 0,0 0-1 0 0,0 0 1 0 0,1 0-1 0 0,-1 0 1 0 0,0-1 0 0 0,1 1-1 0 0,-1-1 1 0 0,-3-1 939 0 0,4-3-820 0 0,-1-21 470 0 0,7 18-614 0 0,16-23-47 0 0,-16 23 28 0 0,3 10 3 0 0,27 4-35 0 0,-35-6-21 0 0,0 0 0 0 0,1 0-1 0 0,-1 0 1 0 0,1 0 0 0 0,-1 0-1 0 0,1 0 1 0 0,-1 0 0 0 0,0 0-1 0 0,1 0 1 0 0,-1 1 0 0 0,1-1 0 0 0,-1 0-1 0 0,1 0 1 0 0,-1 0 0 0 0,0 0-1 0 0,1 1 1 0 0,-1-1 0 0 0,0 0 0 0 0,1 0-1 0 0,-1 1 1 0 0,0-1 0 0 0,1 0-1 0 0,-1 1 1 0 0,1-1 0 0 0,1 3 29 0 0,0 0-1 0 0,0 0 1 0 0,0 0 0 0 0,-1 1 0 0 0,1-1 0 0 0,-1 0-1 0 0,0 1 1 0 0,0-1 0 0 0,0 1 0 0 0,0-1 0 0 0,-1 1 0 0 0,1-1-1 0 0,-1 1 1 0 0,0-1 0 0 0,0 1 0 0 0,0 0 0 0 0,-1 5-1 0 0,0-8-1 0 0,1 0 0 0 0,-1 0 0 0 0,1 0 0 0 0,-1 0 1 0 0,1 0-1 0 0,-1 0 0 0 0,0 0 0 0 0,1 0 0 0 0,-1 0 0 0 0,0-1 0 0 0,0 1 0 0 0,0 0 0 0 0,1-1 0 0 0,-1 1 0 0 0,0-1 0 0 0,0 1 0 0 0,0-1 0 0 0,0 1 0 0 0,0-1 0 0 0,0 1 0 0 0,0-1 0 0 0,0 0 0 0 0,0 0 0 0 0,0 1 0 0 0,-2-1 0 0 0,1 0 36 0 0,0 0 0 0 0,0 0 0 0 0,0 0 0 0 0,0 0 0 0 0,0 0-1 0 0,0 0 1 0 0,0-1 0 0 0,1 1 0 0 0,-1-1 0 0 0,0 1 0 0 0,0-1 0 0 0,-3-1 0 0 0,2 0-14 0 0,0 1 5 0 0,1-1 1 0 0,-1 0-1 0 0,0 1 0 0 0,1-1 0 0 0,-1 0 0 0 0,1-1 0 0 0,-1 1 1 0 0,1 0-1 0 0,0-1 0 0 0,0 1 0 0 0,-3-6 0 0 0,-1-8-61 0 0,4 12-80 0 0,9-2-478 0 0,20-21 484 0 0,-21 20 2 0 0,0 11 21 0 0,15 13 56 0 0,-20-16 5 0 0,0 0 0 0 0,0 1 1 0 0,0-1-1 0 0,0 0 0 0 0,0 1 0 0 0,0-1 1 0 0,0 0-1 0 0,-1 1 0 0 0,1-1 0 0 0,0 3 0 0 0,2 12 122 0 0,-4-12-103 0 0,0-2 5 0 0,1 4 109 0 0,-1-3-115 0 0,-6 10 207 0 0,-10 15-347 0 0,14-23-277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1351 0 0,'0'0'4640'0'0,"4"4"-4228"0"0,-2-2-376 0 0,-1-1-4 0 0,1 0 1 0 0,0 1 0 0 0,-1-1 0 0 0,1 1 0 0 0,-1 0 0 0 0,0-1-1 0 0,1 1 1 0 0,-1 0 0 0 0,0 0 0 0 0,0 0 0 0 0,0 0 0 0 0,0-1 0 0 0,-1 2-1 0 0,1-1 1 0 0,0 0 0 0 0,-1 0 0 0 0,1 0 0 0 0,-1 0 0 0 0,0 3-1 0 0,-14 390 3908 0 0,10-326-3573 0 0,2-34-287 0 0,1-18-149 0 0,0 4-122 0 0,1-19 102 0 0,-1 4-29 0 0,1-4-489 0 0,3-33-4374 0 0,-2 24 2849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22 975 0 0,'0'0'2815'0'0,"10"-3"-1819"0"0,32-12 27 0 0,-41 14-956 0 0,0 1-1 0 0,0-1 1 0 0,0 1 0 0 0,0 0 0 0 0,0-1-1 0 0,0 1 1 0 0,0 0 0 0 0,0 0 0 0 0,0 0-1 0 0,0 0 1 0 0,0 0 0 0 0,0 0 0 0 0,1 0-1 0 0,0 0 1 0 0,40 7 1633 0 0,5 2-137 0 0,5 1-614 0 0,3 2-180 0 0,-3 0-451 0 0,-1-4-125 0 0,-12-1-192 0 0,-3 1-103 0 0,13 2-332 0 0,-41-8 210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14 431 0 0,'0'0'2003'0'0,"11"0"-995"0"0,32 1 177 0 0,-23-2 37 0 0,36-6 1182 0 0,-46 5-2017 0 0,-3 1 0 0 0,0 0 0 0 0,-1 0 0 0 0,1 1 0 0 0,8 0 0 0 0,-5-1-16 0 0,-4 1-136 0 0,-1-1 0 0 0,1 1 0 0 0,-1 0 0 0 0,0 1 1 0 0,8 1-1 0 0,-4-2-47 0 0,26 6 681 0 0,-26-4-711 0 0,25 7 269 0 0,-1 3-437 0 0,4 0-134 0 0,-29-10-70 0 0,22 2-637 0 0,-21-3 660 0 0,-1 0-440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 1807 0 0,'0'0'2746'0'0,"1"2"-2228"0"0,1 5-361 0 0,-1-1-1 0 0,0 1 1 0 0,0 0-1 0 0,-1 0 0 0 0,0 0 1 0 0,0 0-1 0 0,-1 0 0 0 0,-1 9 1 0 0,-1 9 119 0 0,-1 41 117 0 0,-3 189 1297 0 0,11-230-1382 0 0,-1-14 76 0 0,-3-11-370 0 0,0 0 0 0 0,0 0 0 0 0,0 0 0 0 0,0 0 0 0 0,0 0 0 0 0,0 0 0 0 0,0 0 0 0 0,0 0 0 0 0,0 0 0 0 0,0 0 0 0 0,1 0 0 0 0,-1 0 0 0 0,0-1 0 0 0,0 1 0 0 0,0 0 0 0 0,0 0 0 0 0,0 0 0 0 0,0 0 0 0 0,0 0 0 0 0,0 0 1 0 0,0 0-1 0 0,0 0 0 0 0,0 0 0 0 0,0 0 0 0 0,0 0 0 0 0,0 0 0 0 0,1 0 0 0 0,-1 0 0 0 0,0 0 0 0 0,0 0 0 0 0,0 0 0 0 0,0 0 0 0 0,0 0 0 0 0,0 0 0 0 0,0 1 0 0 0,0-1 0 0 0,0 0 0 0 0,0 0 0 0 0,0 0 0 0 0,0 0 0 0 0,0 0 0 0 0,0 0 0 0 0,0 0 0 0 0,0 0 0 0 0,0 0 0 0 0,0 0 0 0 0,1 0 0 0 0,-1 0 0 0 0,0 0 0 0 0,0 0 0 0 0,0 0 0 0 0,0 0 0 0 0,0 0 0 0 0,0 0 0 0 0,0 1 0 0 0,0-1 0 0 0,0 0 0 0 0,0 0 0 0 0,0 0 0 0 0,12-39-146 0 0,-11 36 111 0 0,0 0 0 0 0,0 0-1 0 0,0-1 1 0 0,0 1-1 0 0,0-1 1 0 0,-1 1 0 0 0,0 0-1 0 0,1-1 1 0 0,-2-3 0 0 0,1-1-22 0 0,5-54-335 0 0,-5 53 341 0 0,5-27-188 0 0,1 4 172 0 0,-5 24 361 0 0,8 3-195 0 0,26-15 5 0 0,-27 15 172 0 0,-4 5-258 0 0,-1 1 1 0 0,0-1-1 0 0,1 0 0 0 0,-1 1 0 0 0,0 0 0 0 0,1 0 0 0 0,3 1 0 0 0,2 1 23 0 0,-1-1 353 0 0,1-1-192 0 0,26 4-4 0 0,-26-4 168 0 0,0-3-196 0 0,25-6-1 0 0,-25 6 346 0 0,0-4-366 0 0,0-2-121 0 0,-5 5-7 0 0,1-1 0 0 0,-1 0 1 0 0,1 1-1 0 0,0 0 0 0 0,6-3 0 0 0,-6-2 25 0 0,16-23-62 0 0,-16 23-68 0 0,-2-1-72 0 0,9-25 22 0 0,-9 25-22 0 0,1-27-231 0 0,-4 29 298 0 0,-1 3-129 0 0,-5-13 208 0 0,5 13 74 0 0,0 5 4 0 0,-1 12 92 0 0,0 0 0 0 0,1-1 0 0 0,0 1 0 0 0,1 16-1 0 0,0 8 53 0 0,-7 66 184 0 0,-2 28-619 0 0,11-103-616 0 0,-1-14 490 0 0,-1-11-35 0 0,1-1-299 0 0,0-1 592 0 0,-1 0 0 0 0,0-1 0 0 0,1 1 0 0 0,-1 0 0 0 0,0 0 0 0 0,1 0 0 0 0,-1 0 0 0 0,0 0 1 0 0,0 0-1 0 0,0 2 0 0 0,0-2-86 0 0,1 2-465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9:00.14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10 975 0 0,'0'-1'74'0'0,"1"1"-33"0"0,2-4 733 0 0,-3 4-747 0 0,1 0 0 0 0,-1 0 0 0 0,0-1 0 0 0,0 1 0 0 0,0 0 0 0 0,0 0 0 0 0,0-1 0 0 0,0 1-1 0 0,1 0 1 0 0,-1 0 0 0 0,0 0 0 0 0,0-1 0 0 0,0 1 0 0 0,1 0 0 0 0,-1 0 0 0 0,0 0 0 0 0,0 0 0 0 0,0-1 0 0 0,1 1 0 0 0,-1 0 0 0 0,0 0-1 0 0,0 0 1 0 0,1 0 0 0 0,-1 0 0 0 0,0 0 0 0 0,0 0 0 0 0,1 0 0 0 0,-1 0 0 0 0,0 0 0 0 0,1 0 0 0 0,-1 0 0 0 0,0 0 0 0 0,1 0-1 0 0,14 14 3592 0 0,-13-11-3375 0 0,0-1-1 0 0,1 0 1 0 0,-1 0 0 0 0,0 0-1 0 0,1 0 1 0 0,3 3-1 0 0,20 5 748 0 0,-22-9-854 0 0,0 0 0 0 0,0 1 0 0 0,0-1 0 0 0,0 1 0 0 0,0 0 0 0 0,-1 0 0 0 0,1 0 0 0 0,-1 0 0 0 0,1 1 0 0 0,-1-1 0 0 0,6 7 970 0 0,-4 0-954 0 0,2 1-98 0 0,-3-4-9 0 0,0 0 0 0 0,-1 0 0 0 0,0 1 0 0 0,4 7 553 0 0,-2-5-502 0 0,17 24 3 0 0,-17-24 450 0 0,3-1-445 0 0,21 27 0 0 0,-21-26 288 0 0,-2 0-298 0 0,17 29-13 0 0,-17-29 136 0 0,-1-1-145 0 0,14 26 0 0 0,-14-25 74 0 0,-1-1-81 0 0,16 26-38 0 0,-15-26 194 0 0,2 0-152 0 0,0 3-44 0 0,-2-3 33 0 0,1 0-1 0 0,1 0 1 0 0,8 9 0 0 0,19 19 6 0 0,-26-27 0 0 0,0 1-10 0 0,21 27-32 0 0,-13-19 26 0 0,17 15-25 0 0,-25-25 30 0 0,0-1 1 0 0,31 33-44 0 0,-26-25-10 0 0,16 22 0 0 0,6 18 0 0 0,-24-41 0 0 0,23 24 0 0 0,9 3 11 0 0,-42-40-7 0 0,1 0 0 0 0,-1 1 0 0 0,0-1-1 0 0,1 0 1 0 0,-1 1 0 0 0,0-1 0 0 0,0 1 0 0 0,0-1 0 0 0,0 1 0 0 0,1 1 0 0 0,18 34 17 0 0,-10-20 22 0 0,10 18-22 0 0,-8-18 22 0 0,13 16-22 0 0,-19-25 32 0 0,2-1 1 0 0,32 30-44 0 0,13 24-10 0 0,-14-21 0 0 0,6-4 11 0 0,-36-29 42 0 0,1-1 1 0 0,42 24-44 0 0,-37-24 1 0 0,38 12 32 0 0,-4-9-22 0 0,-12-6 34 0 0,13 6-57 0 0,-8 0 13 0 0,-22-3 32 0 0,-9 0-35 0 0,-4-3 3 0 0,0 0 0 0 0,0 0 0 0 0,1-1 0 0 0,12 3 1 0 0,19 5 9 0 0,-30-7 32 0 0,42 0 22 0 0,-41-2-22 0 0,0 0 1 0 0,1-2-44 0 0,-4 1 13 0 0,0 0 1 0 0,0 1-1 0 0,0-1 1 0 0,12 4 0 0 0,32 5-14 0 0,13 1-10 0 0,-13-5 11 0 0,-32-3 32 0 0,19 1-22 0 0,-18-1 22 0 0,34 4-33 0 0,9 3-10 0 0,3 3 0 0 0,1 0 0 0 0,8-3 64 0 0,-27-3-10 0 0,12 7-44 0 0,-1 4-10 0 0,-41-13 0 0 0,23 4 0 0 0,10-5 11 0 0,-41-3 45 0 0,-1 0 8 0 0,45-1 75 0 0,-5 4-129 0 0,11 8-10 0 0,1 4 0 0 0,4-3 0 0 0,-6-1 0 0 0,1 1 0 0 0,2 3 0 0 0,-3-5 0 0 0,2-3 0 0 0,-4-3 0 0 0,-2-2 0 0 0,-38-1 0 0 0,23 5 0 0 0,19 10 0 0 0,-2 1 0 0 0,1-4 0 0 0,-39-9 0 0 0,20 8 0 0 0,17 13 0 0 0,-10-1 11 0 0,-28-13 32 0 0,17 13-33 0 0,-25-18-10 0 0,-10-6 0 0 0,3 4 0 0 0,4 1 0 0 0,-3 2 0 0 0,-2 2 0 0 0,-1-4 0 0 0,0-1 0 0 0,0 0 0 0 0,0 0 0 0 0,1 0 0 0 0,2 5 0 0 0,-3-8 0 0 0,-1 0 0 0 0,1 0 0 0 0,-1 1 0 0 0,1-1 0 0 0,-1 0 0 0 0,0 0 0 0 0,0 1 0 0 0,0-1 0 0 0,0 0 0 0 0,0 0 0 0 0,0 1 0 0 0,0-1 0 0 0,0 0 0 0 0,0 0 0 0 0,-1 1 0 0 0,1-1 0 0 0,0 0 0 0 0,-1 0 0 0 0,1 1 0 0 0,-1-1 0 0 0,1 0 0 0 0,-2 1 0 0 0,0 2 0 0 0,-8 43-12 0 0,2-20-18 0 0,-15 36 0 0 0,14-46 30 0 0,2-6 0 0 0,0 0 0 0 0,2 0 0 0 0,-6 13 0 0 0,7-13 0 0 0,-1 1 0 0 0,1 1 0 0 0,-1 0 0 0 0,1-3 0 0 0,-1 3 0 0 0,1 0 0 0 0,-1-1 0 0 0,1 1 0 0 0,0 3 0 0 0,-1 0 0 0 0,0-3 0 0 0,0 2 0 0 0,0-2 0 0 0,1-1 0 0 0,-1 0 0 0 0,1-1 0 0 0,-1 1-12 0 0,1 2-48 0 0,0 1 0 0 0,-1-2 48 0 0,-17 32-52 0 0,7-22 64 0 0,11-11 0 0 0,-1 2 0 0 0,1-1 0 0 0,0-2-10 0 0,2-7-33 0 0,-1 3 22 0 0,2-4-22 0 0,-3 5 32 0 0,0 0 11 0 0,-1 0 0 0 0,1 0 0 0 0,-2 1 0 0 0,2 1 0 0 0,-1 0 0 0 0,0 1 0 0 0,0 0 0 0 0,0-2 0 0 0,1 1 0 0 0,-3 3-4 0 0,8-13 14 0 0,-23 32-80 0 0,17-26 70 0 0,1 2 0 0 0,0-1-10 0 0,3-4-33 0 0,-3 5 32 0 0,-1-1 11 0 0,-3 0 0 0 0,-3 7 0 0 0,7-7 0 0 0,-3 7-31 0 0,0 4-2 0 0,3-10 33 0 0,-1-2 0 0 0,1 0 0 0 0,-1 1 0 0 0,1 1 0 0 0,-1 0 0 0 0,0 3-10 0 0,0 0-33 0 0,1-1 32 0 0,-1 0 11 0 0,1 2 0 0 0,-1 2 0 0 0,2-2-10 0 0,2-10-44 0 0,0 1 1 0 0,-2 14 42 0 0,1 8 11 0 0,2-3-10 0 0,0-21 7 0 0,0-1 1 0 0,0 1 0 0 0,0-1 0 0 0,0 1 0 0 0,0 0 0 0 0,0-1 0 0 0,1 1 0 0 0,-1-1-1 0 0,0 1 1 0 0,0-1 0 0 0,1 1 0 0 0,-1-1 0 0 0,0 1 0 0 0,1 0 0 0 0,-1-1-1 0 0,0 0 1 0 0,1 1 0 0 0,-1-1 0 0 0,1 1 0 0 0,28 33-9 0 0,-8-17 9 0 0,10 7 58 0 0,7 4-35 0 0,13 0 22 0 0,-8-8-22 0 0,-25-13 22 0 0,20 3-22 0 0,-19-5 22 0 0,31 10-33 0 0,10 2-10 0 0,-9-7 11 0 0,-31-6 32 0 0,28 5-33 0 0,1-3 1 0 0,-28-3 32 0 0,28 7-33 0 0,10 0 1 0 0,-12-5 42 0 0,-28-2 1 0 0,29 5-44 0 0,11 1-10 0 0,3-4 0 0 0,-1-2 0 0 0,-1 1 0 0 0,-2-1 0 0 0,1 2 0 0 0,-11 5 11 0 0,-30-5 32 0 0,28 9-21 0 0,10 2 26 0 0,-3 3-36 0 0,-1 1-12 0 0,-2 2 0 0 0,-36-16 0 0 0,23 7 0 0 0,8-4 11 0 0,-36-8 42 0 0,0 3 1 0 0,35 16-44 0 0,9 2-10 0 0,0 1 0 0 0,-4 3 0 0 0,-13-1-13 0 0,-29-20-54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9:42.0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51 743 0 0,'0'0'3282'0'0,"6"-4"-3045"0"0,18-10-12 0 0,-18 11 214 0 0,2 0-263 0 0,26-7-16 0 0,-26 8-5 0 0,1 1-2 0 0,24-4-20 0 0,-24 4-5 0 0,-1 0 0 0 0,26-3 2 0 0,-26 3 140 0 0,2 0-134 0 0,27 0-1 0 0,-28 1 252 0 0,1 4-275 0 0,29 11-79 0 0,-38-15-30 0 0,0 0-1 0 0,0 1 1 0 0,0-1 0 0 0,0 0-1 0 0,0 1 1 0 0,0-1 0 0 0,0 1-1 0 0,0-1 1 0 0,-1 1 0 0 0,1 0-1 0 0,0-1 1 0 0,0 1 0 0 0,0 0-1 0 0,-1 0 1 0 0,2 1 0 0 0,20 24-3 0 0,-22-26-5 0 0,1 1 1 0 0,0 0-1 0 0,0 0 1 0 0,-1 0 0 0 0,1 0-1 0 0,0 0 1 0 0,-1 0-1 0 0,1 0 1 0 0,-1 0-1 0 0,0 0 1 0 0,1 2-1 0 0,7 29-48 0 0,-8-30 52 0 0,1 0 0 0 0,-1 0 0 0 0,0 1 0 0 0,-1-1 0 0 0,1 0 0 0 0,0 0 0 0 0,-1 0 0 0 0,1 0-1 0 0,-2 4 1 0 0,-7 7 12 0 0,-16 7 41 0 0,20-17-51 0 0,1 0 34 0 0,-1 0-1 0 0,1 0 0 0 0,-1-1 0 0 0,0 1 0 0 0,0-1 1 0 0,0 0-1 0 0,0 0 0 0 0,-1-1 0 0 0,1 0 1 0 0,0 0-1 0 0,-1 0 0 0 0,1 0 0 0 0,-1-1 0 0 0,1 0 1 0 0,-1 0-1 0 0,1 0 0 0 0,-11-3 0 0 0,16 3-28 0 0,0 0-1 0 0,-1 0 0 0 0,1 0 1 0 0,0 0-1 0 0,0 0 0 0 0,-1 0 0 0 0,1 0 1 0 0,0 0-1 0 0,0-1 0 0 0,0 1 1 0 0,-1 0-1 0 0,1 0 0 0 0,0 0 0 0 0,0 0 1 0 0,0 0-1 0 0,0 0 0 0 0,-1-1 1 0 0,1 1-1 0 0,0 0 0 0 0,0 0 0 0 0,0 0 1 0 0,0-1-1 0 0,0 1 0 0 0,0 0 1 0 0,0 0-1 0 0,-1 0 0 0 0,1-1 0 0 0,0 1 1 0 0,0 0-1 0 0,0 0 0 0 0,0 0 1 0 0,0-1-1 0 0,0 1 0 0 0,0 0 0 0 0,0 0 1 0 0,0-1-1 0 0,0 1 0 0 0,0 0 1 0 0,0 0-1 0 0,0 0 0 0 0,0-1 0 0 0,1 1 1 0 0,-1 0-1 0 0,0 0 0 0 0,0-1 1 0 0,0 1-1 0 0,0 0 0 0 0,0 0 0 0 0,0 0 1 0 0,0 0-1 0 0,1-1 0 0 0,-1 1 1 0 0,0 0-1 0 0,0 0 0 0 0,0 0 0 0 0,1-1 1 0 0,2-2-25 0 0,-2 1-14 0 0,1 1-1 0 0,-1-1 1 0 0,0 1 0 0 0,1 0 0 0 0,-1 0 0 0 0,1 0 0 0 0,-1 0 0 0 0,3-2-1 0 0,5 3-55 0 0,28 0-6 0 0,-28 0-1 0 0,1 4 0 0 0,27 10 6 0 0,-27-11 20 0 0,-6 4 0 0 0,13 22-21 0 0,-17-29 88 0 0,0 1 1 0 0,1-1-1 0 0,-1 1 1 0 0,0-1-1 0 0,1 1 0 0 0,-1-1 1 0 0,0 1-1 0 0,0-1 1 0 0,1 1-1 0 0,-1-1 0 0 0,0 1 1 0 0,0-1-1 0 0,0 1 1 0 0,0-1-1 0 0,0 1 0 0 0,0 0 1 0 0,0-1-1 0 0,0 1 0 0 0,0-1 1 0 0,0 1-1 0 0,0-1 1 0 0,0 2-1 0 0,-6 22-8 0 0,5-22 11 0 0,1 0 0 0 0,-1 0 0 0 0,0 0 0 0 0,-1 0 0 0 0,1 0 0 0 0,0 0 0 0 0,-2 2 0 0 0,-2 1 88 0 0,0 0 0 0 0,-1 0 0 0 0,1 0 0 0 0,-1 0 0 0 0,0-1 0 0 0,0 0-1 0 0,-1 0 1 0 0,1-1 0 0 0,-1 0 0 0 0,0 0 0 0 0,0 0 0 0 0,0-1 0 0 0,0 0-1 0 0,0-1 1 0 0,0 1 0 0 0,0-1 0 0 0,-8 0 0 0 0,-11-1-23 0 0,1-1 0 0 0,-1-1 1 0 0,-37-9-1 0 0,37 7-757 0 0,23 3-251 0 0,-3-1-1729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8:47.13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18 86 599 0 0,'1'0'22'0'0,"-1"0"0"0"0,0 0 0 0 0,0-1 0 0 0,0 1 0 0 0,0 0 0 0 0,0 0 0 0 0,0-1 0 0 0,0 1 0 0 0,0 0 0 0 0,0 0 0 0 0,0-1 0 0 0,0 1 0 0 0,0 0 0 0 0,0 0 0 0 0,0-1 0 0 0,0 1 0 0 0,0 0 0 0 0,0 0 0 0 0,0-1 0 0 0,0 1 0 0 0,-1 0 0 0 0,1 0 0 0 0,0 0 0 0 0,0-1 0 0 0,0 1 0 0 0,0 0 0 0 0,0 0 0 0 0,-1 0 0 0 0,1-1 0 0 0,0 1 0 0 0,0 0 0 0 0,0 0 0 0 0,-1 0 0 0 0,1 0 0 0 0,0-1 0 0 0,0 1 0 0 0,0 0 0 0 0,-1 0 0 0 0,1 0 0 0 0,0 0 0 0 0,0 0 0 0 0,-1 0 0 0 0,1 0 0 0 0,0 0 0 0 0,0 0 0 0 0,-1 0 0 0 0,1 0 0 0 0,-1 0 0 0 0,1 0 11 0 0,0 0 0 0 0,-1 0-1 0 0,1 0 1 0 0,-1 0 0 0 0,1 0 0 0 0,-1 0 0 0 0,1 0 0 0 0,-1 0 0 0 0,1 0 0 0 0,-1 0 0 0 0,1 0 0 0 0,-1 0 0 0 0,1 0 0 0 0,0 1 0 0 0,-1-1 0 0 0,1 0 0 0 0,-1 0 0 0 0,1 1 0 0 0,0-1 0 0 0,-1 0-1 0 0,1 0 1 0 0,0 1 0 0 0,-1-1 0 0 0,1 0 0 0 0,0 1 0 0 0,-1 0 0 0 0,1-1-9 0 0,0 0 0 0 0,0 0-1 0 0,0 0 1 0 0,0 1 0 0 0,0-1 0 0 0,-1 0-1 0 0,1 0 1 0 0,0 0 0 0 0,0 0 0 0 0,0 0-1 0 0,0 1 1 0 0,0-1 0 0 0,0 0 0 0 0,0 0-1 0 0,0 0 1 0 0,0 0 0 0 0,1 0 0 0 0,-1 0-1 0 0,0 1 1 0 0,0-1 0 0 0,0 0 0 0 0,0 0-1 0 0,0 0 1 0 0,0 0 0 0 0,0 0 0 0 0,0 0-1 0 0,0 1 1 0 0,0-1 0 0 0,0 0-1 0 0,0 0 1 0 0,1 0 0 0 0,-1 0 0 0 0,0 0-1 0 0,0 0 1 0 0,0 0 0 0 0,0 0 0 0 0,0 0-1 0 0,0 0 1 0 0,0 0 0 0 0,1 0 0 0 0,-1 0-1 0 0,0 1 1 0 0,0-1 0 0 0,0 0 0 0 0,0 0-1 0 0,1 0 1 0 0,9-1 1185 0 0,-8 1-1052 0 0,-1 0 0 0 0,0 0 0 0 0,1 0 0 0 0,-1-1 0 0 0,1 1 0 0 0,-1 1 0 0 0,1-1 0 0 0,-1 0 0 0 0,1 0 0 0 0,-1 0 0 0 0,1 1 0 0 0,-1-1 1 0 0,1 1-1 0 0,-1-1 0 0 0,0 1 0 0 0,3 1 512 0 0,7 1-567 0 0,33 8 2 0 0,-33-9 760 0 0,45 0-544 0 0,-45-2 444 0 0,-1-1-633 0 0,28-3-10 0 0,-28 3 187 0 0,0 0-222 0 0,32-2 8 0 0,-32 3 125 0 0,1-1-119 0 0,32-3-11 0 0,-33 3 175 0 0,0-1-176 0 0,28-6-4 0 0,-28 6 75 0 0,0 0-90 0 0,30-6-5 0 0,-31 6 64 0 0,0 0-58 0 0,40-10 303 0 0,-16 4-304 0 0,-24 6 123 0 0,-1 0-128 0 0,27-5 0 0 0,-26 6 144 0 0,0 0-130 0 0,30-1-6 0 0,-29 2 152 0 0,-1-1-139 0 0,3 1-56 0 0,-2 0 59 0 0,-1-1 0 0 0,18-3 0 0 0,9-2-18 0 0,-27 4 15 0 0,1 1-26 0 0,27-6-37 0 0,-27 5 37 0 0,-1 1 9 0 0,29-4 7 0 0,-19 3-7 0 0,19 1 1 0 0,-28 1-4 0 0,1 1-1 0 0,35 4 6 0 0,-35-3 20 0 0,-1-1-10 0 0,30 5-53 0 0,-30-5 28 0 0,1 1 3 0 0,2 0-48 0 0,39 2 46 0 0,2 0-46 0 0,10 2 1 0 0,-3 3 32 0 0,-8 5-22 0 0,-32-7 22 0 0,21 10-22 0 0,-22-8 22 0 0,18 10-22 0 0,-28-14 32 0 0,-5 4 1 0 0,18 31-44 0 0,5 9-10 0 0,-10-12 11 0 0,-14-24 32 0 0,8 76 42 0 0,-10-76-42 0 0,5 16-22 0 0,-4-15 22 0 0,5 16-33 0 0,1 7-20 0 0,1 1-33 0 0,-1-2 32 0 0,-2 2 11 0 0,-2 0 0 0 0,-1 3 0 0 0,-1-2 11 0 0,-1-7 42 0 0,-1-2 11 0 0,1 3-10 0 0,5 17 20 0 0,-4-22-10 0 0,-1-13-10 0 0,3 19-44 0 0,-2-1-10 0 0,-1-22 9 0 0,-1 20 36 0 0,-1 8 19 0 0,0 1 20 0 0,0 0 10 0 0,0-1 2 0 0,0-2 0 0 0,0-9-80 0 0,1 4-16 0 0,0 3 54 0 0,3-4 10 0 0,0-5-43 0 0,-3-13 22 0 0,3 18-33 0 0,-1 8-10 0 0,2 5 54 0 0,-2-23-33 0 0,9 50 150 0 0,-6-35-107 0 0,-4-16-43 0 0,-1-10 22 0 0,1 11-21 0 0,-1-11 26 0 0,0 16-36 0 0,3 5-12 0 0,1 1 0 0 0,-1-1 0 0 0,0-4 11 0 0,-3-16 32 0 0,1 13-33 0 0,0 1-10 0 0,0 45 75 0 0,1-41-32 0 0,1 1-33 0 0,1 0-10 0 0,2 0 0 0 0,1 2 0 0 0,1 5 0 0 0,-1-3 0 0 0,1-1 0 0 0,1 5-53 0 0,-4-18 32 0 0,-2-9-22 0 0,8 19 20 0 0,1-2-37 0 0,-6-16 0 0 0,12 13 38 0 0,-8-12-21 0 0,16 9 22 0 0,-26-21 18 0 0,0 0 0 0 0,0 0 0 0 0,0-1 0 0 0,0 1 0 0 0,0 0 1 0 0,0-1-1 0 0,0 1 0 0 0,0-1 0 0 0,0 1 0 0 0,0-1 0 0 0,0 1 0 0 0,0-1 1 0 0,0 0-1 0 0,2 0 0 0 0,39 10 3 0 0,-22-7 43 0 0,29-2-33 0 0,-36-2-10 0 0,0-1 0 0 0,19-4 0 0 0,14-8 12 0 0,5-5 60 0 0,-42 15-13 0 0,-2 1-4 0 0,25-12-34 0 0,-16 7 32 0 0,26-13 1 0 0,8-5-44 0 0,1-1 1 0 0,-11 3 42 0 0,-24 15 1 0 0,23-13-44 0 0,12-4 1 0 0,-7 10 42 0 0,-26 10 1 0 0,27-8-44 0 0,3-1 2 0 0,-28 8 47 0 0,21-6 6 0 0,-19 8-11 0 0,31-4-44 0 0,7-1-10 0 0,1 0 0 0 0,-1-5 0 0 0,-13-1 11 0 0,-29 10 32 0 0,27-9-33 0 0,19 1-10 0 0,-2 3 0 0 0,2 1 0 0 0,0-1 0 0 0,0-1 0 0 0,0 2 0 0 0,-4 4 0 0 0,-1 3 0 0 0,3 7 0 0 0,3 6 0 0 0,-3 2 0 0 0,2-3 0 0 0,-1-3 0 0 0,-1 0 0 0 0,-2 6 0 0 0,2 7 0 0 0,-3 0 0 0 0,-2-4 0 0 0,1-6 0 0 0,2 0 0 0 0,0 7 0 0 0,1 2 0 0 0,3-1 0 0 0,-3-6 0 0 0,-3-2 0 0 0,-3 1 0 0 0,-12 1 11 0 0,-26-6 32 0 0,30 10-33 0 0,10 2-10 0 0,1 0 0 0 0,-10-5 12 0 0,-30-6 36 0 0,18 6-24 0 0,-18-7 24 0 0,28 11-36 0 0,15 2-12 0 0,-1-2 0 0 0,-3 0 0 0 0,-4 3 0 0 0,-4 5 0 0 0,-13-4-12 0 0,-21-13-36 0 0,18 8 26 0 0,-17-8-21 0 0,23 11 32 0 0,12 4 11 0 0,-2-2 0 0 0,0-2 0 0 0,-5-5-10 0 0,-26-8-33 0 0,16 5 14 0 0,-26-8-59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9:49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37 599 0 0,'0'0'899'0'0,"8"-4"-628"0"0,29-15 863 0 0,-27 16-846 0 0,28-6-5 0 0,-28 7 474 0 0,-1 3-523 0 0,1 1-162 0 0,24 1 581 0 0,-26 1-548 0 0,25 12-1 0 0,-25-12 200 0 0,-5 1-240 0 0,7 18 6 0 0,-9-22-61 0 0,-1 1 1 0 0,0-1 0 0 0,0 1-1 0 0,0 0 1 0 0,0-1 0 0 0,0 1-1 0 0,0-1 1 0 0,0 1 0 0 0,-1-1-1 0 0,1 1 1 0 0,-1 0 0 0 0,1-1-1 0 0,-1 1 1 0 0,1-1 0 0 0,-1 0-1 0 0,0 1 1 0 0,-1 2 0 0 0,-19 20 86 0 0,17-20-65 0 0,-118 108-29 0 0,52-52 169 0 0,54-43 55 0 0,15-16-124 0 0,-3 2-60 0 0,4 0 179 0 0,9 1 1148 0 0,29 8-1118 0 0,-29-9 561 0 0,1-1-547 0 0,53 8 974 0 0,-19-2-1022 0 0,-33-6 399 0 0,-2 1-509 0 0,27 8-75 0 0,-26-8 63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1T16:17:26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155 227 599 0 0,'0'1'28'0'0,"0"-1"-1"0"0,0 0 0 0 0,0 0 0 0 0,0 0 0 0 0,0 0 0 0 0,0 0 1 0 0,0 1-1 0 0,0-1 0 0 0,0 0 0 0 0,0 0 0 0 0,0 0 0 0 0,0 0 0 0 0,0 0 1 0 0,0 1-1 0 0,0-1 0 0 0,0 0 0 0 0,0 0 0 0 0,0 0 0 0 0,0 0 0 0 0,0 1 1 0 0,0-1-1 0 0,0 0 0 0 0,0 0 0 0 0,0 0 0 0 0,0 0 0 0 0,0 0 0 0 0,0 0 1 0 0,-1 1-1 0 0,1-1 0 0 0,0 0 0 0 0,0 0 0 0 0,0 0 0 0 0,0 0 0 0 0,0 0 1 0 0,0 0-1 0 0,-1 0 0 0 0,1 0 0 0 0,0 0 0 0 0,0 0 0 0 0,0 0 0 0 0,0 1 1 0 0,0-1-1 0 0,-1 0 0 0 0,1 0 0 0 0,0 0 0 0 0,0 0 0 0 0,0 0 1 0 0,0 0-1 0 0,-1 0 0 0 0,1 0 0 0 0,0 0 0 0 0,0 0 0 0 0,0-1 0 0 0,0 1 1 0 0,0 0-1 0 0,-1 0 0 0 0,1 0 0 0 0,-1 0 1 0 0,1 0 0 0 0,0 0-1 0 0,-1 0 1 0 0,1 0-1 0 0,-1 0 1 0 0,1 0 0 0 0,-1 0-1 0 0,1 0 1 0 0,0 0-1 0 0,-1 0 1 0 0,1 0 0 0 0,-1 0-1 0 0,1 1 1 0 0,0-1-1 0 0,-1 0 1 0 0,1 0 0 0 0,-1 0-1 0 0,1 1 1 0 0,0-1-1 0 0,-1 0 1 0 0,1 0-1 0 0,0 1 1 0 0,-1-1 0 0 0,1 0-1 0 0,0 1 1 0 0,-1-1-1 0 0,0 2 76 0 0,-1 0 0 0 0,1-1 0 0 0,-1 0 0 0 0,0 1 0 0 0,0-1 0 0 0,0 0-1 0 0,1 0 1 0 0,-1 0 0 0 0,0 0 0 0 0,0 0 0 0 0,0-1 0 0 0,0 1-1 0 0,-1-1 1 0 0,1 1 0 0 0,0-1 0 0 0,0 0 0 0 0,0 1 0 0 0,-3-1 0 0 0,3 0 31 0 0,-1 0 0 0 0,0-1 0 0 0,1 1 0 0 0,-1 0 0 0 0,0-1 0 0 0,1 1 0 0 0,-1-1 0 0 0,1 0 0 0 0,-1 0 0 0 0,1 0 0 0 0,-1 0 0 0 0,1-1 0 0 0,-5-2 0 0 0,4 1 20 0 0,0 0-1 0 0,0 0 0 0 0,0-1 1 0 0,0 1-1 0 0,0-1 1 0 0,1 0-1 0 0,-1 0 1 0 0,1 0-1 0 0,0 0 0 0 0,1 0 1 0 0,-3-6-1 0 0,4 9 50 0 0,0-5-55 0 0,2-16-20 0 0,-1 17-7 0 0,3-3-6 0 0,14-23-23 0 0,-8 17-24 0 0,15-12-44 0 0,-24 25-21 0 0,0 0 1 0 0,0 0-1 0 0,-1 1 0 0 0,1-1 1 0 0,0 0-1 0 0,0 1 0 0 0,0-1 1 0 0,0 0-1 0 0,0 1 0 0 0,0-1 1 0 0,0 1-1 0 0,0-1 0 0 0,0 1 1 0 0,1 0-1 0 0,1-1 0 0 0,3-1 6 0 0,1 0 0 0 0,0 0 0 0 0,0 1 0 0 0,1 0 0 0 0,9 0 0 0 0,-14 1-8 0 0,0 1 1 0 0,-1-1-1 0 0,1 1 1 0 0,0 0-1 0 0,0 0 1 0 0,0 0-1 0 0,0 0 1 0 0,0 0-1 0 0,-1 0 1 0 0,1 1-1 0 0,-1-1 1 0 0,1 1-1 0 0,3 3 1 0 0,-4-2 2 0 0,0-1 0 0 0,0 1 1 0 0,0 0-1 0 0,-1-1 0 0 0,1 1 0 0 0,-1 0 0 0 0,1 0 0 0 0,-1 0 1 0 0,0 0-1 0 0,0 0 0 0 0,-1 0 0 0 0,1 1 0 0 0,-1-1 0 0 0,1 0 1 0 0,-1 5-1 0 0,0 1 6 0 0,-1-1 0 0 0,1 0 0 0 0,-1 0 0 0 0,-4 13 0 0 0,3-13-34 0 0,-1 1 0 0 0,0-1 1 0 0,0 0-1 0 0,-8 13 0 0 0,10-18 18 0 0,-1-1 1 0 0,0 1-1 0 0,0-1 1 0 0,0 0 0 0 0,0 0-1 0 0,0 0 1 0 0,0 0-1 0 0,0 0 1 0 0,-1 0-1 0 0,1 0 1 0 0,-1-1 0 0 0,1 1-1 0 0,-1-1 1 0 0,0 0-1 0 0,0 0 1 0 0,1 0-1 0 0,-6 1 1 0 0,6-2 27 0 0,0 0 1 0 0,-1 0-1 0 0,1 0 0 0 0,0-1 0 0 0,-1 1 1 0 0,1-1-1 0 0,0 1 0 0 0,-1-1 1 0 0,1 0-1 0 0,0 1 0 0 0,0-1 1 0 0,0-1-1 0 0,0 1 0 0 0,-3-2 0 0 0,-26-21 274 0 0,28 22-265 0 0,-2-2 34 0 0,0-1-1 0 0,1 0 0 0 0,-1 0 0 0 0,1 0 1 0 0,0 0-1 0 0,0-1 0 0 0,1 1 1 0 0,-1-1-1 0 0,1 0 0 0 0,1 0 0 0 0,-1-1 1 0 0,1 1-1 0 0,-2-10 0 0 0,2 4 48 0 0,4 4-44 0 0,5-16-45 0 0,-7 23-20 0 0,0 0 0 0 0,1 1 0 0 0,-1-1 0 0 0,1 0 0 0 0,-1 0 0 0 0,0 0 0 0 0,1 0 0 0 0,0 0 0 0 0,-1 1 0 0 0,1-1 1 0 0,-1 0-1 0 0,1 0 0 0 0,1 0 0 0 0,2-4-2 0 0,0 1 1 0 0,1 0 0 0 0,0-1 0 0 0,0 2 0 0 0,7-5-1 0 0,-6 5-1 0 0,-1 0 0 0 0,1 1 0 0 0,0 0 0 0 0,0 0 0 0 0,0 0 0 0 0,0 1 0 0 0,1 0 0 0 0,8-1 0 0 0,-5 2 4 0 0,0 1-1 0 0,1 0 0 0 0,15 3 1 0 0,-26-4-4 0 0,11 2 66 0 0,-5 4 1 0 0,16 19-54 0 0,-20-22-12 0 0,0 0-1 0 0,0 0 0 0 0,-1 1 0 0 0,0-1 0 0 0,1 0 0 0 0,-1 0 1 0 0,0 1-1 0 0,-1-1 0 0 0,1 1 0 0 0,-1-1 0 0 0,1 0 1 0 0,-1 1-1 0 0,0-1 0 0 0,0 1 0 0 0,-1-1 0 0 0,1 1 0 0 0,-1-1 1 0 0,1 1-1 0 0,-3 4 0 0 0,0 0-2 0 0,0-2-1 0 0,0 1 1 0 0,0 0 0 0 0,-1-1 0 0 0,0 1-1 0 0,-1-1 1 0 0,-7 9 0 0 0,9-12-20 0 0,0 0 1 0 0,-1 0 0 0 0,1 0-1 0 0,-1 0 1 0 0,0-1 0 0 0,0 0 0 0 0,0 1-1 0 0,0-1 1 0 0,0-1 0 0 0,-7 3-1 0 0,10-3 13 0 0,-1-1 1 0 0,0 1-1 0 0,0-1 0 0 0,0 0 0 0 0,0 1 0 0 0,0-1 0 0 0,0 0 0 0 0,0 0 1 0 0,1 0-1 0 0,-1-1 0 0 0,0 1 0 0 0,0 0 0 0 0,0-1 0 0 0,0 1 1 0 0,0-1-1 0 0,1 0 0 0 0,-1 1 0 0 0,0-1 0 0 0,0 0 0 0 0,1 0 0 0 0,-1 0 1 0 0,1 0-1 0 0,-1-1 0 0 0,1 1 0 0 0,-1 0 0 0 0,0-2 0 0 0,-12-9-99 0 0,13 11 98 0 0,-1 0 0 0 0,0-1 0 0 0,1 1 1 0 0,-1 0-1 0 0,0-1 0 0 0,1 1 0 0 0,0-1 1 0 0,-1 0-1 0 0,1 1 0 0 0,0-1 0 0 0,0 0 0 0 0,0 0 1 0 0,0 0-1 0 0,0 0 0 0 0,0 0 0 0 0,1 0 1 0 0,-1 0-1 0 0,1 0 0 0 0,-1-3 0 0 0,1 5 7 0 0,-1-1 0 0 0,1 0 0 0 0,0 0 1 0 0,0 0-1 0 0,0 1 0 0 0,0-1 0 0 0,0 0 0 0 0,0 0 0 0 0,0 0 0 0 0,0 1 0 0 0,1-1 0 0 0,-1 0 0 0 0,0 0 0 0 0,0 1 0 0 0,1-1 0 0 0,-1 0 0 0 0,0 0 0 0 0,1 0 0 0 0,0 0-7 0 0,-1 0 0 0 0,1 1-1 0 0,-1-1 1 0 0,0 0 0 0 0,1 0 0 0 0,-1 0-1 0 0,0 1 1 0 0,0-1 0 0 0,1 0-1 0 0,-1 0 1 0 0,0 0 0 0 0,0 0 0 0 0,0-1-1 0 0,4-4-61 0 0,14-17 0 0 0,-17 21 65 0 0,-1 1 0 0 0,1 0 0 0 0,0 0 0 0 0,0 0 0 0 0,0 0 0 0 0,0 0 0 0 0,0 0 0 0 0,0 1 0 0 0,3-2 0 0 0,0-1-1 0 0,1 0 0 0 0,-1 0 0 0 0,1 1 0 0 0,0 0 1 0 0,-1 0-1 0 0,10-3 0 0 0,-8 5 8 0 0,1-1 0 0 0,-1 1 0 0 0,0 0 0 0 0,0 0 0 0 0,11 2 0 0 0,-8 0 21 0 0,-7 1 1 0 0,-1 0-1 0 0,-1 1 1 0 0,1-1-1 0 0,-1 0 1 0 0,0 1-1 0 0,0-1 1 0 0,0 1-1 0 0,0-1 0 0 0,-1 0 1 0 0,0 1-1 0 0,1-1 1 0 0,-1 0-1 0 0,-2 5 1 0 0,0-2-7 0 0,0 0 1 0 0,0-1 0 0 0,0 1-1 0 0,-1-1 1 0 0,0 1-1 0 0,-5 4 1 0 0,1-1-20 0 0,-1-1 0 0 0,0 0 0 0 0,0-1 0 0 0,-1 1 0 0 0,0-2 0 0 0,-20 11 0 0 0,28-16-2 0 0,1-1 0 0 0,-1 0 0 0 0,1 1 0 0 0,-1-1 0 0 0,0 0 1 0 0,1 0-1 0 0,-1 1 0 0 0,1-2 0 0 0,-1 1 0 0 0,1 0 0 0 0,-1 0 1 0 0,0 0-1 0 0,1-1 0 0 0,-1 1 0 0 0,1 0 0 0 0,-1-1 0 0 0,1 0 1 0 0,0 1-1 0 0,-1-1 0 0 0,1 0 0 0 0,-1 0 0 0 0,1 0 0 0 0,0 1 0 0 0,0-2 1 0 0,0 1-1 0 0,-1 0 0 0 0,1 0 0 0 0,0 0 0 0 0,0 0 0 0 0,0-1 1 0 0,1 1-1 0 0,-2-2 0 0 0,-2-3-17 0 0,0-1 1 0 0,1 1-1 0 0,0-1 1 0 0,0 0-1 0 0,-3-10 1 0 0,4 10 3 0 0,1 1 1 0 0,0-1 0 0 0,0 0-1 0 0,0 1 1 0 0,1-1 0 0 0,0 0-1 0 0,2-11 1 0 0,2-1-35 0 0,5-4 29 0 0,-2 12-19 0 0,-7 11 43 0 0,4-6 0 0 0,1 1 0 0 0,-1 0 0 0 0,1 1 0 0 0,7-6 0 0 0,-3 4 18 0 0,0 1 0 0 0,17-7-1 0 0,-26 12-17 0 0,1-1 5 0 0,0 0-1 0 0,0 1 1 0 0,1-1 0 0 0,-1 1-1 0 0,0 0 1 0 0,1-1-1 0 0,-1 1 1 0 0,0 0-1 0 0,1 0 1 0 0,-1 0 0 0 0,0 0-1 0 0,1 0 1 0 0,0 0-1 0 0,39 1 60 0 0,-31-1 84 0 0,-1 5-80 0 0,26 16-4 0 0,-26-16 3 0 0,-8-1-51 0 0,0 0 1 0 0,1 1-1 0 0,-1-1 0 0 0,-1 0 1 0 0,1 0-1 0 0,-1 1 0 0 0,0-1 1 0 0,0 0-1 0 0,0 0 1 0 0,0 1-1 0 0,-1-1 0 0 0,0 0 1 0 0,0 1-1 0 0,-2 5 0 0 0,-1 2 26 0 0,0 0 0 0 0,-1-1 0 0 0,-12 21 0 0 0,11-23-66 0 0,-1-1 1 0 0,0 1-1 0 0,-1-1 0 0 0,0 0 0 0 0,0-1 0 0 0,0 0 1 0 0,-17 11-1 0 0,24-17 14 0 0,0 0 0 0 0,0-1 0 0 0,-1 1 0 0 0,1 0 0 0 0,0-1 0 0 0,0 1 1 0 0,-1-1-1 0 0,1 1 0 0 0,-1-1 0 0 0,1 0 0 0 0,0 1 0 0 0,-1-1 0 0 0,1 0 0 0 0,-1 0 1 0 0,1 0-1 0 0,0 0 0 0 0,-1 0 0 0 0,1 0 0 0 0,-1-1 0 0 0,1 1 0 0 0,0 0 1 0 0,-1-1-1 0 0,1 1 0 0 0,0-1 0 0 0,-1 1 0 0 0,1-1 0 0 0,0 0 0 0 0,0 1 0 0 0,0-1 1 0 0,-1 0-1 0 0,1 0 0 0 0,0 0 0 0 0,0 0 0 0 0,0 0 0 0 0,0 0 0 0 0,1 0 0 0 0,-2-2 1 0 0,-1-2-24 0 0,0 1 1 0 0,1 0 0 0 0,0-1 0 0 0,0 0-1 0 0,0 1 1 0 0,0-1 0 0 0,1 0 0 0 0,0 0 0 0 0,-1-6-1 0 0,1 8 11 0 0,1-1 0 0 0,0 0-1 0 0,0 0 1 0 0,1 1 0 0 0,-1-1 0 0 0,1 0-1 0 0,-1 1 1 0 0,1-1 0 0 0,0 1-1 0 0,3-7 1 0 0,-3 5 12 0 0,0 3 2 0 0,-1 0 1 0 0,1 1 0 0 0,-1-1-1 0 0,1 0 1 0 0,0 1-1 0 0,-1-1 1 0 0,1 1-1 0 0,0-1 1 0 0,0 1 0 0 0,0-1-1 0 0,0 1 1 0 0,3-3-1 0 0,-4 4 8 0 0,4-5-16 0 0,-1 1 0 0 0,2-1 0 0 0,-1 1 0 0 0,6-5 0 0 0,-1 3 16 0 0,-1 1 0 0 0,13-6 0 0 0,-12 7 152 0 0,0 7-80 0 0,27 8 0 0 0,-27-8 0 0 0,-7 1 0 0 0,0-1-48 0 0,-1 0 0 0 0,1 1 0 0 0,-1-1-1 0 0,0 0 1 0 0,0 1 0 0 0,-1-1-1 0 0,1 1 1 0 0,-1-1 0 0 0,0 1 0 0 0,1-1-1 0 0,-2 1 1 0 0,1-1 0 0 0,0 1-1 0 0,-1-1 1 0 0,1 1 0 0 0,-1-1 0 0 0,0 0-1 0 0,-2 5 1 0 0,-1 0-15 0 0,1-1 1 0 0,-2 1-1 0 0,1-1 0 0 0,-1 0 1 0 0,0-1-1 0 0,0 1 0 0 0,-1-1 1 0 0,0 0-1 0 0,0 0 0 0 0,-1 0 1 0 0,1-1-1 0 0,-1 0 0 0 0,-14 7 1 0 0,19-11-14 0 0,0 0-1 0 0,0-1 1 0 0,0 1 0 0 0,0-1 0 0 0,0 1 0 0 0,-1-1 0 0 0,1 0 0 0 0,0 0 0 0 0,0 0 0 0 0,0 0 0 0 0,0 0-1 0 0,-1 0 1 0 0,1-1 0 0 0,0 1 0 0 0,0-1 0 0 0,-4-1 0 0 0,3 1-17 0 0,0-1-1 0 0,-1 0 1 0 0,1 0 0 0 0,0 0-1 0 0,0-1 1 0 0,1 1 0 0 0,-1-1 0 0 0,1 1-1 0 0,-4-5 1 0 0,0-2-47 0 0,0 0-1 0 0,0-1 1 0 0,1 0-1 0 0,0 0 1 0 0,-5-17-1 0 0,7 17 11 0 0,0 0-1 0 0,1 0 1 0 0,0-1-1 0 0,0 1 1 0 0,1-1-1 0 0,1-19 1 0 0,0 29 47 0 0,0-1-1 0 0,0 1 1 0 0,1-1 0 0 0,-1 1 0 0 0,0-1-1 0 0,1 1 1 0 0,-1-1 0 0 0,1 1 0 0 0,0-1-1 0 0,-1 1 1 0 0,1-1 0 0 0,1 0 0 0 0,0-2-18 0 0,0-1-59 0 0,5 0 2 0 0,22-14 4 0 0,-28 18 79 0 0,0 0 0 0 0,-1 1-1 0 0,1-1 1 0 0,0 1 0 0 0,0 0-1 0 0,0-1 1 0 0,-1 1 0 0 0,1 0-1 0 0,0-1 1 0 0,0 1 0 0 0,0 0-1 0 0,0 0 1 0 0,0 0 0 0 0,-1 0-1 0 0,1-1 1 0 0,0 1 0 0 0,0 1-1 0 0,0-1 1 0 0,1 0 0 0 0,-2 0 3 0 0,12 0-1 0 0,0 1 1 0 0,18 4-1 0 0,-14-1 32 0 0,24 11 0 0 0,-21-6 45 0 0,10 11-10 0 0,-22-15-2 0 0,-3 1 0 0 0,14 25 3 0 0,-17-27-54 0 0,1-1 0 0 0,-1 1 0 0 0,0-1 0 0 0,0 1-1 0 0,1 6 1 0 0,-1-7-7 0 0,-1 0 0 0 0,0 0 0 0 0,0-1 0 0 0,0 1 0 0 0,0 0 0 0 0,-1 0 0 0 0,1 0 0 0 0,-1 0 0 0 0,0 0 0 0 0,0 0 0 0 0,1 0 0 0 0,-2-1 0 0 0,1 1 0 0 0,0 0 0 0 0,-1-1 0 0 0,1 1 0 0 0,-1-1 0 0 0,0 1 0 0 0,0-1 0 0 0,0 0 0 0 0,0 0 0 0 0,0 0 0 0 0,0 0 0 0 0,0 0 0 0 0,-1 0 0 0 0,1-1 0 0 0,-1 1 0 0 0,0-1 0 0 0,1 1 0 0 0,-1-1 0 0 0,-4 1 0 0 0,2 0-41 0 0,2 0-75 0 0,0-1 0 0 0,0 1 0 0 0,-1-1 0 0 0,1 0 0 0 0,0 0 0 0 0,-1 0 0 0 0,1 0 0 0 0,-1-1 0 0 0,1 1 0 0 0,-1-1 0 0 0,1 0 0 0 0,-1 0 0 0 0,1 0 0 0 0,-1 0 0 0 0,1-1 0 0 0,-6-1 0 0 0,8 2 13 0 0,0-1 0 0 0,0 1-1 0 0,0 0 1 0 0,0 0 0 0 0,0 0 0 0 0,0 0-1 0 0,0 0 1 0 0,0 0 0 0 0,0 0 0 0 0,0 0-1 0 0,0 0 1 0 0,0 0 0 0 0,0 0-1 0 0,0 1 1 0 0,0-1 0 0 0,-1 1 0 0 0,-6 2-2249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19.16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0 287 0 0,'1'0'48'0'0,"0"0"0"0"0,0 1 0 0 0,0-1 0 0 0,0 0 0 0 0,0 0 0 0 0,0 1 0 0 0,0-1 0 0 0,0 0 0 0 0,0 1 0 0 0,0-1 0 0 0,0 1-1 0 0,0 0 1 0 0,1 0 0 0 0,4 2 257 0 0,1 1-31 0 0,1 0 0 0 0,-1 0 0 0 0,13 9 751 0 0,-9-8-920 0 0,54 29 753 0 0,-54-29-716 0 0,2 2-90 0 0,-4-3 7 0 0,-1 1 0 0 0,1 0-1 0 0,12 9 665 0 0,-10-8-610 0 0,33 15-1 0 0,-33-16 360 0 0,-1 1-353 0 0,31 20-6 0 0,-31-19 318 0 0,1-2-342 0 0,31 18-1 0 0,-31-18 264 0 0,1 0-266 0 0,37 15-12 0 0,-36-15 214 0 0,1-1-216 0 0,41 12 0 0 0,-41-12 216 0 0,0 0-213 0 0,43 11 10 0 0,-42-12 243 0 0,-2 0-264 0 0,43 10 0 0 0,-42-10 155 0 0,-1-1-160 0 0,39 8-33 0 0,-39-7 150 0 0,0-1-80 0 0,40 10 0 0 0,-39-10 91 0 0,-1 0-128 0 0,40 6-38 0 0,-40-7 187 0 0,1 2-149 0 0,40 5-38 0 0,-26-3 38 0 0,29 6 26 0 0,-43-8 114 0 0,-1 0-141 0 0,39 10-34 0 0,-39-10 219 0 0,1 0-175 0 0,40 9-36 0 0,-40-9 307 0 0,-1 0-267 0 0,37 7 13 0 0,-37-8 210 0 0,1 0-225 0 0,41 7 2 0 0,-41-7 71 0 0,-1 1-78 0 0,38 6 2 0 0,-39-6 88 0 0,1 1-99 0 0,38 14-35 0 0,-39-14 248 0 0,0-1-209 0 0,37 11-37 0 0,-37-11 32 0 0,1 0 14 0 0,42 8-4 0 0,-42-8-1 0 0,-1-1 0 0 0,37 8 2 0 0,-37-7 10 0 0,1 0 17 0 0,39 12-17 0 0,-39-11 133 0 0,-1-1-131 0 0,37 11-6 0 0,-36-11 88 0 0,-1 1-70 0 0,38 11 1 0 0,-38-11 138 0 0,-1 0-175 0 0,35 13-33 0 0,-34-12 35 0 0,-2-1 8 0 0,32 15-35 0 0,-31-15 47 0 0,-4 1 0 0 0,24 15-2 0 0,-23-15 4 0 0,1 0-11 0 0,25 15-43 0 0,-25-15 93 0 0,1-1-63 0 0,29 15-60 0 0,18 9-87 0 0,-48-24 28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08.4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1 165 1463 0 0,'3'-4'4658'0'0,"18"-21"-4482"0"0,-14 17 494 0 0,-2 1-355 0 0,16-21-90 0 0,-16 21 139 0 0,0 0-196 0 0,17-22-34 0 0,-17 22 299 0 0,1 0-344 0 0,18-21-1 0 0,-18 21 424 0 0,-3 11-421 0 0,8 11 12 0 0,-10-14-93 0 0,0 0-1 0 0,-1 0 1 0 0,1-1 0 0 0,-1 1 0 0 0,1 0 0 0 0,-1 0 0 0 0,1 0 0 0 0,-1 0 0 0 0,1 0-1 0 0,-1 0 1 0 0,0 0 0 0 0,0 0 0 0 0,0 0 0 0 0,1 0 0 0 0,-1 0 0 0 0,0 0 0 0 0,0 0 0 0 0,-1 2-1 0 0,1 1 26 0 0,5 38 329 0 0,-2-1-1 0 0,-1 1 0 0 0,-3-1 0 0 0,-9 74 0 0 0,3-89-190 0 0,5-18-90 0 0,0 0 0 0 0,0-1 0 0 0,1 1 0 0 0,0 0 0 0 0,0 10 0 0 0,1-17 20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21.13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 1 599 0 0,'0'0'174'0'0,"-1"0"-101"0"0,1 0 1 0 0,0 1-1 0 0,0-1 1 0 0,-1 0-1 0 0,1 1 1 0 0,0-1-1 0 0,0 0 1 0 0,0 1-1 0 0,0-1 1 0 0,-1 1-1 0 0,1-1 0 0 0,0 0 1 0 0,0 1-1 0 0,0-1 1 0 0,0 1-1 0 0,0-1 1 0 0,0 0-1 0 0,0 1 1 0 0,0-1-1 0 0,0 1 1 0 0,0-1-1 0 0,0 0 1 0 0,1 1-1 0 0,-1-1 1 0 0,0 1-1 0 0,0-1 0 0 0,0 0 1 0 0,0 1-1 0 0,1-1 1 0 0,-1 0-1 0 0,0 1 1 0 0,0-1-1 0 0,1 0 1 0 0,-1 1-1 0 0,0-1 1 0 0,1 0-1 0 0,-1 1 1 0 0,1-1-1 0 0,4 6-32 0 0,-3-4-13 0 0,0 0 1 0 0,0 0 0 0 0,0 1-1 0 0,0-1 1 0 0,-1 1 0 0 0,3 3 455 0 0,4 0-374 0 0,24 18-13 0 0,-24-18 80 0 0,-1-1-91 0 0,23 16-12 0 0,-22-16 144 0 0,2 1-140 0 0,32 16 2 0 0,-31-17 83 0 0,-3 0-70 0 0,27 14 3 0 0,-26-15 184 0 0,1 2-192 0 0,31 15 0 0 0,-31-16 160 0 0,-1 0-168 0 0,37 20 287 0 0,-38-22-335 0 0,0 1 0 0 0,0-1 0 0 0,9 3 0 0 0,-4-2-4 0 0,-2 0 357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22.35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17 1 559 0 0,'-6'0'969'0'0,"-5"-1"3472"0"0,15 4-3859 0 0,33 20-418 0 0,-28-18 307 0 0,0 1-376 0 0,27 16-25 0 0,-27-16 178 0 0,3-2-194 0 0,33 16-28 0 0,-33-15 53 0 0,-1 0 12 0 0,56 21 231 0 0,-23-9-228 0 0,-33-13 287 0 0,1 0-316 0 0,37 14-1 0 0,-37-14 328 0 0,-1 0-320 0 0,36 9 0 0 0,-35-9 656 0 0,-1-2-661 0 0,34 8-43 0 0,-34-8 4 0 0,0 23-3819 0 0,-10-20 2789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23.02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 1 487 0 0,'-10'2'-34'0'0,"-12"5"1243"0"0,19 9 4998 0 0,6-15-5863 0 0,45 15-39 0 0,-36-12 536 0 0,-4-4-743 0 0,1 0-1 0 0,-1 1 0 0 0,15 3 0 0 0,-8-1-22 0 0,-2-2 363 0 0,-1 2-269 0 0,35 7-17 0 0,-36-8 136 0 0,1 2-151 0 0,35 9-1 0 0,-35-9 128 0 0,-1-1-170 0 0,33 12-20 0 0,-32-11 74 0 0,-2 0-54 0 0,34 14 8 0 0,-33-14 185 0 0,1 1-214 0 0,36 15-1 0 0,-36-15 4 0 0,-1-1 16 0 0,32 15 2 0 0,-32-15 226 0 0,-2 2-264 0 0,28 15-30 0 0,-28-16 145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24.12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3 470 287 0 0,'-2'5'6016'0'0,"8"-13"-5624"0"0,19-25 0 0 0,-19 24 656 0 0,0 1-728 0 0,17-24-5 0 0,-17 24 265 0 0,1-1-299 0 0,20-27-13 0 0,-20 27 144 0 0,0-1-220 0 0,20-29-5 0 0,-20 29 137 0 0,0 0-171 0 0,21-29-2 0 0,-21 29 138 0 0,-1 1-145 0 0,18-27 79 0 0,-18 27 2324 0 0,-1 0-2718 0 0,17-25-316 0 0,-16 25-66 0 0,0 1-100 0 0,16-24 647 0 0,-17 24 40 0 0,1-1-81 0 0,16-24 22 0 0,-16 25 2062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24.79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1 373 631 0 0,'33'28'6100'0'0,"-23"-35"-5800"0"0,30-20-2 0 0,-31 20 716 0 0,-3-1-783 0 0,18-24-7 0 0,-18 24 209 0 0,-2-1-217 0 0,15-24 0 0 0,-14 25 0 0 0,-2-1 0 0 0,12-23 10 0 0,-11 24 324 0 0,1-2-262 0 0,18-31-24 0 0,-18 31 23 0 0,1 2-174 0 0,18-24-3 0 0,-19 24 164 0 0,1 0-200 0 0,18-26-48 0 0,-12 18 22 0 0,13-16-48 0 0,-19 24-80 0 0,-12 4-1949 0 0,4 3 1390 0 0,-3 5-21 0 0,1 0-216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25.28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0 363 143 0 0,'10'6'6544'0'0,"37"-32"-5920"0"0,-35 20 532 0 0,-5-5-640 0 0,20-32-4 0 0,-20 32-8 0 0,-2 1-34 0 0,18-28-20 0 0,-18 28-2 0 0,1 1-25 0 0,19-28-107 0 0,-19 28-48 0 0,0 0-11 0 0,18-26-21 0 0,-19 27 31 0 0,3-2-162 0 0,22-28-7 0 0,-16 20-28 0 0,15-14-30 0 0,-22 24-102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26.75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1 599 0 0,'0'0'7044'0'0,"11"2"-6560"0"0,31 8-4 0 0,-32-7 1136 0 0,1-1-1252 0 0,31 8-17 0 0,-31-8 652 0 0,-2 2-719 0 0,47 17 714 0 0,-22-9-771 0 0,-26-10 208 0 0,2 1-229 0 0,28 8-2 0 0,-28-8 188 0 0,0-1-249 0 0,31 5-19 0 0,-31-5 108 0 0,-3-2-174 0 0,0 1 0 0 0,1-1 0 0 0,10 3 0 0 0,-6-1-9 0 0,-1 0 330 0 0,0-1-278 0 0,35 4-1 0 0,-34-4 192 0 0,-1 1-192 0 0,35 4-5 0 0,-35-5-18 0 0,0 1-3 0 0,31 2-40 0 0,-32-2 50 0 0,1-1 0 0 0,32 2-50 0 0,-32-2 34 0 0,-1 0-8 0 0,31 1-32 0 0,-31-1 45 0 0,3 0 24 0 0,59 3 137 0 0,-31-1-140 0 0,-21-1 4 0 0,21 2-14 0 0,-21-2-14 0 0,21 1-2 0 0,-19-1 0 0 0,26 2 0 0 0,-25-1-10 0 0,19 3-33 0 0,-22-2 32 0 0,20 9 13 0 0,-22-7-8 0 0,14 5-35 0 0,-16-5 20 0 0,25 11-33 0 0,8 3-10 0 0,-10-3 11 0 0,-22-10 32 0 0,30 8-22 0 0,-6 1 34 0 0,-24-10 3 0 0,26 7-46 0 0,11-1-12 0 0,2 0 0 0 0,-11-2 11 0 0,-28-7 32 0 0,27 5-33 0 0,12 0-10 0 0,5 0 0 0 0,-7 1 0 0 0,-11-1 11 0 0,-25-4 32 0 0,30 4-33 0 0,9 1-10 0 0,-1 0 0 0 0,2 1 0 0 0,0-6 0 0 0,-2-3 0 0 0,0-1 0 0 0,2-1-10 0 0,-8-4-45 0 0,-39 3-14 0 0,-1 2 14 0 0,31-4 34 0 0,-31 3-39 0 0,-15 2-1808 0 0,5-1 1769 0 0,-1 1 0 0 0,1-1 1 0 0,-1 0-1 0 0,1 0 0 0 0,-1 0 0 0 0,0 0 1 0 0,1 0-1 0 0,-1 0 0 0 0,1 0 0 0 0,-1 0 1 0 0,0 0-1 0 0,1 0 0 0 0,-1 0 0 0 0,1 0 1 0 0,-1 0-1 0 0,0 0 0 0 0,0-1 0 0 0,-15-4-5233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0.7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135 165 287 0 0,'-17'17'2714'0'0,"9"-11"-1853"0"0,4-3-446 0 0,0 0 1 0 0,0 0-1 0 0,0 0 0 0 0,-1-1 1 0 0,-7 4-1 0 0,11-6-351 0 0,0 0-1 0 0,0 0 1 0 0,0 0-1 0 0,1 1 1 0 0,-1-1-1 0 0,0 0 0 0 0,0 0 1 0 0,0 0-1 0 0,0 0 1 0 0,0 0-1 0 0,0-1 1 0 0,0 1-1 0 0,1 0 1 0 0,-1 0-1 0 0,0-1 1 0 0,0 1-1 0 0,0 0 1 0 0,0-1-1 0 0,1 1 1 0 0,-1-1-1 0 0,0 1 1 0 0,0-1-1 0 0,1 1 1 0 0,-1-1-1 0 0,0 1 1 0 0,1-1-1 0 0,-1 0 1 0 0,1 0-1 0 0,-1 1 1 0 0,1-1-1 0 0,-1 0 1 0 0,1 0-1 0 0,-1 1 1 0 0,1-1-1 0 0,0 0 1 0 0,0 0-1 0 0,-1 0 1 0 0,1-1-1 0 0,-1-4 62 0 0,1 0-1 0 0,0 0 1 0 0,0 0 0 0 0,0 0 0 0 0,1 0-1 0 0,-1 0 1 0 0,2 0 0 0 0,1-7 0 0 0,1-4 64 0 0,3-14 100 0 0,-4 15-193 0 0,-2 12 344 0 0,5-4-368 0 0,18-20-1 0 0,-24 28-70 0 0,0-1 1 0 0,0 1-1 0 0,0 0 0 0 0,0-1 0 0 0,1 1 1 0 0,-1 0-1 0 0,0-1 0 0 0,0 1 1 0 0,0 0-1 0 0,1 0 0 0 0,-1-1 0 0 0,0 1 1 0 0,1 0-1 0 0,-1 0 0 0 0,0 0 0 0 0,0-1 1 0 0,1 1-1 0 0,-1 0 0 0 0,0 0 1 0 0,1 0-1 0 0,-1 0 0 0 0,0 0 0 0 0,1-1 1 0 0,-1 1-1 0 0,1 0 0 0 0,-1 0 1 0 0,0 0-1 0 0,1 0 0 0 0,-1 0 0 0 0,0 0 1 0 0,1 0-1 0 0,-1 0 0 0 0,0 1 1 0 0,1-1-1 0 0,-1 0 0 0 0,1 0 0 0 0,-1 0 1 0 0,0 0-1 0 0,1 0 0 0 0,-1 1 1 0 0,0-1-1 0 0,0 0 0 0 0,1 0 0 0 0,-1 0 1 0 0,0 1-1 0 0,1-1 0 0 0,-1 0 0 0 0,0 0 1 0 0,0 1-1 0 0,1-1 0 0 0,36 24 63 0 0,-36-24-58 0 0,0 1-1 0 0,-1 0 1 0 0,1-1-1 0 0,0 1 1 0 0,0 0-1 0 0,-1 0 1 0 0,1-1-1 0 0,0 1 1 0 0,-1 0-1 0 0,1 0 0 0 0,-1 0 1 0 0,1 0-1 0 0,-1 0 1 0 0,0 0-1 0 0,1 0 1 0 0,-1 0-1 0 0,0 0 1 0 0,1 0-1 0 0,-1 0 1 0 0,0 0-1 0 0,0 0 1 0 0,0 0-1 0 0,0 0 0 0 0,0 0 1 0 0,0 0-1 0 0,0 0 1 0 0,-1 0-1 0 0,1 0 1 0 0,0 0-1 0 0,-1 1 1 0 0,0 1 16 0 0,0 4 31 0 0,-1-1 1 0 0,0 1-1 0 0,-1-1 0 0 0,0 1 0 0 0,0-1 0 0 0,0 0 0 0 0,-1 0 0 0 0,-5 7 0 0 0,7-10-8 0 0,0 0 1 0 0,0-1-1 0 0,0 1 0 0 0,-1-1 0 0 0,1 1 0 0 0,-1-1 0 0 0,0 0 1 0 0,1 0-1 0 0,-1 0 0 0 0,0 0 0 0 0,0-1 0 0 0,0 1 0 0 0,-1-1 1 0 0,1 1-1 0 0,0-1 0 0 0,0 0 0 0 0,-1-1 0 0 0,-4 2 0 0 0,6-2-2 0 0,0-1 0 0 0,0 1 0 0 0,0 0 0 0 0,-1 0 0 0 0,1-1 0 0 0,0 0 0 0 0,0 1 0 0 0,0-1 0 0 0,0 0 0 0 0,0 0 0 0 0,0 0 0 0 0,1 0 0 0 0,-1 0 0 0 0,0 0 0 0 0,0-1 0 0 0,1 1 0 0 0,-1-1 0 0 0,1 1 0 0 0,-1-1 0 0 0,0-1 0 0 0,-1-1-3 0 0,1 0 0 0 0,0 1 0 0 0,0-1 1 0 0,0 0-1 0 0,1 0 0 0 0,-1 0 0 0 0,1 0 0 0 0,-1-9 0 0 0,0-2 36 0 0,4-7-1 0 0,2 2-36 0 0,1 9-93 0 0,10-16 22 0 0,-12 20-45 0 0,11 7-259 0 0,-3 0 333 0 0,-1 0 1 0 0,1 0-1 0 0,14 3 0 0 0,-23-2 4 0 0,0-1-1 0 0,-1 1 1 0 0,1 0-1 0 0,-1 0 1 0 0,1-1-1 0 0,0 1 1 0 0,-1 0-1 0 0,0 0 1 0 0,1 1-1 0 0,-1-1 1 0 0,1 0-1 0 0,-1 0 1 0 0,0 1-1 0 0,0-1 1 0 0,0 0-1 0 0,1 3 1 0 0,0-1 1 0 0,0 0 1 0 0,-1 1-1 0 0,0-1 1 0 0,0 1-1 0 0,0-1 1 0 0,0 1-1 0 0,0 5 1 0 0,0-2 2 0 0,-1 0 1 0 0,0-1-1 0 0,0 1 1 0 0,-1-1-1 0 0,0 1 0 0 0,0-1 1 0 0,0 0-1 0 0,-4 9 1 0 0,3-11 32 0 0,0 1 1 0 0,0 0 0 0 0,0-1-1 0 0,-1 1 1 0 0,0-1 0 0 0,0 0-1 0 0,0 0 1 0 0,-7 6 0 0 0,9-9-22 0 0,-1 1 0 0 0,0-1 0 0 0,1 0 0 0 0,-1 0 1 0 0,0 0-1 0 0,0 0 0 0 0,0-1 0 0 0,0 1 0 0 0,1 0 0 0 0,-1-1 1 0 0,0 1-1 0 0,0-1 0 0 0,0 0 0 0 0,0 0 0 0 0,0 0 1 0 0,0 0-1 0 0,0 0 0 0 0,0 0 0 0 0,0 0 0 0 0,0-1 0 0 0,0 1 1 0 0,0-1-1 0 0,0 1 0 0 0,0-1 0 0 0,-2-1 0 0 0,0 0 12 0 0,0 0-1 0 0,0-1 1 0 0,0 0-1 0 0,0 1 1 0 0,1-1-1 0 0,0-1 1 0 0,-1 1 0 0 0,1 0-1 0 0,0-1 1 0 0,0 0-1 0 0,1 1 1 0 0,-1-1-1 0 0,1 0 1 0 0,0 0-1 0 0,0-1 1 0 0,0 1-1 0 0,1 0 1 0 0,-1-1-1 0 0,0-8 1 0 0,1 0 14 0 0,3-5-47 0 0,1 8-55 0 0,5-12 31 0 0,-6 16-41 0 0,8 0-9 0 0,28-20 48 0 0,-28 19-42 0 0,1 13-178 0 0,35 15 220 0 0,-45-21 27 0 0,-1 0 1 0 0,1 0-1 0 0,0 0 0 0 0,-1 0 1 0 0,1 0-1 0 0,0 1 1 0 0,-1-1-1 0 0,1 0 1 0 0,-1 1-1 0 0,1-1 1 0 0,-1 0-1 0 0,1 1 0 0 0,0-1 1 0 0,-1 0-1 0 0,1 1 1 0 0,-1-1-1 0 0,0 1 1 0 0,1-1-1 0 0,-1 1 1 0 0,1-1-1 0 0,-1 1 0 0 0,1 1 1 0 0,1 9-3 0 0,1 0 1 0 0,-2 0-1 0 0,0 0 1 0 0,0 0-1 0 0,-1 1 1 0 0,0-1-1 0 0,-1 0 1 0 0,0 0-1 0 0,-1 0 1 0 0,0 0-1 0 0,-1 0 1 0 0,0 0-1 0 0,0 0 1 0 0,-2-1-1 0 0,1 1 1 0 0,-1-1-1 0 0,-11 16 1 0 0,15-24 12 0 0,0-1 1 0 0,0 1-1 0 0,0-1 1 0 0,0 0-1 0 0,0 1 1 0 0,0-1-1 0 0,-1 0 1 0 0,1 0-1 0 0,0 0 1 0 0,-1 0-1 0 0,1 0 1 0 0,-1 0-1 0 0,1 0 1 0 0,-1-1-1 0 0,1 1 1 0 0,-1 0-1 0 0,0-1 1 0 0,1 1-1 0 0,-1-1 1 0 0,0 0-1 0 0,-1 1 1 0 0,1-2-1 0 0,0 1 1 0 0,0 0-1 0 0,0-1 0 0 0,1 0 1 0 0,-1 1-1 0 0,0-1 1 0 0,0 0-1 0 0,1 0 0 0 0,-1 0 1 0 0,1 0-1 0 0,-1 0 0 0 0,1 0 1 0 0,-1 0-1 0 0,1 0 0 0 0,0-1 1 0 0,-1 1-1 0 0,1-1 1 0 0,0 1-1 0 0,-2-4 0 0 0,-1-1 5 0 0,0-1 0 0 0,1-1 0 0 0,0 1 0 0 0,0 0 0 0 0,0-1 0 0 0,1 1 0 0 0,0-1 0 0 0,1 0 0 0 0,0 0 0 0 0,0 0 0 0 0,0 0 0 0 0,1 0 0 0 0,1-10 0 0 0,3-3-3 0 0,-2 13-20 0 0,-2 6 3 0 0,0-1 0 0 0,1 0 0 0 0,0 1 0 0 0,0-1 0 0 0,0 1 0 0 0,0-1 0 0 0,0 1 0 0 0,2-4 0 0 0,8-15-18 0 0,-8 16-30 0 0,11 5-312 0 0,39 3 290 0 0,-41-2 44 0 0,-9 3 10 0 0,0 2 23 0 0,-1 0 0 0 0,0 1 0 0 0,0-1 0 0 0,0 1 0 0 0,-1 0 0 0 0,0-1 0 0 0,-1 1 0 0 0,1 0 0 0 0,-1 0 0 0 0,0 0 0 0 0,-3 12 0 0 0,2-11 19 0 0,0-1 6 0 0,0 0 0 0 0,-1 0 0 0 0,1 0 0 0 0,-1 0 0 0 0,-1-1 0 0 0,1 1 0 0 0,-1-1 0 0 0,0 1 0 0 0,-6 7 0 0 0,7-12-241 0 0,1 0 0 0 0,-1 0 0 0 0,0-1-1 0 0,0 1 1 0 0,0 0 0 0 0,0-1 0 0 0,-1 0-1 0 0,1 1 1 0 0,0-1 0 0 0,-5 2 0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1.9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210 60 751 0 0,'-2'-1'54'0'0,"2"1"-53"0"0,-1 0-1 0 0,1-1 1 0 0,-1 1 0 0 0,1 0-1 0 0,-1 0 1 0 0,1 0 0 0 0,-1 0-1 0 0,1 0 1 0 0,-1 0 0 0 0,0 1-1 0 0,1-1 1 0 0,-1 0 0 0 0,1 0-1 0 0,-1 0 1 0 0,1 0 0 0 0,0 1-1 0 0,-1-1 1 0 0,1 0 0 0 0,-1 0 0 0 0,1 1-1 0 0,-1-1 1 0 0,1 0 0 0 0,0 1-1 0 0,-1-1 1 0 0,1 0 0 0 0,-1 1-1 0 0,1-1 1 0 0,0 1 0 0 0,0-1-1 0 0,-1 1 1 0 0,1-1 0 0 0,0 1-1 0 0,0-1 1 0 0,-1 1 0 0 0,-4 12 115 0 0,4-10 68 0 0,0 0 1 0 0,-1 0-1 0 0,1-1 1 0 0,-1 1-1 0 0,1 0 1 0 0,-1-1-1 0 0,0 1 1 0 0,0-1-1 0 0,0 0 1 0 0,0 1-1 0 0,-1-1 1 0 0,1 0-1 0 0,-1 0 0 0 0,1-1 1 0 0,-1 1-1 0 0,0 0 1 0 0,1-1-1 0 0,-1 0 1 0 0,0 1-1 0 0,0-1 1 0 0,-4 1-1 0 0,5-2-13 0 0,0 1-1 0 0,-1-1 1 0 0,1 0 0 0 0,0 0-1 0 0,-1 0 1 0 0,1 0-1 0 0,0 0 1 0 0,-1 0-1 0 0,1-1 1 0 0,0 1 0 0 0,0-1-1 0 0,-1 1 1 0 0,1-1-1 0 0,0 0 1 0 0,0 0-1 0 0,0 0 1 0 0,0 0 0 0 0,0 0-1 0 0,0-1 1 0 0,0 1-1 0 0,0 0 1 0 0,0-1-1 0 0,1 0 1 0 0,-1 1 0 0 0,0-1-1 0 0,1 0 1 0 0,-3-4-1 0 0,3 5 24 0 0,-3-6 92 0 0,4 6-258 0 0,0 1-1 0 0,0-1 1 0 0,0 0 0 0 0,0 1 0 0 0,1-1 0 0 0,-1 0 0 0 0,0 1 0 0 0,0-1 0 0 0,1 0 0 0 0,-1 1 0 0 0,1-1 0 0 0,-1 1-1 0 0,0-1 1 0 0,1 1 0 0 0,-1-1 0 0 0,1 1 0 0 0,-1-1 0 0 0,1 1 0 0 0,0-1 0 0 0,-1 1 0 0 0,2-1 0 0 0,34-25-62 0 0,-27 19-47 0 0,-2 13-4 0 0,26 20 67 0 0,-32-24 19 0 0,1-1 0 0 0,-1 1 0 0 0,0-1 0 0 0,1 1 0 0 0,-1 0 0 0 0,0-1 0 0 0,0 1 0 0 0,0 0 0 0 0,-1 0 0 0 0,1 0 0 0 0,1 3 0 0 0,-2-3 16 0 0,0-1 0 0 0,0 1 1 0 0,0-1-1 0 0,0 1 0 0 0,0 0 0 0 0,0-1 0 0 0,0 1 0 0 0,-1 0 0 0 0,1-1 0 0 0,0 1 0 0 0,-1-1 0 0 0,0 1 0 0 0,1-1 0 0 0,-1 1 0 0 0,0-1 1 0 0,1 1-1 0 0,-1-1 0 0 0,0 0 0 0 0,0 1 0 0 0,0-1 0 0 0,-1 0 0 0 0,1 0 0 0 0,0 0 0 0 0,0 1 0 0 0,-1-1 0 0 0,1-1 0 0 0,0 1 0 0 0,-1 0 1 0 0,1 0-1 0 0,-1 0 0 0 0,1-1 0 0 0,-3 1 0 0 0,1 1 17 0 0,0-1-1 0 0,-1 0 1 0 0,1 0 0 0 0,-1-1 0 0 0,0 1-1 0 0,1-1 1 0 0,-1 0 0 0 0,1 0 0 0 0,-1 0-1 0 0,0 0 1 0 0,1 0 0 0 0,-1-1 0 0 0,-4-1-1 0 0,4 1 6 0 0,0-1-1 0 0,0 0 1 0 0,0 0-1 0 0,1 0 1 0 0,-1 0-1 0 0,1-1 1 0 0,-1 1-1 0 0,-4-5 1 0 0,7 5-36 0 0,0 1 1 0 0,-1-1-1 0 0,1 0 0 0 0,0 0 0 0 0,0 0 1 0 0,0 1-1 0 0,0-1 0 0 0,0 0 0 0 0,1 0 1 0 0,-1 0-1 0 0,1 0 0 0 0,-1-1 1 0 0,1 1-1 0 0,-1 0 0 0 0,1 0 0 0 0,0 0 1 0 0,0 0-1 0 0,0 0 0 0 0,1 0 0 0 0,-1 0 1 0 0,1-4-1 0 0,4-15-96 0 0,-4 16 17 0 0,4-3 21 0 0,15-23 34 0 0,-15 24-33 0 0,7 7-166 0 0,0-1 201 0 0,0 2 0 0 0,14 2 0 0 0,-25-3 19 0 0,0 0 0 0 0,0 1 0 0 0,0-1-1 0 0,0 0 1 0 0,0 1 0 0 0,0-1 0 0 0,-1 1 0 0 0,1-1 0 0 0,0 1 0 0 0,0 0 0 0 0,-1-1 0 0 0,1 1-1 0 0,0 0 1 0 0,-1 0 0 0 0,1-1 0 0 0,-1 1 0 0 0,1 0 0 0 0,-1 0 0 0 0,1 0 0 0 0,-1 0-1 0 0,1 0 1 0 0,-1-1 0 0 0,0 1 0 0 0,0 0 0 0 0,1 0 0 0 0,-1 0 0 0 0,0 0 0 0 0,0 0-1 0 0,0 0 1 0 0,0 0 0 0 0,0 0 0 0 0,0 0 0 0 0,-1 1 0 0 0,1 4 28 0 0,-2 0 1 0 0,1 0 0 0 0,0-1-1 0 0,-3 7 1 0 0,2-8 20 0 0,0 2 1 0 0,0-1-1 0 0,-1 1 1 0 0,1 0-1 0 0,-1-1 1 0 0,0 0 0 0 0,-1 0-1 0 0,0 0 1 0 0,0 0-1 0 0,0 0 1 0 0,-6 5 0 0 0,8-8-30 0 0,1-1 0 0 0,-1 0 0 0 0,0 0 0 0 0,0 1 0 0 0,0-1 0 0 0,0 0 0 0 0,0 0 0 0 0,0-1 0 0 0,0 1 0 0 0,0 0 0 0 0,0-1 0 0 0,-1 1 0 0 0,1-1-1 0 0,0 0 1 0 0,0 1 0 0 0,-1-1 0 0 0,1 0 0 0 0,0-1 0 0 0,0 1 0 0 0,0 0 0 0 0,-1-1 0 0 0,1 1 0 0 0,0-1 0 0 0,0 1 0 0 0,0-1 0 0 0,0 0 0 0 0,0 0 0 0 0,0 0 0 0 0,0 0 0 0 0,0-1 0 0 0,-2-1 0 0 0,0 1 3 0 0,1-1 0 0 0,-1-1 0 0 0,1 1 0 0 0,0 0 0 0 0,0-1 0 0 0,0 0 0 0 0,0 0 0 0 0,1 1 0 0 0,-1-2 0 0 0,1 1 0 0 0,0 0 0 0 0,0 0 0 0 0,1-1 0 0 0,-1 1 0 0 0,-1-9 0 0 0,4-1-23 0 0,6-11-14 0 0,-5 19-58 0 0,11 2-187 0 0,39-12 186 0 0,-39 12-3 0 0,-6 10 14 0 0,24 19 50 0 0,-30-25 12 0 0,-1 0 0 0 0,1 1 0 0 0,-1-1 0 0 0,1 0 0 0 0,-1 1 0 0 0,1-1 0 0 0,-1 0 0 0 0,0 1 0 0 0,1-1 0 0 0,-1 1 0 0 0,1-1 0 0 0,-1 1 0 0 0,0-1 0 0 0,0 1 0 0 0,1 0 0 0 0,-1-1 0 0 0,0 1 0 0 0,0-1 0 0 0,0 1 0 0 0,1-1 0 0 0,-1 1 0 0 0,0 0 0 0 0,0-1 0 0 0,0 2 0 0 0,-1 2-80 0 0,1-1 0 0 0,-1 1 0 0 0,0 0-1 0 0,0 0 1 0 0,0 0 0 0 0,-1 0 0 0 0,0-1 0 0 0,1 1-1 0 0,-1-1 1 0 0,0 1 0 0 0,0-1 0 0 0,-1 0-1 0 0,1 0 1 0 0,-1 0 0 0 0,0 0 0 0 0,0 0 0 0 0,-4 3-1 0 0,3-6-1832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3.0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82 152 623 0 0,'-1'2'44'0'0,"1"-2"176"0"0,-10 11 1612 0 0,7-8-1249 0 0,-1 0 0 0 0,0 0-1 0 0,0-1 1 0 0,1 0-1 0 0,-1 0 1 0 0,-6 3-1 0 0,9-5-487 0 0,0 0 0 0 0,0 0-1 0 0,0 1 1 0 0,0-1 0 0 0,0 0-1 0 0,0 0 1 0 0,0 0 0 0 0,0 0-1 0 0,0 0 1 0 0,0 0 0 0 0,0 0-1 0 0,0 0 1 0 0,0-1-1 0 0,0 1 1 0 0,0 0 0 0 0,0-1-1 0 0,0 1 1 0 0,0 0 0 0 0,0-1-1 0 0,0 1 1 0 0,0-1 0 0 0,1 1-1 0 0,-1-1 1 0 0,0 0 0 0 0,0 1-1 0 0,0-1 1 0 0,1 0 0 0 0,-1 0-1 0 0,1 0 1 0 0,-1 1-1 0 0,0-1 1 0 0,1 0 0 0 0,-1 0-1 0 0,1-1 1 0 0,-2-3 48 0 0,0 1-1 0 0,1-1 1 0 0,0 0 0 0 0,0 0-1 0 0,0 0 1 0 0,1 0-1 0 0,-1 1 1 0 0,2-8 0 0 0,3-32 390 0 0,-3 40-406 0 0,2-3-6 0 0,7-17-5 0 0,-8 18 267 0 0,9 0-314 0 0,34-18-5 0 0,-34 18 64 0 0,-6 12-74 0 0,16 15-28 0 0,-15-13 38 0 0,-6-2-38 0 0,0 1 0 0 0,-1 0 0 0 0,1 0-1 0 0,-1 0 1 0 0,-1-1 0 0 0,1 1-1 0 0,-1-1 1 0 0,0 1 0 0 0,-1-1 0 0 0,0 0-1 0 0,0 1 1 0 0,0-1 0 0 0,-1-1 0 0 0,1 1-1 0 0,-1 0 1 0 0,-1-1 0 0 0,1 0 0 0 0,-1 0-1 0 0,0 0 1 0 0,0-1 0 0 0,0 0 0 0 0,-8 5-1 0 0,12-8-21 0 0,0-1-1 0 0,1 0 0 0 0,-1 1 0 0 0,0-1 1 0 0,0 0-1 0 0,1 0 0 0 0,-1 0 1 0 0,0 0-1 0 0,0 1 0 0 0,0-1 0 0 0,1 0 1 0 0,-1 0-1 0 0,0-1 0 0 0,0 1 1 0 0,1 0-1 0 0,-1 0 0 0 0,0 0 0 0 0,0 0 1 0 0,1-1-1 0 0,-1 1 0 0 0,0 0 1 0 0,0-1-1 0 0,1 1 0 0 0,-1 0 0 0 0,0-1 1 0 0,1 1-1 0 0,-1-1 0 0 0,0 0 1 0 0,0-1 1 0 0,0 1 1 0 0,0 0 0 0 0,0-1 0 0 0,0 0-1 0 0,0 1 1 0 0,0-1 0 0 0,1 1 0 0 0,-1-1 0 0 0,1 0-1 0 0,-1 0 1 0 0,1 1 0 0 0,0-1 0 0 0,-1 0-1 0 0,1 0 1 0 0,0 1 0 0 0,0-1 0 0 0,0 0-1 0 0,1 0 1 0 0,-1-2 0 0 0,5-19-5 0 0,-5 22-5 0 0,0-1 0 0 0,1 1 0 0 0,-1 0 0 0 0,1 0 0 0 0,-1 0 0 0 0,0 0 0 0 0,1 0 0 0 0,0 0 0 0 0,-1 1 0 0 0,1-1 0 0 0,1-1 0 0 0,19-28-20 0 0,-16 22-36 0 0,2 15 120 0 0,23 19-48 0 0,-30-25-9 0 0,1-1-1 0 0,-1 1 1 0 0,1 0-1 0 0,0 0 0 0 0,-1 0 1 0 0,0 0-1 0 0,1 0 1 0 0,-1 0-1 0 0,1-1 0 0 0,-1 1 1 0 0,0 0-1 0 0,0 0 1 0 0,0 0-1 0 0,1 0 0 0 0,-1 0 1 0 0,0 0-1 0 0,0 0 1 0 0,0 0-1 0 0,-1 0 0 0 0,1 0 1 0 0,0 0-1 0 0,0 0 1 0 0,0 0-1 0 0,-1 0 0 0 0,1 0 1 0 0,0 0-1 0 0,-1 0 1 0 0,1 0-1 0 0,-1 0 0 0 0,1-1 1 0 0,-2 3-1 0 0,0 0 7 0 0,-17 29 74 0 0,18-30-80 0 0,0-1 1 0 0,0 0-1 0 0,0 1 0 0 0,0-1 1 0 0,0 0-1 0 0,0 1 0 0 0,0-1 1 0 0,-1 0-1 0 0,1 0 0 0 0,-1 0 1 0 0,1 0-1 0 0,-1 0 0 0 0,1 0 1 0 0,-1 0-1 0 0,1-1 0 0 0,-1 1 1 0 0,0-1-1 0 0,-1 1 0 0 0,1-1-3 0 0,1 0 1 0 0,0-1-1 0 0,0 1 0 0 0,0-1 0 0 0,0 1 0 0 0,0-1 0 0 0,0 1 0 0 0,0-1 0 0 0,0 0 1 0 0,0 1-1 0 0,0-1 0 0 0,0 0 0 0 0,0 0 0 0 0,0 0 0 0 0,1 0 0 0 0,-1 0 1 0 0,0 0-1 0 0,1 0 0 0 0,-1 0 0 0 0,1 0 0 0 0,-1 0 0 0 0,1 0 0 0 0,-1 0 0 0 0,1-1 1 0 0,-9-30-18 0 0,7 23-22 0 0,1 3 24 0 0,1 1 0 0 0,0-1 0 0 0,-1 1 1 0 0,2-1-1 0 0,-1 0 0 0 0,2-7 0 0 0,0-6-43 0 0,-1 15-8 0 0,2-4 13 0 0,11-22 30 0 0,-10 24 1 0 0,5 9 12 0 0,31 12 76 0 0,-40-15-63 0 0,1 0 0 0 0,-1 0 0 0 0,1 0 1 0 0,-1 0-1 0 0,1 0 0 0 0,-1 0 0 0 0,1 0 1 0 0,-1 0-1 0 0,1 1 0 0 0,-1-1 0 0 0,1 0 1 0 0,-1 0-1 0 0,1 1 0 0 0,-1-1 0 0 0,0 0 1 0 0,1 1-1 0 0,-1-1 0 0 0,1 0 0 0 0,-1 1 1 0 0,0-1-1 0 0,1 1 0 0 0,-1-1 0 0 0,0 0 1 0 0,1 2-1 0 0,1 5 39 0 0,0 1 1 0 0,-1 0-1 0 0,1 0 1 0 0,-2 0-1 0 0,1 0 1 0 0,-1 0-1 0 0,0 0 1 0 0,-1 0-1 0 0,-2 11 1 0 0,3-15-33 0 0,-1 0 0 0 0,0 0 1 0 0,0-1-1 0 0,0 1 1 0 0,0 0-1 0 0,0-1 1 0 0,-1 1-1 0 0,0-1 1 0 0,0 1-1 0 0,0-1 1 0 0,0 0-1 0 0,-1 0 1 0 0,1 0-1 0 0,-1 0 1 0 0,1 0-1 0 0,-1 0 0 0 0,0-1 1 0 0,0 1-1 0 0,0-1 1 0 0,-1 0-1 0 0,1 0 1 0 0,-6 2-1 0 0,6-3-190 0 0,-1 0 0 0 0,1-1-1 0 0,-1 0 1 0 0,1 1 0 0 0,-6-2-1 0 0,2 1-1517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52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415 37 143 0 0,'0'0'802'0'0,"-2"-2"-572"0"0,0-1-45 0 0,0 0-1 0 0,0 1 1 0 0,0-1-1 0 0,-1 1 1 0 0,1 0-1 0 0,-1 0 1 0 0,1 0-1 0 0,-1 0 0 0 0,0 0 1 0 0,0 1-1 0 0,0-1 1 0 0,0 1-1 0 0,0 0 1 0 0,-3-1-1 0 0,-5 0 93 0 0,-1 1 0 0 0,0 0-1 0 0,1 1 1 0 0,-1 0 0 0 0,0 1 0 0 0,1 0 0 0 0,-1 1-1 0 0,1 1 1 0 0,0 0 0 0 0,0 0 0 0 0,-21 10 0 0 0,22-9-239 0 0,2 1 0 0 0,-1 0 0 0 0,0 0 0 0 0,1 1 1 0 0,0 0-1 0 0,0 1 0 0 0,1 0 0 0 0,0 0 0 0 0,0 0 1 0 0,1 1-1 0 0,0 0 0 0 0,0 0 0 0 0,0 1 1 0 0,-4 10-1 0 0,10-18-37 0 0,-1 0-1 0 0,1 0-1 0 0,-1 0 1 0 0,1 0-1 0 0,0 1 1 0 0,-1-1-1 0 0,1 0 1 0 0,0 0-1 0 0,0 1 1 0 0,0-1-1 0 0,0 0 1 0 0,0 0-1 0 0,0 1 1 0 0,0-1 0 0 0,0 0-1 0 0,0 0 1 0 0,1 0-1 0 0,-1 1 1 0 0,0-1-1 0 0,2 2 1 0 0,2 1-87 0 0,13 9 8 0 0,-13-10 7 0 0,4-1-72 0 0,25 6 71 0 0,-1-2-7 0 0,-27-5 67 0 0,0 0-1 0 0,0 0 0 0 0,0 0 0 0 0,0 1 0 0 0,6 3 0 0 0,2-2-16 0 0,-5-1-1 0 0,0 1 0 0 0,0 0 1 0 0,13 7-1 0 0,13 7 20 0 0,3 6 11 0 0,-8 2 0 0 0,-6-1 0 0 0,-21-21 12 0 0,1-1 0 0 0,-1 1 0 0 0,0 0 0 0 0,-1 0 0 0 0,1 0 0 0 0,-1 0 0 0 0,1 0 0 0 0,-1 0 0 0 0,0 0-1 0 0,0 0 1 0 0,0 1 0 0 0,0-1 0 0 0,-1 0 0 0 0,1 1 0 0 0,-1-1 0 0 0,0 0 0 0 0,-1 6 0 0 0,1-5 71 0 0,-2 0 0 0 0,1 0-1 0 0,0 1 1 0 0,-1-1 0 0 0,0 0 0 0 0,0 0 0 0 0,0-1 0 0 0,0 1 0 0 0,0 0 0 0 0,-1-1 0 0 0,0 1-1 0 0,-6 5 1 0 0,5-5 34 0 0,0-1 0 0 0,0 1-1 0 0,0-1 1 0 0,0 0-1 0 0,0-1 1 0 0,-1 1 0 0 0,0-1-1 0 0,1 1 1 0 0,-1-1 0 0 0,0-1-1 0 0,-9 3 1 0 0,7-3 6 0 0,-1 0 1 0 0,1-1 0 0 0,0 1-1 0 0,-1-2 1 0 0,1 1-1 0 0,0-1 1 0 0,-12-2 0 0 0,-5-5 96 0 0,0 0 0 0 0,0-2 0 0 0,-41-22 1 0 0,33 15-207 0 0,27 14-45 0 0,-18-8-1031 0 0,-41-27-1 0 0,62 35 245 0 0,-5-6-136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4.0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88 96 975 0 0,'-18'11'1349'0'0,"12"-7"-885"0"0,1-1 1 0 0,-1 1-1 0 0,-8 2 0 0 0,13-5-314 0 0,-1-1 1 0 0,1 1-1 0 0,0-1 0 0 0,-1 1 0 0 0,1-1 0 0 0,-1 0 0 0 0,1 0 1 0 0,-1 0-1 0 0,1 0 0 0 0,-1 0 0 0 0,1 0 0 0 0,-1 0 1 0 0,1 0-1 0 0,-1 0 0 0 0,1-1 0 0 0,-1 1 0 0 0,1-1 0 0 0,0 1 1 0 0,-3-2-1 0 0,3 1-83 0 0,1 1 1 0 0,-1-1-1 0 0,1 1 1 0 0,-1-1-1 0 0,0 0 0 0 0,1 0 1 0 0,-1 1-1 0 0,1-1 1 0 0,0 0-1 0 0,-1 0 1 0 0,1 0-1 0 0,-1 0 1 0 0,1 1-1 0 0,0-1 1 0 0,0 0-1 0 0,0 0 0 0 0,0 0 1 0 0,-1 0-1 0 0,1 0 1 0 0,0 0-1 0 0,0 0 1 0 0,1-1-1 0 0,3-21 730 0 0,-3 18-627 0 0,-1 3 349 0 0,4-4-398 0 0,12-20-9 0 0,-12 19 232 0 0,8 9-284 0 0,36 6-33 0 0,-37-6 4 0 0,-8 2 10 0 0,-1 0-15 0 0,0 0 0 0 0,-1 1 0 0 0,0-1 0 0 0,1 1 0 0 0,-2-1 0 0 0,2 8-1 0 0,-2-9 1 0 0,0 0-1 0 0,0 0 0 0 0,0-1 0 0 0,-1 1 1 0 0,1 0-1 0 0,-1 0 0 0 0,1-1 0 0 0,-1 1 1 0 0,0 0-1 0 0,0-1 0 0 0,0 1 0 0 0,-1-1 1 0 0,1 1-1 0 0,0-1 0 0 0,-3 3 0 0 0,3-4 8 0 0,0 1-1 0 0,-1 0 1 0 0,1-1 0 0 0,-1 1-1 0 0,0-1 1 0 0,1 1-1 0 0,-1-1 1 0 0,0 0 0 0 0,0 0-1 0 0,0 0 1 0 0,0 0-1 0 0,0 0 1 0 0,0 0-1 0 0,0 0 1 0 0,0-1 0 0 0,0 1-1 0 0,0-1 1 0 0,-1 0-1 0 0,1 1 1 0 0,0-1-1 0 0,0 0 1 0 0,0 0 0 0 0,0 0-1 0 0,-4-1 1 0 0,4 0 0 0 0,0 0-1 0 0,0 0 1 0 0,0 0 0 0 0,0 0 0 0 0,0 0 0 0 0,0 0 0 0 0,0-1-1 0 0,0 1 1 0 0,1-1 0 0 0,-1 1 0 0 0,1-1 0 0 0,-1 1 0 0 0,1-1 0 0 0,-1 0-1 0 0,1 0 1 0 0,0 0 0 0 0,0 0 0 0 0,0 0 0 0 0,0 0 0 0 0,0 0-1 0 0,0 0 1 0 0,1 0 0 0 0,-2-4 0 0 0,0 0-21 0 0,1-4-10 0 0,8-15-3 0 0,2 2-12 0 0,-7 18-58 0 0,6-2-82 0 0,23-20 132 0 0,-23 20-33 0 0,4 8-74 0 0,37 4 86 0 0,-48-5 44 0 0,0 0-1 0 0,-1 0 1 0 0,1 0 0 0 0,-1 0 0 0 0,1 0 0 0 0,0 0 0 0 0,-1 0 0 0 0,1 0 0 0 0,0 0-1 0 0,-1 0 1 0 0,1 0 0 0 0,-1 0 0 0 0,1 1 0 0 0,-1-1 0 0 0,1 0 0 0 0,0 0 0 0 0,-1 1 0 0 0,1-1-1 0 0,-1 0 1 0 0,1 1 0 0 0,-1-1 0 0 0,1 0 0 0 0,-1 1 0 0 0,0-1 0 0 0,1 1 0 0 0,-1-1 0 0 0,1 1-1 0 0,0 0 1 0 0,13 24 121 0 0,-13-23-93 0 0,0-1 0 0 0,-1 1 0 0 0,1-1 0 0 0,0 1 0 0 0,-1 0 0 0 0,0-1 0 0 0,1 1 0 0 0,-1 0 0 0 0,0 0 0 0 0,0-1 0 0 0,0 1 0 0 0,0 0 0 0 0,0-1 0 0 0,-1 1 0 0 0,1 0 0 0 0,0 0-1 0 0,-1-1 1 0 0,1 1 0 0 0,-1-1 0 0 0,0 1 0 0 0,1 0 0 0 0,-1-1 0 0 0,0 1 0 0 0,0-1 0 0 0,-2 3 0 0 0,1-2 20 0 0,0 0-1 0 0,0 0 0 0 0,0 0 1 0 0,0 0-1 0 0,0 0 1 0 0,0-1-1 0 0,-1 1 0 0 0,1-1 1 0 0,0 0-1 0 0,-1 1 0 0 0,1-1 1 0 0,-1 0-1 0 0,-3 0 1 0 0,2 0-95 0 0,0-1 1 0 0,1 0 0 0 0,-1 0 0 0 0,0 0 0 0 0,1 0 0 0 0,-1 0-1 0 0,0-1 1 0 0,1 0 0 0 0,-1 0 0 0 0,1 0 0 0 0,-1 0-1 0 0,1 0 1 0 0,-1-1 0 0 0,-4-3 0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4.9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89 162 775 0 0,'0'0'54'0'0,"-2"1"175"0"0,1 0 1 0 0,-1-1-1 0 0,0 1 1 0 0,1 1-1 0 0,-1-1 1 0 0,1 0-1 0 0,0 0 1 0 0,-3 3-1 0 0,-3 2 706 0 0,6-5-823 0 0,1-1 0 0 0,-1 0 0 0 0,0 1 0 0 0,1-1 0 0 0,-1 1 0 0 0,0-1 0 0 0,1 0 1 0 0,-1 0-1 0 0,1 1 0 0 0,-1-1 0 0 0,0 0 0 0 0,0 0 0 0 0,1 0 0 0 0,-1 0 0 0 0,0 0 0 0 0,1 0 0 0 0,-1 0 0 0 0,0 0 1 0 0,1 0-1 0 0,-1 0 0 0 0,0 0 0 0 0,1 0 0 0 0,-1-1 0 0 0,0 1 0 0 0,1 0 0 0 0,-1-1 0 0 0,0 1 0 0 0,1 0 0 0 0,-1-1 1 0 0,1 1-1 0 0,-1 0 0 0 0,0-1 0 0 0,1 1 0 0 0,-1-1 0 0 0,1 1 0 0 0,-1-1 0 0 0,1 1 0 0 0,-1-2 0 0 0,0-1 136 0 0,-1 0 0 0 0,1 0 0 0 0,0 0 0 0 0,0 0 0 0 0,0 0 0 0 0,-1-4-1 0 0,2 5 103 0 0,0-3-78 0 0,1-40 417 0 0,0 41-546 0 0,0-2-30 0 0,6-17-8 0 0,-6 17 483 0 0,10 10-530 0 0,32 14-32 0 0,-43-18-22 0 0,1 0-1 0 0,0 0 1 0 0,-1 1 0 0 0,1-1-1 0 0,-1 1 1 0 0,1-1-1 0 0,-1 0 1 0 0,1 1-1 0 0,-1-1 1 0 0,1 1-1 0 0,-1-1 1 0 0,0 1 0 0 0,1 0-1 0 0,-1-1 1 0 0,0 1-1 0 0,1-1 1 0 0,-1 1-1 0 0,0-1 1 0 0,0 1-1 0 0,0 0 1 0 0,1-1 0 0 0,-1 1-1 0 0,0 0 1 0 0,0-1-1 0 0,0 1 1 0 0,0 0-1 0 0,0-1 1 0 0,0 1-1 0 0,0 0 1 0 0,0-1 0 0 0,-1 2-1 0 0,-6 14 85 0 0,6-15-66 0 0,-3 4 27 0 0,1 0 0 0 0,0-1-1 0 0,-1 0 1 0 0,0 0 0 0 0,0 0-1 0 0,0 0 1 0 0,0-1-1 0 0,-1 1 1 0 0,-4 2 0 0 0,7-5-33 0 0,1-1-1 0 0,0 1 1 0 0,0 0 0 0 0,-1-1 0 0 0,1 1 0 0 0,0-1 0 0 0,0 0 0 0 0,-1 1-1 0 0,1-1 1 0 0,0 0 0 0 0,-1 0 0 0 0,1 0 0 0 0,-1 0 0 0 0,1 0-1 0 0,0 0 1 0 0,-1 0 0 0 0,1 0 0 0 0,0 0 0 0 0,-1-1 0 0 0,1 1 0 0 0,0-1-1 0 0,-1 1 1 0 0,1-1 0 0 0,0 1 0 0 0,0-1 0 0 0,0 0 0 0 0,0 0 0 0 0,-1 1-1 0 0,1-1 1 0 0,0 0 0 0 0,0 0 0 0 0,0 0 0 0 0,1 0 0 0 0,-1 0-1 0 0,0 0 1 0 0,0 0 0 0 0,1-1 0 0 0,-1 1 0 0 0,0 0 0 0 0,1 0 0 0 0,-1-1-1 0 0,0-1 1 0 0,0 0-1 0 0,0-1 0 0 0,1 1-1 0 0,-1-1 1 0 0,1 1 0 0 0,-1-1 0 0 0,1 0-1 0 0,0 1 1 0 0,1-1 0 0 0,-1 1 0 0 0,0-1-1 0 0,1 1 1 0 0,0-1 0 0 0,0 1 0 0 0,2-5-1 0 0,-2 3-24 0 0,1-1-54 0 0,2-1 8 0 0,12-22 33 0 0,-12 22-37 0 0,7 2-216 0 0,35-16 252 0 0,-36 17 0 0 0,-5 8 0 0 0,11 20 12 0 0,-15-22 17 0 0,-1-1 0 0 0,1 1 1 0 0,-1 0-1 0 0,1 0 0 0 0,-1-1 0 0 0,0 1 0 0 0,0 0 0 0 0,0 0 0 0 0,0-1 0 0 0,0 1 0 0 0,0 0 0 0 0,0 0 0 0 0,-1-1 0 0 0,1 1 0 0 0,-1 0 0 0 0,1 0 1 0 0,-1-1-1 0 0,0 1 0 0 0,1-1 0 0 0,-2 3 0 0 0,-2 3 19 0 0,2 0 15 0 0,-1 0-1 0 0,-1-1 1 0 0,1 1 0 0 0,-5 6 0 0 0,6-11-26 0 0,1 0-1 0 0,-1 0 1 0 0,0 0 0 0 0,0 0 0 0 0,0 0-1 0 0,0 0 1 0 0,0 0 0 0 0,0-1 0 0 0,0 1-1 0 0,0-1 1 0 0,-1 1 0 0 0,1-1 0 0 0,-1 0 0 0 0,-3 1-1 0 0,5-1-9 0 0,0-1 1 0 0,0 0-1 0 0,0 0 0 0 0,0 0 0 0 0,0 0 0 0 0,0 0 0 0 0,0 0 0 0 0,0 0 1 0 0,0 0-1 0 0,0 0 0 0 0,0 0 0 0 0,0-1 0 0 0,0 1 0 0 0,0 0 0 0 0,0-1 1 0 0,0 1-1 0 0,0-1 0 0 0,0 1 0 0 0,0-1 0 0 0,0 1 0 0 0,0-1 0 0 0,0 0 1 0 0,1 1-1 0 0,-2-2 0 0 0,-1-3 18 0 0,0 1 1 0 0,0 0-1 0 0,1-1 0 0 0,0 0 1 0 0,-2-5-1 0 0,3 9-22 0 0,1 0 0 0 0,-1 0 0 0 0,1 0 0 0 0,0-1 0 0 0,0 1 0 0 0,-1 0 0 0 0,1 0 0 0 0,0 0 0 0 0,0 0 0 0 0,0 0 0 0 0,0 0-1 0 0,0 0 1 0 0,0 0 0 0 0,1-2 0 0 0,0-7-840 0 0,11 6 683 0 0,36-10-30 0 0,-36 10-4 0 0,-7 9-848 0 0,12 19-85 0 0,-11-11-2710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67 114 775 0 0,'-2'1'191'0'0,"1"0"0"0"0,-1 0 0 0 0,0-1 0 0 0,0 1 0 0 0,0-1 0 0 0,0 1 0 0 0,0-1 0 0 0,0 0 0 0 0,0 1 0 0 0,0-1 0 0 0,0 0 0 0 0,0 0 0 0 0,0 0 0 0 0,0-1-1 0 0,0 1 1 0 0,0 0 0 0 0,0-1 0 0 0,0 0 0 0 0,-3-1 0 0 0,3 1-26 0 0,1 0-1 0 0,-1-1 1 0 0,1 1 0 0 0,-1-1-1 0 0,1 1 1 0 0,0-1 0 0 0,0 0-1 0 0,0 1 1 0 0,0-1 0 0 0,0 0-1 0 0,0 0 1 0 0,0 0 0 0 0,0 0-1 0 0,1 0 1 0 0,-1 0 0 0 0,1 0-1 0 0,0 0 1 0 0,-1 0 0 0 0,1-2-1 0 0,0 3 218 0 0,0-3-45 0 0,1 1-147 0 0,-1-1 98 0 0,0 1 0 0 0,0-1 1 0 0,1 0-1 0 0,-1 1 0 0 0,1-1 1 0 0,2-4-1 0 0,7 1-213 0 0,29-19-47 0 0,-29 20 37 0 0,-4 11-4 0 0,21 17-49 0 0,-25-20 3 0 0,0 0 0 0 0,0 0 0 0 0,0 1 0 0 0,-1-1 0 0 0,1 0 0 0 0,-1 1 0 0 0,1-1-1 0 0,-1 1 1 0 0,0-1 0 0 0,0 1 0 0 0,0 0 0 0 0,0-1 0 0 0,-1 1 0 0 0,1 0 0 0 0,-1 0 0 0 0,1-1 0 0 0,-1 1-1 0 0,0 0 1 0 0,0 0 0 0 0,-1 0 0 0 0,1 3 0 0 0,-1-1 29 0 0,-1 0-1 0 0,1 1 1 0 0,-1-1 0 0 0,0 0 0 0 0,0 0-1 0 0,0 0 1 0 0,-1 0 0 0 0,-5 8 0 0 0,6-11 5 0 0,0 0 0 0 0,0 0 0 0 0,0 0 1 0 0,0 0-1 0 0,0-1 0 0 0,-1 1 0 0 0,1 0 1 0 0,0-1-1 0 0,-1 0 0 0 0,1 1 0 0 0,-1-1 1 0 0,0 0-1 0 0,1 0 0 0 0,-1-1 1 0 0,0 1-1 0 0,0-1 0 0 0,-3 1 0 0 0,5-1-23 0 0,-1 0-1 0 0,1 0 1 0 0,-1 0-1 0 0,1 0 1 0 0,0 0-1 0 0,-1 0 1 0 0,1-1-1 0 0,-1 1 1 0 0,1-1-1 0 0,0 1 1 0 0,-1-1 0 0 0,1 1-1 0 0,0-1 1 0 0,0 0-1 0 0,0 0 1 0 0,-1 1-1 0 0,1-1 1 0 0,0 0-1 0 0,0 0 1 0 0,0 0-1 0 0,0 0 1 0 0,0 0-1 0 0,1-1 1 0 0,-1 1-1 0 0,0 0 1 0 0,0 0-1 0 0,1-1 1 0 0,-1 1-1 0 0,1 0 1 0 0,-1-1-1 0 0,1 1 1 0 0,0 0-1 0 0,-1-1 1 0 0,1 1-1 0 0,0-3 1 0 0,0-26-19 0 0,3 23-50 0 0,8-18 16 0 0,-8 19-53 0 0,9 2-226 0 0,36-12 279 0 0,-37 12 0 0 0,-8 6 1 0 0,-3 0 35 0 0,1-1 0 0 0,0 1 0 0 0,-1-1 0 0 0,1 1 0 0 0,-1-1 0 0 0,0 1 0 0 0,1 0 1 0 0,-1-1-1 0 0,0 1 0 0 0,0 0 0 0 0,0 0 0 0 0,0-1 0 0 0,0 1 0 0 0,0 0 0 0 0,-1-1 1 0 0,1 1-1 0 0,-1-1 0 0 0,1 1 0 0 0,-1 0 0 0 0,1-1 0 0 0,-1 1 0 0 0,0-1 0 0 0,0 1 0 0 0,0-1 1 0 0,0 0-1 0 0,0 1 0 0 0,0-1 0 0 0,0 0 0 0 0,0 0 0 0 0,-3 2 0 0 0,2-1 14 0 0,0 0 0 0 0,0-1 0 0 0,0 1 0 0 0,-1-1 0 0 0,1 1 0 0 0,-1-1 0 0 0,1 0-1 0 0,-1 0 1 0 0,1 0 0 0 0,-1 0 0 0 0,0 0 0 0 0,1-1 0 0 0,-1 1 0 0 0,0-1 0 0 0,1 0 0 0 0,-1 0-1 0 0,0 0 1 0 0,0 0 0 0 0,1 0 0 0 0,-1-1 0 0 0,0 1 0 0 0,0-1 0 0 0,-2-1 0 0 0,1 0-207 0 0,-15-8 589 0 0,18 10-527 0 0,0 0 0 0 0,1-1 0 0 0,-1 1-1 0 0,0-1 1 0 0,1 1 0 0 0,-1-1 0 0 0,1 0-1 0 0,-1 1 1 0 0,0-1 0 0 0,1 0 0 0 0,-1 1 0 0 0,1-1-1 0 0,0 0 1 0 0,-1 0 0 0 0,1 1 0 0 0,-1-1 0 0 0,1 0-1 0 0,0 0 1 0 0,0 0 0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6.9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96 137 1151 0 0,'0'2'133'0'0,"-1"-1"-1"0"0,0 0 1 0 0,0 0-1 0 0,-1 0 1 0 0,1 0 0 0 0,0-1-1 0 0,0 1 1 0 0,0 0-1 0 0,0 0 1 0 0,-1-1-1 0 0,1 1 1 0 0,0-1-1 0 0,-1 1 1 0 0,1-1-1 0 0,0 1 1 0 0,-1-1-1 0 0,1 0 1 0 0,-1 0-1 0 0,1 0 1 0 0,-1 0-1 0 0,1 0 1 0 0,0 0-1 0 0,-1 0 1 0 0,1 0-1 0 0,-1 0 1 0 0,1-1-1 0 0,0 1 1 0 0,-1 0-1 0 0,1-1 1 0 0,0 0-1 0 0,-1 1 1 0 0,1-1-1 0 0,0 0 1 0 0,0 1-1 0 0,-1-1 1 0 0,1 0-1 0 0,0 0 1 0 0,-1-2-1 0 0,-2 0 171 0 0,1 0 0 0 0,1-1 0 0 0,-1 0 0 0 0,0 0 1 0 0,1 0-1 0 0,0 0 0 0 0,0 0 0 0 0,0 0 0 0 0,-2-9 0 0 0,4 12 390 0 0,0-4-578 0 0,3-16-10 0 0,-3 16-7 0 0,14 5-38 0 0,-3-1-58 0 0,-1 2 1 0 0,1 0 0 0 0,17 3-1 0 0,-24-3 0 0 0,0 1-1 0 0,0-1 0 0 0,0 1 0 0 0,-1 0 0 0 0,1 0 0 0 0,-1 0 1 0 0,0 1-1 0 0,7 4 0 0 0,-8-5 13 0 0,0 1 0 0 0,0-1-1 0 0,0 0 1 0 0,0 1 0 0 0,0-1 0 0 0,0 1 0 0 0,-1-1-1 0 0,1 1 1 0 0,-1 0 0 0 0,0 0 0 0 0,0 0 0 0 0,0 0-1 0 0,0 0 1 0 0,0 0 0 0 0,-1 0 0 0 0,1 0-1 0 0,-1 0 1 0 0,0 0 0 0 0,0 0 0 0 0,0 0 0 0 0,0 0-1 0 0,-1 5 1 0 0,-1-3 42 0 0,1 0-1 0 0,-1 0 0 0 0,1 0 1 0 0,-1 0-1 0 0,-1 0 0 0 0,1-1 1 0 0,-1 1-1 0 0,1-1 0 0 0,-2 0 1 0 0,1 0-1 0 0,-4 4 0 0 0,4-5 5 0 0,0 0 0 0 0,0-1 0 0 0,0 0 0 0 0,-1 0-1 0 0,1 0 1 0 0,-1 0 0 0 0,0 0 0 0 0,1-1 0 0 0,-1 0 0 0 0,0 1-1 0 0,0-1 1 0 0,0-1 0 0 0,1 1 0 0 0,-1 0 0 0 0,0-1-1 0 0,0 0 1 0 0,-5 0 0 0 0,6-1-19 0 0,1 1 0 0 0,-1 0 0 0 0,0-1 0 0 0,1 0 1 0 0,-1 0-1 0 0,1 1 0 0 0,0-1 0 0 0,-1-1 0 0 0,1 1 0 0 0,0 0 0 0 0,-1-1 0 0 0,1 1 0 0 0,0-1 0 0 0,0 1 0 0 0,0-1 0 0 0,0 0 1 0 0,1 0-1 0 0,-1 0 0 0 0,0 0 0 0 0,1 0 0 0 0,-1-1 0 0 0,1 1 0 0 0,0 0 0 0 0,0-1 0 0 0,0 1 0 0 0,0-1 0 0 0,0 1 0 0 0,0-1 1 0 0,0-3-1 0 0,2 0 33 0 0,1-14-74 0 0,-1 15-78 0 0,4-3 3 0 0,16-24 47 0 0,-16 24-39 0 0,7 4-93 0 0,36-12 80 0 0,-35 12 2 0 0,-6 9 16 0 0,21 17 50 0 0,-26-21 16 0 0,-1 1 0 0 0,0-1-1 0 0,0 1 1 0 0,0-1 0 0 0,-1 1-1 0 0,1-1 1 0 0,0 1 0 0 0,-1-1-1 0 0,1 1 1 0 0,0 0 0 0 0,-1-1-1 0 0,0 1 1 0 0,1 0 0 0 0,-1-1 0 0 0,0 1-1 0 0,0 0 1 0 0,0 0 0 0 0,0-1-1 0 0,0 1 1 0 0,-1 0 0 0 0,1-1-1 0 0,0 1 1 0 0,-1 0 0 0 0,1-1-1 0 0,-2 3 1 0 0,2-3 2 0 0,-1 2 11 0 0,0 0 1 0 0,-1 0-1 0 0,1 1 1 0 0,-1-2-1 0 0,1 1 1 0 0,-1 0-1 0 0,0 0 1 0 0,0 0-1 0 0,0-1 0 0 0,0 1 1 0 0,-1-1-1 0 0,-4 4 1 0 0,6-5-12 0 0,-1 0 0 0 0,1 0 0 0 0,0-1 0 0 0,0 1 0 0 0,0-1-1 0 0,-1 1 1 0 0,1-1 0 0 0,0 0 0 0 0,-1 1 0 0 0,1-1 0 0 0,0 0 0 0 0,-1 0 0 0 0,1 0 0 0 0,0 0 0 0 0,-1 0 0 0 0,1 0 0 0 0,0 0 0 0 0,-1 0 0 0 0,1-1-1 0 0,0 1 1 0 0,0 0 0 0 0,-1-1 0 0 0,1 1 0 0 0,0-1 0 0 0,0 0 0 0 0,0 1 0 0 0,-1-1 0 0 0,1 0 0 0 0,0 0 0 0 0,0 1 0 0 0,0-1 0 0 0,0 0-1 0 0,0 0 1 0 0,-1-2 0 0 0,-3-4-2 0 0,1 1 1 0 0,-1-1-1 0 0,1-1 0 0 0,1 1 0 0 0,-1 0 0 0 0,1-1 0 0 0,1 1 0 0 0,-1-1 0 0 0,1 0 0 0 0,1 0 1 0 0,-2-10-1 0 0,3 15-17 0 0,0 1 0 0 0,-1-1 0 0 0,1 1 0 0 0,0-1 0 0 0,0 1 0 0 0,1 0 0 0 0,-1-1 0 0 0,1 1 0 0 0,-1-1 0 0 0,2-2 0 0 0,0-2-15 0 0,-2 1-51 0 0,3 0-42 0 0,0 1 97 0 0,0 0-1 0 0,0 1 1 0 0,5-6 0 0 0,-1 1 2 0 0,-2 1-44 0 0,7 11-12 0 0,1-1 52 0 0,24 9 0 0 0,-36-10 34 0 0,1 0 0 0 0,-1 0 0 0 0,1 0 0 0 0,-1 0 0 0 0,0 0 0 0 0,1 0 0 0 0,-1 1 0 0 0,0-1 0 0 0,0 0 0 0 0,0 1 0 0 0,0-1 0 0 0,0 1 0 0 0,0-1 0 0 0,0 1 0 0 0,-1 0 0 0 0,1-1 0 0 0,0 1 0 0 0,-1 0 0 0 0,1-1 0 0 0,-1 1 0 0 0,0 0 0 0 0,0 0 0 0 0,1 0 0 0 0,-1-1 0 0 0,0 1 0 0 0,-1 0 1 0 0,1 2-1 0 0,-1 1 41 0 0,1 0 0 0 0,-1 1 0 0 0,-1-1 1 0 0,1 0-1 0 0,-1 0 0 0 0,-4 10 1 0 0,3-10-26 0 0,0 0 0 0 0,0 1 0 0 0,-1-1 0 0 0,1 0 0 0 0,-1-1 1 0 0,-1 1-1 0 0,1-1 0 0 0,-1 0 0 0 0,1 0 0 0 0,-1 0 0 0 0,0-1 0 0 0,-1 1 1 0 0,1-1-1 0 0,0 0 0 0 0,-1-1 0 0 0,0 1 0 0 0,-10 2 0 0 0,13-5-280 0 0,-2 1 190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8.1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108 70 751 0 0,'-9'4'792'0'0,"5"-3"-178"0"0,-20 21 2427 0 0,3-3-729 0 0,21-19-2214 0 0,0 1 0 0 0,-1-1 0 0 0,1 0 0 0 0,-1 1-1 0 0,1-1 1 0 0,-1 0 0 0 0,1 1 0 0 0,-1-1 0 0 0,1 0 0 0 0,-1 0 0 0 0,0 0 0 0 0,1 1-1 0 0,-1-1 1 0 0,1 0 0 0 0,-1 0 0 0 0,1 0 0 0 0,-1 0 0 0 0,0 0 0 0 0,1 0-1 0 0,-1 0 1 0 0,0 0 0 0 0,0 0-14 0 0,1-1 0 0 0,0 1 1 0 0,-1 0-1 0 0,1-1 0 0 0,0 1 0 0 0,-1 0 0 0 0,1-1 0 0 0,0 1 0 0 0,0 0 0 0 0,-1-1 0 0 0,1 1 1 0 0,0-1-1 0 0,0 1 0 0 0,0 0 0 0 0,-1-1 0 0 0,1 1 0 0 0,0-1 0 0 0,0 1 0 0 0,0-1 0 0 0,0 0 0 0 0,0-21 1084 0 0,0 21-1392 0 0,1-4 466 0 0,-1 2-229 0 0,0 1 0 0 0,0 0 0 0 0,0 0 0 0 0,0-1 0 0 0,1 1-1 0 0,-1 0 1 0 0,1 0 0 0 0,0-3 0 0 0,0 3 48 0 0,0 0 0 0 0,0 0 0 0 0,-1 0 0 0 0,0 0 0 0 0,1-1 0 0 0,-1 1-1 0 0,0 0 1 0 0,0-3 0 0 0,11-1 19 0 0,34-19-48 0 0,-34 19 43 0 0,-6 11-16 0 0,15 15-33 0 0,-18-18-6 0 0,0 1 0 0 0,-1-1-1 0 0,0 1 1 0 0,1-1 0 0 0,-1 1 0 0 0,0 0-1 0 0,0-1 1 0 0,0 1 0 0 0,-1 0 0 0 0,1 0-1 0 0,-1 0 1 0 0,1 0 0 0 0,-1-1 0 0 0,0 1-1 0 0,0 0 1 0 0,-1 0 0 0 0,1 0-1 0 0,0 0 1 0 0,-1 0 0 0 0,0 0 0 0 0,1-1-1 0 0,-1 1 1 0 0,-1 0 0 0 0,0 2 0 0 0,0-2-6 0 0,1 0 0 0 0,-1 0 0 0 0,0-1 0 0 0,0 1 0 0 0,0-1 0 0 0,0 0 0 0 0,0 0 0 0 0,0 1 0 0 0,-1-1 0 0 0,1 0 1 0 0,-1-1-1 0 0,1 1 0 0 0,-1 0 0 0 0,0-1 0 0 0,-3 2 0 0 0,4-3-9 0 0,0 1 1 0 0,0-1-1 0 0,0 1 0 0 0,0-1 0 0 0,0 1 1 0 0,0-1-1 0 0,-1 0 0 0 0,1 0 0 0 0,0 0 1 0 0,0 0-1 0 0,0-1 0 0 0,0 1 1 0 0,0-1-1 0 0,0 1 0 0 0,0-1 0 0 0,0 0 1 0 0,0 1-1 0 0,0-1 0 0 0,0 0 0 0 0,0 0 1 0 0,0-1-1 0 0,1 1 0 0 0,-3-2 1 0 0,1 1 4 0 0,0-1 1 0 0,0 1-1 0 0,0-1 1 0 0,0 0-1 0 0,1-1 1 0 0,-1 1-1 0 0,1 0 1 0 0,0-1-1 0 0,0 1 1 0 0,0-1-1 0 0,1 1 1 0 0,-1-1-1 0 0,1 0 1 0 0,0 0-1 0 0,0 0 1 0 0,0 0-1 0 0,0-4 1 0 0,0 7-76 0 0,12-6-261 0 0,34-19 302 0 0,-35 21 0 0 0,-5 8 0 0 0,-2-1 24 0 0,-1-1 3 0 0,0 1 0 0 0,0 0 0 0 0,0 0 0 0 0,0 0-1 0 0,-1 0 1 0 0,1 0 0 0 0,0 0 0 0 0,-1 0 0 0 0,0 1 0 0 0,1-1-1 0 0,-1 1 1 0 0,0-1 0 0 0,0 1 0 0 0,0-1 0 0 0,-1 1-1 0 0,2 4 1 0 0,-2 0 5 0 0,-1-1 1 0 0,0 1-1 0 0,0 0 0 0 0,0 0 0 0 0,0-1 0 0 0,-1 1 0 0 0,-3 7 0 0 0,4-11-7 0 0,0-1 0 0 0,-1 0 0 0 0,1 1 0 0 0,0-1 0 0 0,-1 0 0 0 0,1 0 0 0 0,-1 0 0 0 0,1 0 0 0 0,-1 0 0 0 0,0 0 0 0 0,0 0 0 0 0,0-1 0 0 0,0 1 0 0 0,0-1 0 0 0,-1 1 0 0 0,1-1 0 0 0,0 0 0 0 0,-1 0 0 0 0,1 0 0 0 0,-1 0 0 0 0,-4 1 0 0 0,5-2 1 0 0,0 0-1 0 0,1 0 1 0 0,-1 0 0 0 0,0 0 0 0 0,1-1-1 0 0,-1 1 1 0 0,1 0 0 0 0,-1-1 0 0 0,0 1-1 0 0,1-1 1 0 0,-1 0 0 0 0,1 1-1 0 0,-1-1 1 0 0,1 0 0 0 0,0 0 0 0 0,-1 0-1 0 0,1 0 1 0 0,0 0 0 0 0,-2-2 0 0 0,1 1-1 0 0,0 0 1 0 0,0-1 0 0 0,0 1 0 0 0,0-1 0 0 0,0 0 0 0 0,1 0 0 0 0,-1 1 0 0 0,1-1-1 0 0,-1-4 1 0 0,-1-5-2 0 0,2-10-10 0 0,1 21 6 0 0,0 0 1 0 0,0 0-1 0 0,1 0 0 0 0,-1 0 1 0 0,0 0-1 0 0,0 0 1 0 0,1 0-1 0 0,-1 0 1 0 0,1-1-1 0 0,-1 1 1 0 0,1-1-1 0 0,15-35-21 0 0,-12 28-45 0 0,4 9-93 0 0,-1 0 148 0 0,0 1 1 0 0,0-1-1 0 0,12 4 0 0 0,-11-2 9 0 0,-7-2 10 0 0,0 1-1 0 0,0-1 1 0 0,0 0-1 0 0,0 1 0 0 0,-1-1 1 0 0,1 0-1 0 0,0 1 1 0 0,0-1-1 0 0,0 1 0 0 0,-1-1 1 0 0,1 1-1 0 0,0-1 1 0 0,-1 1-1 0 0,1 0 1 0 0,-1-1-1 0 0,1 1 0 0 0,-1 0 1 0 0,1 0-1 0 0,-1-1 1 0 0,1 1-1 0 0,-1 0 0 0 0,1 0 1 0 0,-1 0-1 0 0,0 0 1 0 0,0-1-1 0 0,1 1 1 0 0,-1 0-1 0 0,0 0 0 0 0,0 0 1 0 0,0 0-1 0 0,0 0 1 0 0,0 0-1 0 0,0 0 0 0 0,0-1 1 0 0,0 1-1 0 0,-1 0 1 0 0,1 0-1 0 0,0 0 1 0 0,-1 1-1 0 0,1 1 40 0 0,-1 1 1 0 0,0 0 0 0 0,1-1 0 0 0,-2 1 0 0 0,1 0 0 0 0,0-1 0 0 0,-1 1 0 0 0,1-1 0 0 0,-1 1 0 0 0,-4 5 0 0 0,5-8-76 0 0,1 0 0 0 0,-1-1 0 0 0,0 1 0 0 0,1 0-1 0 0,-1-1 1 0 0,0 1 0 0 0,0 0 0 0 0,1-1 0 0 0,-1 1 0 0 0,0-1 0 0 0,0 0 0 0 0,0 1 0 0 0,0-1 0 0 0,0 0 0 0 0,1 1-1 0 0,-1-1 1 0 0,0 0 0 0 0,-2 0 0 0 0,2 0-120 0 0,0 0-1 0 0,0 0 1 0 0,0-1-1 0 0,0 1 1 0 0,-1 0-1 0 0,1-1 1 0 0,0 1 0 0 0,0-1-1 0 0,0 0 1 0 0,0 1-1 0 0,0-1 1 0 0,0 0-1 0 0,0 0 1 0 0,0 1-1 0 0,0-1 1 0 0,1 0 0 0 0,-1 0-1 0 0,-1-2 1 0 0,-2-2-3922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9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90 93 775 0 0,'0'3'167'0'0,"0"-1"0"0"0,0 0 0 0 0,0 1 0 0 0,-1-1 0 0 0,1 0 0 0 0,-1 0 0 0 0,1 1-1 0 0,-1-1 1 0 0,0 0 0 0 0,0 0 0 0 0,0 0 0 0 0,0 0 0 0 0,0 0 0 0 0,0 0 0 0 0,-3 3-1 0 0,3-4-76 0 0,0-1 0 0 0,1 1 0 0 0,-1-1 0 0 0,0 1 0 0 0,1-1 0 0 0,-1 1 0 0 0,0-1 0 0 0,0 0 0 0 0,0 1 0 0 0,1-1 0 0 0,-1 0-1 0 0,0 0 1 0 0,0 1 0 0 0,0-1 0 0 0,0 0 0 0 0,0 0 0 0 0,1 0 0 0 0,-1 0 0 0 0,0 0 0 0 0,0-1 0 0 0,0 1 0 0 0,0 0-1 0 0,0 0 1 0 0,1 0 0 0 0,-1-1 0 0 0,0 1 0 0 0,0 0 0 0 0,1-1 0 0 0,-1 1 0 0 0,0-1 0 0 0,0 1 0 0 0,1-1 0 0 0,-1 1-1 0 0,0-1 1 0 0,1 1 0 0 0,-1-1 0 0 0,0-1 0 0 0,-6-6 286 0 0,0-1 0 0 0,1-1 1 0 0,0 1-1 0 0,1-1 0 0 0,-5-10 0 0 0,9 16 99 0 0,0-2-263 0 0,-1-17-11 0 0,1 17 615 0 0,13 2-736 0 0,38-11-53 0 0,-38 12 29 0 0,-5 7 21 0 0,20 12 6 0 0,-26-16-79 0 0,-1 0-1 0 0,0 0 1 0 0,1 0-1 0 0,-1 0 1 0 0,1 1-1 0 0,-1-1 1 0 0,1 0-1 0 0,-1 0 1 0 0,0 1-1 0 0,1-1 1 0 0,-1 0-1 0 0,0 1 1 0 0,1-1-1 0 0,-1 0 1 0 0,0 1-1 0 0,0-1 1 0 0,1 0-1 0 0,-1 1 1 0 0,0-1-1 0 0,0 1 1 0 0,1 0-1 0 0,0 3 21 0 0,0 1-1 0 0,-1 0 0 0 0,1-1 1 0 0,-1 1-1 0 0,0-1 0 0 0,0 1 1 0 0,0 0-1 0 0,-1-1 1 0 0,0 1-1 0 0,0-1 0 0 0,0 1 1 0 0,0-1-1 0 0,-1 1 0 0 0,-2 6 1 0 0,1-6-5 0 0,0 0 0 0 0,0 0 0 0 0,0 0 1 0 0,-1 0-1 0 0,1 0 0 0 0,-1-1 0 0 0,0 0 1 0 0,-1 0-1 0 0,1 0 0 0 0,-1 0 0 0 0,-8 5 1 0 0,12-9-11 0 0,0 1 0 0 0,1-1 0 0 0,-1 1 0 0 0,0-1 0 0 0,0 0 0 0 0,0 1 0 0 0,0-1 0 0 0,0 0 0 0 0,1 0 0 0 0,-1 0 0 0 0,0 0 0 0 0,0 0 0 0 0,0 0 0 0 0,0 0 0 0 0,0 0 0 0 0,0 0 0 0 0,0 0 0 0 0,0 0 0 0 0,0 0 0 0 0,1-1 0 0 0,-1 1 0 0 0,0 0 0 0 0,-2-2 0 0 0,1 1 33 0 0,0-1-1 0 0,0 1 1 0 0,1-1-1 0 0,-1 0 0 0 0,0 0 1 0 0,-2-3-1 0 0,3 3 47 0 0,0-1-14 0 0,0 0-73 0 0,1 1 1 0 0,-1-1 0 0 0,1 1 0 0 0,0 0 0 0 0,0-1 0 0 0,0 1-1 0 0,1-5 1 0 0,9-31-14 0 0,-6 30-12 0 0,6 8 0 0 0,36 5 24 0 0,-36-3 24 0 0,-8 0 0 0 0,-1 3 9 0 0,0-1 0 0 0,-1 1 0 0 0,0-1 0 0 0,0 1 0 0 0,0-1 0 0 0,0 1 0 0 0,-1-1 0 0 0,0 1 0 0 0,-2 6 0 0 0,2-8-20 0 0,0 1 0 0 0,0-1 0 0 0,0 0 0 0 0,-1 0 0 0 0,1 0 0 0 0,-1 0 0 0 0,0 0 0 0 0,0 0-1 0 0,0-1 1 0 0,0 1 0 0 0,0-1 0 0 0,-1 1 0 0 0,1-1 0 0 0,-5 3 0 0 0,6-4-9 0 0,0-1-1 0 0,0 1 1 0 0,0-1-1 0 0,0 0 1 0 0,-1 1-1 0 0,1-1 0 0 0,0 0 1 0 0,0 0-1 0 0,0 0 1 0 0,0 0-1 0 0,0 0 1 0 0,0 0-1 0 0,-1 0 1 0 0,1 0-1 0 0,0 0 0 0 0,0-1 1 0 0,0 1-1 0 0,0 0 1 0 0,0-1-1 0 0,0 1 1 0 0,0-1-1 0 0,0 1 1 0 0,-2-2-1 0 0,-3-4 53 0 0,-1-6 8 0 0,1-7-51 0 0,2-5-26 0 0,5 11-40 0 0,5-18 22 0 0,-5 24-49 0 0,12 3-131 0 0,36-11 215 0 0,-48 15 0 0 0,0-1 0 0 0,0 1 0 0 0,0 0 0 0 0,0-1-1 0 0,0 1 1 0 0,0 0 0 0 0,0 0 0 0 0,0-1 0 0 0,0 1-1 0 0,0 0 1 0 0,0 0 0 0 0,0 0 0 0 0,0 0 0 0 0,0 1-1 0 0,0-1 1 0 0,0 0 0 0 0,0 0 0 0 0,0 1 0 0 0,0-1-1 0 0,1 1 1 0 0,35 12 91 0 0,-28-9-4 0 0,-6 7 93 0 0,-2-10-171 0 0,-1-1 0 0 0,1 1 0 0 0,-1 0 0 0 0,0 0 0 0 0,1 0 0 0 0,-1 0 0 0 0,0 0 0 0 0,0 0-1 0 0,0-1 1 0 0,1 1 0 0 0,-1 0 0 0 0,0 0 0 0 0,0 0 0 0 0,-1 0 0 0 0,1 0 0 0 0,0 1 0 0 0,-1 1-8 0 0,0-1 0 0 0,0 1 0 0 0,0-1 0 0 0,0 0 0 0 0,0 1 0 0 0,0-1 0 0 0,-1 0 0 0 0,1 0 1 0 0,-1 0-1 0 0,0 0 0 0 0,1 0 0 0 0,-1 0 0 0 0,0 0 0 0 0,0-1 0 0 0,0 1 0 0 0,0-1 0 0 0,-1 1 0 0 0,1-1 1 0 0,0 0-1 0 0,0 0 0 0 0,-1 0 0 0 0,1 0 0 0 0,-1 0 0 0 0,1-1 0 0 0,-1 1 0 0 0,1-1 0 0 0,-1 1 0 0 0,0-1 1 0 0,1 0-1 0 0,-1 0 0 0 0,1 0 0 0 0,-1-1 0 0 0,0 1 0 0 0,1-1 0 0 0,-1 1 0 0 0,1-1 0 0 0,-1 0 0 0 0,1 0 1 0 0,0 0-1 0 0,-1 0 0 0 0,1 0 0 0 0,0 0 0 0 0,0-1 0 0 0,0 1 0 0 0,-3-3 0 0 0,5 3-150 0 0,-1-1-140 0 0,-3-8-61 0 0,3 8-7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39.8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121 178 1151 0 0,'0'0'15'0'0,"0"1"-1"0"0,0-1 0 0 0,0 1 0 0 0,0-1 0 0 0,0 0 0 0 0,-1 1 0 0 0,1-1 0 0 0,0 0 0 0 0,0 1 0 0 0,0-1 0 0 0,0 0 0 0 0,-1 1 0 0 0,1-1 0 0 0,0 0 1 0 0,0 0-1 0 0,-1 1 0 0 0,1-1 0 0 0,0 0 0 0 0,0 0 0 0 0,-1 1 0 0 0,1-1 0 0 0,0 0 0 0 0,-1 0 0 0 0,1 0 0 0 0,0 0 0 0 0,-1 1 0 0 0,1-1 0 0 0,0 0 0 0 0,-1 0 1 0 0,1 0-1 0 0,0 0 0 0 0,-1 0 0 0 0,1 0 0 0 0,-1 0 0 0 0,1 0 0 0 0,0 0 0 0 0,-1 0 0 0 0,1 0 0 0 0,0 0 0 0 0,-1 0 0 0 0,0 0 0 0 0,-18-5 1142 0 0,16 4-944 0 0,-3-2 216 0 0,-1 1 0 0 0,1-1 0 0 0,0 0 1 0 0,1-1-1 0 0,-1 0 0 0 0,0 0 0 0 0,1 0 0 0 0,0 0 0 0 0,0-1 0 0 0,-7-8 0 0 0,12 13-386 0 0,-1-1 0 0 0,1 0 0 0 0,-1 1 0 0 0,1-1 0 0 0,-1 0 0 0 0,1 1 0 0 0,-1-1-1 0 0,1 0 1 0 0,0 0 0 0 0,0 0 0 0 0,-1 1 0 0 0,1-1 0 0 0,0 0 0 0 0,0 0 0 0 0,0 0 0 0 0,0-1-1 0 0,0 1-9 0 0,0 1 0 0 0,0-1 0 0 0,0 1 0 0 0,0-1 0 0 0,0 1 0 0 0,-1-1 0 0 0,1 1 0 0 0,0-1 0 0 0,0 0 0 0 0,0 1 0 0 0,-1-1 0 0 0,1 1 0 0 0,0-1 0 0 0,0 1 0 0 0,-1-1 0 0 0,1 1 0 0 0,0-1 0 0 0,-1 1 0 0 0,1 0 0 0 0,-1-1 0 0 0,0-5 328 0 0,-4-19-37 0 0,3 19 525 0 0,4-3-632 0 0,6-27-7 0 0,-7 27 335 0 0,11 6-457 0 0,34-6-59 0 0,-35 6 25 0 0,-7 6 1 0 0,1 0-25 0 0,-1 1 1 0 0,0-1 0 0 0,0 1-1 0 0,0 0 1 0 0,0 0 0 0 0,-1 0-1 0 0,1 0 1 0 0,-1 1 0 0 0,0-1-1 0 0,0 1 1 0 0,-1 0 0 0 0,0 0-1 0 0,0 0 1 0 0,0 0 0 0 0,2 8-1 0 0,-3-7 6 0 0,-1 1-1 0 0,0-1 1 0 0,0 1-1 0 0,-1-1 1 0 0,0 0 0 0 0,0 1-1 0 0,0-1 1 0 0,-1 0-1 0 0,-4 10 1 0 0,5-13-26 0 0,0 0 0 0 0,0-1 0 0 0,0 1 1 0 0,-1 0-1 0 0,1-1 0 0 0,-1 1 0 0 0,0-1 0 0 0,0 1 1 0 0,0-1-1 0 0,0 0 0 0 0,0 0 0 0 0,0 0 1 0 0,0 0-1 0 0,-1 0 0 0 0,1 0 0 0 0,-1-1 0 0 0,0 1 1 0 0,1-1-1 0 0,-1 0 0 0 0,0 0 0 0 0,0 0 0 0 0,-3 1 1 0 0,3-2 1 0 0,1 0 1 0 0,0 0-1 0 0,0-1 0 0 0,-1 1 1 0 0,1-1-1 0 0,0 1 1 0 0,0-1-1 0 0,0 0 1 0 0,0 0-1 0 0,0 0 1 0 0,0 0-1 0 0,0 0 1 0 0,0 0-1 0 0,1-1 0 0 0,-1 1 1 0 0,0-1-1 0 0,1 1 1 0 0,-1-1-1 0 0,1 0 1 0 0,-1 1-1 0 0,1-1 1 0 0,0 0-1 0 0,0 0 1 0 0,-1 0-1 0 0,1 0 1 0 0,-1-4-1 0 0,-6-15 2 0 0,1-9-29 0 0,4-4-64 0 0,3 27-14 0 0,6-2-156 0 0,17-28 217 0 0,-17 28-47 0 0,1 12 20 0 0,22 10 49 0 0,-28-12 27 0 0,1 1 0 0 0,0-1-1 0 0,0 1 1 0 0,-1-1-1 0 0,1 1 1 0 0,0-1 0 0 0,-1 1-1 0 0,0 0 1 0 0,1 0-1 0 0,-1 0 1 0 0,0 0 0 0 0,0 0-1 0 0,0 0 1 0 0,0 0 0 0 0,-1 0-1 0 0,1 0 1 0 0,0 1-1 0 0,-1-1 1 0 0,0 0 0 0 0,1 0-1 0 0,-1 1 1 0 0,0-1-1 0 0,0 0 1 0 0,0 0 0 0 0,-1 1-1 0 0,1-1 1 0 0,0 0-1 0 0,-1 0 1 0 0,1 1 0 0 0,-3 2-1 0 0,2-2 5 0 0,1-1-1 0 0,-2 1 0 0 0,1-1 1 0 0,0 0-1 0 0,0 1 0 0 0,-1-1 1 0 0,1 0-1 0 0,-1 0 1 0 0,0 0-1 0 0,1 0 0 0 0,-1 0 1 0 0,0-1-1 0 0,0 1 0 0 0,0 0 1 0 0,-1-1-1 0 0,1 1 0 0 0,0-1 1 0 0,0 0-1 0 0,-1 0 0 0 0,1 0 1 0 0,-1 0-1 0 0,1 0 1 0 0,-1-1-1 0 0,-4 1 0 0 0,5-1-53 0 0,1 0 0 0 0,-1 0-1 0 0,1-1 1 0 0,0 1 0 0 0,-1-1 0 0 0,1 1-1 0 0,-1-1 1 0 0,1 0 0 0 0,0 1-1 0 0,0-1 1 0 0,-1 0 0 0 0,1 0 0 0 0,0 0-1 0 0,0 0 1 0 0,0 0 0 0 0,0 0-1 0 0,-1-1 1 0 0,-1-2-62 0 0,2 3-167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40.8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119 109 1151 0 0,'-3'3'321'0'0,"-1"0"-1"0"0,1-1 0 0 0,-1 1 0 0 0,1-1 1 0 0,-1 0-1 0 0,0 0 0 0 0,0 0 0 0 0,0-1 1 0 0,0 1-1 0 0,-6 0 0 0 0,9-1-190 0 0,-1-1 1 0 0,1 1-1 0 0,-1-1 1 0 0,0 0-1 0 0,0 0 1 0 0,1 0-1 0 0,-1 0 0 0 0,0 0 1 0 0,1 0-1 0 0,-1 0 1 0 0,0-1-1 0 0,1 1 0 0 0,-1-1 1 0 0,1 1-1 0 0,-1-1 1 0 0,1 0-1 0 0,-1 1 0 0 0,1-1 1 0 0,-1 0-1 0 0,1 0 1 0 0,-1 0-1 0 0,1 0 0 0 0,0 0 1 0 0,0 0-1 0 0,-1 0 1 0 0,1-1-1 0 0,0 1 0 0 0,0 0 1 0 0,0-1-1 0 0,0-1 1 0 0,-4-7 221 0 0,3 8 610 0 0,2-5-759 0 0,-1-22-47 0 0,1 22 333 0 0,11 1-537 0 0,35-16 32 0 0,-46 22 17 0 0,1 0-1 0 0,0 0 1 0 0,0-1-1 0 0,-1 1 1 0 0,1 0-1 0 0,0 0 1 0 0,0 0-1 0 0,0 0 1 0 0,-1 0-1 0 0,1 0 1 0 0,0 0-1 0 0,0 0 1 0 0,0 0-1 0 0,-1 0 1 0 0,1 1-1 0 0,0-1 1 0 0,0 0-1 0 0,-1 0 1 0 0,1 1-1 0 0,0-1 1 0 0,-1 1-1 0 0,1-1 0 0 0,0 0 1 0 0,-1 1-1 0 0,1-1 1 0 0,-1 1-1 0 0,1-1 1 0 0,0 1-1 0 0,-1 0 1 0 0,0-1-1 0 0,1 1 1 0 0,-1 0-1 0 0,1-1 1 0 0,-1 1-1 0 0,0 0 1 0 0,1-1-1 0 0,-1 1 1 0 0,0 0-1 0 0,1 1 1 0 0,0 2 8 0 0,0 0 1 0 0,-1 0 0 0 0,1 1-1 0 0,-1-1 1 0 0,0 5 0 0 0,0-6 0 0 0,0 1 18 0 0,-1 0 0 0 0,1 0 0 0 0,-1 1 0 0 0,0-1 0 0 0,0 0 0 0 0,0 0 0 0 0,0 0 0 0 0,-1 0 0 0 0,0 0 0 0 0,0 0 0 0 0,-3 5 0 0 0,4-8-15 0 0,0 1 0 0 0,0-1 0 0 0,0 0 0 0 0,0 1 0 0 0,0-1 0 0 0,-1 0 0 0 0,1 0 0 0 0,0 0 0 0 0,-1 0 0 0 0,1 0 0 0 0,-1 0 0 0 0,1 0 0 0 0,-1-1 0 0 0,1 1 0 0 0,-1 0 0 0 0,0-1 0 0 0,1 1 0 0 0,-1-1 0 0 0,0 0 0 0 0,1 1 0 0 0,-1-1 0 0 0,0 0 0 0 0,1 0 0 0 0,-1 0 0 0 0,0 0 0 0 0,1-1 0 0 0,-1 1 0 0 0,0 0 0 0 0,0-1 0 0 0,1 1 0 0 0,-3-2 0 0 0,-11-8 94 0 0,9 2-64 0 0,1-10-33 0 0,3-11-22 0 0,2 28 8 0 0,0-1-1 0 0,0 1 0 0 0,1-1 0 0 0,-1 1 0 0 0,0 0 1 0 0,0-1-1 0 0,1 1 0 0 0,-1-1 0 0 0,2-1 0 0 0,11-35-19 0 0,-9 28-36 0 0,7 7-72 0 0,36-9 131 0 0,-36 9 22 0 0,-8 4 1 0 0,-1 2-5 0 0,0 0 0 0 0,-1 1 1 0 0,1-1-1 0 0,-1 0 0 0 0,1 0 1 0 0,-1 1-1 0 0,0-1 0 0 0,0 0 1 0 0,0 1-1 0 0,-1-1 0 0 0,1 1 1 0 0,-1-1-1 0 0,0 1 0 0 0,0 0 1 0 0,0-1-1 0 0,-1 1 0 0 0,1-1 1 0 0,-1 1-1 0 0,0-1 0 0 0,1 1 1 0 0,-2-1-1 0 0,1 0 0 0 0,0 1 1 0 0,-1-1-1 0 0,1 0 0 0 0,-1 0 1 0 0,0 0-1 0 0,0 0 0 0 0,0 0 1 0 0,-1-1-1 0 0,-2 4 0 0 0,3-5-15 0 0,1 0 0 0 0,-1 0-1 0 0,1 0 1 0 0,-1 0 0 0 0,0 0-1 0 0,0 0 1 0 0,0 0 0 0 0,1 0-1 0 0,-1-1 1 0 0,0 1-1 0 0,0-1 1 0 0,0 0 0 0 0,0 1-1 0 0,0-1 1 0 0,0 0 0 0 0,0 0-1 0 0,0 0 1 0 0,0 0 0 0 0,0-1-1 0 0,-3 0 1 0 0,1 0 0 0 0,0-1-1 0 0,0 1 1 0 0,1-1 0 0 0,-1 0-1 0 0,0 0 1 0 0,1 0 0 0 0,-1-1 0 0 0,1 1-1 0 0,0-1 1 0 0,-3-4 0 0 0,5 7-6 0 0,0-1 1 0 0,1 0-1 0 0,-1 0 1 0 0,1 0-1 0 0,-1 1 0 0 0,1-1 1 0 0,0 0-1 0 0,-1 0 1 0 0,1 0-1 0 0,0 0 1 0 0,-1 0-1 0 0,1 0 1 0 0,0 0-1 0 0,0 0 1 0 0,0-1-1 0 0,0-1-6 0 0,-1 0-69 0 0,13 2-4055 0 0,48-2 1168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41.7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116 109 287 0 0,'-2'2'240'0'0,"0"0"-1"0"0,0 0 0 0 0,0-1 1 0 0,0 1-1 0 0,0 0 0 0 0,-1-1 1 0 0,1 0-1 0 0,0 0 0 0 0,-1 0 1 0 0,1 0-1 0 0,-1 0 0 0 0,1 0 0 0 0,-1 0 1 0 0,1-1-1 0 0,-1 1 0 0 0,0-1 1 0 0,1 0-1 0 0,-1 0 0 0 0,1 0 1 0 0,-1 0-1 0 0,0 0 0 0 0,-4-1 0 0 0,5-1-77 0 0,0 0 0 0 0,0 0 0 0 0,0 1 0 0 0,0-1 0 0 0,0 0 0 0 0,1-1 0 0 0,-1 1-1 0 0,1 0 1 0 0,-1 0 0 0 0,1-1 0 0 0,0 1 0 0 0,0-1 0 0 0,0 1 0 0 0,0-1 0 0 0,0 1-1 0 0,0-5 1 0 0,0 4 418 0 0,1-3-348 0 0,-1-17-28 0 0,0 17 1228 0 0,14 6-1352 0 0,37 2 27 0 0,-50-2-100 0 0,1 0-1 0 0,0 0 1 0 0,0 0-1 0 0,0 1 1 0 0,-1-1 0 0 0,1 0-1 0 0,0 1 1 0 0,0-1-1 0 0,-1 1 1 0 0,1-1-1 0 0,0 1 1 0 0,-1-1 0 0 0,1 1-1 0 0,0-1 1 0 0,-1 1-1 0 0,1-1 1 0 0,-1 1 0 0 0,1 0-1 0 0,-1 0 1 0 0,1-1-1 0 0,-1 1 1 0 0,0 0-1 0 0,1 0 1 0 0,-1-1 0 0 0,0 1-1 0 0,0 0 1 0 0,1 0-1 0 0,-1 0 1 0 0,0-1 0 0 0,0 1-1 0 0,0 0 1 0 0,0 0-1 0 0,0 0 1 0 0,0 0 0 0 0,0-1-1 0 0,0 1 1 0 0,0 0-1 0 0,-1 0 1 0 0,1 0-1 0 0,0 0 1 0 0,0-1 0 0 0,-1 2-1 0 0,0 1 18 0 0,1 2 5 0 0,-1-1-1 0 0,0 0 1 0 0,0 0 0 0 0,0 0 0 0 0,-1 0 0 0 0,0 0 0 0 0,1 0 0 0 0,-1 0-1 0 0,0-1 1 0 0,-1 1 0 0 0,1-1 0 0 0,-1 1 0 0 0,-4 4 0 0 0,6-7-11 0 0,0 0 0 0 0,-1 0 1 0 0,1 0-1 0 0,0 0 1 0 0,0-1-1 0 0,-1 1 0 0 0,1 0 1 0 0,0-1-1 0 0,-1 1 0 0 0,1 0 1 0 0,-1-1-1 0 0,1 0 0 0 0,-1 1 1 0 0,1-1-1 0 0,-1 0 1 0 0,1 0-1 0 0,-1 0 0 0 0,1 0 1 0 0,-1 0-1 0 0,1 0 0 0 0,-1 0 1 0 0,1-1-1 0 0,-1 1 0 0 0,1 0 1 0 0,-1-1-1 0 0,1 1 1 0 0,-1-1-1 0 0,1 0 0 0 0,0 1 1 0 0,-1-1-1 0 0,1 0 0 0 0,0 0 1 0 0,0 0-1 0 0,0 0 0 0 0,0 0 1 0 0,-1 0-1 0 0,1 0 1 0 0,0 0-1 0 0,-1-3 0 0 0,0 2 27 0 0,0-1-1 0 0,0 0 0 0 0,0 0 1 0 0,1 0-1 0 0,-1 1 0 0 0,1-2 1 0 0,-1 1-1 0 0,1 0 1 0 0,0 0-1 0 0,0-4 0 0 0,-2-12 34 0 0,3 17-75 0 0,0-1 0 0 0,0 1 1 0 0,0-1-1 0 0,0 0 1 0 0,1 1-1 0 0,-1-1 0 0 0,1 1 1 0 0,-1-1-1 0 0,1 1 0 0 0,0 0 1 0 0,0-1-1 0 0,3-3 1 0 0,-2 2-7 0 0,0 0-1 0 0,1 1 1 0 0,0 0 0 0 0,-1-1 0 0 0,1 1 0 0 0,1 0 0 0 0,-1 1 0 0 0,0-1 0 0 0,1 0 0 0 0,-1 1-1 0 0,7-3 1 0 0,-8 4 3 0 0,0 1-1 0 0,0-1 0 0 0,0 1 1 0 0,0 0-1 0 0,0-1 0 0 0,0 1 1 0 0,1 0-1 0 0,-1 1 0 0 0,0-1 1 0 0,0 0-1 0 0,0 0 0 0 0,0 1 1 0 0,-1-1-1 0 0,1 1 0 0 0,0 0 1 0 0,0 0-1 0 0,3 1 0 0 0,-4-1 9 0 0,1 0 0 0 0,-1 0-1 0 0,1 0 1 0 0,-1 0-1 0 0,1 0 1 0 0,-1 1 0 0 0,0-1-1 0 0,0 1 1 0 0,1-1-1 0 0,-1 1 1 0 0,0-1 0 0 0,0 1-1 0 0,0-1 1 0 0,-1 1-1 0 0,1 0 1 0 0,0 0 0 0 0,-1-1-1 0 0,1 1 1 0 0,0 3 0 0 0,-1-2 29 0 0,1 1 0 0 0,-1 0 0 0 0,0 0 1 0 0,0-1-1 0 0,0 1 0 0 0,-2 7 1 0 0,1-8-24 0 0,0 0 1 0 0,1 0 0 0 0,-1 0 0 0 0,-1-1 0 0 0,1 1-1 0 0,0 0 1 0 0,-1-1 0 0 0,1 1 0 0 0,-1-1 0 0 0,0 0 0 0 0,0 1-1 0 0,0-1 1 0 0,0 0 0 0 0,0 0 0 0 0,-4 2 0 0 0,5-3-14 0 0,-1 0 0 0 0,1-1 0 0 0,0 1 0 0 0,-1-1 0 0 0,1 1 0 0 0,0-1 0 0 0,-1 1 0 0 0,1-1 1 0 0,0 0-1 0 0,-1 0 0 0 0,1 0 0 0 0,-1 0 0 0 0,1 0 0 0 0,-1 0 0 0 0,1 0 0 0 0,0 0 0 0 0,-1-1 1 0 0,1 1-1 0 0,-1-1 0 0 0,1 1 0 0 0,0-1 0 0 0,0 1 0 0 0,-1-1 0 0 0,1 0 0 0 0,0 1 0 0 0,0-1 1 0 0,0 0-1 0 0,-1 0 0 0 0,1 0 0 0 0,0 0 0 0 0,0 0 0 0 0,1 0 0 0 0,-3-2 0 0 0,-2-2-1 0 0,4 3 0 0 0,-1 1 0 0 0,1-1 0 0 0,0 0 0 0 0,0 1 0 0 0,-1-1 0 0 0,1 0 0 0 0,1 0 0 0 0,-1 0 0 0 0,0 0 0 0 0,0 0 0 0 0,1 0 0 0 0,-1-2 0 0 0,-4-9-13 0 0,5 4-40 0 0,1-16 23 0 0,-1 19-47 0 0,62 5-472 0 0,-61 1 548 0 0,0 0 0 0 0,0 0 0 0 0,0 0 1 0 0,0 0-1 0 0,0 0 0 0 0,0 0 1 0 0,-1 1-1 0 0,1-1 0 0 0,0 0 0 0 0,0 0 1 0 0,0 1-1 0 0,0-1 0 0 0,0 0 1 0 0,-1 1-1 0 0,1-1 0 0 0,0 1 0 0 0,0-1 1 0 0,-1 1-1 0 0,1 0 0 0 0,0 0 1 0 0,1 10 5 0 0,-2-7 2 0 0,1 3 3 0 0,-1 0 0 0 0,0 0-1 0 0,-1 1 1 0 0,1-1 0 0 0,-1 0 0 0 0,-3 8-1 0 0,-13 42-1287 0 0,16-54 1131 0 0,-5 12-1113 0 0,1-9-1990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42.5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134 87 1807 0 0,'-2'3'138'0'0,"1"0"-1"0"0,-1-1 0 0 0,0 1 0 0 0,0-1 0 0 0,0 0 0 0 0,0 1 0 0 0,0-1 0 0 0,0 0 0 0 0,-1 0 0 0 0,1 0 0 0 0,-1-1 0 0 0,1 1 0 0 0,-1-1 0 0 0,0 1 0 0 0,1-1 0 0 0,-1 0 0 0 0,0 0 0 0 0,0 0 0 0 0,0 0 0 0 0,0-1 0 0 0,0 1 0 0 0,0-1 0 0 0,0 1 0 0 0,0-1 0 0 0,0 0 0 0 0,0-1 0 0 0,0 1 0 0 0,0 0 0 0 0,0-1 0 0 0,-5-1 0 0 0,5 0 14 0 0,1 1 0 0 0,0-1-1 0 0,0 0 1 0 0,0 0 0 0 0,0 0-1 0 0,0-1 1 0 0,0 1 0 0 0,1 0-1 0 0,-1-1 1 0 0,1 1 0 0 0,0-1-1 0 0,0 1 1 0 0,0-1 0 0 0,-1-3-1 0 0,1 5 173 0 0,1-5-10 0 0,-3-15-21 0 0,3 16 680 0 0,8-4-918 0 0,24-25-33 0 0,-24 25 32 0 0,-3 13 17 0 0,15 9 15 0 0,-19-12-77 0 0,0-1 0 0 0,0 1-1 0 0,0 0 1 0 0,0-1 0 0 0,0 1 0 0 0,0 0-1 0 0,0 0 1 0 0,0 0 0 0 0,-1 0 0 0 0,1 0-1 0 0,0 0 1 0 0,0 0 0 0 0,-1 0 0 0 0,1 0-1 0 0,0 2 1 0 0,1 2 17 0 0,1-1 7 0 0,-1 0-1 0 0,0 0 0 0 0,-1 0 1 0 0,1 0-1 0 0,-1 1 0 0 0,1-1 1 0 0,-1 0-1 0 0,0 1 0 0 0,-1 0 1 0 0,1-1-1 0 0,-1 1 0 0 0,0-1 1 0 0,0 1-1 0 0,-1 5 0 0 0,1-8-9 0 0,-1 0-1 0 0,1 0 1 0 0,0 0-1 0 0,-1-1 1 0 0,0 1-1 0 0,1 0 0 0 0,-1 0 1 0 0,0 0-1 0 0,0 0 1 0 0,0-1-1 0 0,0 1 1 0 0,0 0-1 0 0,0-1 1 0 0,0 1-1 0 0,-1-1 1 0 0,1 1-1 0 0,-1-1 1 0 0,1 0-1 0 0,-1 1 1 0 0,1-1-1 0 0,-1 0 1 0 0,0 0-1 0 0,0 0 1 0 0,1 0-1 0 0,-1-1 1 0 0,0 1-1 0 0,0 0 0 0 0,0-1 1 0 0,0 1-1 0 0,0-1 1 0 0,0 0-1 0 0,0 1 1 0 0,-2-1-1 0 0,1 0 17 0 0,0-1 0 0 0,0 1-1 0 0,0-1 1 0 0,1 1 0 0 0,-1-1 0 0 0,0 0-1 0 0,0 0 1 0 0,1 0 0 0 0,-1 0 0 0 0,0 0-1 0 0,1-1 1 0 0,-1 1 0 0 0,1-1-1 0 0,0 0 1 0 0,-3-2 0 0 0,1 0 4 0 0,1 1 0 0 0,0-1 0 0 0,0 1 0 0 0,1-1 0 0 0,-1 0 0 0 0,1 0 0 0 0,0 0 0 0 0,-3-8 0 0 0,2-2-32 0 0,4-15-22 0 0,-1 22-53 0 0,13 2-158 0 0,-4 1 223 0 0,1 1 0 0 0,0 0-1 0 0,16-3 1 0 0,-23 5 3 0 0,-1 1 0 0 0,0 0 1 0 0,0 1-1 0 0,0-1 0 0 0,0 0 0 0 0,0 0 0 0 0,0 1 1 0 0,0-1-1 0 0,0 1 0 0 0,0 0 0 0 0,0 0 1 0 0,0-1-1 0 0,0 1 0 0 0,0 1 0 0 0,-1-1 0 0 0,4 2 1 0 0,-1 0 14 0 0,-1 0 1 0 0,0 1 0 0 0,1-1-1 0 0,-1 1 1 0 0,-1 0 0 0 0,1-1 0 0 0,0 1-1 0 0,-1 1 1 0 0,0-1 0 0 0,0 0-1 0 0,0 0 1 0 0,-1 1 0 0 0,1-1 0 0 0,0 6-1 0 0,-2-8-4 0 0,1 0 0 0 0,-1 0-1 0 0,0 0 1 0 0,0 0-1 0 0,0 0 1 0 0,0 0-1 0 0,0 0 1 0 0,0-1 0 0 0,0 1-1 0 0,-1 0 1 0 0,1 0-1 0 0,-1 0 1 0 0,1 0-1 0 0,-1 0 1 0 0,0 0 0 0 0,0-1-1 0 0,0 1 1 0 0,0 0-1 0 0,0-1 1 0 0,0 1 0 0 0,0 0-1 0 0,-1-1 1 0 0,1 0-1 0 0,0 1 1 0 0,-1-1-1 0 0,1 0 1 0 0,-1 0 0 0 0,0 1-1 0 0,1-1 1 0 0,-1-1-1 0 0,0 1 1 0 0,0 0-1 0 0,0 0 1 0 0,-3 0 0 0 0,3 0 2 0 0,0-1 0 0 0,1 0 0 0 0,-1 0 0 0 0,0 1 0 0 0,0-1 0 0 0,1-1 1 0 0,-1 1-1 0 0,0 0 0 0 0,0 0 0 0 0,1-1 0 0 0,-1 1 0 0 0,0-1 0 0 0,1 1 1 0 0,-1-1-1 0 0,0 0 0 0 0,1 1 0 0 0,-1-1 0 0 0,1 0 0 0 0,-1 0 0 0 0,1 0 0 0 0,-3-3 1 0 0,1 1-33 0 0,0 0 0 0 0,1 0 0 0 0,-1 0 0 0 0,1 0 0 0 0,-1-1 0 0 0,1 1 0 0 0,0-1 1 0 0,-1-3-1 0 0,2 5-63 0 0,1-4-132 0 0,0-19 99 0 0,0 19 1448 0 0,10-1-1196 0 0,30-23-144 0 0,-30 22-153 0 0,-3 12-1646 0 0,22 12 1222 0 0,-28-15 569 0 0,0 0 0 0 0,1 0 0 0 0,-1 0 0 0 0,0 0 0 0 0,0 0 0 0 0,0 1 0 0 0,0-1 0 0 0,0 0 0 0 0,0 0 0 0 0,0 1 0 0 0,0-1 0 0 0,-1 1 0 0 0,1-1 0 0 0,-1 1 0 0 0,1-1 0 0 0,-1 1 0 0 0,1-1 0 0 0,-1 1 0 0 0,1 1 0 0 0,-1 2 20 0 0,0 0 0 0 0,0 0-1 0 0,-1 0 1 0 0,0 6 0 0 0,0-5-26 0 0,-1 6 37 0 0,0 0-1 0 0,-8 25 1 0 0,9-35-60 0 0,0 1 0 0 0,0 0 1 0 0,-1 0-1 0 0,1 0 0 0 0,-1-1 0 0 0,1 1 1 0 0,-1-1-1 0 0,0 1 0 0 0,0-1 0 0 0,0 1 1 0 0,0-1-1 0 0,0 0 0 0 0,-1 0 0 0 0,1 0 1 0 0,0-1-1 0 0,-1 1 0 0 0,0 0 0 0 0,-3 1 1 0 0,5-3 24 0 0,0 0 0 0 0,0 0 0 0 0,1 1 1 0 0,-1-1-1 0 0,0 0 0 0 0,0 0 0 0 0,0 0 1 0 0,0 0-1 0 0,0 0 0 0 0,1-1 0 0 0,-1 1 1 0 0,0 0-1 0 0,0 0 0 0 0,0 0 0 0 0,0-1 1 0 0,1 1-1 0 0,-1-1 0 0 0,0 1 0 0 0,0 0 1 0 0,1-1-1 0 0,-1 1 0 0 0,0-1 0 0 0,1 1 1 0 0,-1-1-1 0 0,1 0 0 0 0,-1 1 0 0 0,0-1 1 0 0,1 0-1 0 0,-1 1 0 0 0,0-2 0 0 0,-1-3-99 0 0,0 1 0 0 0,-1-1 0 0 0,-2-9-1 0 0,3 6-121 0 0,1 6 30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54.5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258 106 143 0 0,'0'0'194'0'0,"-1"-3"-92"0"0,-2-4 77 0 0,0 0-1 0 0,0 0 0 0 0,0 0 1 0 0,-1 0-1 0 0,0 0 0 0 0,0 1 0 0 0,-1 0 1 0 0,1 0-1 0 0,-2 0 0 0 0,-5-5 0 0 0,8 8-55 0 0,0 0 0 0 0,-1 1 0 0 0,1 0-1 0 0,-1-1 1 0 0,0 1 0 0 0,1 1 0 0 0,-1-1-1 0 0,0 0 1 0 0,0 1 0 0 0,0 0 0 0 0,0 0-1 0 0,0 0 1 0 0,-1 1 0 0 0,1-1 0 0 0,0 1-1 0 0,0 0 1 0 0,0 0 0 0 0,-1 0 0 0 0,1 1-1 0 0,-7 1 1 0 0,3 1-51 0 0,1-1-1 0 0,0 1 0 0 0,0 1 1 0 0,1-1-1 0 0,-1 1 1 0 0,1 0-1 0 0,-1 1 1 0 0,1 0-1 0 0,1 0 0 0 0,-1 0 1 0 0,1 0-1 0 0,0 1 1 0 0,0 0-1 0 0,0 0 1 0 0,1 1-1 0 0,0-1 1 0 0,0 1-1 0 0,-4 10 0 0 0,4-6-71 0 0,3 5 0 0 0,1-15 0 0 0,0 1 0 0 0,0-1 0 0 0,0 0 0 0 0,1 0 0 0 0,-1 0 0 0 0,0 1 0 0 0,1-1 0 0 0,-1 0 0 0 0,1 0 0 0 0,-1 0 0 0 0,1 0 0 0 0,-1 0 0 0 0,1 0 0 0 0,0 0 0 0 0,0 1 0 0 0,3 2-3 0 0,0 0 0 0 0,1-1 0 0 0,-1 1 0 0 0,10 4-1 0 0,19 9-76 0 0,35 10-76 0 0,-58-24 147 0 0,-3 0-7 0 0,0-1 1 0 0,0 1-1 0 0,11 7 0 0 0,-8-6 7 0 0,-4-1-4 0 0,-1-1 1 0 0,1 1-1 0 0,-1 0 1 0 0,9 8-1 0 0,17 12 1 0 0,-9 0 12 0 0,-8-1 0 0 0,-13-20 47 0 0,1 1-1 0 0,-1 0 1 0 0,0 0-1 0 0,0 0 0 0 0,-1 1 1 0 0,1-1-1 0 0,0 0 1 0 0,-1 0-1 0 0,0 0 0 0 0,0 0 1 0 0,0 1-1 0 0,0-1 1 0 0,0 0-1 0 0,-1 0 0 0 0,0 0 1 0 0,1 0-1 0 0,-1 1 1 0 0,0-1-1 0 0,0 0 0 0 0,-1-1 1 0 0,1 1-1 0 0,-1 0 1 0 0,1 0-1 0 0,-1 0 0 0 0,0-1 1 0 0,0 1-1 0 0,0-1 1 0 0,0 0-1 0 0,-3 3 0 0 0,0 0 61 0 0,0-1-1 0 0,-1 0 0 0 0,1-1 1 0 0,-1 1-1 0 0,0-1 0 0 0,0 0 0 0 0,0 0 1 0 0,0-1-1 0 0,0 0 0 0 0,0 0 1 0 0,-1 0-1 0 0,1-1 0 0 0,-9 1 0 0 0,0-2 66 0 0,-1-1-1 0 0,1-1 1 0 0,0 0-1 0 0,0-1 0 0 0,0 0 1 0 0,-15-6-1 0 0,8 0 4 0 0,11 5-2886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44.0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115 175 975 0 0,'0'2'166'0'0,"-1"1"0"0"0,1-1 0 0 0,-1 0 0 0 0,0 1 0 0 0,0-1 0 0 0,0 0 0 0 0,0 0 0 0 0,0 0 0 0 0,0 0 0 0 0,-1 0 0 0 0,1 0 0 0 0,-1 0 0 0 0,1 0-1 0 0,-4 2 1 0 0,2-1 159 0 0,-1 0 0 0 0,1 0 0 0 0,0 0-1 0 0,-1-1 1 0 0,0 1 0 0 0,0-1-1 0 0,-5 2 1 0 0,7-3-186 0 0,0 0 0 0 0,0-1 1 0 0,1 1-1 0 0,-1-1 0 0 0,0 0 0 0 0,0 0 0 0 0,0 1 1 0 0,0-1-1 0 0,0 0 0 0 0,0 0 0 0 0,0-1 0 0 0,0 1 1 0 0,0 0-1 0 0,1-1 0 0 0,-1 1 0 0 0,0-1 0 0 0,0 0 1 0 0,0 1-1 0 0,1-1 0 0 0,-1 0 0 0 0,0 0 0 0 0,1 0 1 0 0,-1 0-1 0 0,1 0 0 0 0,-1-1 0 0 0,1 1 0 0 0,-1 0 1 0 0,1-1-1 0 0,0 1 0 0 0,0-1 0 0 0,0 1 0 0 0,0-1 1 0 0,0 0-1 0 0,-2-3 0 0 0,2 3 490 0 0,1-5-446 0 0,-1-22-50 0 0,0 22 183 0 0,7-3-246 0 0,15-28-45 0 0,-21 37-23 0 0,0 0 0 0 0,1 0 0 0 0,-1 1-1 0 0,1-1 1 0 0,-1 0 0 0 0,1 0 0 0 0,0 0 0 0 0,-1 1 0 0 0,1-1 0 0 0,-1 0-1 0 0,1 1 1 0 0,0-1 0 0 0,0 1 0 0 0,0-1 0 0 0,-1 1 0 0 0,1-1 0 0 0,0 1-1 0 0,0-1 1 0 0,0 1 0 0 0,0 0 0 0 0,0-1 0 0 0,1 1 0 0 0,48-19 26 0 0,-38 15 53 0 0,-3 7-5 0 0,27 9-11 0 0,-27-9 1 0 0,-4 1 4 0 0,-2-1-42 0 0,1-1-1 0 0,-1 1 0 0 0,0 0 1 0 0,0 0-1 0 0,0 1 0 0 0,0-1 0 0 0,-1 0 1 0 0,1 1-1 0 0,-1 0 0 0 0,0 0 1 0 0,0-1-1 0 0,0 1 0 0 0,0 0 1 0 0,-1 0-1 0 0,0 1 0 0 0,0-1 0 0 0,0 0 1 0 0,0 0-1 0 0,-1 1 0 0 0,1 6 1 0 0,-2-8 15 0 0,1 1 1 0 0,-1 0 0 0 0,0 0 0 0 0,0-1-1 0 0,0 1 1 0 0,0-1 0 0 0,0 1-1 0 0,-1-1 1 0 0,0 1 0 0 0,0-1 0 0 0,0 0-1 0 0,0 0 1 0 0,0 0 0 0 0,-1 0-1 0 0,1 0 1 0 0,-1 0 0 0 0,-5 3 0 0 0,6-5-21 0 0,0 1 0 0 0,0-1 1 0 0,-1 0-1 0 0,1 0 1 0 0,-1 0-1 0 0,1 0 0 0 0,-1 0 1 0 0,1-1-1 0 0,-1 1 1 0 0,1-1-1 0 0,-1 0 0 0 0,0 1 1 0 0,1-1-1 0 0,-1 0 1 0 0,1-1-1 0 0,-1 1 0 0 0,0 0 1 0 0,1-1-1 0 0,-1 1 1 0 0,1-1-1 0 0,-1 0 0 0 0,1 0 1 0 0,0 0-1 0 0,-1 0 0 0 0,1-1 1 0 0,-3-1-1 0 0,0 0 20 0 0,0 0 0 0 0,0-1 0 0 0,1 1 0 0 0,-1-1 0 0 0,1 0 0 0 0,0 0 0 0 0,-4-6 0 0 0,-1-5 31 0 0,1-4-49 0 0,5 7 18 0 0,-1-25-33 0 0,6-9-23 0 0,-1 36-52 0 0,6 1 3 0 0,23-28 40 0 0,-22 27-32 0 0,4 9 1 0 0,-1-1 55 0 0,0 2-1 0 0,22-1 1 0 0,-30 2 7 0 0,-1-1 0 0 0,1 1 0 0 0,-1-1 0 0 0,1 1 0 0 0,-1 0 0 0 0,1 0 1 0 0,-1 0-1 0 0,0 0 0 0 0,1 1 0 0 0,-1-1 0 0 0,0 0 0 0 0,0 1 0 0 0,0 0 0 0 0,0-1 0 0 0,0 1 0 0 0,0 0 0 0 0,0 0 0 0 0,-1 0 0 0 0,1 0 0 0 0,-1 1 0 0 0,1-1 0 0 0,-1 0 0 0 0,0 0 0 0 0,0 1 0 0 0,0-1 0 0 0,1 4 0 0 0,-1 1 16 0 0,1 0-1 0 0,-1 0 1 0 0,-1 0-1 0 0,1 0 0 0 0,-1-1 1 0 0,0 1-1 0 0,-1 0 1 0 0,-1 11-1 0 0,0-11-15 0 0,1 0-1 0 0,-1 0 1 0 0,0-1-1 0 0,-1 1 1 0 0,0-1-1 0 0,0 0 1 0 0,0 0-1 0 0,-1 0 1 0 0,0 0-1 0 0,-4 5 1 0 0,6-9-6 0 0,1 0 1 0 0,-1 0-1 0 0,0-1 1 0 0,0 1-1 0 0,0-1 1 0 0,0 1-1 0 0,0-1 1 0 0,0 0-1 0 0,0 1 1 0 0,0-1-1 0 0,-1 0 1 0 0,1 0-1 0 0,0-1 1 0 0,-1 1 0 0 0,1 0-1 0 0,-1-1 1 0 0,1 0-1 0 0,-1 1 1 0 0,1-1-1 0 0,-1 0 1 0 0,1 0-1 0 0,-1-1 1 0 0,1 1-1 0 0,0 0 1 0 0,-1-1-1 0 0,1 1 1 0 0,-1-1-1 0 0,1 0 1 0 0,0 0-1 0 0,-4-1 1 0 0,0-2 15 0 0,0 0 0 0 0,0 0 1 0 0,0 0-1 0 0,1 0 0 0 0,-1-1 0 0 0,1 0 1 0 0,0 0-1 0 0,0 0 0 0 0,1-1 0 0 0,-1 0 1 0 0,1 1-1 0 0,1-2 0 0 0,-7-11 0 0 0,3-1-3 0 0,1-4-32 0 0,5 11-60 0 0,2-21 2 0 0,-1 25 7 0 0,11 1-88 0 0,31-21 87 0 0,-32 21 4 0 0,0 9-53 0 0,28 8 96 0 0,-37-10 18 0 0,0 0 0 0 0,0 0-1 0 0,0 1 1 0 0,0-1 0 0 0,0 0 0 0 0,0 0 0 0 0,-1 1 0 0 0,1-1 0 0 0,0 1 0 0 0,0-1 0 0 0,0 0 0 0 0,-1 1 0 0 0,2 0 0 0 0,3 3 6 0 0,-1 1 1 0 0,0-1 0 0 0,0 1-1 0 0,0 0 1 0 0,-1 0-1 0 0,1 0 1 0 0,-1 0-1 0 0,0 1 1 0 0,-1-1-1 0 0,1 1 1 0 0,1 5 0 0 0,-2 1 17 0 0,0 0 1 0 0,0 0 0 0 0,-1 0 0 0 0,-1 24 0 0 0,0-30-15 0 0,-1-1 0 0 0,0 1 0 0 0,0-1 1 0 0,0 1-1 0 0,-1-1 0 0 0,0 1 0 0 0,0-1 0 0 0,0 0 1 0 0,0 1-1 0 0,-1-1 0 0 0,0-1 0 0 0,-6 9 0 0 0,8-11-5 0 0,0-1-1 0 0,-1 0 0 0 0,1 0 1 0 0,0 1-1 0 0,-1-1 1 0 0,1 0-1 0 0,-1 0 0 0 0,1 0 1 0 0,-1-1-1 0 0,1 1 1 0 0,-1 0-1 0 0,0 0 0 0 0,1-1 1 0 0,-1 1-1 0 0,0-1 1 0 0,0 0-1 0 0,1 1 0 0 0,-4-1 1 0 0,3 0 3 0 0,-1-1 0 0 0,1 1 0 0 0,-1-1 0 0 0,0 1 0 0 0,1-1 0 0 0,0 0 0 0 0,-1 0 0 0 0,1 0 0 0 0,-1 0 0 0 0,1-1 0 0 0,-3-1 0 0 0,-2-2 10 0 0,0-1-1 0 0,0 0 1 0 0,1-1 0 0 0,0 0-1 0 0,0 1 1 0 0,-5-11 0 0 0,2 0-5 0 0,0-14-10 0 0,4-6-16 0 0,5 36 9 0 0,0 0 0 0 0,0-1-1 0 0,0 1 1 0 0,0-1 0 0 0,0 1 0 0 0,1-1-1 0 0,-1 1 1 0 0,0 0 0 0 0,1-1 0 0 0,0-2-1 0 0,11-36-88 0 0,-9 29 0 0 0,9 7-70 0 0,-2 1 149 0 0,0 0 0 0 0,0 1 1 0 0,14-3-1 0 0,-22 5 14 0 0,1 1 0 0 0,-1-1-1 0 0,1 0 1 0 0,-1 1 0 0 0,1-1 0 0 0,-1 1 0 0 0,1 0 0 0 0,-1 0 0 0 0,0 0-1 0 0,1 0 1 0 0,-1 0 0 0 0,0 0 0 0 0,0 1 0 0 0,0-1 0 0 0,0 1-1 0 0,0 0 1 0 0,0-1 0 0 0,0 1 0 0 0,0 0 0 0 0,-1 0 0 0 0,1 0 0 0 0,-1 0-1 0 0,1 0 1 0 0,-1 1 0 0 0,0-1 0 0 0,0 0 0 0 0,1 3 0 0 0,1 3-5 0 0,0 1 0 0 0,0 0 0 0 0,-1 0 1 0 0,0-1-1 0 0,-1 1 0 0 0,1 10 0 0 0,-2-7-53 0 0,0-1-1 0 0,-2 22 0 0 0,1-29 36 0 0,0 0 0 0 0,1 0 0 0 0,-1 0 0 0 0,-1 0-1 0 0,1 0 1 0 0,-1 0 0 0 0,1-1 0 0 0,-1 1 0 0 0,0-1 0 0 0,0 1 0 0 0,-6 5 0 0 0,-1-4-1081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57.08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28 1 431 0 0,'-28'12'5613'0'0,"39"-2"-4675"0"0,-7-8-786 0 0,-1 0 0 0 0,1-1 0 0 0,-1 1 0 0 0,1-1 0 0 0,0 0 0 0 0,5 1-1 0 0,-1 0 723 0 0,5-1-730 0 0,40 4-1 0 0,-39-3 674 0 0,-3 1-681 0 0,35 12-4 0 0,-35-11 584 0 0,2-1-620 0 0,38 9-1 0 0,-39-9 521 0 0,1 0-535 0 0,2-1-45 0 0,45 11 478 0 0,-11 0-488 0 0,-37-10 376 0 0,39 0-284 0 0,-34-2-94 0 0,-4 0 504 0 0,1 0-464 0 0,3 1-39 0 0,38 1 238 0 0,-43-3-235 0 0,1 1-1 0 0,15 2 1 0 0,-12-1-17 0 0,-2-1 151 0 0,-1 1-82 0 0,2 1-59 0 0,-6-2 89 0 0,0 1 0 0 0,0-1 0 0 0,14 0-1 0 0,-9 1-51 0 0,41 10-32 0 0,-41-10 273 0 0,1 0-230 0 0,42 3-5 0 0,-43-4 64 0 0,0-2-64 0 0,43-3 0 0 0,-43 3 80 0 0,-1 2-61 0 0,41 3 10 0 0,-41-3 67 0 0,-1 1-106 0 0,36 7-33 0 0,-36-7 32 0 0,1-3 11 0 0,39-1 0 0 0,-39 1 6 0 0,1 0 4 0 0,54-5 102 0 0,-55 6-122 0 0,40 1-33 0 0,-40-1 32 0 0,1 1 1 0 0,39 0-33 0 0,-40-1 32 0 0,0 0 1 0 0,41-1-33 0 0,-41 0 32 0 0,0 3 1 0 0,39 3-33 0 0,10-1 34 0 0,-46-4-46 0 0,-3 1 124 0 0,-1-1-66 0 0,39 3-43 0 0,-38-3 29 0 0,0 2 1 0 0,39 4-33 0 0,-26-4 22 0 0,26 1-22 0 0,-27-2 32 0 0,24 1 11 0 0,-36-1 0 0 0,-1 1-10 0 0,52 5-32 0 0,1-2 37 0 0,-4 1 4 0 0,-47-3-61 0 0,14 2-2 0 0,21 5 0 0 0,-19-5 0 0 0,-11-2 0 0 0,-9-1 0 0 0,0 0 0 0 0,0-1 0 0 0,0 0 0 0 0,12-1 0 0 0,-20 0-14 0 0,-2 0-60 0 0,2 18-5392 0 0,0-14 4124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59.00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35 32 1351 0 0,'-2'-1'335'0'0,"0"0"0"0"0,0 0 0 0 0,0 0 0 0 0,0 0 0 0 0,0-1 0 0 0,0 1 0 0 0,0 0 0 0 0,-16-21 9008 0 0,32 40-7078 0 0,4 6-1536 0 0,28 51 0 0 0,-12-18-393 0 0,40 47-93 0 0,17 29 72 0 0,-65-93-261 0 0,2-1 28 0 0,-26-35-82 0 0,0-1 1 0 0,0 0-1 0 0,0 0 0 0 0,1 0 0 0 0,-1 0 0 0 0,1 0 0 0 0,5 4 1 0 0,-6-5-3 0 0,1 0 0 0 0,-1 0 0 0 0,1 1 0 0 0,-1-1 0 0 0,0 1 0 0 0,0-1 0 0 0,0 1 0 0 0,1 3 0 0 0,-2-4-72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09:59:59.54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18 4 1583 0 0,'-17'-3'5541'0'0,"17"3"-5475"0"0,5 15 2267 0 0,-2-10-2354 0 0,162 326 4998 0 0,-142-286-4497 0 0,-11-23-274 0 0,-1 1 1 0 0,11 34-1 0 0,-17-45-196 0 0,-4-9-63 0 0,0 0 0 0 0,0 0 1 0 0,0 0-1 0 0,0 0 0 0 0,0 0 0 0 0,0 4 0 0 0,6 12-3994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01.20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19 32 975 0 0,'-9'7'1107'0'0,"9"-7"-840"0"0,-1 0 1 0 0,0 1-1 0 0,1-1 1 0 0,-4 3 1337 0 0,3-2-1338 0 0,1 0 0 0 0,-1-1 1 0 0,1 1-1 0 0,-1 0 1 0 0,1-1-1 0 0,-1 2 1 0 0,5 1 1105 0 0,15 0 1592 0 0,25 0-2738 0 0,-33-3 362 0 0,1-1-405 0 0,35-5-34 0 0,-35 4 242 0 0,3 0-238 0 0,44-7 6 0 0,-44 7 155 0 0,0 1-182 0 0,47-6-5 0 0,-47 6 0 0 0,-2 0 3 0 0,65-4 298 0 0,-5 1-53 0 0,-29 1-264 0 0,-33 3 95 0 0,3-1-118 0 0,42-3-1 0 0,-42 3-1 0 0,-2 0-6 0 0,38-4-3 0 0,-38 4 116 0 0,-1 1-140 0 0,34 2-33 0 0,-36-1-153 0 0,-11 1-309 0 0,-9 0-777 0 0,-4-4-3595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01.84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37 975 0 0,'10'-8'6291'0'0,"0"2"-3331"0"0,20-7-3616 0 0,-17 9 1371 0 0,0-2 47 0 0,1 6-406 0 0,42 0-82 0 0,-42 0-33 0 0,0 2-8 0 0,68 7 191 0 0,-37-5-233 0 0,-34-2-6 0 0,4-2-1 0 0,61 3 184 0 0,-48-2-110 0 0,34-5 292 0 0,-5-1-414 0 0,-43 4 128 0 0,-2 1-186 0 0,36-3-12 0 0,-36 2 62 0 0,-3 5-64 0 0,25 9-10 0 0,-23-8-33 0 0,-9-2 22 0 0,-2-3-51 0 0,0 0-1 0 0,0-1 1 0 0,0 1 0 0 0,0 0 0 0 0,0 0 0 0 0,0 0 0 0 0,0 0 0 0 0,-1 0 0 0 0,1 0 0 0 0,0 0 0 0 0,0 0-1 0 0,0 0 1 0 0,0 0 0 0 0,0 0 0 0 0,0 0 0 0 0,0 0 0 0 0,0 0 0 0 0,0 0 0 0 0,0 0 0 0 0,0 0 0 0 0,0 0 0 0 0,0 1-1 0 0,0-1 1 0 0,0 0 0 0 0,-1 0 0 0 0,1 0 0 0 0,0 0 0 0 0,0 0 0 0 0,0 0 0 0 0,0 0 0 0 0,0 0 0 0 0,0 0-1 0 0,0 0 1 0 0,0 0 0 0 0,0 0 0 0 0,0 0 0 0 0,0 0 0 0 0,0 0 0 0 0,0 0 0 0 0,0 0 0 0 0,0 0 0 0 0,0 0 0 0 0,0 0-1 0 0,0 1 1 0 0,0-1 0 0 0,0 0 0 0 0,0 0 0 0 0,0 0 0 0 0,0 0 0 0 0,0 0 0 0 0,0 0 0 0 0,0 0 0 0 0,0 0 0 0 0,0 0-1 0 0,0 0 1 0 0,0 0 0 0 0,0 0 0 0 0,0 0 0 0 0,0 0 0 0 0,0 0 0 0 0,0 0 0 0 0,0 1 0 0 0,0-1 0 0 0,0 0-1 0 0,0 0 1 0 0,0 0 0 0 0,0 0 0 0 0,0 0 0 0 0,0 0 0 0 0,-7 0-2128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04.85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0 599 0 0,'2'10'9613'0'0,"14"-6"-10926"0"0,-10-3 2117 0 0,1 1 307 0 0,-2 1-791 0 0,14 7-7 0 0,-15-8 219 0 0,0 0-328 0 0,12 7-4 0 0,-12-7 504 0 0,2 0-448 0 0,16 5-10 0 0,-16-5 482 0 0,1 0-566 0 0,21 4-2 0 0,-21-5 415 0 0,0 1-454 0 0,22 4-3 0 0,-22-4 298 0 0,1 0-327 0 0,23 5-8 0 0,-24-5 77 0 0,-1 0-102 0 0,16 5-35 0 0,-16-5 128 0 0,2-1-53 0 0,24 6 0 0 0,-24-6 64 0 0,1 0-96 0 0,25 3 0 0 0,17 3 16 0 0,-43-6 0 0 0,1 1 12 0 0,25 4-17 0 0,-16-3-20 0 0,18 2-34 0 0,-20-2 22 0 0,22 6-33 0 0,-24-5-1 0 0,26 4 36 0 0,-8-3-24 0 0,-16-3 22 0 0,19 2-22 0 0,-20-1 22 0 0,16 8-33 0 0,2 2-10 0 0,8-1 0 0 0,12-7 0 0 0,2-1 0 0 0,-7 3 0 0 0,3-1 0 0 0,1 0 0 0 0,-1-1 0 0 0,1 0 0 0 0,2 0 0 0 0,1-1 0 0 0,-12 0-10 0 0,-24-4-33 0 0,21 0 22 0 0,-21 0-22 0 0,28 0 32 0 0,2 6 11 0 0,-8 4 0 0 0,4-2 0 0 0,1-1 0 0 0,-12 1-10 0 0,-22-4-33 0 0,12 5 32 0 0,7 2 11 0 0,2-5-10 0 0,25 2-104 0 0,-22-3 102 0 0,6 3 12 0 0,-3-2-12 0 0,-23-5-36 0 0,16 2 26 0 0,-15-2-32 0 0,23 1 1 0 0,7 2 42 0 0,3 0 11 0 0,-5-4-10 0 0,-26-1-33 0 0,19-4 19 0 0,-37 5 21 0 0,0 0 1 0 0,-1 0-1 0 0,1-1 1 0 0,-1 1-1 0 0,1 0 1 0 0,-1 0-1 0 0,1 0 1 0 0,0 0-1 0 0,-1 0 1 0 0,1 0-1 0 0,-1 0 0 0 0,1 0 1 0 0,-1 0-1 0 0,1 0 1 0 0,0 1-1 0 0,-1-1 1 0 0,1 0-1 0 0,-1 0 1 0 0,1 0-1 0 0,0 1 1 0 0,10 6-22 0 0,-5-2-245 0 0,-6-3 12 0 0,-11-8-651 0 0,-1-4-1214 0 0,-4-1-2760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10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108 184 1151 0 0,'-1'0'80'0'0,"0"3"-21"0"0,0-2 174 0 0,0 1 1 0 0,-1-1-1 0 0,1 0 0 0 0,-1 0 0 0 0,1 0 1 0 0,-1 0-1 0 0,1 0 0 0 0,-1 0 0 0 0,1 0 1 0 0,-1 0-1 0 0,0 0 0 0 0,0-1 1 0 0,1 1-1 0 0,-1-1 0 0 0,0 1 0 0 0,0-1 1 0 0,0 0-1 0 0,-2 0 0 0 0,3 0 115 0 0,0-1-11 0 0,-31-24 1935 0 0,30 24-1746 0 0,0-3-277 0 0,-5-8-8 0 0,5 9 607 0 0,1-3-672 0 0,-6-19-8 0 0,6 19 608 0 0,5-5-702 0 0,15-34-44 0 0,-14 34 242 0 0,5 6-180 0 0,31-13-13 0 0,-31 13 2 0 0,-7 9-13 0 0,-1-3-60 0 0,1 2 7 0 0,-1-1 1 0 0,0 0-1 0 0,0 1 1 0 0,0 0-1 0 0,0-1 0 0 0,0 1 1 0 0,0 0-1 0 0,-1 0 1 0 0,1 0-1 0 0,-1 0 0 0 0,0 0 1 0 0,1 4-1 0 0,0 2 54 0 0,-1 1 0 0 0,0-1-1 0 0,-1 1 1 0 0,0 11-1 0 0,0-19-50 0 0,-1 1-1 0 0,1 0 0 0 0,0 0 0 0 0,-1-1 0 0 0,0 1 0 0 0,1 0 0 0 0,-1-1 0 0 0,0 1 0 0 0,-1-1 1 0 0,1 1-1 0 0,0-1 0 0 0,-1 1 0 0 0,1-1 0 0 0,-1 0 0 0 0,0 0 0 0 0,1 0 0 0 0,-1 0 0 0 0,0 0 1 0 0,-3 2-1 0 0,3-3 9 0 0,1-1 1 0 0,-1 1-1 0 0,1 0 1 0 0,-1-1-1 0 0,1 0 1 0 0,-1 1-1 0 0,1-1 1 0 0,-1 0-1 0 0,0 0 1 0 0,1 1-1 0 0,-1-1 1 0 0,0-1-1 0 0,1 1 1 0 0,-1 0 0 0 0,1 0-1 0 0,-1-1 1 0 0,-1 0-1 0 0,-24-11 566 0 0,26 12-579 0 0,0 0 1 0 0,1-1-1 0 0,-1 1 1 0 0,0-1-1 0 0,1 1 0 0 0,-1-1 1 0 0,0 0-1 0 0,1 1 1 0 0,-1-1-1 0 0,0 1 0 0 0,1-1 1 0 0,-1 0-1 0 0,1 0 1 0 0,-1 0-1 0 0,0-2 23 0 0,-1 1 76 0 0,0-2-6 0 0,-7-10-29 0 0,7 10 52 0 0,5-54-305 0 0,9 53 116 0 0,32-14 38 0 0,-43 18 20 0 0,-1 1 0 0 0,1-1 0 0 0,0 1 0 0 0,-1-1 0 0 0,1 1 0 0 0,0 0 1 0 0,0 0-1 0 0,-1-1 0 0 0,1 1 0 0 0,0 0 0 0 0,0 0 0 0 0,0 0 0 0 0,-1 0 1 0 0,1 0-1 0 0,0 0 0 0 0,0 0 0 0 0,-1 0 0 0 0,1 0 0 0 0,0 0 1 0 0,0 0-1 0 0,0 0 0 0 0,0 1 0 0 0,31 10-9 0 0,-30-10 13 0 0,1 1-1 0 0,-1-1 1 0 0,0 1-1 0 0,0-1 1 0 0,0 1-1 0 0,0-1 1 0 0,3 4-1 0 0,1 7 47 0 0,-4-7-25 0 0,-1 0 1 0 0,1 1-1 0 0,-2-1 0 0 0,1 1 0 0 0,0-1 0 0 0,-1 1 0 0 0,0-1 0 0 0,-1 1 0 0 0,1-1 1 0 0,-1 1-1 0 0,0-1 0 0 0,0 0 0 0 0,-4 11 0 0 0,4-14-16 0 0,0 0 1 0 0,0 0-1 0 0,0 0 0 0 0,0 0 0 0 0,0 0 1 0 0,0-1-1 0 0,-1 1 0 0 0,1 0 0 0 0,-1-1 1 0 0,1 1-1 0 0,-1-1 0 0 0,0 1 0 0 0,1-1 1 0 0,-1 1-1 0 0,0-1 0 0 0,0 0 0 0 0,0 0 1 0 0,0 0-1 0 0,0 0 0 0 0,0-1 0 0 0,0 1 1 0 0,0 0-1 0 0,0-1 0 0 0,-1 0 0 0 0,1 1 1 0 0,0-1-1 0 0,0 0 0 0 0,0 0 0 0 0,-1 0 1 0 0,1 0-1 0 0,0-1 0 0 0,0 1 0 0 0,0 0 1 0 0,0-1-1 0 0,-1 0 0 0 0,-2-1 0 0 0,-1 0 32 0 0,-1-1 7 0 0,-13-14 63 0 0,-13-21-16 0 0,32 36-88 0 0,-1 0 1 0 0,1 1 0 0 0,0-1-1 0 0,0 0 1 0 0,0 0-1 0 0,0 0 1 0 0,0 0-1 0 0,0 0 1 0 0,-1-3-1 0 0,0-1 4 0 0,-1-5 34 0 0,-4-15-45 0 0,7 26 0 0 0,0-1 0 0 0,0 0 0 0 0,0 0 0 0 0,0 1 0 0 0,0-1 0 0 0,0 0 0 0 0,0 1 0 0 0,0-1-1 0 0,0 0 1 0 0,0 0 0 0 0,0 1 0 0 0,0-1 0 0 0,0 0 0 0 0,1 1 0 0 0,-1-1 0 0 0,0 0 0 0 0,0 1 0 0 0,1-1 0 0 0,-1 0 0 0 0,1 1-1 0 0,-1-1 1 0 0,1 0 0 0 0,20-39-24 0 0,-16 30-44 0 0,6 9 13 0 0,31-5 36 0 0,-40 5 17 0 0,-1 1 0 0 0,1 0 0 0 0,-1 0 0 0 0,1 0 0 0 0,-1 0 0 0 0,1 0 0 0 0,-1 0 1 0 0,1 0-1 0 0,-1 0 0 0 0,3 1 0 0 0,34 9-7 0 0,-30-8 16 0 0,-6-1-1 0 0,0-1 0 0 0,0 1-1 0 0,0 0 1 0 0,0-1 0 0 0,0 1 0 0 0,0 0-1 0 0,-1 0 1 0 0,1 0 0 0 0,0 0-1 0 0,-1 0 1 0 0,1 1 0 0 0,2 1 0 0 0,12 17 50 0 0,-13-11-30 0 0,-2-3-20 0 0,-1-1 24 0 0,1-1 0 0 0,-1 1 0 0 0,0-1 0 0 0,-1 1 0 0 0,1-1 0 0 0,-1 1 0 0 0,0-1 0 0 0,0 1 0 0 0,0-1 0 0 0,0 0 0 0 0,-1 0 0 0 0,0 1 0 0 0,0-1 0 0 0,0 0 0 0 0,0-1 0 0 0,-1 1 0 0 0,0 0 0 0 0,1-1 0 0 0,-1 1 0 0 0,0-1 0 0 0,-6 5 0 0 0,6-5-18 0 0,-1 0-1 0 0,1-1 1 0 0,-1 1 0 0 0,1 0 0 0 0,-1-1 0 0 0,0 0 0 0 0,0 0-1 0 0,0 0 1 0 0,0-1 0 0 0,-1 1 0 0 0,1-1 0 0 0,0 0 0 0 0,-1 0-1 0 0,1-1 1 0 0,-1 1 0 0 0,1-1 0 0 0,-1 0 0 0 0,1 0 0 0 0,0 0 0 0 0,-1-1-1 0 0,-7-1 1 0 0,-10-8 86 0 0,10 1-21 0 0,-3-8-6 0 0,14 15-63 0 0,0 0-1 0 0,-1 0 0 0 0,1 0 1 0 0,0 0-1 0 0,0 0 0 0 0,1 0 1 0 0,-1 0-1 0 0,0-1 0 0 0,0-3 1 0 0,-1-34-10 0 0,2 31-71 0 0,8-1-20 0 0,21-29 5 0 0,-28 38 87 0 0,-1 0 1 0 0,0 1 0 0 0,1-1 0 0 0,-1 0 0 0 0,1 1 0 0 0,-1-1-1 0 0,1 1 1 0 0,-1-1 0 0 0,1 0 0 0 0,-1 1 0 0 0,1-1 0 0 0,0 1-1 0 0,-1 0 1 0 0,1-1 0 0 0,0 1 0 0 0,-1-1 0 0 0,1 1-1 0 0,0 0 1 0 0,0 0 0 0 0,-1-1 0 0 0,1 1 0 0 0,0 0 0 0 0,0 0-1 0 0,-1 0 1 0 0,1 0 0 0 0,1 0 0 0 0,40-5-19 0 0,-41 5 18 0 0,0-1 1 0 0,0 1-1 0 0,0 0 1 0 0,0 0-1 0 0,0 0 1 0 0,0 0-1 0 0,0 0 1 0 0,-1 0-1 0 0,1 0 0 0 0,0 0 1 0 0,0 0-1 0 0,0 1 1 0 0,0-1-1 0 0,0 0 1 0 0,0 0-1 0 0,1 1 1 0 0,25 14-19 0 0,-24-13 18 0 0,1 1 0 0 0,-1 0 0 0 0,0 1 0 0 0,0-1 0 0 0,-1 0 0 0 0,1 1 0 0 0,-1 0 0 0 0,0-1 0 0 0,0 1 0 0 0,0 0 0 0 0,0 0 0 0 0,0 0 0 0 0,-1 0 1 0 0,0 1-1 0 0,0-1 0 0 0,0 0 0 0 0,0 1 0 0 0,-1-1 0 0 0,0 0 0 0 0,0 1 0 0 0,0 3 0 0 0,0-4 6 0 0,0-1 0 0 0,-1 0 0 0 0,1 0 0 0 0,-1 0 0 0 0,1 0 0 0 0,-1 0 0 0 0,0 1 0 0 0,0-1 0 0 0,0-1 0 0 0,-1 1 0 0 0,1 0 0 0 0,-1 0 0 0 0,1 0-1 0 0,-1-1 1 0 0,0 1 0 0 0,0-1 0 0 0,0 1 0 0 0,0-1 0 0 0,-1 0 0 0 0,1 0 0 0 0,-1 0 0 0 0,1 0 0 0 0,-1 0 0 0 0,0-1 0 0 0,1 1 0 0 0,-1-1 0 0 0,0 0 0 0 0,-3 2 0 0 0,3-3 6 0 0,0 1 1 0 0,-1-1 0 0 0,1 0-1 0 0,0 0 1 0 0,0 0-1 0 0,0-1 1 0 0,0 1-1 0 0,0-1 1 0 0,0 1-1 0 0,0-1 1 0 0,1 0-1 0 0,-1 0 1 0 0,0 0-1 0 0,-5-3 1 0 0,1-1 0 0 0,1 1 0 0 0,-1-1-1 0 0,1 0 1 0 0,-8-8 0 0 0,3 0 33 0 0,9 9-43 0 0,0 1 0 0 0,0-1 0 0 0,0 0 0 0 0,-2-6 0 0 0,-3-21-54 0 0,6 24-10 0 0,12 5-336 0 0,36-7 320 0 0,-35 7 0 0 0,-5 5 14 0 0,19 9 42 0 0,-25-11 19 0 0,1-1 1 0 0,0 1-1 0 0,0 0 1 0 0,0 0-1 0 0,-1 0 1 0 0,1 0-1 0 0,0 0 1 0 0,-1 0-1 0 0,1 0 1 0 0,-1 0-1 0 0,2 3 1 0 0,7 7-49 0 0,-7-9 59 0 0,-1 1 0 0 0,0 0 1 0 0,1 0-1 0 0,-1 0 0 0 0,0 0 1 0 0,0 0-1 0 0,-1 0 0 0 0,1 0 0 0 0,-1 1 1 0 0,2 5-1 0 0,-2-7 5 0 0,-1 0 1 0 0,0 1-1 0 0,0-1 1 0 0,0 0-1 0 0,0 0 1 0 0,0 0-1 0 0,0 0 1 0 0,0 0-1 0 0,-1 0 1 0 0,1 1-1 0 0,-1-1 1 0 0,0 0-1 0 0,1 0 1 0 0,-1 0-1 0 0,0 0 1 0 0,0-1-1 0 0,0 1 1 0 0,-1 0-1 0 0,1 0 1 0 0,0-1-1 0 0,-1 1 1 0 0,-1 1-1 0 0,-7 5-87 0 0,0 0-1 0 0,0 0 0 0 0,-1-2 1 0 0,0 1-1 0 0,-13 4 1 0 0,21-9-42 0 0,-24 11-2334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0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145 128 143 0 0,'-19'17'2115'0'0,"14"-13"-1733"0"0,1-1 0 0 0,-1 0 1 0 0,0 0-1 0 0,1-1 0 0 0,-1 1 0 0 0,-1-1 0 0 0,1 0 0 0 0,-10 2 1 0 0,13-4-277 0 0,1 1 0 0 0,-1-1 0 0 0,0 1 1 0 0,0-1-1 0 0,0 0 0 0 0,1 0 0 0 0,-1 0 0 0 0,0 0 1 0 0,0 0-1 0 0,0-1 0 0 0,1 1 0 0 0,-1-1 1 0 0,0 1-1 0 0,0-1 0 0 0,1 1 0 0 0,-1-1 1 0 0,0 0-1 0 0,1 0 0 0 0,-1 0 0 0 0,0 0 1 0 0,1 0-1 0 0,0 0 0 0 0,-1 0 0 0 0,1 0 1 0 0,0-1-1 0 0,-1 1 0 0 0,1 0 0 0 0,0-1 0 0 0,-2-2 1 0 0,-3-19 647 0 0,5 20-450 0 0,2-4-176 0 0,1-22-5 0 0,-1 22 221 0 0,6-2-267 0 0,20-28-45 0 0,-20 27 114 0 0,5 10-88 0 0,0-1-50 0 0,0 0-1 0 0,15 2 1 0 0,-26-1-3 0 0,1 1 1 0 0,0-1-1 0 0,0 1 1 0 0,0 0-1 0 0,-1 0 0 0 0,1-1 1 0 0,0 1-1 0 0,-1 0 0 0 0,1 0 1 0 0,0 1-1 0 0,-1-1 1 0 0,0 0-1 0 0,1 0 0 0 0,-1 1 1 0 0,0-1-1 0 0,1 1 0 0 0,-1-1 1 0 0,0 1-1 0 0,0 0 1 0 0,0-1-1 0 0,-1 1 0 0 0,1 0 1 0 0,0 0-1 0 0,-1 0 0 0 0,2 3 1 0 0,-1 2 20 0 0,0-1 0 0 0,0 1 1 0 0,0 0-1 0 0,-1-1 0 0 0,-1 12 0 0 0,1-16-7 0 0,0 1 0 0 0,0 0-1 0 0,-1-1 1 0 0,1 1 0 0 0,-1 0-1 0 0,0-1 1 0 0,1 1 0 0 0,-1-1-1 0 0,-1 1 1 0 0,1-1 0 0 0,0 0-1 0 0,0 1 1 0 0,-1-1 0 0 0,1 0-1 0 0,-1 0 1 0 0,0 0 0 0 0,0 0-1 0 0,0 0 1 0 0,0 0 0 0 0,0 0-1 0 0,0-1 1 0 0,0 1 0 0 0,0-1-1 0 0,-1 0 1 0 0,1 0 0 0 0,-1 1-1 0 0,1-1 1 0 0,-1-1 0 0 0,1 1-1 0 0,-1 0 1 0 0,0-1 0 0 0,1 1-1 0 0,-1-1 1 0 0,0 0 0 0 0,1 0-1 0 0,-1 0 1 0 0,0 0 0 0 0,1 0-1 0 0,-1-1 1 0 0,0 1 0 0 0,1-1-1 0 0,-4-1 1 0 0,1 1 37 0 0,0-1 1 0 0,1 0-1 0 0,-1-1 1 0 0,0 1-1 0 0,1-1 0 0 0,0 0 1 0 0,-1 0-1 0 0,1 0 1 0 0,1 0-1 0 0,-1-1 0 0 0,0 0 1 0 0,1 0-1 0 0,-1 0 1 0 0,1 0-1 0 0,1 0 0 0 0,-1-1 1 0 0,0 1-1 0 0,1-1 1 0 0,-3-8-1 0 0,4 11 16 0 0,3-5-4 0 0,5-23-75 0 0,-5 23-86 0 0,9-1-66 0 0,29-23 85 0 0,-29 23-12 0 0,0 10-258 0 0,33 3 312 0 0,-43-5 29 0 0,-1-1 0 0 0,1 1 1 0 0,0 0-1 0 0,-1 0 0 0 0,1 0 0 0 0,-1 0 0 0 0,1 0 0 0 0,0 0 0 0 0,-1 1 0 0 0,1-1 0 0 0,-1 0 0 0 0,1 0 0 0 0,-1 0 1 0 0,1 0-1 0 0,-1 1 0 0 0,1-1 0 0 0,0 0 0 0 0,-1 1 0 0 0,0-1 0 0 0,1 0 0 0 0,0 1 0 0 0,2 3-4 0 0,-1 0 0 0 0,0 0-1 0 0,0 0 1 0 0,0 0 0 0 0,0 0-1 0 0,-1 1 1 0 0,1-1 0 0 0,-1 0 0 0 0,0 1-1 0 0,-1-1 1 0 0,1 1 0 0 0,-1-1-1 0 0,0 1 1 0 0,0-1 0 0 0,0 1-1 0 0,-1 0 1 0 0,1-1 0 0 0,-1 0-1 0 0,0 1 1 0 0,-1-1 0 0 0,1 1 0 0 0,-1-1-1 0 0,1 0 1 0 0,-1 0 0 0 0,-1 0-1 0 0,-2 4 1 0 0,3-5 21 0 0,-1 1 0 0 0,1-1 0 0 0,-1 0 0 0 0,0 0 0 0 0,0 0 0 0 0,-1 0 0 0 0,1-1 0 0 0,0 1 0 0 0,-1-1 0 0 0,-5 3 0 0 0,8-5 2 0 0,-1 1 0 0 0,1-1 0 0 0,0 1 0 0 0,-1-1-1 0 0,1 0 1 0 0,-1 1 0 0 0,1-1 0 0 0,-1 0 0 0 0,1 0 0 0 0,-1 0 0 0 0,1 0 0 0 0,-1 0 0 0 0,1-1 0 0 0,-1 1 0 0 0,1 0 0 0 0,0-1 0 0 0,-1 1 0 0 0,1-1 0 0 0,-1 1 0 0 0,1-1 0 0 0,0 0 0 0 0,0 1-1 0 0,-1-1 1 0 0,1 0 0 0 0,0 0 0 0 0,0 0 0 0 0,0 0 0 0 0,0 0 0 0 0,0 0 0 0 0,0 0 0 0 0,0-1 0 0 0,-1-1 0 0 0,-1-1 44 0 0,2 3-37 0 0,0-1 0 0 0,0 1-1 0 0,0 0 1 0 0,0 0 0 0 0,1 0 0 0 0,-1-1-1 0 0,0 1 1 0 0,1 0 0 0 0,-1-1 0 0 0,1 1 0 0 0,-1-3-1 0 0,-1-18 72 0 0,4-11-89 0 0,-1 26-69 0 0,8 0-67 0 0,29-23 65 0 0,-28 23-12 0 0,-2 11-6 0 0,25 15-9 0 0,-31-18 85 0 0,0 1 0 0 0,0 0-1 0 0,-1-1 1 0 0,1 1 0 0 0,0 0 0 0 0,-1 0 0 0 0,1 0 0 0 0,-1 0-1 0 0,0 0 1 0 0,0 0 0 0 0,0 0 0 0 0,0 0 0 0 0,0 0-1 0 0,0 1 1 0 0,0-1 0 0 0,-1 0 0 0 0,1 1 0 0 0,-1-1 0 0 0,0 0-1 0 0,0 1 1 0 0,0 4 0 0 0,1 3-24 0 0,0-1-105 0 0,-1-1 0 0 0,1 1 1 0 0,-2 0-1 0 0,-1 12 0 0 0,-3 1-4011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84 903 0 0,'-4'6'363'0'0,"0"0"-1"0"0,-1-1 0 0 0,0 0 0 0 0,0 0 0 0 0,0 0 0 0 0,0-1 0 0 0,-1 1 0 0 0,-8 4 0 0 0,13-8-272 0 0,0-1 0 0 0,0 1 1 0 0,0 0-1 0 0,0-1 0 0 0,0 1 0 0 0,0-1 0 0 0,0 0 0 0 0,0 1 0 0 0,0-1 1 0 0,0 0-1 0 0,0 1 0 0 0,0-1 0 0 0,-1 0 0 0 0,1 0 0 0 0,0 0 0 0 0,0 0 1 0 0,0 0-1 0 0,0 0 0 0 0,0 0 0 0 0,0-1 0 0 0,0 1 0 0 0,-2-1 0 0 0,2 0 12 0 0,0 0-1 0 0,0 1 0 0 0,-1-1 0 0 0,1 0 0 0 0,0 0 0 0 0,1-1 0 0 0,-1 1 0 0 0,0 0 0 0 0,0 0 0 0 0,0 0 0 0 0,1 0 1 0 0,-1-1-1 0 0,0 1 0 0 0,0-3 0 0 0,-1-3 163 0 0,0 0 1 0 0,1-1-1 0 0,0 1 0 0 0,1 0 1 0 0,-1-8-1 0 0,1 13 68 0 0,2-6-195 0 0,4-23-9 0 0,-5 23 160 0 0,12 5-340 0 0,39-9-42 0 0,-39 9-10 0 0,-7 7 20 0 0,-4-3 87 0 0,3 3-35 0 0,0 1-1 0 0,0-1 1 0 0,0 1-1 0 0,4 5 1 0 0,-8-8 15 0 0,1 0 1 0 0,-1 1-1 0 0,1-1 1 0 0,-1 0-1 0 0,0 1 1 0 0,0-1-1 0 0,0 1 1 0 0,0 0-1 0 0,0-1 1 0 0,-1 1-1 0 0,1-1 1 0 0,-1 1-1 0 0,0 0 1 0 0,0 0 0 0 0,0 4-1 0 0,-1-2 39 0 0,0 0 0 0 0,0 0 0 0 0,0 0 0 0 0,-1 0 0 0 0,1 0 1 0 0,-1-1-1 0 0,0 1 0 0 0,-1-1 0 0 0,1 1 0 0 0,-1-1 0 0 0,0 0 0 0 0,0 1 0 0 0,-1-2 0 0 0,-4 5 0 0 0,7-6 13 0 0,-1-1 0 0 0,1 1 0 0 0,-1-1 0 0 0,0 0 0 0 0,0 1 0 0 0,0-1 0 0 0,0 0 1 0 0,0-1-1 0 0,0 1 0 0 0,0 0 0 0 0,0 0 0 0 0,0-1 0 0 0,-1 1 0 0 0,1-1 0 0 0,0 0 0 0 0,0 0 0 0 0,0 0 0 0 0,-1 0 0 0 0,1 0 0 0 0,0 0 0 0 0,0 0 0 0 0,0-1 0 0 0,-1 1 0 0 0,1-1 0 0 0,0 0 0 0 0,0 0 0 0 0,0 1 0 0 0,0-1 0 0 0,0 0 0 0 0,0-1 0 0 0,1 1 0 0 0,-1 0 0 0 0,0-1 0 0 0,-2-1 0 0 0,1 0 17 0 0,0 1 0 0 0,0-1 0 0 0,0 0 0 0 0,0 0 0 0 0,1 0 0 0 0,-1 0 0 0 0,1 0 0 0 0,0-1 0 0 0,0 1 0 0 0,0-1 0 0 0,0 1 0 0 0,1-1 0 0 0,-1 0 0 0 0,1 0 0 0 0,0 0 0 0 0,0 1 0 0 0,1-1 0 0 0,-1 0 0 0 0,1 0 0 0 0,0 0 0 0 0,0-6 0 0 0,0 9-133 0 0,6-8-4 0 0,19-26 11 0 0,-19 27 1 0 0,4 10-152 0 0,30 9 198 0 0,-38-10 22 0 0,-1-1 0 0 0,0 1-1 0 0,1-1 1 0 0,-1 1 0 0 0,0 0 0 0 0,0 0-1 0 0,1 0 1 0 0,-1-1 0 0 0,0 1 0 0 0,0 0-1 0 0,0 0 1 0 0,0 1 0 0 0,0-1 0 0 0,0 0-1 0 0,-1 0 1 0 0,1 0 0 0 0,0 1 0 0 0,0-1-1 0 0,-1 0 1 0 0,1 1 0 0 0,-1-1 0 0 0,1 2-1 0 0,0 1-11 0 0,-1-1-1 0 0,0 1 0 0 0,1 0 1 0 0,-1-1-1 0 0,-1 7 1 0 0,1-9 16 0 0,-1 8 24 0 0,0 1-1 0 0,-1-1 1 0 0,0 1-1 0 0,0-1 1 0 0,-1 0-1 0 0,0 0 0 0 0,-1 0 1 0 0,0 0-1 0 0,0-1 1 0 0,-1 1-1 0 0,-9 10 1 0 0,13-17-21 0 0,-1 0 0 0 0,1-1-1 0 0,-1 1 1 0 0,1 0 0 0 0,-1-1 0 0 0,0 0 0 0 0,0 1 0 0 0,0-1 0 0 0,0 0 0 0 0,0 0 0 0 0,0 0 0 0 0,0 0 0 0 0,0-1 0 0 0,0 1 0 0 0,-1 0 0 0 0,1-1 0 0 0,0 0-1 0 0,0 1 1 0 0,-1-1 0 0 0,1 0 0 0 0,0 0 0 0 0,-1 0 0 0 0,1-1 0 0 0,0 1 0 0 0,0 0 0 0 0,-4-2 0 0 0,2 0 13 0 0,1 1 1 0 0,-1-1-1 0 0,1 0 1 0 0,0 0-1 0 0,0 0 0 0 0,0 0 1 0 0,0-1-1 0 0,1 1 1 0 0,-1-1-1 0 0,1 1 0 0 0,-1-1 1 0 0,1 0-1 0 0,0 0 1 0 0,0 0-1 0 0,-3-7 0 0 0,3 5-15 0 0,0 1 0 0 0,0-1 0 0 0,0 0 0 0 0,1 0 0 0 0,0 0 0 0 0,0 0 0 0 0,0 0 0 0 0,0-8 0 0 0,1 13 0 0 0,0-2-1 0 0,0 1 0 0 0,0-1 0 0 0,0 0-1 0 0,1 1 1 0 0,-1-1 0 0 0,1 1 0 0 0,-1-1 0 0 0,1 0-1 0 0,-1 1 1 0 0,1 0 0 0 0,1-3 0 0 0,23-34-70 0 0,-19 29-4 0 0,6 8 15 0 0,38 0 38 0 0,-49 1 20 0 0,-1 0 0 0 0,1-1 0 0 0,0 1 1 0 0,-1 0-1 0 0,1 0 0 0 0,0 0 0 0 0,-1 0 0 0 0,1 0 1 0 0,0 0-1 0 0,0 0 0 0 0,-1 0 0 0 0,1 1 1 0 0,0-1-1 0 0,-1 0 0 0 0,1 0 0 0 0,0 0 0 0 0,-1 1 1 0 0,1-1-1 0 0,0 0 0 0 0,-1 1 0 0 0,1-1 1 0 0,-1 1-1 0 0,2 0 0 0 0,1 1 1 0 0,-1 1 1 0 0,1-1-1 0 0,-1 1 1 0 0,1-1-1 0 0,-1 1 1 0 0,0 0-1 0 0,0 0 1 0 0,0 0-1 0 0,0 0 1 0 0,-1 1-1 0 0,1-1 1 0 0,-1 0-1 0 0,0 1 1 0 0,0-1-1 0 0,0 1 0 0 0,0-1 1 0 0,-1 1-1 0 0,1-1 1 0 0,-1 5-1 0 0,-1-2 22 0 0,0 0 0 0 0,0 0 0 0 0,0-1 0 0 0,-1 1 0 0 0,0 0 0 0 0,0-1 0 0 0,-1 1 0 0 0,1-1 0 0 0,-1 0 0 0 0,0 1-1 0 0,-1-2 1 0 0,-4 7 0 0 0,6-9-13 0 0,1-1-1 0 0,-1 1 1 0 0,1 0 0 0 0,-1-1-1 0 0,0 0 1 0 0,1 1-1 0 0,-1-1 1 0 0,0 0-1 0 0,0 0 1 0 0,0 0-1 0 0,0 0 1 0 0,0 0 0 0 0,0 0-1 0 0,0-1 1 0 0,-1 1-1 0 0,1-1 1 0 0,0 0-1 0 0,0 1 1 0 0,0-1-1 0 0,-1 0 1 0 0,1 0 0 0 0,0 0-1 0 0,0-1 1 0 0,0 1-1 0 0,-1 0 1 0 0,1-1-1 0 0,0 0 1 0 0,0 1-1 0 0,0-1 1 0 0,0 0 0 0 0,0 0-1 0 0,0 0 1 0 0,0 0-1 0 0,0 0 1 0 0,-2-3-1 0 0,-2-4-3067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55.1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1 143 0 0,'0'0'1584'0'0,"0"2"-1062"0"0,-4 28 383 0 0,1 1 0 0 0,2 35 0 0 0,0-12-375 0 0,0-34-413 0 0,2-11-77 0 0,-1-1 1 0 0,-1 1 0 0 0,0 0-1 0 0,0 0 1 0 0,-1-1 0 0 0,-4 15-1 0 0,-2 2-60 0 0,4-19-665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2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160 194 143 0 0,'-3'4'250'0'0,"-1"0"-1"0"0,1-1 1 0 0,-1 1-1 0 0,0 0 0 0 0,0-1 1 0 0,0 0-1 0 0,0 0 0 0 0,-8 4 1 0 0,11-6-140 0 0,-1 0 0 0 0,1-1 1 0 0,0 1-1 0 0,0-1 0 0 0,-1 0 1 0 0,1 1-1 0 0,-1-1 1 0 0,1 0-1 0 0,0 0 0 0 0,-1 0 1 0 0,1 1-1 0 0,0-2 1 0 0,-1 1-1 0 0,1 0 0 0 0,-1 0 1 0 0,1 0-1 0 0,0-1 0 0 0,-1 1 1 0 0,1 0-1 0 0,0-1 1 0 0,-1 0-1 0 0,1 1 0 0 0,0-1 1 0 0,0 0-1 0 0,0 1 0 0 0,0-1 1 0 0,-1 0-1 0 0,1 0 1 0 0,0 0-1 0 0,0 0 0 0 0,1 0 1 0 0,-1 0-1 0 0,0 0 1 0 0,0 0-1 0 0,0-1 0 0 0,1 1 1 0 0,-1-1-1 0 0,-2-6 228 0 0,0 1 0 0 0,1 0 0 0 0,0-1 0 0 0,0 1 0 0 0,1-1-1 0 0,-1-12 1 0 0,2 14 17 0 0,1-1-10 0 0,4-24-22 0 0,-4 23 569 0 0,4 3-864 0 0,0 0 1 0 0,0-1-1 0 0,-1 0 1 0 0,5-7-1 0 0,-1 2-1 0 0,-8 10-25 0 0,0 1 0 0 0,0-1-1 0 0,0 1 1 0 0,1-1-1 0 0,-1 1 1 0 0,0 0-1 0 0,0-1 1 0 0,1 1 0 0 0,-1-1-1 0 0,0 1 1 0 0,1 0-1 0 0,-1-1 1 0 0,0 1 0 0 0,1 0-1 0 0,-1 0 1 0 0,0-1-1 0 0,1 1 1 0 0,-1 0-1 0 0,1 0 1 0 0,-1-1 0 0 0,1 1-1 0 0,-1 0 1 0 0,0 0-1 0 0,1 0 1 0 0,-1 0 0 0 0,1 0-1 0 0,-1 0 1 0 0,1-1-1 0 0,-1 1 1 0 0,1 0 0 0 0,-1 1-1 0 0,1-1 1 0 0,-1 0-1 0 0,1 0 1 0 0,-1 0-1 0 0,1 0 1 0 0,-1 0 0 0 0,1 0-1 0 0,-1 0 1 0 0,0 1-1 0 0,1-1 1 0 0,40 14-3 0 0,-39-13-3 0 0,0 0 1 0 0,0 0-1 0 0,0 1 1 0 0,0-1-1 0 0,0 1 1 0 0,-1-1 0 0 0,1 1-1 0 0,0-1 1 0 0,-1 1-1 0 0,1 0 1 0 0,-1 0-1 0 0,0 0 1 0 0,1 0 0 0 0,-1 0-1 0 0,0 0 1 0 0,0 0-1 0 0,0 1 1 0 0,-1-1-1 0 0,1 0 1 0 0,-1 0 0 0 0,1 1-1 0 0,-1-1 1 0 0,0 0-1 0 0,1 3 1 0 0,-1 1 13 0 0,0-1 1 0 0,-1 0-1 0 0,1 1 1 0 0,-1-1-1 0 0,0 0 0 0 0,0 0 1 0 0,-1 0-1 0 0,-2 8 1 0 0,2-10 27 0 0,1 0 0 0 0,-1 0 0 0 0,0 0 0 0 0,0-1 1 0 0,0 1-1 0 0,0 0 0 0 0,0-1 0 0 0,-1 1 0 0 0,1-1 0 0 0,-1 0 1 0 0,1 0-1 0 0,-1 0 0 0 0,0 0 0 0 0,-6 3 0 0 0,7-4-1 0 0,0-1-1 0 0,0 1 0 0 0,-1 0 0 0 0,1-1 1 0 0,0 1-1 0 0,-1-1 0 0 0,1 0 0 0 0,0 0 1 0 0,-1 0-1 0 0,1 0 0 0 0,0 0 1 0 0,-1-1-1 0 0,1 1 0 0 0,0-1 0 0 0,-1 1 1 0 0,1-1-1 0 0,0 0 0 0 0,0 0 0 0 0,-1 0 1 0 0,1 0-1 0 0,-3-3 0 0 0,-1 1 26 0 0,1-1-1 0 0,1 1 0 0 0,-1-1 0 0 0,0-1 1 0 0,1 1-1 0 0,0 0 0 0 0,0-1 0 0 0,0 0 1 0 0,1 0-1 0 0,0 0 0 0 0,0-1 0 0 0,0 1 1 0 0,0-1-1 0 0,1 1 0 0 0,0-1 0 0 0,0 0 1 0 0,-1-7-1 0 0,4 3-18 0 0,5-22-46 0 0,-4 24-68 0 0,9-1-82 0 0,32-24 126 0 0,-32 25-53 0 0,0 10-82 0 0,34 10 136 0 0,-42-11 24 0 0,-1 0-1 0 0,0 0 0 0 0,0 0 0 0 0,0 1 0 0 0,0-1 1 0 0,0 1-1 0 0,0 0 0 0 0,0 0 0 0 0,0 0 0 0 0,-1 0 1 0 0,1 0-1 0 0,0 0 0 0 0,-1 0 0 0 0,0 0 0 0 0,0 0 1 0 0,0 1-1 0 0,0-1 0 0 0,0 0 0 0 0,0 1 0 0 0,0-1 1 0 0,-1 1-1 0 0,1-1 0 0 0,-1 1 0 0 0,0 3 1 0 0,1-1 9 0 0,-1 1 0 0 0,0 0 0 0 0,-1-1 0 0 0,1 1 0 0 0,-1 0 0 0 0,0-1 0 0 0,-1 1 0 0 0,-3 9 0 0 0,3-12 5 0 0,1 0 0 0 0,-1 0 1 0 0,1 0-1 0 0,-1-1 0 0 0,0 1 1 0 0,0-1-1 0 0,0 1 1 0 0,0-1-1 0 0,-1 0 0 0 0,1 0 1 0 0,-1 0-1 0 0,1 0 0 0 0,-1 0 1 0 0,0 0-1 0 0,-3 1 1 0 0,4-2 9 0 0,0-1 1 0 0,0 1-1 0 0,0-1 1 0 0,0 1 0 0 0,0-1-1 0 0,-1 0 1 0 0,1 0-1 0 0,0 0 1 0 0,0 0-1 0 0,0 0 1 0 0,0 0 0 0 0,0-1-1 0 0,0 1 1 0 0,-1-1-1 0 0,1 1 1 0 0,0-1 0 0 0,0 0-1 0 0,1 0 1 0 0,-1 0-1 0 0,0 0 1 0 0,0 0 0 0 0,0 0-1 0 0,1 0 1 0 0,-3-3-1 0 0,3 3 3 0 0,-2-1-3 0 0,0 0 0 0 0,1 0-1 0 0,-1-1 1 0 0,1 1 0 0 0,-1-1 0 0 0,1 0-1 0 0,0 0 1 0 0,0 0 0 0 0,1 0-1 0 0,-1 0 1 0 0,0 0 0 0 0,1 0-1 0 0,0-1 1 0 0,0 1 0 0 0,0-1 0 0 0,0 1-1 0 0,0 0 1 0 0,0-5 0 0 0,6-4-77 0 0,16-29-16 0 0,-15 31 1 0 0,6 6-284 0 0,36-10 258 0 0,-36 10 0 0 0,-5 8-288 0 0,21 11 304 0 0,-27-14 76 0 0,0 0 0 0 0,-1-1 0 0 0,1 1 0 0 0,0 0 0 0 0,0 0 0 0 0,0-1 0 0 0,-1 1 0 0 0,1 0 0 0 0,0 0 0 0 0,-1 0 0 0 0,1 0-1 0 0,0 0 1 0 0,-1 0 0 0 0,1 0 0 0 0,-1 0 0 0 0,0 0 0 0 0,1 0 0 0 0,-1 0 0 0 0,0 0 0 0 0,0 0 0 0 0,0 1 0 0 0,0-1 0 0 0,0 2 0 0 0,0 0-13 0 0,-1 1-1 0 0,1-1 1 0 0,-1 1 0 0 0,0-1 0 0 0,-2 5 0 0 0,1-3 9 0 0,0 0 16 0 0,0 0 0 0 0,-1-1-1 0 0,1 1 1 0 0,-1-1 0 0 0,0 1 0 0 0,0-1-1 0 0,-1 0 1 0 0,1 0 0 0 0,-1 0-1 0 0,0-1 1 0 0,0 1 0 0 0,0-1 0 0 0,-8 4-1 0 0,8-4 1 0 0,0-1-1 0 0,-1 1 0 0 0,1-1 0 0 0,0-1 0 0 0,-1 1 1 0 0,0-1-1 0 0,1 1 0 0 0,-1-1 0 0 0,0-1 0 0 0,0 1 1 0 0,1-1-1 0 0,-1 0 0 0 0,0 0 0 0 0,-9-1 0 0 0,12 1-9 0 0,1 0-1 0 0,-1-1 0 0 0,1 1 1 0 0,-1-1-1 0 0,1 1 1 0 0,0-1-1 0 0,-1 1 0 0 0,1-1 1 0 0,0 0-1 0 0,-1 0 0 0 0,1 0 1 0 0,0 0-1 0 0,0 0 1 0 0,0 0-1 0 0,0 0 0 0 0,0 0 1 0 0,0 0-1 0 0,0 0 0 0 0,0 0 1 0 0,0-1-1 0 0,1 1 1 0 0,-1 0-1 0 0,1-1 0 0 0,-1 1 1 0 0,0 0-1 0 0,1-1 1 0 0,0 1-1 0 0,-1-1 0 0 0,1-2 1 0 0,0 3-98 0 0,1-8 16 0 0,7-24 10 0 0,-6 25 1 0 0,7 0-232 0 0,27-25 281 0 0,-27 25-30 0 0,3 10-107 0 0,36 3 90 0 0,-47-6 68 0 0,0 1 0 0 0,0 0 0 0 0,0 0 0 0 0,0 0 0 0 0,0 1-1 0 0,-1-1 1 0 0,1 0 0 0 0,0 0 0 0 0,0 0 0 0 0,0 1 0 0 0,0-1 0 0 0,0 0 0 0 0,0 1-1 0 0,0-1 1 0 0,-1 1 0 0 0,2 0 0 0 0,17 16-8 0 0,-16-14 15 0 0,-1-1 0 0 0,0 1-1 0 0,0 0 1 0 0,0 0 0 0 0,-1 0-1 0 0,1 1 1 0 0,-1-1-1 0 0,1 0 1 0 0,-1 1 0 0 0,0-1-1 0 0,-1 1 1 0 0,1-1 0 0 0,0 1-1 0 0,-1 6 1 0 0,0-5 15 0 0,0 1 1 0 0,-1-1-1 0 0,1 1 0 0 0,-1-1 1 0 0,-1 0-1 0 0,1 1 1 0 0,-1-1-1 0 0,0 0 0 0 0,-3 7 1 0 0,3-8-1 0 0,0-1 0 0 0,0 0 1 0 0,0 0-1 0 0,0 0 1 0 0,-1 0-1 0 0,1 0 0 0 0,-1 0 1 0 0,1 0-1 0 0,-1-1 1 0 0,0 0-1 0 0,0 1 0 0 0,-1-1 1 0 0,-3 2-1 0 0,4-3-5 0 0,1 0 0 0 0,-1-1-1 0 0,1 1 1 0 0,-1 0 0 0 0,1-1-1 0 0,-1 0 1 0 0,1 1 0 0 0,-1-1 0 0 0,0 0-1 0 0,1-1 1 0 0,-1 1 0 0 0,1 0 0 0 0,-1-1-1 0 0,1 1 1 0 0,-1-1 0 0 0,1 0-1 0 0,-1 0 1 0 0,1 0 0 0 0,-1 0 0 0 0,-3-3-1 0 0,-14-8-33 0 0,0-1 0 0 0,1-1 0 0 0,-24-21 0 0 0,41 28-381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123 169 2039 0 0,'-2'3'109'0'0,"0"0"0"0"0,-1 0 0 0 0,1 0 0 0 0,-1 0 0 0 0,0 0 0 0 0,0-1-1 0 0,0 1 1 0 0,0-1 0 0 0,0 0 0 0 0,0 0 0 0 0,-1 0 0 0 0,-4 2 0 0 0,5-3 68 0 0,1 0 1 0 0,-1-1 0 0 0,1 1-1 0 0,-1 0 1 0 0,0-1 0 0 0,1 1-1 0 0,-1-1 1 0 0,0 0 0 0 0,1 0-1 0 0,-1 0 1 0 0,0 0-1 0 0,1-1 1 0 0,-1 1 0 0 0,0-1-1 0 0,1 1 1 0 0,-1-1 0 0 0,1 0-1 0 0,-4-1 1 0 0,4 0-34 0 0,0 1 0 0 0,0-1 0 0 0,0 0 0 0 0,1 0-1 0 0,-1 1 1 0 0,0-1 0 0 0,1 0 0 0 0,0 0 0 0 0,-1 0 0 0 0,1-1 0 0 0,0 1 0 0 0,0 0-1 0 0,0 0 1 0 0,0-1 0 0 0,1 1 0 0 0,-1 0 0 0 0,0-4 0 0 0,0-3 181 0 0,0 0-1 0 0,0-16 1 0 0,1 22 151 0 0,2-4-259 0 0,5-23-14 0 0,-5 23 194 0 0,10 0-297 0 0,38-20-96 0 0,-38 20-86 0 0,-4 11-22 0 0,27 15 20 0 0,-33-17 74 0 0,0-1 1 0 0,0 1 0 0 0,0-1 0 0 0,0 1-1 0 0,0 0 1 0 0,-1 0 0 0 0,1 0 0 0 0,-1 0-1 0 0,1 0 1 0 0,-1 0 0 0 0,0 0 0 0 0,1 0-1 0 0,-1 1 1 0 0,-1-1 0 0 0,1 0 0 0 0,0 1-1 0 0,0-1 1 0 0,-1 1 0 0 0,1-1 0 0 0,-1 1-1 0 0,0-1 1 0 0,0 1 0 0 0,0-1 0 0 0,0 4-1 0 0,-1-2 27 0 0,0 1-1 0 0,0-1 0 0 0,0 1 1 0 0,0-1-1 0 0,-1 1 0 0 0,0-1 0 0 0,1 0 1 0 0,-2 1-1 0 0,1-1 0 0 0,-4 5 1 0 0,4-7 22 0 0,1 0 1 0 0,-1 0-1 0 0,1-1 0 0 0,-1 1 1 0 0,0 0-1 0 0,0-1 1 0 0,0 1-1 0 0,0-1 1 0 0,0 0-1 0 0,0 0 1 0 0,0 0-1 0 0,0 0 0 0 0,0 0 1 0 0,0 0-1 0 0,-1 0 1 0 0,1-1-1 0 0,0 1 1 0 0,-1-1-1 0 0,1 0 1 0 0,0 1-1 0 0,-1-1 0 0 0,1 0 1 0 0,-1 0-1 0 0,1-1 1 0 0,0 1-1 0 0,-1 0 1 0 0,1-1-1 0 0,0 0 1 0 0,-1 1-1 0 0,1-1 0 0 0,0 0 1 0 0,0 0-1 0 0,-3-2 1 0 0,2 1 31 0 0,-1 0 0 0 0,1-1 1 0 0,-1 0-1 0 0,1 1 0 0 0,0-1 0 0 0,0 0 1 0 0,0-1-1 0 0,0 1 0 0 0,0-1 0 0 0,1 1 1 0 0,0-1-1 0 0,0 0 0 0 0,0 1 1 0 0,0-1-1 0 0,0 0 0 0 0,1-1 0 0 0,-2-5 1 0 0,1 6-64 0 0,1 1-5 0 0,1-17 56 0 0,4-7-60 0 0,-4 26-2 0 0,0 1 0 0 0,0-1 1 0 0,1 0-1 0 0,-1 0 0 0 0,0 0 0 0 0,1 0 0 0 0,-1 0 0 0 0,0 1 1 0 0,1-1-1 0 0,-1 0 0 0 0,1 0 0 0 0,-1 1 0 0 0,1-1 1 0 0,0 0-1 0 0,-1 1 0 0 0,1-1 0 0 0,0 0 0 0 0,0 0 1 0 0,34-35-25 0 0,-26 27-40 0 0,2 10-10 0 0,4-1 49 0 0,21 4 0 0 0,-35-4 31 0 0,1 0 0 0 0,0 1-1 0 0,0-1 1 0 0,0 1 0 0 0,0 0 0 0 0,-1 0 0 0 0,1 0 0 0 0,0-1 0 0 0,-1 2-1 0 0,1-1 1 0 0,-1 0 0 0 0,1 0 0 0 0,-1 0 0 0 0,1 1 0 0 0,-1-1-1 0 0,0 1 1 0 0,0-1 0 0 0,1 1 0 0 0,-1-1 0 0 0,0 1 0 0 0,0 0 0 0 0,-1-1-1 0 0,1 1 1 0 0,0 0 0 0 0,-1 0 0 0 0,1 0 0 0 0,-1-1 0 0 0,1 1-1 0 0,-1 0 1 0 0,0 0 0 0 0,0 0 0 0 0,0 0 0 0 0,0 0 0 0 0,-1 3 0 0 0,1 2 22 0 0,-2 0 1 0 0,1 0 0 0 0,-1-1-1 0 0,0 1 1 0 0,0 0 0 0 0,-1-1 0 0 0,-5 10-1 0 0,6-12-6 0 0,-1 1 0 0 0,0-1-1 0 0,0 0 1 0 0,0 0 0 0 0,0-1-1 0 0,0 1 1 0 0,-1-1 0 0 0,-6 5-1 0 0,9-7-4 0 0,-1 0-1 0 0,1 0 1 0 0,-1 0-1 0 0,0-1 1 0 0,1 1-1 0 0,-1-1 1 0 0,0 1-1 0 0,0-1 1 0 0,0 1-1 0 0,1-1 1 0 0,-1 0-1 0 0,0 0 1 0 0,0 0-1 0 0,0 0 1 0 0,1 0-1 0 0,-1-1 1 0 0,0 1-1 0 0,0-1 0 0 0,0 1 1 0 0,1-1-1 0 0,-1 1 1 0 0,0-1-1 0 0,1 0 1 0 0,-1 0-1 0 0,1 0 1 0 0,-3-1-1 0 0,1 0 4 0 0,0 0-1 0 0,0 0 0 0 0,0 0 1 0 0,1 0-1 0 0,-1-1 0 0 0,1 1 1 0 0,-1-1-1 0 0,1 1 0 0 0,0-1 0 0 0,0 0 1 0 0,0 0-1 0 0,0 0 0 0 0,1 0 1 0 0,-1 0-1 0 0,1 0 0 0 0,0 0 1 0 0,0-1-1 0 0,0 1 0 0 0,0 0 1 0 0,1-1-1 0 0,-1 1 0 0 0,1-1 1 0 0,0 1-1 0 0,0-7 0 0 0,0 8-96 0 0,6-7 0 0 0,18-26 48 0 0,-19 26-45 0 0,7 9-383 0 0,34 3 435 0 0,-46-3 23 0 0,1-1 0 0 0,-1 1 0 0 0,1 0-1 0 0,0 0 1 0 0,-1 0 0 0 0,1 0 0 0 0,0 0 0 0 0,-1 0 0 0 0,1 0 0 0 0,-1 0 0 0 0,1 1 0 0 0,0-1 0 0 0,-1 0 0 0 0,1 0 0 0 0,-1 0 0 0 0,1 1 0 0 0,0-1 0 0 0,-1 0 0 0 0,1 1 0 0 0,0 0 0 0 0,1 1-1 0 0,0 2-1 0 0,0-1 1 0 0,-1 0-1 0 0,1 0 1 0 0,-1 1 0 0 0,0-1-1 0 0,0 0 1 0 0,0 1 0 0 0,0 0-1 0 0,-1-1 1 0 0,1 1-1 0 0,-1-1 1 0 0,0 1 0 0 0,0 0-1 0 0,0-1 1 0 0,0 1 0 0 0,-1-1-1 0 0,0 1 1 0 0,1-1-1 0 0,-3 5 1 0 0,3-6 16 0 0,-1 0 0 0 0,0 0-1 0 0,0 0 1 0 0,1 0 0 0 0,-2 0 0 0 0,1 0 0 0 0,0 0-1 0 0,0 0 1 0 0,0-1 0 0 0,-1 1 0 0 0,1 0-1 0 0,-1-1 1 0 0,0 1 0 0 0,1-1 0 0 0,-1 0 0 0 0,0 1-1 0 0,0-1 1 0 0,0 0 0 0 0,0 0 0 0 0,0 0-1 0 0,0 0 1 0 0,0-1 0 0 0,0 1 0 0 0,0 0 0 0 0,0-1-1 0 0,0 0 1 0 0,-1 1 0 0 0,1-1 0 0 0,0 0 0 0 0,0 0-1 0 0,0 0 1 0 0,-1 0 0 0 0,1-1 0 0 0,0 1-1 0 0,-3-1 1 0 0,2 0 17 0 0,0-1 0 0 0,0 1 0 0 0,0-1 0 0 0,0 0 0 0 0,0 0 0 0 0,0 0 0 0 0,0 0 0 0 0,0 0 0 0 0,1 0 0 0 0,0-1-1 0 0,-1 1 1 0 0,-2-5 0 0 0,4 6-31 0 0,0-1 0 0 0,-1 1 0 0 0,1-1 0 0 0,0 0 0 0 0,0 1-1 0 0,1-1 1 0 0,-1 0 0 0 0,0 0 0 0 0,0 0 0 0 0,1 1 0 0 0,-1-1 0 0 0,1 0-1 0 0,0 0 1 0 0,-1 0 0 0 0,1 0 0 0 0,0 0 0 0 0,0 0 0 0 0,0 0 0 0 0,0 0-1 0 0,1 0 1 0 0,-1 0 0 0 0,2-3 0 0 0,-2 4-122 0 0,11 3-3967 0 0,36 7 1323 0 0,-46-8 2574 0 0,1-1 0 0 0,-1 0 0 0 0,0 0-1 0 0,0 1 1 0 0,0-1 0 0 0,0 1 0 0 0,0-1 0 0 0,0 1 0 0 0,0-1-1 0 0,0 1 1 0 0,-1 0 0 0 0,1-1 0 0 0,0 1 0 0 0,0 0 0 0 0,0 0-1 0 0,-1-1 1 0 0,2 2 0 0 0,-2-1 167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5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116 117 1151 0 0,'-2'1'125'0'0,"1"0"-1"0"0,-1-1 1 0 0,1 1-1 0 0,-1-1 0 0 0,1 1 1 0 0,-1-1-1 0 0,1 0 1 0 0,-1 1-1 0 0,0-1 0 0 0,1 0 1 0 0,-1 0-1 0 0,1 0 1 0 0,-3-1-1 0 0,0 1 118 0 0,-2 0 165 0 0,0 0-1 0 0,1-1 0 0 0,-1 1 0 0 0,0-1 0 0 0,1 0 0 0 0,-1-1 0 0 0,-8-3 0 0 0,12 4-248 0 0,0 0-1 0 0,-1 0 0 0 0,1 0 1 0 0,0-1-1 0 0,0 1 0 0 0,0-1 1 0 0,1 1-1 0 0,-1-1 0 0 0,0 0 1 0 0,0 0-1 0 0,1 0 1 0 0,-1 0-1 0 0,1 0 0 0 0,0 0 1 0 0,0 0-1 0 0,0 0 0 0 0,0-1 1 0 0,0 1-1 0 0,-1-4 0 0 0,2 5 699 0 0,0-7-672 0 0,0-21-37 0 0,0 21 338 0 0,12 4-405 0 0,-3 1-65 0 0,1 0-1 0 0,0 1 0 0 0,15-3 1 0 0,-23 5-15 0 0,1 0 1 0 0,-1 0 0 0 0,1 1 0 0 0,0-1-1 0 0,-1 1 1 0 0,1-1 0 0 0,-1 1 0 0 0,1 0 0 0 0,-1 0-1 0 0,1 0 1 0 0,-1 0 0 0 0,0 0 0 0 0,3 2-1 0 0,-1-1 1 0 0,0 1 0 0 0,-1-1 0 0 0,1 1 0 0 0,-1 0 0 0 0,0 0 0 0 0,0 0 0 0 0,0 1-1 0 0,0-1 1 0 0,0 1 0 0 0,-1-1 0 0 0,0 1 0 0 0,0 0 0 0 0,0 0 0 0 0,0 0 0 0 0,2 5 0 0 0,-4-6 11 0 0,1 1 0 0 0,0-1 0 0 0,-1 1 0 0 0,0-1 0 0 0,0 1 0 0 0,0 0 0 0 0,0-1 0 0 0,-1 1 0 0 0,1-1 0 0 0,-1 1 1 0 0,0-1-1 0 0,0 1 0 0 0,0-1 0 0 0,0 1 0 0 0,-1-1 0 0 0,1 0 0 0 0,-1 0 0 0 0,-2 4 0 0 0,3-5 2 0 0,-1 0 1 0 0,1 0-1 0 0,-1 0 0 0 0,0 0 0 0 0,1 0 0 0 0,-1 0 0 0 0,0 0 1 0 0,0-1-1 0 0,0 1 0 0 0,-1-1 0 0 0,1 1 0 0 0,0-1 0 0 0,0 0 1 0 0,-1 0-1 0 0,1 0 0 0 0,-1 0 0 0 0,1 0 0 0 0,-1-1 0 0 0,-2 1 0 0 0,2-1 20 0 0,0 0-1 0 0,1 0 0 0 0,-1 0 0 0 0,0-1 0 0 0,0 1 0 0 0,0-1 0 0 0,0 0 0 0 0,1 0 0 0 0,-1 0 0 0 0,0 0 0 0 0,1-1 0 0 0,-1 1 1 0 0,1-1-1 0 0,0 1 0 0 0,-1-1 0 0 0,1 0 0 0 0,-2-2 0 0 0,0 1-4 0 0,1 0 0 0 0,-1 0-1 0 0,1-1 1 0 0,0 1 0 0 0,0-1 0 0 0,1 0 0 0 0,-1 0-1 0 0,1 0 1 0 0,0 0 0 0 0,0 0 0 0 0,0-1 0 0 0,0 1-1 0 0,1-1 1 0 0,-2-8 0 0 0,0-6-2 0 0,3 14 13 0 0,3-5-94 0 0,12-29-26 0 0,-11 29 3 0 0,8 8 21 0 0,-12 2 56 0 0,15-1-5 0 0,25-1-1 0 0,-38 2 6 0 0,1 0 0 0 0,0 0 0 0 0,0 1 0 0 0,-1-1 0 0 0,1 1 0 0 0,0 0 0 0 0,-1 0 0 0 0,1 0 0 0 0,0 0 0 0 0,-1 0 0 0 0,3 3 0 0 0,-2-3 8 0 0,-1 1 1 0 0,0 0-1 0 0,0 0 0 0 0,0 0 0 0 0,0 0 0 0 0,0 0 0 0 0,0 1 0 0 0,-1-1 1 0 0,1 0-1 0 0,-1 1 0 0 0,0 0 0 0 0,1-1 0 0 0,-1 1 0 0 0,0 0 0 0 0,0-1 1 0 0,-1 1-1 0 0,1 0 0 0 0,-1 0 0 0 0,1 0 0 0 0,-1 0 0 0 0,0-1 0 0 0,0 1 1 0 0,0 0-1 0 0,-1 0 0 0 0,1 0 0 0 0,0 0 0 0 0,-2 3 0 0 0,1-4 0 0 0,1 1 0 0 0,-1 0 0 0 0,0-1 0 0 0,0 1 0 0 0,-1-1-1 0 0,1 0 1 0 0,0 1 0 0 0,-1-1 0 0 0,1 0 0 0 0,-1 0 0 0 0,0 0 0 0 0,0 0 0 0 0,0 0-1 0 0,0 0 1 0 0,0-1 0 0 0,0 1 0 0 0,0-1 0 0 0,0 1 0 0 0,-1-1 0 0 0,1 0-1 0 0,-1 0 1 0 0,1 0 0 0 0,-1 0 0 0 0,1 0 0 0 0,-1 0 0 0 0,0-1 0 0 0,1 0-1 0 0,-4 1 1 0 0,2-1-3 0 0,0-1 0 0 0,0 0-1 0 0,0 0 1 0 0,0 0 0 0 0,0 0 0 0 0,1-1-1 0 0,-1 1 1 0 0,0-1 0 0 0,1 0 0 0 0,-1 0-1 0 0,1 0 1 0 0,0 0 0 0 0,-5-5-1 0 0,4 4 3 0 0,1 0 0 0 0,-1-1 0 0 0,1 1-1 0 0,0-1 1 0 0,0 0 0 0 0,0 0-1 0 0,1 0 1 0 0,-1 0 0 0 0,1 0 0 0 0,-3-8-1 0 0,5-2 38 0 0,0 13-118 0 0,52 2-1034 0 0,-41 0 688 0 0,-8 2-456 0 0,12 9-1844 0 0,-7-3-786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120 216 287 0 0,'-1'2'143'0'0,"1"-1"0"0"0,-1 0 0 0 0,1 0 0 0 0,-1 0 0 0 0,0 0 0 0 0,0 0 0 0 0,0 0 0 0 0,1 0 0 0 0,-1 0 0 0 0,0 0 0 0 0,0 0 0 0 0,0 0 0 0 0,0 0 0 0 0,-1-1 0 0 0,1 1 0 0 0,0 0 0 0 0,0-1 0 0 0,0 1 0 0 0,0-1 0 0 0,-1 1 0 0 0,1-1 0 0 0,0 0-1 0 0,-1 1 1 0 0,1-1 0 0 0,0 0 0 0 0,-1 0 0 0 0,1 0 0 0 0,0 0 0 0 0,0 0 0 0 0,-3-1 0 0 0,2 1 54 0 0,0-1-1 0 0,0 0 0 0 0,0 0 1 0 0,0 0-1 0 0,0 0 0 0 0,0 0 1 0 0,0 0-1 0 0,1 0 1 0 0,-1-1-1 0 0,0 1 0 0 0,1 0 1 0 0,-1-1-1 0 0,1 0 1 0 0,-1 1-1 0 0,1-1 0 0 0,0 0 1 0 0,-2-3-1 0 0,-9-30 1328 0 0,11 33-1160 0 0,1-5-11 0 0,-2-27 1003 0 0,4 24-1210 0 0,7-29-33 0 0,-7 29 90 0 0,8 11-133 0 0,33 5-16 0 0,-41-5-53 0 0,1 0-1 0 0,0 0 1 0 0,-1 0 0 0 0,1 0 0 0 0,-1 0 0 0 0,1 1 0 0 0,-1-1 0 0 0,0 1 0 0 0,1-1 0 0 0,-1 1-1 0 0,0 0 1 0 0,0 0 0 0 0,0 0 0 0 0,-1 0 0 0 0,1 0 0 0 0,0 1 0 0 0,-1-1 0 0 0,1 0 0 0 0,-1 1-1 0 0,0-1 1 0 0,0 1 0 0 0,0 0 0 0 0,1 3 0 0 0,-1-3 17 0 0,-1 0 0 0 0,1 0 0 0 0,-1 0-1 0 0,1 0 1 0 0,-1 0 0 0 0,0-1 0 0 0,0 1 0 0 0,0 0 0 0 0,-1 0 0 0 0,1 0 0 0 0,-1 0-1 0 0,0 0 1 0 0,1-1 0 0 0,-1 1 0 0 0,0 0 0 0 0,-1 0 0 0 0,1-1 0 0 0,-4 5 0 0 0,4-5 4 0 0,0-1 0 0 0,0 0 1 0 0,0 1-1 0 0,0-1 0 0 0,-1 0 1 0 0,1 0-1 0 0,-1 0 0 0 0,1 0 1 0 0,-1 0-1 0 0,1 0 0 0 0,-1-1 1 0 0,1 1-1 0 0,-1 0 1 0 0,0-1-1 0 0,1 1 0 0 0,-1-1 1 0 0,0 0-1 0 0,1 0 0 0 0,-1 1 1 0 0,0-1-1 0 0,0 0 0 0 0,1 0 1 0 0,-1-1-1 0 0,0 1 0 0 0,0 0 1 0 0,1 0-1 0 0,-1-1 1 0 0,0 1-1 0 0,1-1 0 0 0,-1 0 1 0 0,1 1-1 0 0,-3-2 0 0 0,-3-2 1 0 0,0-1-1 0 0,0 0 0 0 0,1 0 0 0 0,0 0 1 0 0,0-1-1 0 0,0 1 0 0 0,0-2 1 0 0,1 1-1 0 0,0-1 0 0 0,0 1 0 0 0,1-1 1 0 0,0 0-1 0 0,-5-10 0 0 0,5 1-22 0 0,4 14-1 0 0,-1-1 0 0 0,1 1 0 0 0,0 0-1 0 0,0 0 1 0 0,0 0 0 0 0,0-1 0 0 0,1 1-1 0 0,-1 0 1 0 0,1 0 0 0 0,-1 0 0 0 0,1-1 0 0 0,1-1-1 0 0,4-9-35 0 0,13-20 0 0 0,-19 33 34 0 0,0-1 1 0 0,0 1 0 0 0,1-1 0 0 0,-1 1 0 0 0,0-1-1 0 0,1 0 1 0 0,-1 1 0 0 0,0-1 0 0 0,1 1-1 0 0,-1-1 1 0 0,1 1 0 0 0,-1 0 0 0 0,0-1 0 0 0,1 1-1 0 0,-1-1 1 0 0,1 1 0 0 0,0 0 0 0 0,-1-1-1 0 0,1 1 1 0 0,-1 0 0 0 0,1 0 0 0 0,-1-1 0 0 0,1 1-1 0 0,0 0 1 0 0,-1 0 0 0 0,1 0 0 0 0,-1 0-1 0 0,1 0 1 0 0,0 0 0 0 0,-1 0 0 0 0,1 0 0 0 0,1 0-1 0 0,40-1-66 0 0,-41 1 66 0 0,1 0-1 0 0,0 0 1 0 0,0 1 0 0 0,0-1 0 0 0,-1 0-1 0 0,1 1 1 0 0,0-1 0 0 0,0 1 0 0 0,-1-1-1 0 0,1 1 1 0 0,-1 0 0 0 0,1 0 0 0 0,0 0-1 0 0,-1 0 1 0 0,1 0 0 0 0,-1 0-1 0 0,0 0 1 0 0,1 0 0 0 0,-1 1 0 0 0,0-1-1 0 0,0 1 1 0 0,0-1 0 0 0,0 0 0 0 0,0 1-1 0 0,0 0 1 0 0,0-1 0 0 0,0 1 0 0 0,0 2-1 0 0,0 0 27 0 0,0 0 0 0 0,0 1 1 0 0,-1-1-1 0 0,1 1 0 0 0,-1-1 0 0 0,0 1 0 0 0,0-1 0 0 0,-1 6 0 0 0,-1-2-1 0 0,1-1 0 0 0,-1 1 0 0 0,0-1-1 0 0,-1 0 1 0 0,0 0 0 0 0,0 0 0 0 0,-1 0 0 0 0,1-1-1 0 0,-2 1 1 0 0,1-1 0 0 0,-9 10 0 0 0,12-15-19 0 0,0 0 0 0 0,0 0 0 0 0,0 0 1 0 0,0 0-1 0 0,-1 0 0 0 0,1 0 0 0 0,0 0 1 0 0,0 0-1 0 0,-1-1 0 0 0,1 1 1 0 0,-1 0-1 0 0,1-1 0 0 0,-1 1 0 0 0,1-1 1 0 0,-1 0-1 0 0,1 1 0 0 0,-1-1 0 0 0,1 0 1 0 0,-1 0-1 0 0,1 0 0 0 0,-1 0 0 0 0,1 0 1 0 0,-1 0-1 0 0,1-1 0 0 0,-1 1 1 0 0,1 0-1 0 0,-1-1 0 0 0,1 1 0 0 0,-1-1 1 0 0,1 1-1 0 0,-1-1 0 0 0,1 0 0 0 0,0 0 1 0 0,0 0-1 0 0,-1 1 0 0 0,1-1 0 0 0,-1-2 1 0 0,-1 1 19 0 0,0-1 0 0 0,0 0 0 0 0,0 0 1 0 0,0-1-1 0 0,1 1 0 0 0,0 0 0 0 0,0-1 0 0 0,0 0 0 0 0,0 1 1 0 0,0-1-1 0 0,1 0 0 0 0,-1 0 0 0 0,1 0 0 0 0,-1-4 1 0 0,2 8-24 0 0,0-4-1 0 0,0 1 0 0 0,-1-1 0 0 0,2 1 0 0 0,-1-1 0 0 0,1-5 0 0 0,11-35-79 0 0,-9 34-13 0 0,8 10-19 0 0,1 0 86 0 0,-1 1 0 0 0,13 2 0 0 0,-21-2 20 0 0,0 0-4 0 0,0 0 0 0 0,0 0 0 0 0,0 0 0 0 0,0 0 0 0 0,0 1 0 0 0,-1-1 0 0 0,1 1-1 0 0,0 0 1 0 0,-1 0 0 0 0,1 0 0 0 0,-1 0 0 0 0,1 0 0 0 0,-1 0 0 0 0,0 1 0 0 0,0-1 0 0 0,0 1 0 0 0,-1 0 0 0 0,4 5 0 0 0,-1-2-16 0 0,-1 0-48 0 0,1 1 0 0 0,-1-1 1 0 0,0 1-1 0 0,0 0 0 0 0,-1 0 1 0 0,0 0-1 0 0,0 0 1 0 0,0 1-1 0 0,-1-1 0 0 0,-1 0 1 0 0,1 1-1 0 0,-2 13 0 0 0,1-19-310 0 0,0-1-1 0 0,0 1 0 0 0,-1-1 1 0 0,1 1-1 0 0,-1-1 0 0 0,1 1 1 0 0,-1-1-1 0 0,0 0 0 0 0,-1 3 1 0 0,-2 4-3522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108 139 599 0 0,'-4'3'344'0'0,"1"0"0"0"0,0 0 0 0 0,-1 0-1 0 0,0 0 1 0 0,0 0 0 0 0,0-1 0 0 0,0 0-1 0 0,0 0 1 0 0,-9 3 0 0 0,12-4-219 0 0,-1-1 0 0 0,1 0 1 0 0,-1 0-1 0 0,0 0 0 0 0,1 0 0 0 0,-1 0 0 0 0,0 0 1 0 0,1 0-1 0 0,-1 0 0 0 0,1-1 0 0 0,-1 1 0 0 0,1-1 1 0 0,-1 1-1 0 0,0-1 0 0 0,1 0 0 0 0,0 1 0 0 0,-1-1 1 0 0,1 0-1 0 0,-1 0 0 0 0,1 0 0 0 0,0 0 0 0 0,0 0 1 0 0,0 0-1 0 0,-1 0 0 0 0,1-1 0 0 0,0 1 0 0 0,0 0 1 0 0,1-1-1 0 0,-1 1 0 0 0,0 0 0 0 0,0-1 1 0 0,0-1-1 0 0,-1-1 110 0 0,1 1-60 0 0,-1 1-1 0 0,1-1 1 0 0,0 0-1 0 0,0-1 1 0 0,0 1 0 0 0,0 0-1 0 0,0 0 1 0 0,1 0-1 0 0,-1-5 1 0 0,0-15 90 0 0,1 17 533 0 0,6-4-734 0 0,-6 10-64 0 0,3-3 1 0 0,-1-1 0 0 0,1 0 0 0 0,-1 1 0 0 0,1 0 0 0 0,0-1 0 0 0,1 1 0 0 0,-1 1 0 0 0,0-1 0 0 0,8-4 0 0 0,-7 6-2 0 0,-1 0 0 0 0,1 0-1 0 0,0 0 1 0 0,-1 1 0 0 0,1-1-1 0 0,0 1 1 0 0,0 0 0 0 0,0 0-1 0 0,-1 1 1 0 0,1-1 0 0 0,6 2-1 0 0,-8-1-10 0 0,0-1 0 0 0,0 1-1 0 0,-1 0 1 0 0,1-1 0 0 0,0 1 0 0 0,0 0-1 0 0,0 0 1 0 0,-1 0 0 0 0,1 0 0 0 0,0 1-1 0 0,-1-1 1 0 0,1 0 0 0 0,-1 1-1 0 0,0-1 1 0 0,1 1 0 0 0,-1-1 0 0 0,0 1-1 0 0,0 0 1 0 0,0-1 0 0 0,0 1-1 0 0,0 0 1 0 0,0 0 0 0 0,-1 0 0 0 0,1 0-1 0 0,-1 0 1 0 0,1 0 0 0 0,-1 0-1 0 0,1 3 1 0 0,-1-5 11 0 0,0 5-10 0 0,1 0 1 0 0,-1 0-1 0 0,0 0 0 0 0,-1 0 1 0 0,1 0-1 0 0,-1-1 1 0 0,0 1-1 0 0,0 0 0 0 0,0 0 1 0 0,-1-1-1 0 0,0 1 0 0 0,1-1 1 0 0,-2 1-1 0 0,1-1 1 0 0,-6 7-1 0 0,7-9 21 0 0,0 0 0 0 0,0-1 0 0 0,0 1 0 0 0,-1-1 0 0 0,1 0 0 0 0,-1 1 0 0 0,1-1-1 0 0,-1 0 1 0 0,0 0 0 0 0,1 0 0 0 0,-1 0 0 0 0,0 0 0 0 0,0 0 0 0 0,0-1 0 0 0,1 1 0 0 0,-1 0 0 0 0,0-1 0 0 0,0 0 0 0 0,0 1 0 0 0,0-1 0 0 0,0 0 0 0 0,0 0-1 0 0,0 0 1 0 0,0 0 0 0 0,0 0 0 0 0,0-1 0 0 0,0 1 0 0 0,0-1 0 0 0,0 1 0 0 0,0-1 0 0 0,1 0 0 0 0,-1 0 0 0 0,0 1 0 0 0,0-1 0 0 0,1 0 0 0 0,-1-1 0 0 0,0 1 0 0 0,1 0-1 0 0,-1 0 1 0 0,-1-3 0 0 0,-1 0 32 0 0,0 0 0 0 0,0 0-1 0 0,1 0 1 0 0,-1-1 0 0 0,1 1 0 0 0,0-1-1 0 0,1 0 1 0 0,-1 0 0 0 0,1 0-1 0 0,0 0 1 0 0,0 0 0 0 0,0 0 0 0 0,-1-9-1 0 0,6 3 10 0 0,8-26-106 0 0,-8 28-38 0 0,9 4-95 0 0,38-14 165 0 0,-50 19 21 0 0,1 0 0 0 0,0-1 0 0 0,-1 1 0 0 0,1-1 0 0 0,0 1 0 0 0,0 0 0 0 0,-1 0 0 0 0,1-1 0 0 0,0 1-1 0 0,0 0 1 0 0,0 0 0 0 0,0 0 0 0 0,-1 0 0 0 0,1 0 0 0 0,0 0 0 0 0,0 0 0 0 0,0 0 0 0 0,-1 0 0 0 0,1 0 0 0 0,0 0 0 0 0,0 1-1 0 0,1 0 1 0 0,28 11-22 0 0,-28-11 25 0 0,-1 0 0 0 0,1 0 1 0 0,0 0-1 0 0,0 1 0 0 0,-1-1 0 0 0,1 0 0 0 0,-1 1 0 0 0,1 0 0 0 0,-1-1 0 0 0,0 1 0 0 0,0 0 0 0 0,1-1 0 0 0,-1 1 0 0 0,0 0 0 0 0,0 0 0 0 0,-1 0 0 0 0,1 0 0 0 0,0 0 1 0 0,-1 0-1 0 0,1 4 0 0 0,0 1 48 0 0,-1-1 0 0 0,0 0 0 0 0,0 1 0 0 0,-2 10 0 0 0,2-12-16 0 0,-1 0-1 0 0,-1 0 0 0 0,1 0 0 0 0,-1-1 0 0 0,0 1 1 0 0,0 0-1 0 0,0-1 0 0 0,-1 1 0 0 0,-4 6 1 0 0,5-9-15 0 0,1 0 0 0 0,0-1 0 0 0,0 1-1 0 0,-1-1 1 0 0,1 0 0 0 0,-1 1 0 0 0,1-1 0 0 0,-1 0 0 0 0,1 0 0 0 0,-1 0 0 0 0,0 0 0 0 0,0 0 0 0 0,1-1 0 0 0,-1 1 0 0 0,0 0 0 0 0,0-1 0 0 0,0 1 0 0 0,0-1 0 0 0,0 0 0 0 0,0 0 0 0 0,0 0 0 0 0,0 0 0 0 0,0 0 0 0 0,0 0 0 0 0,0 0 0 0 0,0 0 0 0 0,-3-2 0 0 0,2 1 28 0 0,-1-1-1 0 0,0 1 1 0 0,0-1 0 0 0,0-1 0 0 0,1 1 0 0 0,-1 0 0 0 0,1-1 0 0 0,0 1 0 0 0,0-1 0 0 0,0 0-1 0 0,0 0 1 0 0,-3-5 0 0 0,2 2-34 0 0,1 1-1 0 0,0-1 0 0 0,0 0 1 0 0,0 0-1 0 0,0-1 0 0 0,1 1 1 0 0,1 0-1 0 0,-3-12 0 0 0,4 16-76 0 0,12-5-519 0 0,39-20 552 0 0,-38 20-69 0 0,-7 11-1 0 0,-2-2 97 0 0,30 21-131 0 0,-30-21 138 0 0,-1 1 1 0 0,0 0-1 0 0,0 0 1 0 0,0 0-1 0 0,0 0 0 0 0,0 1 1 0 0,-1-1-1 0 0,1 1 1 0 0,1 4-1 0 0,-2-4 26 0 0,0 0-1 0 0,-1 0 1 0 0,0 1-1 0 0,0-1 1 0 0,0 0 0 0 0,0 1-1 0 0,-1-1 1 0 0,1 1-1 0 0,-2 7 1 0 0,1-10-18 0 0,0-1 1 0 0,0 0 0 0 0,-1 1-1 0 0,1-1 1 0 0,-1 0-1 0 0,1 1 1 0 0,-1-1-1 0 0,1 0 1 0 0,-1 0-1 0 0,0 1 1 0 0,0-1 0 0 0,1 0-1 0 0,-1 0 1 0 0,0 0-1 0 0,0 0 1 0 0,0 0-1 0 0,0 0 1 0 0,-1 0-1 0 0,1 0 1 0 0,0-1 0 0 0,0 1-1 0 0,0 0 1 0 0,-1-1-1 0 0,1 1 1 0 0,0-1-1 0 0,-1 1 1 0 0,1-1-1 0 0,0 0 1 0 0,-1 1 0 0 0,1-1-1 0 0,-1 0 1 0 0,1 0-1 0 0,0 0 1 0 0,-3 0-1 0 0,-3-1 23 0 0,0 1 0 0 0,0-1 0 0 0,0-1 0 0 0,-13-3 0 0 0,16 4-106 0 0,1 0-1 0 0,-1-1 0 0 0,0 0 0 0 0,1 1 0 0 0,0-1 1 0 0,-1 0-1 0 0,1-1 0 0 0,0 1 0 0 0,0 0 0 0 0,-4-4 1 0 0,7 5-189 0 0,-1 0 0 0 0,1 0 1 0 0,-1 0-1 0 0,1 0 1 0 0,0 1-1 0 0,-1-1 0 0 0,1 0 1 0 0,0 0-1 0 0,0 0 1 0 0,-1 0-1 0 0,1 0 0 0 0,0 0 1 0 0,0 0-1 0 0,0-1 1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0:27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164 160 775 0 0,'-1'1'93'0'0,"0"1"-1"0"0,0-1 1 0 0,0 0-1 0 0,0 1 0 0 0,-1-1 1 0 0,1 0-1 0 0,0 0 0 0 0,0 0 1 0 0,-1 0-1 0 0,1 0 0 0 0,0-1 1 0 0,-1 1-1 0 0,-2 1 1 0 0,-1 1 203 0 0,1-1-32 0 0,-1 0 1 0 0,1 0 0 0 0,0-1-1 0 0,-1 1 1 0 0,0-1 0 0 0,1 0-1 0 0,-1 0 1 0 0,0 0 0 0 0,1-1-1 0 0,-1 1 1 0 0,0-1 0 0 0,0-1-1 0 0,0 1 1 0 0,-5-2 0 0 0,7 2-134 0 0,0-1 1 0 0,1 1-1 0 0,-1-1 1 0 0,1 0-1 0 0,-1 0 1 0 0,1 0-1 0 0,-1 0 1 0 0,1-1-1 0 0,0 1 1 0 0,-1-1 0 0 0,1 1-1 0 0,0-1 1 0 0,0 0-1 0 0,0 0 1 0 0,0 0-1 0 0,1 0 1 0 0,-1 0-1 0 0,0 0 1 0 0,1 0-1 0 0,0 0 1 0 0,-1-1-1 0 0,1 1 1 0 0,0-1-1 0 0,0 1 1 0 0,0-1-1 0 0,0-4 1 0 0,-1 1 61 0 0,1 5-137 0 0,1-1 0 0 0,-1 1 0 0 0,1 0 0 0 0,0-1 0 0 0,0 1 0 0 0,-1 0 0 0 0,1-1 0 0 0,0 1 0 0 0,0-1 0 0 0,0 1 0 0 0,1 0-1 0 0,-1-1 1 0 0,0 1 0 0 0,0 0 0 0 0,1-1 0 0 0,-1 1 0 0 0,2-2 0 0 0,9-36 49 0 0,-8 30 358 0 0,9 4-382 0 0,2 0-47 0 0,27-6-1 0 0,-40 11-33 0 0,1-1 1 0 0,0 1-1 0 0,-1 0 0 0 0,1 0 1 0 0,0 0-1 0 0,-1 0 0 0 0,1 0 1 0 0,0 0-1 0 0,-1 1 0 0 0,1-1 1 0 0,-1 1-1 0 0,1-1 0 0 0,0 1 1 0 0,-1-1-1 0 0,1 1 1 0 0,-1 0-1 0 0,0 0 0 0 0,1 0 1 0 0,-1 0-1 0 0,1 0 0 0 0,-1 0 1 0 0,0 0-1 0 0,0 0 0 0 0,0 0 1 0 0,0 1-1 0 0,0-1 0 0 0,0 0 1 0 0,0 1-1 0 0,0-1 0 0 0,0 1 1 0 0,-1-1-1 0 0,1 1 0 0 0,0-1 1 0 0,-1 1-1 0 0,0 0 0 0 0,1-1 1 0 0,-1 4-1 0 0,1 1 15 0 0,0 1-1 0 0,-1-1 1 0 0,0 1 0 0 0,0-1 0 0 0,0 1-1 0 0,-1-1 1 0 0,-2 11 0 0 0,1-13 5 0 0,1 1 1 0 0,0-1-1 0 0,-1 0 1 0 0,0 1 0 0 0,0-1-1 0 0,0 0 1 0 0,-1 0 0 0 0,1 0-1 0 0,-6 6 1 0 0,6-9-11 0 0,1 0 0 0 0,0 0-1 0 0,0 0 1 0 0,-1 0 0 0 0,1 0 0 0 0,-1 0 0 0 0,1-1 0 0 0,-1 1 0 0 0,1-1 0 0 0,-1 1 0 0 0,1-1-1 0 0,-1 1 1 0 0,1-1 0 0 0,-1 0 0 0 0,1 0 0 0 0,-1 0 0 0 0,0 0 0 0 0,1 0 0 0 0,-1 0 0 0 0,1 0-1 0 0,-1 0 1 0 0,0-1 0 0 0,1 1 0 0 0,-1-1 0 0 0,1 1 0 0 0,-1-1 0 0 0,1 0 0 0 0,-1 1 0 0 0,1-1 0 0 0,0 0-1 0 0,-2-1 1 0 0,-2-2 0 0 0,0 0 0 0 0,0 0 0 0 0,0-1 0 0 0,1 0 0 0 0,0 1 0 0 0,0-1 0 0 0,0-1-1 0 0,1 1 1 0 0,-1 0 0 0 0,1-1 0 0 0,0 0 0 0 0,1 0 0 0 0,0 0 0 0 0,0 0 0 0 0,0 0 0 0 0,0 0 0 0 0,1 0-1 0 0,-1-13 1 0 0,14 11-58 0 0,-12 8 48 0 0,8-5-2 0 0,0 0 0 0 0,0 1-1 0 0,0 0 1 0 0,14-4-1 0 0,-18 7 3 0 0,-1 0 0 0 0,1 1 0 0 0,-1 0 0 0 0,1-1 0 0 0,-1 2 0 0 0,1-1 0 0 0,-1 0 0 0 0,1 1 0 0 0,-1-1 0 0 0,0 1 0 0 0,1 0 0 0 0,4 2 0 0 0,-6-2 0 0 0,0 0 0 0 0,0 0 0 0 0,1 0 0 0 0,-1 0 0 0 0,-1 0 0 0 0,1 0 0 0 0,0 1 0 0 0,0-1 0 0 0,0 1 0 0 0,-1-1 0 0 0,1 1 0 0 0,-1 0 0 0 0,1 0 0 0 0,-1 0 0 0 0,0-1 0 0 0,1 1 0 0 0,-1 1 0 0 0,0-1 0 0 0,1 3 0 0 0,-1-2 0 0 0,-1 1 0 0 0,1-1 0 0 0,-1 1 0 0 0,0-1 0 0 0,0 1 0 0 0,0-1 0 0 0,0 0 0 0 0,-1 1 0 0 0,1-1 0 0 0,-1 1 0 0 0,-2 5 0 0 0,1-5 8 0 0,0 1-1 0 0,0-1 0 0 0,0 1 1 0 0,0-1-1 0 0,-1 0 1 0 0,0 0-1 0 0,0 0 0 0 0,0 0 1 0 0,0-1-1 0 0,0 1 1 0 0,-1-1-1 0 0,-5 4 0 0 0,7-6-4 0 0,1 0 0 0 0,-1 0 0 0 0,1 0-1 0 0,-1 0 1 0 0,0 0 0 0 0,0-1 0 0 0,1 1-1 0 0,-1 0 1 0 0,0-1 0 0 0,0 0-1 0 0,0 1 1 0 0,0-1 0 0 0,0 0 0 0 0,0 0-1 0 0,1 0 1 0 0,-1 0 0 0 0,0-1 0 0 0,0 1-1 0 0,0 0 1 0 0,0-1 0 0 0,0 1 0 0 0,1-1-1 0 0,-1 0 1 0 0,0 1 0 0 0,1-1 0 0 0,-1 0-1 0 0,0 0 1 0 0,1 0 0 0 0,-1 0 0 0 0,1-1-1 0 0,-1 1 1 0 0,1 0 0 0 0,0-1 0 0 0,-2-1-1 0 0,-1-1 4 0 0,1 0 0 0 0,0 0 0 0 0,0-1 0 0 0,0 1-1 0 0,1-1 1 0 0,-1 1 0 0 0,1-1 0 0 0,0 0 0 0 0,0 0-1 0 0,-1-7 1 0 0,1-8-6 0 0,3 16 2 0 0,-1 0-1 0 0,1 0 0 0 0,-1 1 0 0 0,1-1 0 0 0,0 0 1 0 0,0 0-1 0 0,1 1 0 0 0,-1-1 0 0 0,1 1 0 0 0,3-6 1 0 0,0 3 5 0 0,0 1 1 0 0,0-1-1 0 0,0 1 1 0 0,1 0 0 0 0,0 0-1 0 0,7-4 1 0 0,-13 9-4 0 0,1-1-1 0 0,-1 1 1 0 0,1 0-1 0 0,0-1 1 0 0,-1 1 0 0 0,1 0-1 0 0,0-1 1 0 0,-1 1-1 0 0,1 0 1 0 0,0-1-1 0 0,-1 1 1 0 0,1 0 0 0 0,0 0-1 0 0,0 0 1 0 0,-1 0-1 0 0,1 0 1 0 0,0 0 0 0 0,0 0-1 0 0,-1 0 1 0 0,1 0-1 0 0,0 0 1 0 0,-1 0 0 0 0,1 1-1 0 0,0-1 1 0 0,0 0-1 0 0,-1 0 1 0 0,1 1 0 0 0,0-1-1 0 0,-1 0 1 0 0,1 1-1 0 0,-1-1 1 0 0,1 1 0 0 0,-1-1-1 0 0,2 2 1 0 0,-1-1 23 0 0,0 1-1 0 0,0 0 1 0 0,0 0 0 0 0,0 0 0 0 0,0 0-1 0 0,0 0 1 0 0,0 3 0 0 0,0-4-10 0 0,0 6 18 0 0,1 0 1 0 0,-1-1-1 0 0,-1 1 0 0 0,1 0 0 0 0,-1-1 0 0 0,-1 1 0 0 0,1 0 1 0 0,-1-1-1 0 0,0 1 0 0 0,0-1 0 0 0,-1 1 0 0 0,0-1 0 0 0,0 1 1 0 0,-1-1-1 0 0,-4 8 0 0 0,3-10-857 0 0,5-10-3413 0 0,0 1 449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2:47.2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24 431 0 0,'-3'16'748'0'0,"1"-6"-258"0"0,2-9-423 0 0,0 0 0 0 0,-1 0 1 0 0,1 0-1 0 0,0 1 0 0 0,1-1 1 0 0,-1 0-1 0 0,0 0 0 0 0,0 0 1 0 0,0 0-1 0 0,1 0 0 0 0,-1 0 0 0 0,0 0 1 0 0,1 0-1 0 0,-1 0 0 0 0,1 0 1 0 0,-1 0-1 0 0,1 0 0 0 0,0 0 1 0 0,-1-1-1 0 0,2 2 805 0 0,8 1-785 0 0,28 8-6 0 0,-28-8 399 0 0,3-4-400 0 0,40-1 0 0 0,-40 1 336 0 0,-1-3-328 0 0,35-15 0 0 0,-35 15 360 0 0,0-2-352 0 0,36-16 0 0 0,-36 16 320 0 0,2 3-336 0 0,39-11 0 0 0,-40 11 336 0 0,38 1-355 0 0,-20 0 166 0 0,-19 3-163 0 0,37 4 0 0 0,-26 0-10 0 0,27 11-44 0 0,-10 3 1 0 0,-28-10 32 0 0,10 12-33 0 0,-7 0-10 0 0,-3-2 12 0 0,-1 2 36 0 0,-2 0-32 0 0,0 0 0 0 0,8 35-1 0 0,-15-47-11 0 0,0 1-1 0 0,0-1 0 0 0,-1 1 0 0 0,-1 0 0 0 0,0-1 1 0 0,0 1-1 0 0,-1-1 0 0 0,-3 18 0 0 0,2-18 16 0 0,-1 1 0 0 0,0-1 0 0 0,-1 0 0 0 0,0 0 0 0 0,0 0 0 0 0,-1-1-1 0 0,0 0 1 0 0,0 1 0 0 0,-1-2 0 0 0,-1 1 0 0 0,1-1 0 0 0,-1 0 0 0 0,-9 8-1 0 0,1-5 110 0 0,-28 16 0 0 0,26-16-10 0 0,-18 13 0 0 0,27-17-85 0 0,1 1 0 0 0,0 0 0 0 0,0 0 0 0 0,1 1 0 0 0,-10 14 0 0 0,9-13-27 0 0,2-2 4 0 0,3-5-3 0 0,0 0 0 0 0,1 0 0 0 0,-1 0 0 0 0,1 0 1 0 0,0 1-1 0 0,-1-1 0 0 0,1 0 0 0 0,0 0 0 0 0,1 1 0 0 0,-1-1 1 0 0,0 1-1 0 0,1-1 0 0 0,-1 1 0 0 0,1-1 0 0 0,-1 4 0 0 0,2-5 6 0 0,0 0 0 0 0,0 1 0 0 0,0-1 0 0 0,0 0-1 0 0,0 1 1 0 0,0-1 0 0 0,0 0 0 0 0,0 0 0 0 0,0 0 0 0 0,0 0-1 0 0,1 0 1 0 0,1 1 0 0 0,-2-2 104 0 0,5 4-63 0 0,16 12-33 0 0,-17-12 32 0 0,3 0 1 0 0,30 14-44 0 0,9 4 2 0 0,-18-1 50 0 0,-27-20-55 0 0,0 1 0 0 0,0-1 1 0 0,0 1-1 0 0,0 0 0 0 0,-1 0 1 0 0,1 0-1 0 0,-1 0 0 0 0,1 0 1 0 0,-1 0-1 0 0,1 0 0 0 0,-1 1 1 0 0,0-1-1 0 0,1 4 0 0 0,7 15 93 0 0,-7-16-77 0 0,-1-1 0 0 0,1 1-1 0 0,-1-1 1 0 0,0 1 0 0 0,0 0-1 0 0,-1 0 1 0 0,0 0 0 0 0,1 0-1 0 0,-2-1 1 0 0,0 7 0 0 0,0 0 34 0 0,-1 0 1 0 0,0 0-1 0 0,-1 0 1 0 0,0 0-1 0 0,-1-1 1 0 0,0 1-1 0 0,-1-1 1 0 0,0 0 0 0 0,0 0-1 0 0,-1-1 1 0 0,-1 1-1 0 0,-10 11 1 0 0,14-18-33 0 0,0 0 0 0 0,1 0 0 0 0,-1 0 0 0 0,1 1 0 0 0,-1-1 0 0 0,1 0 0 0 0,0 1 0 0 0,1 0 0 0 0,-1-1 1 0 0,1 1-1 0 0,-1 0 0 0 0,1 0 0 0 0,0 0 0 0 0,0 0 0 0 0,0 6 0 0 0,1-10-101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2:49.0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40 1 431 0 0,'-6'4'442'0'0,"0"0"-1"0"0,1 0 0 0 0,-1 1 0 0 0,-6 7 0 0 0,8-8-337 0 0,3-4 211 0 0,18 2 958 0 0,40 0-1067 0 0,-43-2 236 0 0,-2 2-204 0 0,35 5 2 0 0,-35-5 199 0 0,-1 1-246 0 0,35 11-1 0 0,-35-11 344 0 0,2 2-368 0 0,38 12-2 0 0,-39-13 276 0 0,2-1-300 0 0,2-1-92 0 0,34 8 417 0 0,-36-9-326 0 0,43 3 3 0 0,-43-3 280 0 0,-1 0-288 0 0,38 4 0 0 0,-39-4 368 0 0,-1 3-389 0 0,31 12-23 0 0,-31-12 69 0 0,-5 2-81 0 0,18 19 0 0 0,-15-14-2 0 0,2 12-6 0 0,-3 3 72 0 0,-6-18-127 0 0,1 1 0 0 0,-2-1 0 0 0,1 1 0 0 0,-1-1 1 0 0,-1 1-1 0 0,1 0 0 0 0,-1-1 0 0 0,-2 13 0 0 0,0-6 29 0 0,1-6-40 0 0,0 1 0 0 0,-1-1 0 0 0,-1 0-1 0 0,0 0 1 0 0,0 0 0 0 0,0 0 0 0 0,-1 0 0 0 0,0-1 0 0 0,-1 0 0 0 0,0 1 0 0 0,0-2 0 0 0,-1 1 0 0 0,0-1 0 0 0,0 0 0 0 0,-1 0 0 0 0,0 0 0 0 0,0-1 0 0 0,-1 0 0 0 0,1-1 0 0 0,-1 1 0 0 0,-1-1 0 0 0,1-1-1 0 0,-1 0 1 0 0,1 0 0 0 0,-10 2 0 0 0,-92 34-6 0 0,88-31-12 0 0,0 2 0 0 0,1 0 0 0 0,0 2 0 0 0,1 0 0 0 0,-19 17 0 0 0,-86 84-60 0 0,109-98 72 0 0,-25 33 0 0 0,37-44 0 0 0,1 0 0 0 0,0 0 0 0 0,0 0 0 0 0,0 1 0 0 0,1-1 0 0 0,-1 1 0 0 0,1-1 0 0 0,1 1 0 0 0,-1 0 0 0 0,1 0 0 0 0,0 0 0 0 0,0 6 0 0 0,1-9 0 0 0,1 1 0 0 0,-1-1-1 0 0,1 0 1 0 0,0 0 0 0 0,0 0-1 0 0,0 0 1 0 0,1 0 0 0 0,-1 0-1 0 0,1 0 1 0 0,-1-1 0 0 0,1 1 0 0 0,0 0-1 0 0,4 3 1 0 0,-2 0-9 0 0,-3-5-58 0 0,9 4 1 0 0,29 13 63 0 0,-36-16 9 0 0,0-1 0 0 0,-1 0 0 0 0,1 0 0 0 0,0 0 0 0 0,-1-1 1 0 0,5 2-1 0 0,42 7 15 0 0,-37-6 32 0 0,-1-1 1 0 0,2 0-46 0 0,40 7 60 0 0,-9 1 4 0 0,21 7 17 0 0,-54-14-33 0 0,1 1 24 0 0,35 12 9 0 0,14 6 58 0 0,-51-18 46 0 0,-3 0-139 0 0,21 14-28 0 0,-26-18-17 0 0,-1 1 1 0 0,1 0-1 0 0,-1-1 0 0 0,1 1 0 0 0,-1 0 0 0 0,0 0 0 0 0,0 0 0 0 0,1 0 0 0 0,-1 0 0 0 0,0 0 0 0 0,0 0 0 0 0,0 1 0 0 0,0-1 1 0 0,0 0-1 0 0,1 3 0 0 0,0 0 20 0 0,1 0 60 0 0,-1 0-1 0 0,2-1-57 0 0,11 28 210 0 0,-11-24-145 0 0,4 7 0 0 0,-5-7-16 0 0,1 4-64 0 0,4 30 108 0 0,-4-21-100 0 0,-2 0 0 0 0,0 0 0 0 0,-1 0-1 0 0,-3 27 1 0 0,1 0-3 0 0,0-42 11 0 0,0 0-1 0 0,0 0 0 0 0,-1 0 1 0 0,1 0-1 0 0,-1 0 1 0 0,-1 0-1 0 0,1 0 0 0 0,0 0 1 0 0,-1-1-1 0 0,0 1 1 0 0,-5 4-1 0 0,-10 20 96 0 0,11-14-116 0 0,0-3 20 0 0,-8 24-1 0 0,14-32-87 0 0,-1-1 0 0 0,1 1-1 0 0,-1-1 1 0 0,1 0 0 0 0,-5 6-1 0 0,6-9-70 0 0,-2-6-3139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2:50.9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0 287 0 0,'-12'26'1012'0'0,"10"-24"-870"0"0,1 0 1 0 0,0-1-1 0 0,0 1 1 0 0,0 0-1 0 0,0 0 1 0 0,0 0-1 0 0,1 0 1 0 0,-1 0-1 0 0,0 0 1 0 0,1 0-1 0 0,0 0 1 0 0,-1 0-1 0 0,1 0 1 0 0,0 0-1 0 0,0 0 0 0 0,0 0 1 0 0,1 4-1 0 0,-1-5 244 0 0,2 1-519 0 0,14 0 2983 0 0,34 5-2593 0 0,-37-6 469 0 0,-1 0-524 0 0,38 4-2 0 0,-38-3 142 0 0,-2 1-212 0 0,3 0-82 0 0,-3 0 94 0 0,1 1-1 0 0,17 8 0 0 0,-15-8-104 0 0,-5-1 15 0 0,-1 0-1 0 0,1 0 1 0 0,-1 0-1 0 0,12 8 1 0 0,10 6 29 0 0,-21-12-1 0 0,-1-1 6 0 0,20 15 22 0 0,-20-14 10 0 0,-1 0 2 0 0,2 0-78 0 0,22 19 244 0 0,-8-4-182 0 0,-16-15 4 0 0,-2 0 16 0 0,0-1-109 0 0,16 19 408 0 0,25 36 1 0 0,-6 11 120 0 0,-24-41-300 0 0,2 0 1 0 0,20 26-1 0 0,-35-51-234 0 0,-1-2-10 0 0,12 14 161 0 0,6 4-95 0 0,10 13 78 0 0,-27-31-69 0 0,1 2-16 0 0,3 2-56 0 0,0 0 18 0 0,0 0-1 0 0,-1 0 1 0 0,0 0 0 0 0,0 1 0 0 0,4 8 0 0 0,1 2 1 0 0,-8-13 37 0 0,3 2-4 0 0,2-1-46 0 0,-4-3 0 0 0,-1 0 0 0 0,1 0 0 0 0,-1 1 0 0 0,0-1 0 0 0,1 1 0 0 0,-1-1 0 0 0,0 1 0 0 0,2 4 0 0 0,21 36 150 0 0,-17-27-110 0 0,0 0-1 0 0,-1 1 1 0 0,-1 0-1 0 0,-1 0 1 0 0,0 1-1 0 0,2 18 1 0 0,-6-28-23 0 0,20 142 65 0 0,-18-96-97 0 0,-7 79 0 0 0,-10 45-54 0 0,-1-72 8 0 0,2-15-40 0 0,2-29 92 0 0,0 4 0 0 0,0-1 0 0 0,0-28 0 0 0,9-26 6 0 0,-1 0 1 0 0,0-1-1 0 0,-1 1 0 0 0,1-1 0 0 0,-7 10 0 0 0,4-6-24 0 0,-8 22-1 0 0,8-11 22 0 0,4-16 6 0 0,0-1 0 0 0,0 0 0 0 0,0 0-1 0 0,-1-1 1 0 0,-1 1 0 0 0,-6 12-1 0 0,-12 16 218 0 0,-24 56 0 0 0,19-37 40 0 0,18-37-711 0 0,1 1 1 0 0,-10 34-1 0 0,18-47 229 0 0,2-39-9192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2:53.8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1 287 0 0,'-18'15'931'0'0,"15"-14"-743"0"0,1 1 0 0 0,-1 0 0 0 0,1 1 0 0 0,-1-1 0 0 0,1 0-1 0 0,-3 5 1 0 0,4-5-116 0 0,0-1-1 0 0,1 0 0 0 0,-1 1 0 0 0,0-1 0 0 0,1 1 1 0 0,0 0-1 0 0,-1-1 0 0 0,1 1 0 0 0,0-1 1 0 0,0 1-1 0 0,0 0 0 0 0,0-1 0 0 0,0 1 1 0 0,0-1-1 0 0,1 1 0 0 0,-1-1 0 0 0,1 4 0 0 0,2 5 123 0 0,1 6 49 0 0,1 1 0 0 0,1-1 0 0 0,0 0 0 0 0,15 25-1 0 0,1-9-26 0 0,41 46-1 0 0,-31-41-59 0 0,-7-15 33 0 0,-20-18-122 0 0,1 1 0 0 0,-1-1-1 0 0,6 8 1 0 0,-7-8-38 0 0,0 1 0 0 0,0 0 0 0 0,1-1 1 0 0,-1 0-1 0 0,1 0 0 0 0,0 0 0 0 0,0-1 0 0 0,1 1 0 0 0,-1-1 0 0 0,1 0 1 0 0,0-1-1 0 0,0 0 0 0 0,6 3 0 0 0,21 7 151 0 0,-19-6-103 0 0,6 1 631 0 0,-6-8-630 0 0,2-1-54 0 0,-3 0 11 0 0,1 1 1 0 0,14 0-1 0 0,-27 1 612 0 0,11-6-567 0 0,36-15-8 0 0,-36 16 121 0 0,-1-2-139 0 0,32-20-44 0 0,-40 26 12 0 0,-1-1-1 0 0,0 1 1 0 0,0-1-1 0 0,0 1 0 0 0,0-1 1 0 0,0 0-1 0 0,0 0 1 0 0,0 0-1 0 0,-1 0 0 0 0,1 0 1 0 0,-1 0-1 0 0,1 0 1 0 0,-1-1-1 0 0,0 1 0 0 0,0-1 1 0 0,0 1-1 0 0,0 0 1 0 0,0-1-1 0 0,0-4 0 0 0,2-4 59 0 0,-3 10 276 0 0,11-6-302 0 0,33-21-44 0 0,-43 27-5 0 0,1-1 0 0 0,-1 1 0 0 0,1 0 0 0 0,0 1 0 0 0,-1-1 0 0 0,1 0 0 0 0,0 0 0 0 0,0 1 0 0 0,-1-1 0 0 0,1 1 0 0 0,0-1 0 0 0,0 1 0 0 0,0 0 0 0 0,0 0-1 0 0,0 0 1 0 0,0 0 0 0 0,-1 0 0 0 0,1 0 0 0 0,0 0 0 0 0,0 1 0 0 0,3 0 0 0 0,7 2 22 0 0,-7-3-81 0 0,9 0 86 0 0,-14 0-95 0 0,1 0 1 0 0,-1 0-1 0 0,0 0 0 0 0,1 0 0 0 0,-1 0 1 0 0,0 0-1 0 0,0 0 0 0 0,1 0 1 0 0,-1 0-1 0 0,0 0 0 0 0,1 0 0 0 0,-1 0 1 0 0,0-1-1 0 0,0 1 0 0 0,1 0 0 0 0,-1 0 1 0 0,0 0-1 0 0,0 0 0 0 0,1 0 1 0 0,-1-1-1 0 0,0 1 0 0 0,0 0 0 0 0,0 0 1 0 0,1 0-1 0 0,-1-1 0 0 0,0 1 0 0 0,0 0 1 0 0,0-1-1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55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11 287 0 0,'0'0'0'0'0,"-7"-6"1304"0"0,-3 3-312 0 0,1 1 640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2:55.0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1 569 599 0 0,'0'0'191'0'0,"9"-17"938"0"0,14-28-81 0 0,-22 44-385 0 0,6-8-510 0 0,83-109 1767 0 0,-83 109-1432 0 0,0 0-384 0 0,21-28-4 0 0,-21 28 128 0 0,0 0-157 0 0,20-24-6 0 0,-20 25 63 0 0,3-1-74 0 0,30-24-33 0 0,-30 25 160 0 0,1-1-117 0 0,35-26 0 0 0,-35 27 128 0 0,2 0-128 0 0,38-21 0 0 0,-39 21 144 0 0,2 2-130 0 0,40-19-12 0 0,-40 19 422 0 0,-1 0-416 0 0,58-28 76 0 0,-70 33 323 0 0,13-6-412 0 0,43-19-49 0 0,-54 24-8 0 0,-1 1-1 0 0,1 0 0 0 0,-1 0 1 0 0,1 1-1 0 0,0-1 1 0 0,3 0-1 0 0,4 4 28 0 0,-5-1-4 0 0,41 17 222 0 0,-12-4-56 0 0,27 7-117 0 0,-26-4-307 0 0,-29-13-569 0 0,-5-10-2707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2:55.9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88 599 0 0,'-1'1'116'0'0,"0"0"-1"0"0,0 1 1 0 0,-1-1-1 0 0,1 0 1 0 0,0 0-1 0 0,0 1 0 0 0,0-1 1 0 0,0 0-1 0 0,1 1 1 0 0,-1-1-1 0 0,0 1 1 0 0,0-1-1 0 0,1 1 0 0 0,-1-1 1 0 0,1 1-1 0 0,0 0 1 0 0,-1-1-1 0 0,1 1 1 0 0,0 0-1 0 0,0-1 0 0 0,0 1 1 0 0,0 0-1 0 0,1 2 1 0 0,0-2 7 0 0,0 0 0 0 0,0 0 0 0 0,0 0 0 0 0,0 0 0 0 0,1 0 0 0 0,-1-1 0 0 0,0 1 0 0 0,1-1 0 0 0,0 1 0 0 0,-1-1 0 0 0,1 0 0 0 0,0 1 0 0 0,0-1 0 0 0,0 0 0 0 0,0 0 0 0 0,3 1 0 0 0,0 1 77 0 0,-3-2-85 0 0,-1 0-1 0 0,1 0 1 0 0,0-1 0 0 0,-1 1 0 0 0,1-1 0 0 0,0 1 0 0 0,-1-1 0 0 0,1 1-1 0 0,0-1 1 0 0,0 0 0 0 0,-1 0 0 0 0,1 0 0 0 0,3 0 0 0 0,13 1-51 0 0,49 2 298 0 0,-65-3 16 0 0,14-1-284 0 0,47-2 2 0 0,-48 2 184 0 0,-1 0-192 0 0,40 0 0 0 0,-40 1-4 0 0,-1-1-16 0 0,41-4 2 0 0,-41 3 86 0 0,0-1-98 0 0,40-9-35 0 0,-39 9 182 0 0,-3-5-138 0 0,33-21-40 0 0,-33 21 110 0 0,-1 0-72 0 0,48-41 53 0 0,-56 46-100 0 0,1 1 1 0 0,0 0 0 0 0,0 0-1 0 0,0 1 1 0 0,0-1 0 0 0,1 1-1 0 0,5-3 1 0 0,-8 4 34 0 0,13-2 11 0 0,42-7-10 0 0,-48 8-27 0 0,0 0 0 0 0,0 1 1 0 0,0-1-1 0 0,15 3 0 0 0,-2-1 117 0 0,25-3-510 0 0,-45 2 142 0 0,-3 2-1328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15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1 143 0 0,'-3'10'2148'0'0,"3"-9"-1950"0"0,6 25 656 0 0,-4-18-711 0 0,1 1 0 0 0,0-1 0 0 0,7 13 0 0 0,-7-15 79 0 0,-1-2-163 0 0,-1 0-1 0 0,1 0 1 0 0,0-1-1 0 0,0 1 1 0 0,1-1-1 0 0,-1 0 1 0 0,1 0-1 0 0,0 1 1 0 0,4 3-1 0 0,-4-4-20 0 0,0 0 0 0 0,0 1 0 0 0,0 0 0 0 0,0 0 0 0 0,-1 0 0 0 0,1 0-1 0 0,-1 0 1 0 0,2 5 0 0 0,-1-2-16 0 0,-1-1 12 0 0,0-1-1 0 0,0 1 1 0 0,2 10 0 0 0,3 10 49 0 0,-6-22-65 0 0,1 0-1 0 0,-1 0 1 0 0,0 0-1 0 0,0 0 1 0 0,0 0-1 0 0,-1 0 0 0 0,1 1 1 0 0,-1-1-1 0 0,0 0 1 0 0,0 0-1 0 0,-1 0 0 0 0,1 1 1 0 0,-1-1-1 0 0,-1 5 1 0 0,-13 39 334 0 0,9-25-216 0 0,5-16-68 0 0,-1 0 1 0 0,0 0 0 0 0,-1 0-1 0 0,1-1 1 0 0,-1 1-1 0 0,-1-1 1 0 0,1 1 0 0 0,-1-1-1 0 0,0 0 1 0 0,-9 9-1 0 0,7-7-23 0 0,0-1 0 0 0,1 0-1 0 0,-1 1 1 0 0,2 0 0 0 0,-6 12-1 0 0,5-10-21 0 0,-1 0 0 0 0,-11 16-1 0 0,-12 7 356 0 0,-61 52 0 0 0,71-69-231 0 0,-42 25-1 0 0,44-32-104 0 0,1 2 0 0 0,0 1 0 0 0,0 0 0 0 0,-16 17 0 0 0,-2 6 0 0 0,16-17-7 0 0,0 1 0 0 0,2 1 0 0 0,-15 22-1 0 0,18-22-40 0 0,6-10-7 0 0,0 0 0 0 0,1 1 0 0 0,0 0-1 0 0,1 1 1 0 0,-5 15 0 0 0,8-21-4 0 0,1 1 0 0 0,-1-1 0 0 0,1 1 0 0 0,1 0 0 0 0,-1 0 0 0 0,1 0 0 0 0,0-1 0 0 0,2 11 0 0 0,-1-13 10 0 0,-1-1-1 0 0,1 0 1 0 0,0 0 0 0 0,0 0-1 0 0,1 0 1 0 0,-1 0-1 0 0,1 0 1 0 0,-1 0-1 0 0,1-1 1 0 0,0 1 0 0 0,0 0-1 0 0,0-1 1 0 0,0 0-1 0 0,0 1 1 0 0,1-1-1 0 0,-1 0 1 0 0,1 0 0 0 0,-1 0-1 0 0,6 2 1 0 0,6 3-43 0 0,0-1 0 0 0,0-1 0 0 0,25 6 0 0 0,-32-9 39 0 0,1 0-1 0 0,-1-1 0 0 0,1-1 0 0 0,-1 1 0 0 0,1-1 1 0 0,0-1-1 0 0,-1 1 0 0 0,1-1 0 0 0,8-3 0 0 0,0-2 12 0 0,0-1 0 0 0,0 0 0 0 0,-1-2 0 0 0,17-11 0 0 0,-23 14 0 0 0,1-1 0 0 0,0 0 0 0 0,-1 0 0 0 0,0-1 0 0 0,0-1 0 0 0,-1 1 0 0 0,0-1 0 0 0,0-1 0 0 0,-1 1 0 0 0,0-1 0 0 0,5-11 0 0 0,-1-2 135 0 0,2 2 0 0 0,28-39-1 0 0,-34 49-120 0 0,-6 9-12 0 0,0 0 0 0 0,0 0 0 0 0,0 1 0 0 0,0-1 0 0 0,0 0 0 0 0,0 1 0 0 0,0-1 0 0 0,0 1 0 0 0,1-1 0 0 0,-1 1 0 0 0,1 0 0 0 0,-1 0-1 0 0,1 0 1 0 0,-1-1 0 0 0,1 1 0 0 0,0 1 0 0 0,-1-1 0 0 0,1 0 0 0 0,0 0 0 0 0,3 0 0 0 0,-5 2-79 0 0,1 0 0 0 0,-1 0 0 0 0,1 0 0 0 0,-1 0 0 0 0,0 0 1 0 0,1 0-1 0 0,-1 0 0 0 0,0 0 0 0 0,0 0 0 0 0,0 0 0 0 0,0 0 0 0 0,0 2 0 0 0,0 2-534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17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1087 647 0 0,'0'2'22'0'0,"2"0"103"0"0,0 0-1 0 0,0-1 1 0 0,1 1 0 0 0,-1-1 0 0 0,1 1-1 0 0,5 1 1 0 0,-2-3 8 0 0,1 0-1 0 0,0 0 1 0 0,0 0-1 0 0,0-1 0 0 0,-1 0 1 0 0,1-1-1 0 0,12-3 1 0 0,2-1 152 0 0,59-12 331 0 0,-72 16-577 0 0,-1 0-1 0 0,1-1 0 0 0,-1 0 0 0 0,0 0 0 0 0,0-1 1 0 0,-1 0-1 0 0,1 0 0 0 0,-1 0 0 0 0,0-1 0 0 0,0 0 0 0 0,0 0 1 0 0,5-7-1 0 0,6-5 81 0 0,86-80 460 0 0,-6-17 32 0 0,-80 90-353 0 0,-1-1 0 0 0,21-46 1 0 0,-24 43-7 0 0,2 0 1 0 0,23-32 0 0 0,34-50 240 0 0,-42 71-429 0 0,1-1 64 0 0,-20 26-152 0 0,1 1-1 0 0,14-13 1 0 0,15-17 25 0 0,-26 24 15 0 0,-2 2 24 0 0,1 1 0 0 0,20-18 0 0 0,-13 15-40 0 0,2 2 0 0 0,48-30 0 0 0,-57 39 0 0 0,1 0 0 0 0,0 1 0 0 0,1 1 0 0 0,22-6 0 0 0,53-12 0 0 0,-82 20 12 0 0,7-1 47 0 0,44-9-4 0 0,-54 13-36 0 0,0-1 0 0 0,0 1 0 0 0,0 0 0 0 0,1 1 1 0 0,-1-1-1 0 0,11 2 0 0 0,-4-1 5 0 0,-11 0 172 0 0,13 0-142 0 0,5-1-47 0 0,-6 1-6 0 0,0-1 0 0 0,23 4 0 0 0,-30-2 24 0 0,1 0-1 0 0,-1 1 1 0 0,0 0 0 0 0,0 0-1 0 0,1 1 1 0 0,-2-1-1 0 0,1 2 1 0 0,0-1-1 0 0,-1 1 1 0 0,1 0-1 0 0,10 10 1 0 0,-7-5 72 0 0,-1 1-1 0 0,0 0 0 0 0,-1 0 1 0 0,14 22-1 0 0,-2-1-9 0 0,-15-25-61 0 0,-1 1-1 0 0,0-1 1 0 0,0 1-1 0 0,-1 0 1 0 0,1 1-1 0 0,-2-1 0 0 0,1 1 1 0 0,-1-1-1 0 0,0 1 1 0 0,0 0-1 0 0,-1-1 1 0 0,0 16-1 0 0,-1-8 39 0 0,1-7-24 0 0,-1 0 0 0 0,0 1 0 0 0,0-1 0 0 0,-1 0 0 0 0,0 0 0 0 0,0 0 0 0 0,-1 0 0 0 0,0-1 0 0 0,-1 1 0 0 0,0 0 0 0 0,-3 7 0 0 0,-32 45 234 0 0,-3-2 0 0 0,-90 100-1 0 0,-2-16-273 0 0,125-132 0 0 0,0-1 0 0 0,-1-1 0 0 0,0 0 0 0 0,0 0 0 0 0,0-1 0 0 0,-1 0 0 0 0,-1-1 0 0 0,1 0 0 0 0,-1 0 0 0 0,0-1 0 0 0,-13 4 0 0 0,2-2 8 0 0,-1 2 0 0 0,1 0 0 0 0,0 1 0 0 0,1 1 0 0 0,0 1 0 0 0,1 1 0 0 0,-30 26 0 0 0,-65 47-8 0 0,70-50 64 0 0,16-19-275 0 0,23-15 162 0 0,1 1 1 0 0,0 0-1 0 0,0 0 0 0 0,0 1 0 0 0,-7 5 0 0 0,-10 12 213 0 0,-1-1-1 0 0,-35 22 1 0 0,25-23-138 0 0,25-15-22 0 0,0 0 1 0 0,0 1 0 0 0,1 0-1 0 0,-1 0 1 0 0,-6 7-1 0 0,4-1-14 0 0,0-1-1 0 0,0 2 0 0 0,1-1 1 0 0,1 1-1 0 0,-12 21 0 0 0,18-25-1 0 0,0-1 0 0 0,0 0 0 0 0,1 1 0 0 0,0-1-1 0 0,0 1 1 0 0,1-1 0 0 0,-1 1 0 0 0,3 14 0 0 0,-1 2-7 0 0,0-11-12 0 0,0-1 0 0 0,1 1 1 0 0,7 22-1 0 0,-5-19 18 0 0,-3-10-147 0 0,1 0 0 0 0,0 0 0 0 0,0-1 0 0 0,0 1 0 0 0,1-1 0 0 0,0 1 0 0 0,0-1 0 0 0,0 0 0 0 0,7 8 0 0 0,-9-12 5 0 0,0-1 0 0 0,0 1 0 0 0,0-1-1 0 0,-1 1 1 0 0,1-1 0 0 0,0 1 0 0 0,0-1-1 0 0,0 0 1 0 0,0 1 0 0 0,0-1 0 0 0,0 0-1 0 0,0 0 1 0 0,0 0 0 0 0,0 1 0 0 0,2-1-1 0 0,2-2-2272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19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67 583 0 0,'0'0'171'0'0,"-5"-13"3353"0"0,10 8-3054 0 0,1 0 0 0 0,0 1 0 0 0,1 0 1 0 0,10-5-1 0 0,-15 9-404 0 0,-1-1 702 0 0,13-3-652 0 0,41-12-16 0 0,-41 12 436 0 0,62 2-376 0 0,-61 2 608 0 0,-1 1-690 0 0,63 2 52 0 0,-69-3-57 0 0,0 1-1 0 0,0 0 1 0 0,0 1-1 0 0,0-1 1 0 0,0 1-1 0 0,0 1 1 0 0,-1 0-1 0 0,1 0 1 0 0,-1 0-1 0 0,8 6 1 0 0,-13-8-62 0 0,0 1-1 0 0,0 0 1 0 0,0 0 0 0 0,0 0 0 0 0,-1 0 0 0 0,1 0 0 0 0,0 0 0 0 0,-1 0 0 0 0,0 1 0 0 0,1-1-1 0 0,-1 1 1 0 0,1 4 0 0 0,9 36 241 0 0,-3-7-227 0 0,-7-33-24 0 0,0 0-1 0 0,0 0 0 0 0,0 0 0 0 0,1 0 1 0 0,0 0-1 0 0,-1 0 0 0 0,1 0 0 0 0,0-1 1 0 0,0 1-1 0 0,1 0 0 0 0,-1-1 0 0 0,1 0 1 0 0,-1 0-1 0 0,1 0 0 0 0,-1 0 0 0 0,1 0 1 0 0,5 2-1 0 0,-2-1 31 0 0,1-1 0 0 0,-1 0 0 0 0,1-1 0 0 0,0 0 0 0 0,-1 0 0 0 0,1 0 1 0 0,12-1-1 0 0,-2 1 16 0 0,-10-1-52 0 0,-1 0 1 0 0,1 0-1 0 0,-1 0 0 0 0,1 0 0 0 0,-1-1 1 0 0,0 0-1 0 0,1-1 0 0 0,-1 1 0 0 0,11-6 1 0 0,-7 3-53 0 0,-8 3 17 0 0,0 0-1 0 0,0 0 0 0 0,0 0 0 0 0,1 0 0 0 0,-1-1 1 0 0,0 1-1 0 0,3-4 0 0 0,1 0-431 0 0,4-6-1832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2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10 687 0 0,'-2'-2'11'0'0,"-3"-5"1184"0"0,4 46 807 0 0,-2 5-1512 0 0,1 1 0 0 0,2-1 0 0 0,11 81 0 0 0,-6-107-343 0 0,0 0 0 0 0,2 0 0 0 0,0 0 0 0 0,14 24 1 0 0,-19-38-108 0 0,8 13 96 0 0,1-1 0 0 0,1 0-1 0 0,0 0 1 0 0,1-1-1 0 0,1-1 1 0 0,19 16 0 0 0,-25-23-77 0 0,0-1 0 0 0,0 0 0 0 0,1 0 0 0 0,17 8 0 0 0,-21-12-37 0 0,0 0 1 0 0,1 0-1 0 0,-1 0 0 0 0,1-1 1 0 0,0 0-1 0 0,-1 0 1 0 0,1 0-1 0 0,0-1 0 0 0,0 0 1 0 0,5 0-1 0 0,-1-1 24 0 0,0 0 0 0 0,0-1 0 0 0,0 0 0 0 0,0-1 0 0 0,0 0-1 0 0,9-4 1 0 0,-1-1 11 0 0,0-1 0 0 0,20-12 0 0 0,-32 17-45 0 0,-1-1 1 0 0,1 1 0 0 0,-1-1-1 0 0,0 0 1 0 0,-1 0 0 0 0,1 0 0 0 0,-1-1-1 0 0,0 1 1 0 0,7-13 0 0 0,4-15 81 0 0,-12 23-70 0 0,2 1 1 0 0,-1-1 0 0 0,1 1-1 0 0,1 0 1 0 0,0 0 0 0 0,11-13-1 0 0,73-59-77 0 0,-82 74 71 0 0,-1-1 0 0 0,10-13 1 0 0,10-12-10 0 0,-23 28 20 0 0,1 1 0 0 0,-1 0 0 0 0,1 0 0 0 0,0 0-1 0 0,1 0 1 0 0,-1 1 0 0 0,11-5 0 0 0,2 1 83 0 0,23-6 0 0 0,-10 4-7 0 0,-28 8-94 0 0,0 1-1 0 0,0-1 1 0 0,0 1-1 0 0,0 0 1 0 0,0 0 0 0 0,0 0-1 0 0,0 1 1 0 0,0-1-1 0 0,5 2 1 0 0,-5-1-1 0 0,1-1 1 0 0,-1 1-1 0 0,1-1 1 0 0,-1 1-1 0 0,1-1 1 0 0,-1 0-1 0 0,7-1 0 0 0,-6 0-23 0 0,0 0-1 0 0,0 1 0 0 0,0 0 1 0 0,0 0-1 0 0,0 1 0 0 0,0-1 0 0 0,0 1 1 0 0,6 1-1 0 0,19 2-101 0 0,-16-2-204 0 0,-11-2-103 0 0,1 1 1 0 0,-1-1-1 0 0,0 0 0 0 0,0 0 1 0 0,0 1-1 0 0,0-2 0 0 0,3 1 1 0 0,1-1-2105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2:59.5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151 0 143 0 0,'-2'8'-28'0'0,"2"-8"37"0"0,0 0 0 0 0,0 0 0 0 0,1 0 0 0 0,-1 1 0 0 0,0-1 1 0 0,0 0-1 0 0,0 0 0 0 0,0 0 0 0 0,0 0 0 0 0,0 0 0 0 0,0 0 0 0 0,0 0 1 0 0,0 1-1 0 0,0-1 0 0 0,0 0 0 0 0,0 0 0 0 0,0 0 0 0 0,0 0 1 0 0,-1 0-1 0 0,1 0 0 0 0,0 0 0 0 0,0 1 0 0 0,0-1 0 0 0,0 0 0 0 0,0 0 1 0 0,0 0-1 0 0,0 0 0 0 0,0 0 0 0 0,0 0 0 0 0,0 0 0 0 0,0 0 0 0 0,0 0 1 0 0,0 0-1 0 0,-1 0 0 0 0,1 1 0 0 0,0-1 0 0 0,0 0 0 0 0,0 0 0 0 0,0 0 1 0 0,0 0-1 0 0,0 0 0 0 0,0 0 0 0 0,0 0 0 0 0,-1 0 0 0 0,1 0 0 0 0,0 0 1 0 0,0 0-1 0 0,0 0 0 0 0,0 0 0 0 0,0 0 0 0 0,0 0 0 0 0,0 0 0 0 0,-1 0 1 0 0,1 0-1 0 0,0 0 0 0 0,0 0 0 0 0,0 0 0 0 0,0 0 0 0 0,0-1 0 0 0,-8 5 1869 0 0,5-2-1803 0 0,-1 0-1 0 0,0 1 1 0 0,1-1 0 0 0,0 1-1 0 0,-1 0 1 0 0,1 0 0 0 0,0 0 0 0 0,1 0-1 0 0,-1 0 1 0 0,-4 7 0 0 0,1 2-9 0 0,0 0 0 0 0,-5 13 0 0 0,-6 13-25 0 0,7-17 29 0 0,0 0-1 0 0,2 1 1 0 0,-11 40 0 0 0,16-50 21 0 0,1 0 1 0 0,-1 0 0 0 0,2 0-1 0 0,0 0 1 0 0,0 0 0 0 0,1 0-1 0 0,2 16 1 0 0,3 7 80 0 0,-4-25-69 0 0,0 0-1 0 0,1 0 1 0 0,0 0-1 0 0,0-1 1 0 0,1 1-1 0 0,1-1 1 0 0,6 14-1 0 0,-4-14 19 0 0,1 1-1 0 0,0-1 0 0 0,1 0 1 0 0,10 9-1 0 0,-8-8 28 0 0,-1 0 1 0 0,13 17-1 0 0,-20-25-102 0 0,-1 1 0 0 0,1 0 0 0 0,0 0 0 0 0,-1-1 0 0 0,1 1 0 0 0,-1 0 0 0 0,0 0 0 0 0,0 0 0 0 0,0 0 1 0 0,-1 1-1 0 0,1-1 0 0 0,-1 0 0 0 0,0 0 0 0 0,1 0 0 0 0,-1 0 0 0 0,-1 1 0 0 0,1-1 0 0 0,0 0 0 0 0,-1 0 0 0 0,0 0 0 0 0,0 0 0 0 0,1 0 1 0 0,-2 0-1 0 0,-1 5 0 0 0,-9 23 71 0 0,-15 58 0 0 0,-1 11-106 0 0,24-80 50 0 0,0 0 1 0 0,1 0-1 0 0,0 28 0 0 0,7-40-424 0 0,-4-8 320 0 0,0 0 1 0 0,0 0 0 0 0,0 0 0 0 0,0 0-1 0 0,1 0 1 0 0,-1 0 0 0 0,0 0 0 0 0,0 0-1 0 0,0 0 1 0 0,0 1 0 0 0,0-1-1 0 0,0 0 1 0 0,0 0 0 0 0,0 0 0 0 0,0 0-1 0 0,0 0 1 0 0,1 0 0 0 0,-1 0 0 0 0,0 0-1 0 0,0 0 1 0 0,0 0 0 0 0,0 0-1 0 0,0 0 1 0 0,0 0 0 0 0,0 0 0 0 0,1 0-1 0 0,-1 0 1 0 0,0 0 0 0 0,0 0 0 0 0,0 0-1 0 0,0 0 1 0 0,0 0 0 0 0,0 0-1 0 0,0 0 1 0 0,1 0 0 0 0,-1 0 0 0 0,0 0-1 0 0,0 0 1 0 0,0 0 0 0 0,0 0 0 0 0,0-1-1 0 0,0 1 1 0 0,0 0 0 0 0,0 0 0 0 0,0 0-1 0 0,0 0 1 0 0,1 0 0 0 0,-1 0-1 0 0,0 0 1 0 0,0 0 0 0 0,0 0 0 0 0,0-1-1 0 0,0 1 1 0 0,0 0 0 0 0,0 0 0 0 0,0 0-1 0 0,0 0 1 0 0,0 0 0 0 0,0 0-1 0 0,0 0 1 0 0,0 0 0 0 0,0-1 0 0 0,0 1-1 0 0,0 0 1 0 0,0 0 0 0 0,0 0 0 0 0,0 0-1 0 0,0 0 1 0 0,0 0 0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00.4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284 0 975 0 0,'-2'0'74'0'0,"0"2"-25"0"0,-15 12 1421 0 0,14-12-1323 0 0,0 1-1 0 0,0-1 0 0 0,1 0 1 0 0,-1 1-1 0 0,1-1 0 0 0,0 1 1 0 0,-1 0-1 0 0,1 0 0 0 0,-2 5 0 0 0,0-1 15 0 0,2 0 0 0 0,-1 1 0 0 0,1 0 0 0 0,0 0 0 0 0,0 0 0 0 0,0 10 0 0 0,0 50 175 0 0,2-55-223 0 0,-1 15 118 0 0,1-17-97 0 0,-1 0 0 0 0,1 0 0 0 0,1 0 0 0 0,0 0 0 0 0,4 16 0 0 0,0-12-107 0 0,-1 0 0 0 0,-1 0-1 0 0,-1 0 1 0 0,2 23 0 0 0,-4-29 7 0 0,-1 0 1 0 0,0 0-1 0 0,0 0 0 0 0,-1-1 1 0 0,0 1-1 0 0,0 0 0 0 0,-1-1 1 0 0,0 0-1 0 0,-5 9 0 0 0,-12 30 71 0 0,14-33-98 0 0,0 0-1 0 0,0 0 1 0 0,-1-1-1 0 0,-1 0 1 0 0,-9 12-1 0 0,-7 1 21 0 0,16-18-5 0 0,0 1 0 0 0,1 0 0 0 0,0 0-1 0 0,-6 11 1 0 0,1 2-22 0 0,-24 41 0 0 0,23-50 7 0 0,11-12-34 0 0,1 0 0 0 0,-1 0 0 0 0,1 0 0 0 0,0 0 0 0 0,-1 1 0 0 0,1-1 1 0 0,0 0-1 0 0,0 1 0 0 0,0-1 0 0 0,0 1 0 0 0,0-1 0 0 0,0 1 0 0 0,0-1 0 0 0,1 1 0 0 0,-2 3 0 0 0,3-5-89 0 0,-1 1-1 0 0,0-1 0 0 0,1 0 0 0 0,0 1 0 0 0,-1-1 1 0 0,1 0-1 0 0,-1 0 0 0 0,1 1 0 0 0,-1-1 0 0 0,1 0 0 0 0,0 0 1 0 0,-1 0-1 0 0,1 0 0 0 0,-1 0 0 0 0,1 0 0 0 0,0 0 1 0 0,0 0-1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01.3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392 1 143 0 0,'0'0'59'0'0,"0"0"-1"0"0,-1 0 1 0 0,1 1-1 0 0,0-1 1 0 0,0 0-1 0 0,-1 0 1 0 0,1 1-1 0 0,0-1 0 0 0,0 0 1 0 0,0 1-1 0 0,0-1 1 0 0,0 0-1 0 0,0 1 1 0 0,0-1-1 0 0,-1 0 0 0 0,1 1 1 0 0,0-1-1 0 0,0 0 1 0 0,0 1-1 0 0,0-1 1 0 0,0 0-1 0 0,0 0 1 0 0,0 1-1 0 0,1-1 0 0 0,-1 0 1 0 0,0 1-1 0 0,0-1 1 0 0,0 0-1 0 0,0 1 1 0 0,0-1-1 0 0,0 0 0 0 0,1 1 1 0 0,-1-1-1 0 0,0 0 1 0 0,0 0-1 0 0,0 1 1 0 0,1-1-1 0 0,-1 0 0 0 0,0 0 1 0 0,0 1-1 0 0,1-1 1 0 0,-1 0-1 0 0,1 1 245 0 0,5 14 2353 0 0,0 2-2011 0 0,-3-10-506 0 0,-1 0 0 0 0,0 0 0 0 0,0 0 0 0 0,0 0 1 0 0,-1 0-1 0 0,1 13 0 0 0,-2-12-70 0 0,-1 0 0 0 0,0-1 0 0 0,0 1 0 0 0,-1 0 1 0 0,1-1-1 0 0,-2 1 0 0 0,1-1 0 0 0,-1 0 0 0 0,0 0 0 0 0,-1 0 0 0 0,-5 9 0 0 0,3-8-6 0 0,0-1 0 0 0,0 0 0 0 0,-10 9 0 0 0,-5 6 64 0 0,2 1-32 0 0,11-14-41 0 0,1 1 0 0 0,-2-2-1 0 0,1 1 1 0 0,-1-1 0 0 0,0 0 0 0 0,-19 12 0 0 0,3-7 13 0 0,18-11-44 0 0,2 0-1 0 0,-1 1 1 0 0,0 0 0 0 0,0 0 0 0 0,1 1 0 0 0,0 0 0 0 0,0 0 0 0 0,0 0 0 0 0,0 0 0 0 0,1 1-1 0 0,-6 6 1 0 0,-21 28 52 0 0,16-15 38 0 0,1 0 1 0 0,1 1-1 0 0,1 1 1 0 0,-17 49-1 0 0,24-60-61 0 0,4-13-39 0 0,-4 9 15 0 0,1 0 1 0 0,1 0-1 0 0,0 0 1 0 0,0 1-1 0 0,1-1 1 0 0,0 1-1 0 0,1-1 1 0 0,0 14-1 0 0,2 37-1731 0 0,-1-62 1650 0 0,0 0-1 0 0,0 0 1 0 0,0 0-1 0 0,0 0 1 0 0,0 0-1 0 0,0 0 1 0 0,0 0-1 0 0,0 0 1 0 0,0 0-1 0 0,0 0 1 0 0,0 1-1 0 0,0-1 1 0 0,0 0-1 0 0,0 0 1 0 0,1 0-856 0 0,-1 0 855 0 0,0 0 1 0 0,0 0-1 0 0,0 0 1 0 0,0 0-1 0 0,0 0 1 0 0,1 0-1 0 0,-1 0 1 0 0,0 0-1 0 0,0 0 1 0 0,0 0-1 0 0,0 0 1 0 0,0 0-1 0 0,0 0 1 0 0,0 0-1 0 0,0 0 1 0 0,0 0-1 0 0,0 0 1 0 0,1-1-857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23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1 687 0 0,'-11'5'87'0'0,"9"-4"259"0"0,2 0-304 0 0,0-1 0 0 0,0 0 1 0 0,0 0-1 0 0,0 0 1 0 0,0 0-1 0 0,-1 0 1 0 0,1 0-1 0 0,0 0 1 0 0,0 0-1 0 0,0 0 1 0 0,0 0-1 0 0,0 1 1 0 0,0-1-1 0 0,0 0 0 0 0,-1 0 1 0 0,1 0-1 0 0,0 0 1 0 0,0 0-1 0 0,0 0 1 0 0,0 1-1 0 0,0-1 1 0 0,0 0-1 0 0,0 0 1 0 0,0 0-1 0 0,0 0 0 0 0,0 1 1 0 0,0-1-1 0 0,0 0 1 0 0,0 0-1 0 0,0 0 1 0 0,0 0-1 0 0,0 0 1 0 0,0 1-1 0 0,0-1 1 0 0,0 0-1 0 0,0 0 1 0 0,0 0-1 0 0,0 0 0 0 0,0 0 1 0 0,0 1-1 0 0,0-1 1 0 0,1 0-1 0 0,-1 0 1 0 0,0 0-1 0 0,0 0 1 0 0,0 0-1 0 0,0 0 1 0 0,0 1-1 0 0,0-1 1 0 0,0 0-1 0 0,1 0 0 0 0,1 6 338 0 0,-2-6-364 0 0,0 0 0 0 0,1 1 0 0 0,-1-1-1 0 0,0 0 1 0 0,0 1 0 0 0,0-1 0 0 0,0 0 0 0 0,0 1 0 0 0,0-1 0 0 0,1 0 0 0 0,-1 1-1 0 0,0-1 1 0 0,0 0 0 0 0,0 0 0 0 0,1 1 0 0 0,-1-1 0 0 0,0 0 0 0 0,1 0 0 0 0,-1 1-1 0 0,0-1 1 0 0,0 0 0 0 0,1 0 0 0 0,-1 0 0 0 0,0 0 0 0 0,1 1 0 0 0,-1-1 0 0 0,1 0-1 0 0,0 0 9 0 0,0 1-1 0 0,-1-1 1 0 0,1 1-1 0 0,0-1 1 0 0,-1 1-1 0 0,1-1 1 0 0,-1 1-1 0 0,1 0 1 0 0,0-1-1 0 0,-1 1 1 0 0,1 0-1 0 0,-1-1 1 0 0,0 1-1 0 0,1 0 1 0 0,0 1-1 0 0,-1-1-5 0 0,0 0 0 0 0,1-1 0 0 0,-1 1 0 0 0,1 0 1 0 0,0 0-1 0 0,-1 0 0 0 0,1 0 0 0 0,0 0 0 0 0,0-1 0 0 0,-1 1 0 0 0,1 0 0 0 0,1 0 0 0 0,3 6 159 0 0,-4-7-169 0 0,-1 1 1 0 0,0-1-1 0 0,0 1 1 0 0,0-1 0 0 0,1 0-1 0 0,-1 1 1 0 0,0-1-1 0 0,0 1 1 0 0,1-1 0 0 0,-1 0-1 0 0,0 1 1 0 0,1-1-1 0 0,-1 0 1 0 0,1 1-1 0 0,-1-1 1 0 0,0 0 0 0 0,1 0-1 0 0,-1 1 1 0 0,1-1-1 0 0,-1 0 1 0 0,1 0-1 0 0,0 1 6 0 0,0-1-1 0 0,0 1 1 0 0,0-1-1 0 0,0 1 0 0 0,0-1 1 0 0,0 1-1 0 0,-1-1 1 0 0,1 1-1 0 0,0 0 0 0 0,0-1 1 0 0,-1 1-1 0 0,1 0 1 0 0,0 0-1 0 0,-1-1 0 0 0,1 1 1 0 0,-1 0-1 0 0,1 0 1 0 0,-1 0-1 0 0,1 0 0 0 0,-1 0 1 0 0,0 0-1 0 0,1 0 1 0 0,-1 0-1 0 0,0 0 0 0 0,0 0 1 0 0,0 0-1 0 0,0 0 1 0 0,0 0-1 0 0,0 1 1 0 0,0 0-3 0 0,0-1 1 0 0,1 0 0 0 0,-1 1 0 0 0,0-1 0 0 0,0 1-1 0 0,1-1 1 0 0,-1 0 0 0 0,1 1 0 0 0,0-1 0 0 0,-1 0 0 0 0,2 3-1 0 0,4-2 133 0 0,-6-2-136 0 0,1 0 0 0 0,-1 0 1 0 0,1 0-1 0 0,-1 0 0 0 0,1 0 0 0 0,-1 0 0 0 0,1 1 0 0 0,-1-1 1 0 0,1 0-1 0 0,-1 0 0 0 0,1 1 0 0 0,-1-1 0 0 0,1 0 0 0 0,-1 1 1 0 0,0-1-1 0 0,1 0 0 0 0,-1 1 0 0 0,1-1 0 0 0,-1 1 0 0 0,0-1 0 0 0,0 0 1 0 0,1 1-1 0 0,-1-1 0 0 0,0 1 0 0 0,0-1 0 0 0,1 2 0 0 0,1 3 29 0 0,-1 1-1 0 0,0 0 0 0 0,0-1 0 0 0,1 10 0 0 0,-2-9 2 0 0,1 0 0 0 0,0 0 0 0 0,3 11-1 0 0,-4-18-35 0 0,0 1-1 0 0,0 0 0 0 0,0 0 0 0 0,0 0 0 0 0,0 0 1 0 0,0 0-1 0 0,0 0 0 0 0,0-1 0 0 0,0 1 0 0 0,0 0 0 0 0,1 0 1 0 0,-1 0-1 0 0,0 0 0 0 0,0 0 0 0 0,0 0 0 0 0,0 0 1 0 0,0 0-1 0 0,0-1 0 0 0,0 1 0 0 0,1 0 0 0 0,-1 0 0 0 0,0 0 1 0 0,0 0-1 0 0,0 0 0 0 0,0 0 0 0 0,0 0 0 0 0,1 0 1 0 0,-1 0-1 0 0,0 0 0 0 0,0 0 0 0 0,0 0 0 0 0,0 0 1 0 0,0 0-1 0 0,0 0 0 0 0,1 0 0 0 0,-1 0 0 0 0,0 0 0 0 0,0 0 1 0 0,0 0-1 0 0,0 0 0 0 0,0 0 0 0 0,1 0 0 0 0,-1 1 1 0 0,0-1-1 0 0,0 0 0 0 0,0 0 0 0 0,0 0 0 0 0,0 0 0 0 0,0 0 1 0 0,0 0-1 0 0,0 0 0 0 0,1 0 0 0 0,-1 0 0 0 0,0 1 1 0 0,0-1-1 0 0,0 0 0 0 0,0 0 0 0 0,0 0 0 0 0,0 0 1 0 0,0 0-1 0 0,0 1 0 0 0,0-1 0 0 0,0 0 0 0 0,0 0 0 0 0,0 0 1 0 0,0 0-1 0 0,0 0 0 0 0,0 1 0 0 0,0-1 0 0 0,0 0 0 0 0,0 0 0 0 0,0 0 0 0 0,0 0 0 0 0,0 0 0 0 0,0 0 0 0 0,0 0 0 0 0,1 0 0 0 0,-1 0 0 0 0,0 1 0 0 0,0-1 1 0 0,0 0-1 0 0,0 0 0 0 0,0 0 0 0 0,0 0 0 0 0,0 0 0 0 0,0 0 0 0 0,0 0 0 0 0,0 0 0 0 0,0 0 0 0 0,1 0 0 0 0,-1 0 0 0 0,0 0 0 0 0,0 0 0 0 0,0 0 0 0 0,0 0 0 0 0,0 0 0 0 0,0 0 0 0 0,0 0 0 0 0,0 0 0 0 0,0 0 1 0 0,1 0-1 0 0,-1 0 0 0 0,0 0 0 0 0,0 0 0 0 0,0 0 0 0 0,0 0 0 0 0,0 0 0 0 0,0 0 0 0 0,0 0 0 0 0,0 0 0 0 0,1 0 0 0 0,-1 0 0 0 0,0 0 0 0 0,0 0 0 0 0,0 0 0 0 0,0 0 0 0 0,0 0 0 0 0,0 0 0 0 0,0 0 0 0 0,0-1 1 0 0,0 1-1 0 0,0 0 0 0 0,0 0 0 0 0,0 0 0 0 0,0 0 0 0 0,0 0 0 0 0,1 0 0 0 0,-1 0 0 0 0,0 0 0 0 0,0-1 0 0 0,1 12 24 0 0,-1-8-11 0 0,0-1 0 0 0,0 1 0 0 0,0-1-1 0 0,1 1 1 0 0,-1-1 0 0 0,1 0 0 0 0,0 1-1 0 0,-1-1 1 0 0,3 4 0 0 0,1-7 11 0 0,-1 0 28 0 0,0 8-27 0 0,-2 3 14 0 0,3 16 40 0 0,-4-28-73 0 0,1 0 0 0 0,-1 0 0 0 0,0 1 0 0 0,1-1 0 0 0,0 0 0 0 0,-1 0 0 0 0,1 1 0 0 0,0-1 0 0 0,1-1 0 0 0,4-3 90 0 0,-6 7-93 0 0,0-1-1 0 0,1 0 1 0 0,-1 0 0 0 0,0 1-1 0 0,1-1 1 0 0,-1 0 0 0 0,0 1-1 0 0,0-1 1 0 0,1 0 0 0 0,-1 1-1 0 0,0-1 1 0 0,0 1 0 0 0,0-1-1 0 0,1 0 1 0 0,-1 1 0 0 0,0-1-1 0 0,0 1 1 0 0,0-1-1 0 0,0 0 1 0 0,0 1 0 0 0,0-1-1 0 0,0 1 1 0 0,0-1 0 0 0,0 1-1 0 0,0 6 9 0 0,0-5-2 0 0,0 0 0 0 0,0 0-1 0 0,0 0 1 0 0,0 1 0 0 0,0-1-1 0 0,1 0 1 0 0,-1 0 0 0 0,1 0-1 0 0,-1 0 1 0 0,1 1 0 0 0,1 2-1 0 0,-1-3 12 0 0,0 0-1 0 0,-1 0 0 0 0,1 0 0 0 0,-1 0 0 0 0,0 0 0 0 0,1 0 0 0 0,-1 0 0 0 0,0 4 1 0 0,0 3 51 0 0,2-13 32 0 0,0 3-41 0 0,0 9 76 0 0,7 40 221 0 0,-9-46-350 0 0,0 0 0 0 0,1 0 0 0 0,-1 0-1 0 0,0-1 1 0 0,1 1 0 0 0,0 0 0 0 0,-1 0-1 0 0,2 1 1 0 0,-1-1 2 0 0,0 0-1 0 0,0 1 1 0 0,0-1-1 0 0,-1 0 1 0 0,1 0 0 0 0,-1 0-1 0 0,1 0 1 0 0,-1 4-1 0 0,0 37 117 0 0,0-11-128 0 0,2 53 0 0 0,1 21 192 0 0,20 29-192 0 0,-22-126 31 0 0,0-1 0 0 0,1 1 1 0 0,0-1-1 0 0,0 1 0 0 0,1-1 0 0 0,0 0 0 0 0,0 0 0 0 0,1 0 0 0 0,0 0 0 0 0,0-1 0 0 0,1 0 0 0 0,0 0 0 0 0,11 13 0 0 0,4-2 197 0 0,37 25 1 0 0,-30-22-201 0 0,-6-9-203 0 0,-20-12 73 0 0,0 0 0 0 0,-1 0 0 0 0,1 1 0 0 0,-1-1 0 0 0,1 0 0 0 0,0 0 0 0 0,-1 1 0 0 0,1-1 0 0 0,-1 0 0 0 0,1 0 0 0 0,0 0-1 0 0,-1 0 1 0 0,1 0 0 0 0,0 0 0 0 0,-1 0 0 0 0,1 0 0 0 0,0 0 0 0 0,-1 0 0 0 0,1-1 0 0 0,0 1 0 0 0,-1 0 0 0 0,1 0 0 0 0,-1-1 0 0 0,1 1 0 0 0,-1 0 0 0 0,1-1 0 0 0,0 1 0 0 0,-1 0 0 0 0,1-1 0 0 0,-1 1 0 0 0,1-1 0 0 0,1-4-2234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0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70 3999 0 0,'0'0'41'0'0,"0"0"-1"0"0,-1 0 0 0 0,1 0 1 0 0,0 1-1 0 0,0-1 0 0 0,0 0 1 0 0,0 0-1 0 0,0 0 1 0 0,0 0-1 0 0,0 0 0 0 0,0 0 1 0 0,0 0-1 0 0,-1 0 0 0 0,1 1 1 0 0,0-1-1 0 0,0 0 0 0 0,0 0 1 0 0,0 0-1 0 0,0 0 0 0 0,0 0 1 0 0,-1 0-1 0 0,1 0 0 0 0,0 0 1 0 0,0 0-1 0 0,0 0 0 0 0,0 0 1 0 0,0 0-1 0 0,-1 0 0 0 0,1 0 1 0 0,0 0-1 0 0,0 0 0 0 0,0 0 1 0 0,0 0-1 0 0,0 0 0 0 0,0 0 1 0 0,-1 0-1 0 0,1 0 0 0 0,0-1 1 0 0,0 1-1 0 0,0 0 1 0 0,-2-6 5117 0 0,2-5 295 0 0,1 6-5311 0 0,-1 3 144 0 0,1-1-1 0 0,0 1 0 0 0,0-1 1 0 0,0 1-1 0 0,0-1 1 0 0,1 1-1 0 0,-1 0 0 0 0,1 0 1 0 0,-1-1-1 0 0,1 1 0 0 0,0 0 1 0 0,0 0-1 0 0,-1 1 1 0 0,2-1-1 0 0,-1 0 0 0 0,0 1 1 0 0,0-1-1 0 0,4-1 0 0 0,-2 1-146 0 0,-1 1 0 0 0,0 0-1 0 0,1 0 1 0 0,-1 0-1 0 0,1 0 1 0 0,0 1-1 0 0,-1-1 1 0 0,1 1 0 0 0,-1 0-1 0 0,1 0 1 0 0,-1 1-1 0 0,8 0 1 0 0,-8 0-119 0 0,-1-1 0 0 0,1 1 1 0 0,0 0-1 0 0,0 0 0 0 0,-1 0 1 0 0,1 0-1 0 0,0 0 0 0 0,-1 0 0 0 0,1 1 1 0 0,-1-1-1 0 0,0 1 0 0 0,1 0 1 0 0,-1 0-1 0 0,0 0 0 0 0,0 0 1 0 0,0 0-1 0 0,-1 0 0 0 0,1 0 0 0 0,0 1 1 0 0,-1-1-1 0 0,1 1 0 0 0,-1-1 1 0 0,0 1-1 0 0,0 0 0 0 0,0-1 1 0 0,0 1-1 0 0,0 0 0 0 0,-1 0 0 0 0,1-1 1 0 0,-1 1-1 0 0,0 0 0 0 0,0 0 1 0 0,0 0-1 0 0,0 0 0 0 0,0 0 0 0 0,-1 3 1 0 0,-1 1 20 0 0,-1 0 1 0 0,1 0 0 0 0,-1 0-1 0 0,-1-1 1 0 0,1 1 0 0 0,-1-1-1 0 0,-5 8 1 0 0,-37 40 30 0 0,37-45-52 0 0,-2 2-8 0 0,0-1 3 0 0,11-10 7 0 0,0 0-1 0 0,0 0 1 0 0,0 0-1 0 0,0 0 1 0 0,0 0-1 0 0,0 0 1 0 0,-1 0 0 0 0,1 0-1 0 0,0 0 1 0 0,0 0-1 0 0,0 0 1 0 0,0 0-1 0 0,0 0 1 0 0,0 0 0 0 0,0 0-1 0 0,0 0 1 0 0,0 0-1 0 0,-1 1 1 0 0,1-1-1 0 0,0 0 1 0 0,0 0 0 0 0,0 0-1 0 0,0 0 1 0 0,0 0-1 0 0,0 0 1 0 0,0 0-1 0 0,0 0 1 0 0,0 0 0 0 0,0 0-1 0 0,0 1 1 0 0,0-1-1 0 0,0 0 1 0 0,0 0-1 0 0,0 0 1 0 0,0 0 0 0 0,0 0-1 0 0,0 0 1 0 0,0 0-1 0 0,0 1 1 0 0,0-1-1 0 0,0 0 1 0 0,0 0 0 0 0,0 0-1 0 0,0 0 1 0 0,0 0-1 0 0,0 0 1 0 0,0 0-1 0 0,0 0 1 0 0,0 1 0 0 0,0-1-1 0 0,0 0 1 0 0,0 0-1 0 0,0 0 1 0 0,0 0-1 0 0,0 0 1 0 0,1 0 0 0 0,-1 0-1 0 0,0 0 1 0 0,0 0-1 0 0,0 0 1 0 0,29 2 578 0 0,45 7 1 0 0,-52-5-388 0 0,1-1-1 0 0,-1-1 1 0 0,44-1 0 0 0,-65-1-221 0 0,0-1-1 0 0,0 1 1 0 0,-1 0 0 0 0,1 0 0 0 0,0-1-1 0 0,0 1 1 0 0,0-1 0 0 0,0 1 0 0 0,-1-1 0 0 0,1 1-1 0 0,0-1 1 0 0,0 1 0 0 0,-1-1 0 0 0,1 1 0 0 0,0-1-1 0 0,-1 0 1 0 0,1 0 0 0 0,-1 1 0 0 0,1-1 0 0 0,-1 0-1 0 0,1 0 1 0 0,-1 0 0 0 0,0 1 0 0 0,1-1 0 0 0,-1 0-1 0 0,0 0 1 0 0,0 0 0 0 0,1 0 0 0 0,-1-1-1 0 0,0-3-1187 0 0,1 0 0 0 0,-1 1-1 0 0,0-1 1 0 0,-2-8 0 0 0,1 2-6987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2:55.6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36 1351 0 0,'-2'-2'100'0'0,"0"-1"-14"0"0,0 1 0 0 0,0 0 0 0 0,0 0 0 0 0,0 0 0 0 0,0 0 0 0 0,-1 0 0 0 0,1 0 0 0 0,-1 1 0 0 0,1-1 0 0 0,-1 1-1 0 0,1-1 1 0 0,-1 1 0 0 0,0 0 0 0 0,0 0 0 0 0,0 0 0 0 0,0 1 0 0 0,-3-1 0 0 0,-3-1 110 0 0,5 1-24 0 0,-1 0 1 0 0,1 0-1 0 0,0 1 0 0 0,-1-1 1 0 0,1 1-1 0 0,0 0 0 0 0,-1 1 1 0 0,1-1-1 0 0,-6 2 0 0 0,7-2-62 0 0,1 1 0 0 0,-1 0 0 0 0,1 0 0 0 0,0 0-1 0 0,-1 0 1 0 0,1 1 0 0 0,0-1 0 0 0,0 1 0 0 0,0-1 0 0 0,0 1 0 0 0,0 0-1 0 0,0-1 1 0 0,0 1 0 0 0,0 0 0 0 0,1 0 0 0 0,-2 3 0 0 0,0-1 107 0 0,1 1-139 0 0,4 10 170 0 0,-2-12-167 0 0,6 3-135 0 0,16 9-48 0 0,-17-12 18 0 0,2 0-50 0 0,3 0 125 0 0,-5-1-5 0 0,0 0 1 0 0,0 0 0 0 0,0 0 0 0 0,8 6-1 0 0,9 4-28 0 0,-16-9 90 0 0,-2 2 44 0 0,12 14 10 0 0,-15-18-86 0 0,0-1-1 0 0,0 1 1 0 0,0 0-1 0 0,0 0 0 0 0,0 0 1 0 0,0 0-1 0 0,-1 1 0 0 0,1-1 1 0 0,0 0-1 0 0,-1 0 1 0 0,1 0-1 0 0,-1 0 0 0 0,0 1 1 0 0,1-1-1 0 0,-1 3 0 0 0,1 0 47 0 0,0-1 6 0 0,0 0 0 0 0,0-1 0 0 0,0 1 0 0 0,0 0-1 0 0,-1 0 1 0 0,1 0 0 0 0,-1 0 0 0 0,0 0 0 0 0,0 1 0 0 0,0-1-1 0 0,0 0 1 0 0,0 0 0 0 0,-1 0 0 0 0,0 0 0 0 0,1 0-1 0 0,-1 0 1 0 0,0-1 0 0 0,0 1 0 0 0,-1 0 0 0 0,1 0-1 0 0,-1-1 1 0 0,1 1 0 0 0,-1-1 0 0 0,0 1 0 0 0,0-1-1 0 0,0 1 1 0 0,0-1 0 0 0,-3 2 0 0 0,1-1 32 0 0,0 1 0 0 0,-1-2 0 0 0,1 1 1 0 0,0-1-1 0 0,-1 1 0 0 0,0-1 0 0 0,1 0 0 0 0,-1-1 0 0 0,0 1 1 0 0,0-1-1 0 0,0 0 0 0 0,0 0 0 0 0,0-1 0 0 0,0 1 0 0 0,-7-1 1 0 0,2-1-53 0 0,8 1-103 0 0,-1 0-1 0 0,0 0 1 0 0,1 0 0 0 0,-1-1-1 0 0,0 1 1 0 0,1-1 0 0 0,-1 0-1 0 0,1 0 1 0 0,-4-1-1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6T10:03:25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0 679 0 0,'0'0'54'0'0,"-1"0"-17"0"0,0 0 102 0 0,1 1-13 0 0,-1-1 1 0 0,0 0-1 0 0,0 0 1 0 0,1 0-1 0 0,-1 1 1 0 0,1-1 0 0 0,-1 0-1 0 0,0 1 1 0 0,1-1-1 0 0,-1 1 1 0 0,1-1-1 0 0,-1 1 1 0 0,0-1-1 0 0,1 1 1 0 0,-1-1-1 0 0,1 1 1 0 0,0-1-1 0 0,-1 1 1 0 0,1 0-1 0 0,-1-1 1 0 0,1 1-1 0 0,-1 1 1 0 0,-7 20 734 0 0,3-9-430 0 0,2-5-265 0 0,0 0-1 0 0,0 0 0 0 0,1 0 1 0 0,-1 0-1 0 0,0 9 0 0 0,1-7-63 0 0,-1 0 0 0 0,-5 14-1 0 0,4-15-47 0 0,1 0-1 0 0,0 0 0 0 0,-1 13 0 0 0,-8 36 149 0 0,10-54-127 0 0,0 0-1 0 0,-1 0 1 0 0,1 0-1 0 0,-1 0 1 0 0,-6 5-1 0 0,3-2 39 0 0,-2 5-63 0 0,0 0-1 0 0,1 0 0 0 0,-8 19 0 0 0,9-19-28 0 0,0 0 0 0 0,0 0-1 0 0,-16 21 1 0 0,16-24-16 0 0,0 0 0 0 0,1 0 0 0 0,0 0 0 0 0,1 1 0 0 0,0 0-1 0 0,1-1 1 0 0,0 1 0 0 0,0 1 0 0 0,1-1 0 0 0,-1 11 0 0 0,1 0 20 0 0,1 0 0 0 0,1 0 1 0 0,5 41-1 0 0,20 61 12 0 0,-22-114-15 0 0,0-1-1 0 0,1 0 0 0 0,0 0 1 0 0,0-1-1 0 0,0 1 1 0 0,1-1-1 0 0,1 0 0 0 0,-1 0 1 0 0,9 8-1 0 0,7 9 155 0 0,-15-16-163 0 0,-1 0 49 0 0,1-1 0 0 0,13 12 1 0 0,-16-17-51 0 0,1 1 1 0 0,-1-1-1 0 0,0 0 1 0 0,0-1 0 0 0,1 1-1 0 0,-1 0 1 0 0,1-1 0 0 0,0 0-1 0 0,-1 0 1 0 0,6 1-1 0 0,1 0 13 0 0,-1 1-1 0 0,-1 0 1 0 0,1 0-1 0 0,12 7 0 0 0,-12-6-1 0 0,-1 0-1 0 0,1 0 0 0 0,0-1 1 0 0,-1 0-1 0 0,11 1 0 0 0,-14-2-14 0 0,25 0 48 0 0,19-1 8 0 0,-36-1 299 0 0,-1-4-304 0 0,39-12-38 0 0,-38 12 178 0 0,-3-3-127 0 0,34-22-7 0 0,-36 25-54 0 0,-2-2 60 0 0,-1-1 84 0 0,20-28-101 0 0,-24 32-41 0 0,1 1 1 0 0,0-1 0 0 0,-1 0 0 0 0,1 1 0 0 0,-1-1 0 0 0,0 0-1 0 0,0 0 1 0 0,0 0 0 0 0,0 0 0 0 0,0 0 0 0 0,-1-4-1 0 0,2-4 32 0 0,2-6 5 0 0,1-21 0 0 0,-4 21 0 0 0,6-22 0 0 0,-5 32-50 0 0,1 0 0 0 0,0 1 0 0 0,0-1 0 0 0,0 1 0 0 0,7-9 0 0 0,-9 14-4 0 0,1 0 0 0 0,-1 0 0 0 0,0 0 0 0 0,0 1 0 0 0,0-1 0 0 0,1 1 0 0 0,-1-1 0 0 0,0 1 0 0 0,1-1 0 0 0,-1 1 0 0 0,0 0 0 0 0,1-1 0 0 0,-1 1 0 0 0,1 0 0 0 0,1 0 0 0 0,0 5-126 0 0,2 3-495 0 0,-5-8 576 0 0,0 0-1 0 0,0 0 1 0 0,0 0 0 0 0,0 0 0 0 0,0 0 0 0 0,0 0 0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9.93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3:55.9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0 831 0 0,'-7'7'4793'0'0,"14"-4"-3474"0"0,13 2-2044 0 0,-16-5 1252 0 0,5 2-114 0 0,0-1-12 0 0,28 5-25 0 0,-28-5-101 0 0,1 0-47 0 0,28 4-11 0 0,-28-3 90 0 0,-1-3-238 0 0,3 2-95 0 0,24-3-2029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1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1033 1177 1151 0 0,'-15'9'905'0'0,"0"0"-1"0"0,-1-1 1 0 0,-21 8-1 0 0,17-9-80 0 0,-1-1-1 0 0,1-1 0 0 0,-1-1 1 0 0,-37 3-1 0 0,-15 2 213 0 0,-9 0-319 0 0,61-8-542 0 0,0 0-1 0 0,0-2 0 0 0,0-1 0 0 0,0-1 1 0 0,0 0-1 0 0,1-2 0 0 0,-1 0 0 0 0,1-1 1 0 0,-36-17-1 0 0,45 17-115 0 0,-104-55 632 0 0,98 50-558 0 0,-1-1-1 0 0,2-1 1 0 0,0 0 0 0 0,-17-18-1 0 0,5 4 28 0 0,18 18-82 0 0,1-1 0 0 0,0 0 0 0 0,0 0 1 0 0,-12-19-1 0 0,2-11 183 0 0,15 30-177 0 0,-11-25 26 0 0,13 30-91 0 0,-12-40 150 0 0,3 9-12 0 0,3 5 0 0 0,1 1 2 0 0,-1-3-14 0 0,4 11-73 0 0,3 17 4 0 0,0-1 16 0 0,-2-19 4 0 0,2 19 0 0 0,1-2-2 0 0,-1-24-12 0 0,1 24-2 0 0,0 0 0 0 0,3-29-2 0 0,-1 22-50 0 0,7-22 0 0 0,11-16-7 0 0,7 1 22 0 0,6-1-33 0 0,5 0-10 0 0,-24 37 0 0 0,20-18 0 0 0,9-1 11 0 0,-24 22 32 0 0,34-20-33 0 0,11-5-10 0 0,-46 27 8 0 0,-8 4 7 0 0,0 2 0 0 0,21-9 1 0 0,-20 8-8 0 0,-3 2 6 0 0,0 0 0 0 0,1 0 0 0 0,16-4 0 0 0,-13 4-6 0 0,-4 0 6 0 0,1 1 0 0 0,0 1 0 0 0,17-4 0 0 0,31-5-4 0 0,8 0-10 0 0,-10 3 11 0 0,-35 6 42 0 0,16-1 11 0 0,-18 1 0 0 0,30 0-10 0 0,13 0-44 0 0,6 1-10 0 0,-10 2 14 0 0,-31-1 46 0 0,-9 2-51 0 0,9 2 55 0 0,16 3-51 0 0,9 1-13 0 0,0 3 0 0 0,-2 5 0 0 0,-3 3 0 0 0,-7 2 0 0 0,-10-1 0 0 0,-5-1 0 0 0,0 1 0 0 0,1 2 0 0 0,-2 0 0 0 0,-4 0 0 0 0,-1 0 0 0 0,-2 1 0 0 0,20 33 0 0 0,2 4 0 0 0,-26-41-13 0 0,0 0-1 0 0,-2 1 0 0 0,0 0 1 0 0,8 28-1 0 0,-7-12-20 0 0,11 65 0 0 0,-18-79-1 0 0,0 0 0 0 0,-2 0-1 0 0,-1 0 1 0 0,-1 1 0 0 0,-1-1-1 0 0,-1 0 1 0 0,-6 29 0 0 0,6-39 28 0 0,-1-1 0 0 0,0 1 1 0 0,-1-1-1 0 0,0 0 0 0 0,-1 0 1 0 0,0 0-1 0 0,-12 17 0 0 0,2-8 29 0 0,0-2 0 0 0,-1 0-1 0 0,-1-1 1 0 0,-1-1-1 0 0,-1 0 1 0 0,0-2 0 0 0,-1 0-1 0 0,-36 19 1 0 0,23-17 36 0 0,0-3 0 0 0,-2 0 0 0 0,0-2 0 0 0,0-2-1 0 0,-1-1 1 0 0,-39 3 0 0 0,54-8-177 0 0,0 1-1 0 0,-36 13 1 0 0,-12 1-163 0 0,68-17 128 0 0,-1-1 1 0 0,1 0-1 0 0,-1 0 0 0 0,1 1 0 0 0,-1-1 0 0 0,1 0 0 0 0,-1-1 0 0 0,1 1 0 0 0,-1 0 1 0 0,0 0-1 0 0,1-1 0 0 0,0 1 0 0 0,-1 0 0 0 0,1-1 0 0 0,-1 0 0 0 0,1 1 1 0 0,-1-1-1 0 0,1 0 0 0 0,0 0 0 0 0,0 0 0 0 0,-1 0 0 0 0,1 0 0 0 0,0 0 1 0 0,-1-1-1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11 455 431 0 0,'0'5'0'0'0,"0"0"27"0"0,-3 31 720 0 0,1-22 4635 0 0,0-56-4402 0 0,1 7-16 0 0,-1-2-144 0 0,1-7-41 0 0,1-8-62 0 0,2-3-23 0 0,1-4-132 0 0,-1 1-40 0 0,-2 47-444 0 0,3-31 282 0 0,2 14-152 0 0,-4 21 216 0 0,1 0-328 0 0,6-23-1 0 0,-6 22 232 0 0,6 12-271 0 0,23 9-35 0 0,-20-6 22 0 0,10 13-33 0 0,1 3 25 0 0,-1 2-1 0 0,-1 1 1 0 0,-1 1 0 0 0,19 35-1 0 0,51 124 157 0 0,-75-154-149 0 0,12 31-468 0 0,-48-88-6630 0 0,16 16 6100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45 599 0 0,'-21'4'7149'0'0,"43"-14"-6835"0"0,-10 5 137 0 0,-2 1 1139 0 0,0 2-806 0 0,31-5-50 0 0,-31 5-213 0 0,0 1-89 0 0,30-3-16 0 0,-29 3-60 0 0,-1 0-229 0 0,34-3-138 0 0,-33 3-126 0 0,-3 1-544 0 0,0-1 432 0 0,14-2-1 0 0,-10 1-1 0 0,-2 1-588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0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1 287 0 0,'3'1'34'0'0,"0"0"0"0"0,-1 0-1 0 0,1 1 1 0 0,-1-1-1 0 0,1 1 1 0 0,-1 0 0 0 0,1 0-1 0 0,-1 0 1 0 0,0 0-1 0 0,3 4 1 0 0,3 2 46 0 0,17 16 245 0 0,34 45 1 0 0,-11-13-83 0 0,16 21 2 0 0,55 87-1 0 0,-14-17-301 0 0,-88-126-60 0 0,38 36 0 0 0,-52-55 17 0 0,2 1 10 0 0,14 11 0 0 0,-11-11-13 0 0,-6-3-8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3 287 0 0,'0'-1'4'0'0,"0"1"-1"0"0,0 0 0 0 0,0 0 0 0 0,0 0 0 0 0,0 0 0 0 0,0 0 0 0 0,0 0 0 0 0,0 0 0 0 0,0 0 0 0 0,0 0 0 0 0,0 0 1 0 0,0 0-1 0 0,0-1 0 0 0,0 1 0 0 0,0 0 0 0 0,0 0 0 0 0,0 0 0 0 0,0 0 0 0 0,0 0 0 0 0,1 0 0 0 0,-1 0 0 0 0,0 0 0 0 0,0 0 1 0 0,0 0-1 0 0,0 0 0 0 0,0 0 0 0 0,0 0 0 0 0,0 0 0 0 0,0 0 0 0 0,0 0 0 0 0,0 0 0 0 0,1 0 0 0 0,-1 0 0 0 0,0 0 1 0 0,0 0-1 0 0,0 0 0 0 0,0 0 0 0 0,0 0 0 0 0,0 0 0 0 0,0 0 0 0 0,0 0 0 0 0,0 0 0 0 0,0 0 0 0 0,1 0 0 0 0,-1 0 0 0 0,0 0 1 0 0,0 0-1 0 0,0 0 0 0 0,0 0 0 0 0,8 4 243 0 0,6 7 59 0 0,14 18 6 0 0,-1 1 1 0 0,41 63-1 0 0,-31-42-240 0 0,55 70-3 0 0,90 132 81 0 0,-99-113-169 0 0,70 107-100 0 0,-148-238 15 0 0,7 10-53 0 0,-11-18 132 0 0,-1 0 0 0 0,0-1-1 0 0,1 1 1 0 0,-1-1-1 0 0,0 1 1 0 0,1-1-1 0 0,-1 0 1 0 0,1 1-1 0 0,-1-1 1 0 0,1 1 0 0 0,-1-1-1 0 0,1 0 1 0 0,-1 1-1 0 0,1-1 1 0 0,0 0-1 0 0,-1 0 1 0 0,1 1 0 0 0,-1-1-1 0 0,1 0 1 0 0,0 0-1 0 0,-1 0 1 0 0,1 0-1 0 0,0 0 1 0 0,0 0-1 0 0,0-1-146 0 0,-2-4 138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0 143 0 0,'2'1'9'0'0,"0"0"-1"0"0,1 1 0 0 0,-1-1 0 0 0,-1 0 0 0 0,1 1 1 0 0,0-1-1 0 0,0 1 0 0 0,0-1 0 0 0,2 5 0 0 0,3 1 14 0 0,93 88 594 0 0,172 216 0 0 0,-164-176-462 0 0,77 100-372 0 0,-151-185 25 0 0,-24-33 70 0 0,1 0 1 0 0,1-1 0 0 0,1-1-1 0 0,0 0 1 0 0,15 14-1 0 0,-17-20-13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2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7 543 0 0,'3'-6'228'0'0,"-2"6"-214"0"0,-1 0 0 0 0,1 0 0 0 0,-1-1-1 0 0,1 1 1 0 0,0 0 0 0 0,-1 0 0 0 0,1 0-1 0 0,0 0 1 0 0,-1 0 0 0 0,1 0 0 0 0,-1 0-1 0 0,1 1 1 0 0,0-1 0 0 0,-1 0 0 0 0,1 0-1 0 0,0 0 1 0 0,-1 1 0 0 0,1-1 0 0 0,-1 0-1 0 0,1 0 1 0 0,-1 1 0 0 0,2 0-1 0 0,14 9 111 0 0,0 0 0 0 0,-1 1 0 0 0,21 20 0 0 0,50 55 352 0 0,146 189 0 0 0,-11 14-1046 0 0,-218-284 498 0 0,-1-3 3 0 0,0 0 1 0 0,-1 0-1 0 0,1 0 1 0 0,0 1-1 0 0,0-2 0 0 0,0 1 1 0 0,0 0-1 0 0,0 0 1 0 0,1-1-1 0 0,-1 1 1 0 0,4 1-1 0 0,-5-4-394 0 0,-3 2 231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1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788 1285 143 0 0,'-1'2'90'0'0,"1"-1"0"0"0,-1 1 0 0 0,0-1 0 0 0,0 1 0 0 0,0-1 0 0 0,0 0 0 0 0,0 0 0 0 0,-1 0 0 0 0,1 1 0 0 0,0-1 0 0 0,-1 0 0 0 0,1 0 0 0 0,0-1 0 0 0,-3 2 0 0 0,0 1 199 0 0,-1 0 14 0 0,0 0 0 0 0,-1 0-1 0 0,1-1 1 0 0,-1 1 0 0 0,1-1-1 0 0,-1 0 1 0 0,0-1 0 0 0,1 0 0 0 0,-1 0-1 0 0,-8 1 1 0 0,-10 2 768 0 0,11-3-742 0 0,1 0-1 0 0,0 0 0 0 0,0-1 0 0 0,-1 0 0 0 0,1-1 0 0 0,0 0 1 0 0,0-1-1 0 0,0-1 0 0 0,0 0 0 0 0,0 0 0 0 0,1-2 0 0 0,-1 1 1 0 0,1-1-1 0 0,0-1 0 0 0,-20-13 0 0 0,-13-14 465 0 0,2-2 0 0 0,-58-61 1 0 0,81 77-577 0 0,-24-29 301 0 0,-58-83 0 0 0,90 116-442 0 0,0-1-36 0 0,1 0 0 0 0,1-1-1 0 0,0-1 1 0 0,2 1 0 0 0,-10-33-1 0 0,-16-96 170 0 0,31 137-208 0 0,1 5-1 0 0,0-1 0 0 0,0 0 0 0 0,1 1 0 0 0,0-1 0 0 0,0-8 0 0 0,0-1 0 0 0,-1 7 0 0 0,3-25 0 0 0,2 1 0 0 0,2-7 0 0 0,3-1 0 0 0,2-1 11 0 0,-5 24 32 0 0,12-25-33 0 0,11-10-10 0 0,-1 9 11 0 0,-17 26 32 0 0,10-14-22 0 0,-9 14 22 0 0,27-21-33 0 0,4 2 1 0 0,-22 22 32 0 0,38-15-33 0 0,2 5 1 0 0,-38 15 32 0 0,23-4-22 0 0,-24 7 22 0 0,20-1-22 0 0,-20 4 32 0 0,34 1 1 0 0,0 2-33 0 0,-33 0 22 0 0,33 3-33 0 0,5 4-10 0 0,2 3 0 0 0,-6 2 0 0 0,13 7 54 0 0,-25-7-44 0 0,5 2 1 0 0,-29-9 32 0 0,17 5-22 0 0,39 13 86 0 0,-28-10-97 0 0,-30-9-9 0 0,-7-2 20 0 0,-1 0 0 0 0,14 7 0 0 0,12 4 43 0 0,-18-7-17 0 0,2 3-30 0 0,6 4 47 0 0,10 6 0 0 0,-3 0-10 0 0,-2 3-44 0 0,1 0 1 0 0,0 0 42 0 0,1 1 1 0 0,-2-2-44 0 0,-4-2 1 0 0,-2-1 42 0 0,1 3 13 0 0,2 3 6 0 0,-5-3-5 0 0,0 1 0 0 0,-2 0 0 0 0,35 48 0 0 0,39 68 61 0 0,-89-129-125 0 0,48 80 5 0 0,-45-72-8 0 0,-2 0 0 0 0,0 1-1 0 0,7 24 1 0 0,-4-4 0 0 0,10 76 0 0 0,-20-95 0 0 0,1 0 0 0 0,-2 0 0 0 0,-1-1 0 0 0,0 1 0 0 0,-2 0 0 0 0,-4 19 0 0 0,4-33 0 0 0,1 1 0 0 0,-1-1 0 0 0,0 0 0 0 0,-7 11 0 0 0,1-4 0 0 0,3-5 0 0 0,0 0 0 0 0,-1 0 0 0 0,0-1 0 0 0,0 0 0 0 0,-1 0 0 0 0,0-1 0 0 0,0 0 0 0 0,-12 7 0 0 0,9-6 0 0 0,-5 1 26 0 0,1 0 0 0 0,-1-1 0 0 0,-1 0 1 0 0,0-1-1 0 0,-22 4 0 0 0,21-5 9 0 0,-23 6 29 0 0,-73 11 0 0 0,99-21-53 0 0,6 1 7 0 0,-1-1 0 0 0,-14-1-1 0 0,-132-13 47 0 0,122 12-33 0 0,0 2-1 0 0,-43 6 0 0 0,41-3 19 0 0,-63-1 1 0 0,67-6-1 0 0,1-2 1 0 0,0-1 0 0 0,-41-15 0 0 0,-37-7 33 0 0,68 21-83 0 0,0 2 0 0 0,-49 0 0 0 0,86 5-396 0 0,-24-2 1228 0 0,17-3-2451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17 471 1583 0 0,'0'0'40'0'0,"0"0"-1"0"0,0 0 0 0 0,0 1 0 0 0,0-1 0 0 0,0 0 0 0 0,0 0 0 0 0,0 0 0 0 0,0 1 0 0 0,0-1 0 0 0,0 0 0 0 0,0 0 0 0 0,-1 0 1 0 0,1 1-1 0 0,0-1 0 0 0,0 0 0 0 0,0 0 0 0 0,0 0 0 0 0,0 1 0 0 0,0-1 0 0 0,0 0 0 0 0,-1 0 0 0 0,1 0 0 0 0,0 0 0 0 0,0 1 0 0 0,0-1 1 0 0,0 0-1 0 0,-1 0 0 0 0,1 0 0 0 0,0 0 0 0 0,0 0 0 0 0,0 0 0 0 0,-1 1 0 0 0,1-1 0 0 0,0 0 0 0 0,0 0 0 0 0,0 0 0 0 0,-1 0 1 0 0,1 0-1 0 0,0 0 0 0 0,0 0 0 0 0,-1 0 0 0 0,1 0 0 0 0,0 0 0 0 0,0 0 0 0 0,0 0 0 0 0,-1 0 0 0 0,0-1 43 0 0,1 1-1 0 0,-1 0 1 0 0,1-1 0 0 0,0 1-1 0 0,-1 0 1 0 0,1-1 0 0 0,-1 1-1 0 0,1-1 1 0 0,-1 1-1 0 0,1 0 1 0 0,0-1 0 0 0,-1 1-1 0 0,1-1 1 0 0,0 1 0 0 0,0-1-1 0 0,-1 1 1 0 0,1-1-1 0 0,0 0 1 0 0,0 1 0 0 0,0-1-1 0 0,0 1 1 0 0,0-1 0 0 0,-1 1-1 0 0,1-2 1 0 0,-1-41 1560 0 0,1 20-892 0 0,1-9-61 0 0,2-19 187 0 0,0-6-63 0 0,10-86 1051 0 0,-9 103-1185 0 0,1 15-358 0 0,-4 19 295 0 0,0-2-421 0 0,2 0-144 0 0,-1 5-18 0 0,-1 0 1 0 0,0-1-1 0 0,0 1 1 0 0,-1 0-1 0 0,1-1 1 0 0,0-4 235 0 0,8 10-371 0 0,29 7-14 0 0,-34-7 96 0 0,0 0 1 0 0,0 0 0 0 0,-1 0 0 0 0,1 0 0 0 0,0 1 0 0 0,-1 0 0 0 0,0 0 0 0 0,0 0-1 0 0,0 0 1 0 0,0 0 0 0 0,0 0 0 0 0,0 1 0 0 0,2 4 0 0 0,1 1-19 0 0,36 50-119 0 0,-3 3-1 0 0,54 115 0 0 0,-83-155-281 0 0,-1 0 1 0 0,7 33-1 0 0,-17-47-1207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3:59.3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1 599 0 0,'0'0'1832'0'0,"3"3"-1521"0"0,11 13-72 0 0,-13-15-216 0 0,0 0 0 0 0,0 0 0 0 0,0 0 0 0 0,0 1 0 0 0,0-1 0 0 0,0 0 1 0 0,-1 1-1 0 0,1-1 0 0 0,0 0 0 0 0,-1 1 0 0 0,1-1 0 0 0,-1 1 0 0 0,1-1 0 0 0,-1 3 0 0 0,1 1 41 0 0,7 19 209 0 0,-1 1-83 0 0,32 123 381 0 0,-30-116-397 0 0,-8-26-86 0 0,1-2-2 0 0,8 12-12 0 0,-8-12 502 0 0,6-11-504 0 0,22-23 0 0 0,-23 22-1 0 0,-4 0-16 0 0,8-26-29 0 0,-8 25 49 0 0,0 2-16 0 0,7-23-38 0 0,-7 22 32 0 0,4 12 1 0 0,-2-1-52 0 0,0 0 0 0 0,-1 0 0 0 0,1 0 0 0 0,6 7 0 0 0,-9-9 0 0 0,-1 1 0 0 0,0-1-1 0 0,0 0 1 0 0,0 1 0 0 0,0-1-1 0 0,0 1 1 0 0,0-1-1 0 0,0 1 1 0 0,0-1 0 0 0,-1 1-1 0 0,1 0 1 0 0,-1-1 0 0 0,1 1-1 0 0,-1 0 1 0 0,1 2-1 0 0,9 37 27 0 0,-1-14-7 0 0,0-2 22 0 0,-3-8-14 0 0,-4-14 751 0 0,6-7-641 0 0,24-12 11 0 0,-24 11 148 0 0,-4-3-181 0 0,11-25-12 0 0,-11 25-1 0 0,0-1-17 0 0,9-24-59 0 0,-10 25 4 0 0,-2 1-81 0 0,4-22-91 0 0,-4 22-187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1583 0 0,'5'-3'9724'0'0,"35"-19"-9474"0"0,-28 16 887 0 0,1 3-968 0 0,36-9-10 0 0,-25 8-31 0 0,30 3-789 0 0,-51 1 614 0 0,-1 0 0 0 0,1 0 0 0 0,0 0 0 0 0,0 1 0 0 0,0-1 0 0 0,-1 1 0 0 0,1 0 0 0 0,3 1 0 0 0,-4-1-419 0 0,1 0 0 0 0,0-1 0 0 0,0 1-1 0 0,-1 0 1 0 0,1-1 0 0 0,0 0 0 0 0,0 0-1 0 0,3 0 1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0,'12'20'160'0'0,"0"0"0"0"0,1-2-1 0 0,27 30 1 0 0,-21-26-31 0 0,84 97 326 0 0,112 141 90 0 0,128 171-753 0 0,-337-424 144 0 0,15 17-96 0 0,-20-23 126 0 0,0 0-1 0 0,0 0 0 0 0,0 0 1 0 0,0 0-1 0 0,0 0 0 0 0,1 0 1 0 0,-1 0-1 0 0,0 0 0 0 0,1 0 1 0 0,-1-1-1 0 0,1 1 0 0 0,-1-1 1 0 0,1 1-1 0 0,1 0 0 0 0,-2-1-61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0 255 0 0,'2'6'0'0'0,"0"0"0"0"0,0-1 0 0 0,1 1 0 0 0,0-1-1 0 0,0 1 1 0 0,0-1 0 0 0,6 6 0 0 0,4 10 25 0 0,59 88 579 0 0,132 156 0 0 0,-167-223-447 0 0,167 210 516 0 0,-54-30-561 0 0,40 56-759 0 0,-173-257 396 0 0,-2-4-337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1 599 0 0,'0'0'5'0'0,"-1"1"0"0"0,1-1-1 0 0,0 1 1 0 0,0-1 0 0 0,0 1-1 0 0,0-1 1 0 0,-1 1-1 0 0,1 0 1 0 0,0-1 0 0 0,0 1-1 0 0,0-1 1 0 0,0 1 0 0 0,0-1-1 0 0,1 1 1 0 0,-1-1-1 0 0,0 1 1 0 0,0 0 0 0 0,0-1-1 0 0,0 1 1 0 0,0-1-1 0 0,1 1 1 0 0,-1 0 0 0 0,9 15 224 0 0,-7-12-213 0 0,37 61 764 0 0,76 98 0 0 0,-56-84-389 0 0,86 108 310 0 0,16 22-122 0 0,-58-53-397 0 0,69 92-939 0 0,-96-165-595 0 0,-69-76 1080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4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1 287 0 0,'0'4'28'0'0,"1"0"0"0"0,0 1 0 0 0,1-1 0 0 0,-1 0 0 0 0,1 0-1 0 0,0 0 1 0 0,0-1 0 0 0,0 1 0 0 0,0 0 0 0 0,1-1-1 0 0,3 5 1 0 0,3 5 38 0 0,462 622 2314 0 0,-449-609-2564 0 0,-2-4-36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1476 287 0 0,'-4'4'352'0'0,"1"0"-1"0"0,-2 0 1 0 0,1-1-1 0 0,0 1 1 0 0,0-1-1 0 0,-1 0 1 0 0,0-1-1 0 0,0 1 1 0 0,1-1-1 0 0,-1 0 0 0 0,-1 0 1 0 0,1 0-1 0 0,0-1 1 0 0,0 0-1 0 0,-1 0 1 0 0,-6 0-1 0 0,8-1-162 0 0,0 0-1 0 0,-1 0 1 0 0,1-1-1 0 0,0 1 1 0 0,0-1-1 0 0,0 0 1 0 0,-1 0-1 0 0,1-1 1 0 0,0 1-1 0 0,0-1 1 0 0,1 0-1 0 0,-1 0 1 0 0,0 0-1 0 0,1-1 1 0 0,-1 1 0 0 0,1-1-1 0 0,0 0 1 0 0,0 0-1 0 0,-4-4 1 0 0,-3-3 275 0 0,0 0 1 0 0,-1 1-1 0 0,-14-9 0 0 0,-11-11 477 0 0,20 15-729 0 0,1 0-1 0 0,0-2 1 0 0,1 0-1 0 0,1 0 1 0 0,1-1-1 0 0,0-1 1 0 0,2 0-1 0 0,-1 0 1 0 0,2-1-1 0 0,1-1 1 0 0,0 1-1 0 0,-7-35 1 0 0,-15-98 534 0 0,28 140-687 0 0,-3-35 202 0 0,4 12-85 0 0,1-5-80 0 0,0-3 12 0 0,2-3 40 0 0,0-4-16 0 0,1-6-40 0 0,-3 45-79 0 0,5-31 70 0 0,3-7 13 0 0,0 0 11 0 0,2 7-32 0 0,4-13 69 0 0,-12 45-136 0 0,12-28 58 0 0,1-2 1 0 0,-3 8 10 0 0,-3 12-65 0 0,2-3 43 0 0,14-24-42 0 0,1 6-2 0 0,-21 33 42 0 0,2 0 1 0 0,22-24-30 0 0,-22 24 42 0 0,2 2 1 0 0,26-21-43 0 0,-15 15 19 0 0,23-8-22 0 0,-22 12 22 0 0,30-6-33 0 0,16 1-10 0 0,7 4 0 0 0,-5 8 12 0 0,-8 5 47 0 0,-8 5-4 0 0,3 4 9 0 0,-15-1-54 0 0,1 5-10 0 0,-6 1 0 0 0,-6 1 0 0 0,-2 1 0 0 0,-12-5 12 0 0,-1 1-1 0 0,0 1 1 0 0,-1 0-1 0 0,-1 0 1 0 0,16 29 0 0 0,4 5-10 0 0,-19-30-5 0 0,-1 0 1 0 0,-1 2-1 0 0,-2-1 0 0 0,0 1 1 0 0,-1 1-1 0 0,11 47 0 0 0,-13-33-10 0 0,-1 0 0 0 0,-2 0-1 0 0,-2 71 1 0 0,-2-51-34 0 0,-3 32-42 0 0,0-56 40 0 0,-2 1-1 0 0,-2-1 0 0 0,-1 0 0 0 0,-2 0 1 0 0,-1-1-1 0 0,-16 33 0 0 0,12-38 38 0 0,-1 0-1 0 0,-2-1 0 0 0,0-1 1 0 0,-2 0-1 0 0,-44 44 0 0 0,31-37 13 0 0,-92 86 0 0 0,112-110 22 0 0,0 0-1 0 0,-1-1 0 0 0,0 0 1 0 0,0-1-1 0 0,0-1 0 0 0,-1 0 1 0 0,0-1-1 0 0,-24 5 0 0 0,-63 23-433 0 0,94-30 183 0 0,-15 2-922 0 0,22-5 998 0 0,0 0 0 0 0,0 0 0 0 0,0 0-1 0 0,0 0 1 0 0,0 0 0 0 0,0 0 0 0 0,0 0 0 0 0,0 0 0 0 0,0-1 0 0 0,0 1 0 0 0,0 0 0 0 0,0-1 0 0 0,0 1 0 0 0,1-1 0 0 0,-1 1 0 0 0,0-1 0 0 0,0 1 0 0 0,0-1 0 0 0,0 0 0 0 0,0 0 0 0 0,-4-6-1369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25 626 1583 0 0,'-6'11'673'0'0,"2"0"0"0"0,-1 0-1 0 0,-5 23 1 0 0,13-51 4111 0 0,0-2-4639 0 0,1-10 659 0 0,2-16 68 0 0,-1-10-29 0 0,-4 14-524 0 0,11-172 1599 0 0,-11 183-1460 0 0,5-3-204 0 0,-3 19-90 0 0,-1 2-100 0 0,9-34 236 0 0,2-4-46 0 0,-4 21-182 0 0,-3 13 14 0 0,10-19-11 0 0,-12 26 86 0 0,2 9-138 0 0,-1 0 0 0 0,1 1 0 0 0,-1-1 0 0 0,0 1 0 0 0,11 3-1 0 0,-11-3-9 0 0,-2 1-10 0 0,-1-1 1 0 0,1 0 0 0 0,0 1 0 0 0,0 0 0 0 0,-1 0 0 0 0,1 0 0 0 0,-1 0 0 0 0,1 0 0 0 0,-1 0-1 0 0,0 0 1 0 0,0 1 0 0 0,0-1 0 0 0,0 1 0 0 0,-1-1 0 0 0,1 1 0 0 0,1 3 0 0 0,5 7 4 0 0,7 8-58 0 0,16 32-1 0 0,-13-21 11 0 0,67 138-107 0 0,-22-39-70 0 0,-36-88-179 0 0,-26-41 263 0 0,0 0-25 0 0,3 6-2 0 0,-3-5-26 0 0,1 12-1237 0 0,-3-14 1223 0 0,1 0 0 0 0,-1 0 1 0 0,0 0-1 0 0,1 0 0 0 0,-1-1 0 0 0,0 1 1 0 0,0 0-1 0 0,0 0 0 0 0,1 0 0 0 0,-1 0 1 0 0,0-1-1 0 0,0 1 0 0 0,0 0 1 0 0,0-1-1 0 0,0 1 0 0 0,0-1 0 0 0,0 1 1 0 0,-1-1-1 0 0,1 0 0 0 0,0 1 0 0 0,0-1 1 0 0,0 0-1 0 0,0 0 0 0 0,-1 0 0 0 0,1 0 1 0 0,0 0-1 0 0,0 0 0 0 0,0 0 0 0 0,0 0 1 0 0,-1 0-1 0 0,0-1 0 0 0,-6 0-647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43 775 0 0,'7'-4'7944'0'0,"37"-4"-7110"0"0,-33 6-96 0 0,-1 0-39 0 0,51-7 1052 0 0,-18 3-1423 0 0,-32 4 248 0 0,1 0-462 0 0,2 0-102 0 0,-6 0 2 0 0,-1 1-1 0 0,1 0 0 0 0,16 0 1 0 0,12 3 22 0 0,-12 2-2799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1 431 0 0,'-1'0'5'0'0,"1"0"0"0"0,0 0 0 0 0,0 0-1 0 0,0 0 1 0 0,-1 0 0 0 0,1 1 0 0 0,0-1-1 0 0,0 0 1 0 0,0 0 0 0 0,0 0 0 0 0,-1 0-1 0 0,1 1 1 0 0,0-1 0 0 0,0 0-1 0 0,0 0 1 0 0,0 0 0 0 0,0 0 0 0 0,0 1-1 0 0,0-1 1 0 0,-1 0 0 0 0,1 0 0 0 0,0 1-1 0 0,0-1 1 0 0,0 0 0 0 0,0 0 0 0 0,0 0-1 0 0,0 1 1 0 0,0-1 0 0 0,0 0-1 0 0,0 0 1 0 0,0 1 0 0 0,0-1 0 0 0,0 0-1 0 0,1 0 1 0 0,-1 0 0 0 0,0 1 0 0 0,0-1-1 0 0,0 0 1 0 0,0 0 0 0 0,0 1-1 0 0,5 10 266 0 0,1 2-173 0 0,1-1-1 0 0,1 1 1 0 0,0-2-1 0 0,1 1 0 0 0,12 12 1 0 0,55 48 231 0 0,-47-46-187 0 0,205 171 709 0 0,-71-63-758 0 0,-138-113-165 0 0,19 18-702 0 0,-38-33 9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0,'2'1'32'0'0,"0"0"-1"0"0,0 0 1 0 0,0 1-1 0 0,0-1 1 0 0,0 0-1 0 0,0 1 1 0 0,0-1-1 0 0,0 1 1 0 0,-1 0-1 0 0,1-1 1 0 0,2 4-1 0 0,5 5 58 0 0,517 510 2206 0 0,-509-500-2306 0 0,42 46-307 0 0,68 59 0 0 0,-111-111-302 0 0,-3-1-155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3:59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1 431 0 0,'0'0'2448'0'0,"-6"12"-1240"0"0,1-2-824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5 687 0 0,'-8'-4'182'0'0,"18"9"110"0"0,24 21 217 0 0,-2 1 1 0 0,39 44-1 0 0,-34-34-315 0 0,161 169 88 0 0,-56-56-152 0 0,-95-100-502 0 0,61 84 0 0 0,-87-107-21 0 0,-13-17 170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0 311 0 0,'2'0'0'0'0,"0"1"20"0"0,-1 0-1 0 0,1 0 0 0 0,-1 0 0 0 0,1 0 0 0 0,-1 0 0 0 0,1 1 0 0 0,-1-1 1 0 0,0 1-1 0 0,0-1 0 0 0,0 0 0 0 0,2 3 0 0 0,1 2 71 0 0,155 154 873 0 0,40 45-559 0 0,55 51-635 0 0,-235-239 39 0 0,0-4 0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25 796 143 0 0,'-5'7'540'0'0,"0"0"-1"0"0,1 1 1 0 0,-5 9-1 0 0,7-14 225 0 0,2-6-410 0 0,0 1-1 0 0,0 0 1 0 0,1-1 0 0 0,-1 1 0 0 0,1-1 0 0 0,-1 1-1 0 0,2-3 1 0 0,-1-1 161 0 0,17-138 4010 0 0,-5 24-3290 0 0,53-179 115 0 0,-26 132-116 0 0,-32 135-1022 0 0,-7 27-123 0 0,1-1-5 0 0,8-29 48 0 0,-10 34-4 0 0,9 6-74 0 0,29 17-44 0 0,-36-20-10 0 0,0-1 0 0 0,0 1 0 0 0,-1 0 0 0 0,1-1 0 0 0,0 1 0 0 0,-1 0 0 0 0,0 0 0 0 0,1 0 0 0 0,-1 0 0 0 0,0 0 0 0 0,0 1 0 0 0,0-1 0 0 0,0 0 0 0 0,1 4 0 0 0,1 2 0 0 0,60 150 34 0 0,29 68-4 0 0,-71-173-30 0 0,-3 0 0 0 0,16 81 0 0 0,-31-103-46 0 0,-3-29-22 0 0,0 0 0 0 0,0 0 0 0 0,0-1-1 0 0,0 1 1 0 0,-1 0 0 0 0,1 0 0 0 0,0-1 0 0 0,-1 1-1 0 0,0 0 1 0 0,1-1 0 0 0,-1 1 0 0 0,0-1 0 0 0,0 1-1 0 0,0-1 1 0 0,-1 2 0 0 0,2-3-33 0 0,0 0 1 0 0,-1 0 0 0 0,1 0-1 0 0,0 0 1 0 0,0 0-1 0 0,-1 0 1 0 0,1 0-1 0 0,0 0 1 0 0,0 0-1 0 0,0 0 1 0 0,-1 0-1 0 0,1-1 1 0 0,0 1 0 0 0,0 0-1 0 0,0 0 1 0 0,0 0-1 0 0,-1 0 1 0 0,1 0-1 0 0,0-1 1 0 0,0 1-1 0 0,0 0 1 0 0,0 0-1 0 0,0 0 1 0 0,-1-1 0 0 0,1 1-1 0 0,0 0 1 0 0,0 0-1 0 0,0 0 1 0 0,0-1-1 0 0,0 1 1 0 0,0 0-1 0 0,0 0 1 0 0,0 0-1 0 0,0-1 1 0 0,-5-11-1680 0 0,4 9 1268 0 0,-7-15-1472 0 0,5 8 969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42 1031 0 0,'-11'-1'594'0'0,"1"-1"-1"0"0,-1 0 0 0 0,1 0 0 0 0,-1-1 0 0 0,-10-5 0 0 0,20 7-17 0 0,16 1 4640 0 0,37 4-4561 0 0,-39-3-30 0 0,-2-1-8 0 0,32-2-27 0 0,-32 1-113 0 0,0 1-49 0 0,32-2-11 0 0,-32 1 182 0 0,2-1-455 0 0,61-8 247 0 0,-29 2-393 0 0,-34 7-63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1151 0 0,'0'0'407'0'0,"-1"-3"-68"0"0,-4-28 3755 0 0,5 33-3582 0 0,0 1 0 0 0,0-1 0 0 0,0 1 0 0 0,1 0 0 0 0,-1-1-1 0 0,2 5 1 0 0,-1-2-40 0 0,11 53 590 0 0,-6-32-820 0 0,4 38-1 0 0,-5 86-801 0 0,-5-149 216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22 975 0 0,'-4'-1'267'0'0,"0"0"0"0"0,0 0-1 0 0,1 0 1 0 0,-1-1 0 0 0,0 1-1 0 0,-4-4 1 0 0,-12-5 5638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209 113 4319 0 0,'0'0'198'0'0,"0"-1"-17"0"0,0-1-69 0 0,0 1-1 0 0,0 0 1 0 0,0-1 0 0 0,0 1 0 0 0,0 0-1 0 0,-1-1 1 0 0,1 1 0 0 0,0 0-1 0 0,-1-1 1 0 0,1 1 0 0 0,-1 0-1 0 0,1 0 1 0 0,-1 0 0 0 0,1-1-1 0 0,-1 1 1 0 0,0 0 0 0 0,0 0-1 0 0,0 0 1 0 0,-1-1 0 0 0,-1-2 307 0 0,-5-7 834 0 0,-1 0 0 0 0,-19-19 0 0 0,25 27-1074 0 0,0 0 0 0 0,-1 0 0 0 0,0 1 0 0 0,1-1 0 0 0,-1 1 0 0 0,0-1 0 0 0,-1 1 0 0 0,1 1 0 0 0,0-1 0 0 0,0 1-1 0 0,-1-1 1 0 0,1 1 0 0 0,-5 0 0 0 0,7 0-170 0 0,0 1 0 0 0,1 0 0 0 0,-1 1 0 0 0,0-1 0 0 0,1 0-1 0 0,-1 0 1 0 0,1 1 0 0 0,-1-1 0 0 0,1 1 0 0 0,-1-1 0 0 0,0 1 0 0 0,1-1-1 0 0,0 1 1 0 0,-1 0 0 0 0,1 0 0 0 0,-1 0 0 0 0,1 0 0 0 0,0 0 0 0 0,0 0-1 0 0,0 0 1 0 0,-1 0 0 0 0,1 1 0 0 0,0-1 0 0 0,0 0 0 0 0,1 1 0 0 0,-1-1-1 0 0,0 1 1 0 0,0-1 0 0 0,1 1 0 0 0,-2 2 0 0 0,2-2-54 0 0,-1 0 0 0 0,1 1-1 0 0,-1-1 1 0 0,1 1 0 0 0,0-1 0 0 0,0 1 0 0 0,0-1 0 0 0,0 1 0 0 0,0-1 0 0 0,0 1 0 0 0,1-1-1 0 0,-1 0 1 0 0,1 1 0 0 0,0-1 0 0 0,0 1 0 0 0,0-1 0 0 0,0 0 0 0 0,2 4 0 0 0,-2-5 879 0 0,4 3-292 0 0,16 14-157 0 0,-16-14-693 0 0,3 0-1573 0 0,25 12 1637 0 0,-24-12 150 0 0,-3 0 18 0 0,18 17 60 0 0,-22-20 29 0 0,-1 0 0 0 0,0 1-1 0 0,0-1 1 0 0,0 1-1 0 0,0 0 1 0 0,0-1-1 0 0,0 1 1 0 0,0 0 0 0 0,0 0-1 0 0,-1 0 1 0 0,1-1-1 0 0,-1 1 1 0 0,1 0 0 0 0,-1 0-1 0 0,0 0 1 0 0,1 0-1 0 0,-1 0 1 0 0,-1 3 0 0 0,1-1 27 0 0,0-1 0 0 0,-1 1 1 0 0,0-1-1 0 0,0 1 1 0 0,0-1-1 0 0,0 1 1 0 0,-3 5-1 0 0,2-6 12 0 0,0-1 0 0 0,0 1 0 0 0,0 0 0 0 0,0-1 0 0 0,0 1 0 0 0,-1-1 0 0 0,1 0 0 0 0,-1 1 0 0 0,1-1 0 0 0,-1 0 0 0 0,0-1 0 0 0,0 1 0 0 0,0-1 0 0 0,0 1 0 0 0,0-1 0 0 0,0 0 0 0 0,0 0 0 0 0,-1 0 0 0 0,1 0 0 0 0,0-1 1 0 0,-4 1-1 0 0,-6 0-24 0 0,0-1 1 0 0,0-1-1 0 0,0 0 1 0 0,-14-4 0 0 0,9 3-338 0 0,18 2 225 0 0,-1-1 0 0 0,0 1 1 0 0,1 0-1 0 0,-1 0 0 0 0,0 0 1 0 0,1 0-1 0 0,-1 0 1 0 0,1 0-1 0 0,-1 0 0 0 0,0 0 1 0 0,1 0-1 0 0,-1 1 0 0 0,0-1 1 0 0,1 0-1 0 0,-1 0 1 0 0,1 1-1 0 0,-2-1 0 0 0,2 3-880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56 287 0 0,'-1'-4'163'0'0,"-3"-14"10"0"0,3 14 571 0 0,0-1-318 0 0,-1 0-198 0 0,-2-5-130 0 0,3 0 2824 0 0,1 10-2900 0 0,0 0 0 0 0,1 1 0 0 0,-1-1 0 0 0,0 0 0 0 0,0 0-1 0 0,0 0 1 0 0,0 0 0 0 0,0 1 0 0 0,0-1 0 0 0,0 0 0 0 0,0 0 0 0 0,0 0 0 0 0,0 1 0 0 0,-1-1 0 0 0,1 0 0 0 0,0 0 0 0 0,0 0 0 0 0,0 0 0 0 0,0 1 0 0 0,0-1 0 0 0,0 0 0 0 0,0 0 0 0 0,0 0 0 0 0,0 0 0 0 0,0 0-1 0 0,-1 1 1 0 0,1-1 0 0 0,0 0 0 0 0,0 0 0 0 0,0 0 0 0 0,0 0 0 0 0,0 0 0 0 0,-1 0 0 0 0,1 0 0 0 0,0 0 0 0 0,0 0 0 0 0,0 1 0 0 0,-1-1 0 0 0,1 0 0 0 0,0 0 0 0 0,0 0 0 0 0,0 0 0 0 0,0 0 0 0 0,-1 0 0 0 0,1 0-1 0 0,0 0 1 0 0,0 0 0 0 0,0 0 0 0 0,0 0 0 0 0,-1 0 0 0 0,1 0 0 0 0,0-1 0 0 0,0 1 0 0 0,0 0 0 0 0,-1 0 0 0 0,1 0 0 0 0,0 0 0 0 0,0 0 0 0 0,0 0 0 0 0,0 0 0 0 0,0 0 0 0 0,-1-1 0 0 0,1 1 0 0 0,0 0 0 0 0,0 0-1 0 0,0 0 1 0 0,14 110 2157 0 0,1 15-974 0 0,-12-89 813 0 0,3-45-1940 0 0,17-25 2 0 0,-18 26 0 0 0,-2-1 2 0 0,6-28 4 0 0,-7 28 2 0 0,1 0 0 0 0,7-27 2 0 0,-7 27 6 0 0,0 1 6 0 0,8-23 2 0 0,-8 23 128 0 0,1 1-104 0 0,14-24 0 0 0,-14 23 608 0 0,43 8-544 0 0,-47 0-189 0 0,1-1 0 0 0,-1 1 0 0 0,1 0 0 0 0,-1 0 0 0 0,1 0 0 0 0,-1 0 0 0 0,1 0 0 0 0,-1 0 0 0 0,0 0 0 0 0,1 0 0 0 0,-1 0 0 0 0,1 0 0 0 0,-1 0 0 0 0,1 0 0 0 0,-1 1 0 0 0,1-1 0 0 0,-1 0 0 0 0,0 0 0 0 0,1 0 0 0 0,-1 1 0 0 0,1-1-1 0 0,-1 0 1 0 0,0 0 0 0 0,1 1 0 0 0,-1-1 0 0 0,1 1 0 0 0,2 2 9 0 0,-1-2-5 0 0,-1 0-1 0 0,0 1 0 0 0,0-1 1 0 0,0 1-1 0 0,0-1 1 0 0,0 1-1 0 0,0-1 0 0 0,2 4 1 0 0,5 12 3 0 0,0 6-10 0 0,-2-1 15 0 0,-1-1 60 0 0,-3-2 3 0 0,0-3-62 0 0,-1-14-28 0 0,-1 0 0 0 0,1 0 0 0 0,-1 0 0 0 0,0 1 0 0 0,0-1 0 0 0,0 0 0 0 0,0 0 0 0 0,0 0 0 0 0,0 0 0 0 0,-1 2 0 0 0,-1 3-72 0 0,1 25-2182 0 0,1-30 1636 0 0,1 7-398 0 0,-1-4-2138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127 258 1151 0 0,'-1'2'3'0'0,"-5"6"74"0"0,4-7 59 0 0,1 0-1 0 0,-1 0 0 0 0,0 0 1 0 0,0 0-1 0 0,0 0 0 0 0,0 0 0 0 0,0 0 1 0 0,0-1-1 0 0,0 1 0 0 0,0-1 0 0 0,0 0 1 0 0,0 1-1 0 0,0-1 0 0 0,-1 0 0 0 0,1 0 1 0 0,0 0-1 0 0,0 0 0 0 0,0-1 1 0 0,0 1-1 0 0,0-1 0 0 0,-3 0 0 0 0,0-1 356 0 0,2 2-291 0 0,0-1-1 0 0,-1 0 1 0 0,1 0-1 0 0,1 0 1 0 0,-1 0-1 0 0,0-1 1 0 0,0 1-1 0 0,0-1 1 0 0,1 0-1 0 0,-1 1 1 0 0,1-1-1 0 0,-1-1 1 0 0,1 1-1 0 0,0 0 1 0 0,0 0-1 0 0,0-1 1 0 0,0 1-1 0 0,0-1 1 0 0,-2-4 0 0 0,1 1 22 0 0,1-1 1 0 0,0 0 0 0 0,0 1-1 0 0,0-1 1 0 0,1 0 0 0 0,0 0-1 0 0,0-11 1 0 0,1 12 70 0 0,2-2-34 0 0,6-26-10 0 0,-6 25-22 0 0,2 1-90 0 0,13-25-38 0 0,-13 24 82 0 0,3 1-71 0 0,21-24 8 0 0,-21 24 234 0 0,2 6-240 0 0,27-7 0 0 0,-27 6-8 0 0,-3 7-28 0 0,19 14 7 0 0,-22-15-74 0 0,-1 1 0 0 0,1-1 0 0 0,-1 1 0 0 0,0-1 0 0 0,0 1 0 0 0,0 0 0 0 0,0 0 0 0 0,-1 0 1 0 0,1 0-1 0 0,-1 0 0 0 0,0 0 0 0 0,0 0 0 0 0,-1 0 0 0 0,1 5 0 0 0,0 4-7 0 0,-1-1 1 0 0,-1 1-1 0 0,-2 17 0 0 0,1-17-207 0 0,-1 1-1 0 0,0-1 0 0 0,0 1 1 0 0,-2-1-1 0 0,0 0 0 0 0,0-1 1 0 0,-12 20-1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0,'0'0'3591'0'0,"1"4"-2410"0"0,7 31 1058 0 0,-2 0-1 0 0,3 62 0 0 0,-6 77-1206 0 0,-4-114-1000 0 0,0 6-1172 0 0,-2-25-2495 0 0,3-39 2571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3:59.9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0 1807 0 0,'0'0'83'0'0,"-1"2"40"0"0,-1 0-21 0 0,1 1 0 0 0,0-1 0 0 0,-1 0-1 0 0,1 1 1 0 0,0-1 0 0 0,0 1 0 0 0,1 0 0 0 0,-1-1 0 0 0,1 1 0 0 0,-1 3 0 0 0,-2 34 517 0 0,3-18-301 0 0,-3 19 266 0 0,3-1 0 0 0,5 50 0 0 0,-4-85-290 0 0,4-13-206 0 0,18-21-7 0 0,-17 22-8 0 0,-3-3-1 0 0,11-30 6 0 0,-11 30 22 0 0,1-1 10 0 0,14-30 2 0 0,-14 30-8 0 0,1 3-42 0 0,15-28-37 0 0,-15 28 58 0 0,0 1 47 0 0,14-21-7 0 0,-14 21 902 0 0,3 9-913 0 0,22 6-6 0 0,-30-8-104 0 0,1 0 0 0 0,-1 0 0 0 0,0 0 0 0 0,1 0 0 0 0,-1 0 0 0 0,0 0 0 0 0,1 0 0 0 0,-1 0 0 0 0,1 1 1 0 0,-1-1-1 0 0,0 0 0 0 0,1 0 0 0 0,-1 0 0 0 0,0 0 0 0 0,1 0 0 0 0,-1 1 0 0 0,0-1 0 0 0,0 0 0 0 0,1 0 0 0 0,-1 1 0 0 0,0-1 1 0 0,0 0-1 0 0,1 1 0 0 0,-1-1 0 0 0,0 0 0 0 0,0 0 0 0 0,0 1 0 0 0,1-1 0 0 0,-1 0 0 0 0,0 1 0 0 0,0 0 0 0 0,6 16-359 0 0,-1 1-1 0 0,5 31 0 0 0,-9-46-134 0 0,-3 10-988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99 287 0 0,'-9'-18'80'0'0,"7"14"2092"0"0,2-3-1126 0 0,1-3-601 0 0,0-3 58 0 0,0-2 3383 0 0,9 10-2779 0 0,32-16-10 0 0,-32 16-53 0 0,26 7 268 0 0,-25 0-1070 0 0,-2-1 464 0 0,-1 0-82 0 0,22 4-336 0 0,-23-4-33 0 0,1 1-167 0 0,23 5-91 0 0,-23-5-93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1807 0 0,'0'0'190'0'0,"-1"12"860"0"0,3-8-714 0 0,-1 0 0 0 0,1 0 0 0 0,0 0 0 0 0,1 0 0 0 0,-1 0 0 0 0,1 0 0 0 0,0-1 0 0 0,0 1 0 0 0,6 5 0 0 0,-9-9-329 0 0,4 4 720 0 0,1-2-21 0 0,19 10-2 0 0,-18-9 603 0 0,3-5-726 0 0,28-4-5 0 0,-28 4 452 0 0,29-34-168 0 0,-30 29-457 0 0,-4-1-90 0 0,13-26-38 0 0,-13 26-10 0 0,-2-1-14 0 0,8-27-58 0 0,-8 27-29 0 0,-2 2-4 0 0,-3-28-26 0 0,2 31-130 0 0,0 0 0 0 0,0 0 1 0 0,0 1-1 0 0,0-1 1 0 0,-4-7-1 0 0,4 10-19 0 0,0-1 0 0 0,0 1 0 0 0,0-1 0 0 0,-1 1 0 0 0,1 0 0 0 0,0-1 0 0 0,-1 1 0 0 0,1 0 0 0 0,-1 0 0 0 0,1 0 0 0 0,-1 0 0 0 0,0 0 0 0 0,1 0 0 0 0,-1 1-1 0 0,0-1 1 0 0,0 1 0 0 0,1-1 0 0 0,-1 1 0 0 0,0-1 0 0 0,0 1 0 0 0,0 0 0 0 0,0 0 0 0 0,1 0 0 0 0,-1 0 0 0 0,0 0 0 0 0,0 0 0 0 0,0 1 0 0 0,0-1 0 0 0,1 1 0 0 0,-1-1 0 0 0,-2 2 0 0 0,-2 0-97 0 0,-1 0 0 0 0,1 1 0 0 0,0 0 1 0 0,0 1-1 0 0,0-1 0 0 0,-11 10 0 0 0,10-6 76 0 0,-1 1-1 0 0,1 1 0 0 0,0-1 0 0 0,1 1 1 0 0,0 0-1 0 0,1 1 0 0 0,-1 0 0 0 0,2-1 1 0 0,0 2-1 0 0,0-1 0 0 0,0 0 0 0 0,2 1 1 0 0,-1-1-1 0 0,1 1 0 0 0,1 0 1 0 0,0 0-1 0 0,0 0 0 0 0,1 0 0 0 0,2 19 1 0 0,0-24 95 0 0,0 1 0 0 0,0-1 0 0 0,1 1 0 0 0,0-1 0 0 0,0 0 1 0 0,0 0-1 0 0,1 0 0 0 0,0 0 0 0 0,0-1 0 0 0,6 7 0 0 0,-7-9 108 0 0,3 0 22 0 0,17 8 3 0 0,-18-8 92 0 0,3-1-208 0 0,22 4-4 0 0,-23-4-26 0 0,3-4-553 0 0,26-3 16 0 0,-27 4-134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0 975 0 0,'0'1'74'0'0,"-3"1"26"0"0,2-2 342 0 0,1 3-91 0 0,0 0-1 0 0,1-1 0 0 0,-1 1 0 0 0,1-1 0 0 0,0 1 0 0 0,0-1 1 0 0,0 0-1 0 0,0 1 0 0 0,0-1 0 0 0,0 0 0 0 0,3 4 0 0 0,22 24 1453 0 0,-20-24-1394 0 0,-6-5-363 0 0,10 9 1004 0 0,0 0-1 0 0,13 10 0 0 0,-15-13-710 0 0,24 19 965 0 0,-24-20-1119 0 0,23 15 682 0 0,4 0-238 0 0,-12-8-547 0 0,19 11-192 0 0,-35-20-124 0 0,-1 0-20 0 0,15 11-40 0 0,-15-11-165 0 0,-2-1-76 0 0,14 11-10 0 0,-14-11-68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4 335 1583 0 0,'0'0'603'0'0,"-1"-6"-91"0"0,-1-15 21 0 0,2 15 74 0 0,2-5 298 0 0,9-32 137 0 0,-4 23 22 0 0,-4 10-714 0 0,-1 5-115 0 0,0 0 0 0 0,1 0 0 0 0,-1 0 0 0 0,1 0 0 0 0,0 0-1 0 0,5-6 1 0 0,-2 1 69 0 0,-1 2 196 0 0,1 0 0 0 0,11-14 0 0 0,7-7 322 0 0,-18 22-314 0 0,3-2-136 0 0,25-26-27 0 0,-26 26-101 0 0,1 2-721 0 0,26-19-367 0 0,-26 20-2047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1 775 0 0,'0'2'54'0'0,"0"6"47"0"0,0-6 368 0 0,-4 155 6063 0 0,4-59-4908 0 0,1 171 1950 0 0,0-250-3491 0 0,-1-1 0 0 0,0 1 1 0 0,-2 0-1 0 0,0-1 0 0 0,-7 25 1 0 0,9-43-89 0 0,0 1 1 0 0,0-1 0 0 0,0 0-1 0 0,0 1 1 0 0,0-1 0 0 0,0 0-1 0 0,0 1 1 0 0,0-1 0 0 0,0 0-1 0 0,-1 1 1 0 0,1-1 0 0 0,0 0-1 0 0,0 1 1 0 0,0-1 0 0 0,-1 0-1 0 0,1 0 1 0 0,0 1 0 0 0,0-1-1 0 0,-1 0 1 0 0,1 0 0 0 0,0 0 0 0 0,-1 1-1 0 0,1-1 1 0 0,0 0 0 0 0,-1 0-1 0 0,1 0 1 0 0,0 0 0 0 0,-1 0-1 0 0,1 1 1 0 0,0-1 0 0 0,-1 0-1 0 0,1 0 1 0 0,0 0 0 0 0,-1 0-1 0 0,1 0 1 0 0,0 0 0 0 0,-1 0-1 0 0,1 0 1 0 0,0 0 0 0 0,-1-1-1 0 0,1 1 1 0 0,0 0 0 0 0,-1 0-1 0 0,1 0 1 0 0,0 0 0 0 0,-1 0-1 0 0,1-1 1 0 0,0 1 0 0 0,-1 0-1 0 0,1 0 1 0 0,0 0 0 0 0,0-1 0 0 0,-1 1-1 0 0,1 0 1 0 0,0 0 0 0 0,0-1-1 0 0,0 1 1 0 0,-1 0 0 0 0,1-1-1 0 0,0 1 1 0 0,0 0 0 0 0,0-1-1 0 0,-1 1 1 0 0,0-2-74 0 0,-1 0 215 0 0,2 1-122 0 0,1 0-1 0 0,-1-1 1 0 0,-1 1-1 0 0,1-1 1 0 0,0 1-1 0 0,0 0 1 0 0,0-1-1 0 0,-1 1 1 0 0,1-1-1 0 0,-2-1 0 0 0,1 0 4 0 0,0 0-1 0 0,0 0 0 0 0,1 0 0 0 0,-1 1 0 0 0,1-1 0 0 0,-1 0 0 0 0,1 0 0 0 0,0-4 1 0 0,-2-41 71 0 0,1 38-73 0 0,-3-193 60 0 0,7 149-33 0 0,6-9-21 0 0,-4 38 26 0 0,7-20-22 0 0,-5 26 38 0 0,9-16 8 0 0,-6 19 18 0 0,16-17 5 0 0,-20 24 82 0 0,4 5-103 0 0,27-12-46 0 0,-28 11 38 0 0,1 8 1 0 0,27 6-38 0 0,-36-9-23 0 0,0 0 0 0 0,1 1 0 0 0,-1-1 0 0 0,0 0-1 0 0,0 1 1 0 0,0-1 0 0 0,0 1 0 0 0,0-1 0 0 0,0 1-1 0 0,2 1 1 0 0,16 11 26 0 0,-11-5 44 0 0,-4-2-48 0 0,0 0 0 0 0,-1 0 0 0 0,0 0 0 0 0,0 0 0 0 0,0 1 0 0 0,0-1 0 0 0,-1 1 0 0 0,0 0 0 0 0,-1 0 0 0 0,1-1 0 0 0,-1 1 0 0 0,-1 0 0 0 0,1 0 0 0 0,-1 8 0 0 0,-1-9-41 0 0,-1 0-1 0 0,1 1 0 0 0,-1-1 1 0 0,-1 0-1 0 0,1 0 0 0 0,-1 0 1 0 0,0 0-1 0 0,0-1 0 0 0,0 1 1 0 0,-1-1-1 0 0,0 0 1 0 0,0 0-1 0 0,0 0 0 0 0,-1-1 1 0 0,0 1-1 0 0,0-1 0 0 0,0 0 1 0 0,0 0-1 0 0,0-1 0 0 0,-1 0 1 0 0,0 0-1 0 0,0 0 1 0 0,0 0-1 0 0,0-1 0 0 0,-9 2 1 0 0,-8-4-1553 0 0,22 0 885 0 0,1-1 522 0 0,-1 1 0 0 0,1-1-1 0 0,0 0 1 0 0,-1 0 0 0 0,1 0 0 0 0,0 0 0 0 0,-1 0 0 0 0,1 0-1 0 0,-1 0 1 0 0,1 1 0 0 0,-1-1 0 0 0,-1-1 0 0 0,1 0-215 0 0,-1-1-1379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145 142 975 0 0,'0'0'4218'0'0,"0"-7"-3162"0"0,-1-21-52 0 0,1 28-970 0 0,0-1 1 0 0,0 1-1 0 0,0-1 1 0 0,0 1-1 0 0,0-1 1 0 0,0 1-1 0 0,0 0 1 0 0,0-1-1 0 0,0 1 1 0 0,0-1-1 0 0,-1 1 1 0 0,1-1-1 0 0,0 1 1 0 0,0-1-1 0 0,0 1 0 0 0,0 0 1 0 0,-1-1-1 0 0,1 1 1 0 0,0 0-1 0 0,0-1 1 0 0,-1 0-1 0 0,-28-27 1840 0 0,27 26-1755 0 0,-1-1 0 0 0,1 1 1 0 0,-1 0-1 0 0,0 0 0 0 0,0 1 1 0 0,1-1-1 0 0,-1 1 1 0 0,-1-1-1 0 0,1 1 0 0 0,0 0 1 0 0,-6-1-1 0 0,7 2-60 0 0,-1-1-1 0 0,1 1 1 0 0,0 0-1 0 0,-1 0 1 0 0,1 1-1 0 0,0-1 1 0 0,-1 0 0 0 0,1 1-1 0 0,0 0 1 0 0,0-1-1 0 0,0 1 1 0 0,-1 0 0 0 0,-2 2-1 0 0,2-1-40 0 0,0 0 0 0 0,0 0 0 0 0,1 1 1 0 0,0-1-1 0 0,-1 1 0 0 0,1-1 0 0 0,0 1 0 0 0,0 0 0 0 0,0-1 0 0 0,1 1 0 0 0,-1 0 0 0 0,1 0 0 0 0,-1 1 1 0 0,1-1-1 0 0,0 0 0 0 0,0 0 0 0 0,1 1 0 0 0,-1-1 0 0 0,0 0 0 0 0,1 1 0 0 0,0 3 0 0 0,-1-2-19 0 0,1-3 1 0 0,0-1-1 0 0,0 1 0 0 0,0-1 0 0 0,0 1 0 0 0,0-1 0 0 0,0 1 0 0 0,0-1 0 0 0,0 1 0 0 0,1-1 0 0 0,-1 0 0 0 0,1 1 0 0 0,-1-1 0 0 0,1 0 0 0 0,-1 1 0 0 0,2 1 0 0 0,-2-2-1 0 0,1-1 0 0 0,-1 1 0 0 0,0-1 0 0 0,1 1 0 0 0,-1-1 0 0 0,0 0-1 0 0,1 1 1 0 0,-1-1 0 0 0,1 1 0 0 0,-1-1 0 0 0,0 0 0 0 0,1 1 0 0 0,-1-1-1 0 0,1 0 1 0 0,-1 0 0 0 0,1 1 0 0 0,-1-1 0 0 0,1 0 0 0 0,-1 0 0 0 0,1 0 0 0 0,0 1-1 0 0,-1-1 1 0 0,1 0 0 0 0,-1 0 0 0 0,1 0 0 0 0,-1 0 0 0 0,1 0 0 0 0,-1 0-1 0 0,2-1 1 0 0,2 1 1 0 0,0-1-1 0 0,0 1 1 0 0,1-1-1 0 0,-1 0 0 0 0,0-1 1 0 0,-1 1-1 0 0,1-1 1 0 0,0 0-1 0 0,6-3 0 0 0,-6 2 8 0 0,-1 0 0 0 0,1 0-1 0 0,-1 0 1 0 0,1 0 0 0 0,4-6-1 0 0,11-12 48 0 0,-12 11 15 0 0,19-28-35 0 0,-20 28 470 0 0,0 3-362 0 0,19-19 3 0 0,-19 19 248 0 0,-4 9-272 0 0,0 2-52 0 0,0 0-1 0 0,0 0 0 0 0,0 0 0 0 0,-1 0 1 0 0,0 1-1 0 0,1-1 0 0 0,-2 0 0 0 0,1 1 1 0 0,0-1-1 0 0,-1 0 0 0 0,0 1 1 0 0,0-1-1 0 0,-1 5 0 0 0,-1 14 202 0 0,-8 29 0 0 0,3-12-311 0 0,6-38-58 0 0,1 1 0 0 0,0-1 0 0 0,0 0 0 0 0,0 1 0 0 0,0-1 1 0 0,0 0-1 0 0,0 1 0 0 0,1-1 0 0 0,-1 0 0 0 0,1 0 0 0 0,-1 1 1 0 0,1-1-1 0 0,0 0 0 0 0,0 0 0 0 0,1 3 0 0 0,-1-3-469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10 431 0 0,'0'0'803'0'0,"-1"12"902"0"0,-2 18 1409 0 0,1 51 0 0 0,1-27-267 0 0,2-48-2327 0 0,1-5-365 0 0,1-7 742 0 0,18-44-897 0 0,6-9-53 0 0,1 13 54 0 0,-28 45 3 0 0,0 0 0 0 0,1 0 0 0 0,-1 0 0 0 0,1 0 0 0 0,0 1 0 0 0,-1-1-1 0 0,1 0 1 0 0,-1 0 0 0 0,1 1 0 0 0,0-1 0 0 0,0 1 0 0 0,-1-1 0 0 0,1 0 0 0 0,0 1 0 0 0,0-1 0 0 0,0 1 0 0 0,0 0 0 0 0,1-1 0 0 0,33-15 90 0 0,-26 12 2 0 0,-5 7 11 0 0,-1-2-98 0 0,-1 1 40 0 0,1-1 0 0 0,-1 1 0 0 0,0 0 0 0 0,1-1 0 0 0,-1 1 0 0 0,0 0 0 0 0,0 0 0 0 0,0 0 1 0 0,0 1-1 0 0,0-1 0 0 0,-1 0 0 0 0,1 1 0 0 0,1 3 0 0 0,0 1-59 0 0,-1 0 0 0 0,0 1 0 0 0,0-1 0 0 0,0 0 0 0 0,-1 1 1 0 0,0-1-1 0 0,-1 1 0 0 0,0-1 0 0 0,0 1 0 0 0,-1-1 0 0 0,1 1 0 0 0,-2-1 0 0 0,-1 10 0 0 0,2-15-239 0 0,0 1-1 0 0,1-1 1 0 0,-1 0-1 0 0,1 1 1 0 0,-1-1-1 0 0,1 0 0 0 0,0 1 1 0 0,0 2-1 0 0,0 2-4064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173 387 1351 0 0,'0'0'175'0'0,"-3"-5"230"0"0,-8-16 106 0 0,10 20-450 0 0,1-1 0 0 0,-1 1 0 0 0,0 0 0 0 0,0-1 0 0 0,0 1 0 0 0,0 0 0 0 0,0-1 0 0 0,0 1 0 0 0,0 0 0 0 0,0 0 0 0 0,0 0 0 0 0,-1 0 0 0 0,1 0 0 0 0,-2-1 0 0 0,-2-1 136 0 0,2 0 15 0 0,0 1 0 0 0,-1 0 0 0 0,1 0 0 0 0,-1 0 0 0 0,1 0 0 0 0,-1 1 0 0 0,0-1 0 0 0,1 1 0 0 0,-1 0 0 0 0,0 0 0 0 0,0 0 0 0 0,0 0 0 0 0,0 1 0 0 0,0 0 0 0 0,0 0 0 0 0,-5 0-1 0 0,6 0-114 0 0,0 1-1 0 0,0 0 0 0 0,0-1 0 0 0,1 1 0 0 0,-1 0 0 0 0,1 0 0 0 0,-1 0 0 0 0,0 1 0 0 0,1-1 0 0 0,0 1 0 0 0,-1-1 0 0 0,1 1 0 0 0,0 0 0 0 0,0 0 0 0 0,0 0 0 0 0,0 0 0 0 0,0 0 0 0 0,0 0 0 0 0,1 1 0 0 0,-1-1 0 0 0,1 0 0 0 0,0 1 0 0 0,-2 3 0 0 0,0 3 45 0 0,0 1 0 0 0,0 1 0 0 0,1-1 0 0 0,0 0-1 0 0,1 0 1 0 0,0 1 0 0 0,1-1 0 0 0,0 0 0 0 0,1 1 0 0 0,0-1 0 0 0,0 0 0 0 0,1 1 0 0 0,1-1-1 0 0,6 18 1 0 0,-8-26-13 0 0,0-1-105 0 0,0-1 0 0 0,0 1 0 0 0,0 0-1 0 0,0-1 1 0 0,0 1 0 0 0,0 0 0 0 0,0 0 0 0 0,0 0-1 0 0,-1 0 1 0 0,2 1 0 0 0,1 1 316 0 0,4-11-283 0 0,23-21-30 0 0,-22 22 49 0 0,-4-2 2 0 0,13-29 29 0 0,-13 29 12 0 0,-1-3 2 0 0,18-56 54 0 0,-8 18-90 0 0,0-3-3 0 0,-11 42-71 0 0,1 3 9 0 0,-2-1 0 0 0,3-17 0 0 0,-2 14-11 0 0,1-32 54 0 0,-2-7 17 0 0,-1 22-44 0 0,0 22 69 0 0,0-1 9 0 0,-2-21-8 0 0,1 22 223 0 0,-1 3-216 0 0,-7-13 14 0 0,8 17-114 0 0,1 0 1 0 0,0 0-1 0 0,0 0 1 0 0,0 0 0 0 0,-1 0-1 0 0,1 0 1 0 0,0 0-1 0 0,0-1 1 0 0,0 1 0 0 0,-1 0-1 0 0,1 0 1 0 0,0 0-1 0 0,0 0 1 0 0,-1 0-1 0 0,1 0 1 0 0,0 0 0 0 0,0 0-1 0 0,-1 0 1 0 0,1 0-1 0 0,0 0 1 0 0,0 0 0 0 0,-1 0-1 0 0,1 0 1 0 0,0 1-1 0 0,0-1 1 0 0,0 0 0 0 0,-1 0-1 0 0,1 0 1 0 0,0 0-1 0 0,0 0 1 0 0,0 0 0 0 0,-1 1-1 0 0,1-1 1 0 0,0 0-1 0 0,0 0 1 0 0,0 0-1 0 0,0 1 1 0 0,-1-1 0 0 0,1 0-1 0 0,0 0 1 0 0,0 0-1 0 0,0 1 1 0 0,0-1 0 0 0,0 0-1 0 0,0 1 1 0 0,-7 8 227 0 0,7-9-237 0 0,-2 6 37 0 0,-1-1 0 0 0,1 1 0 0 0,0 0 0 0 0,1-1 0 0 0,0 1 0 0 0,0 0 0 0 0,0 0 0 0 0,0 6 0 0 0,3 51 390 0 0,0-31-344 0 0,-2-15-101 0 0,6 81-405 0 0,-5-83 338 0 0,2-1-1 0 0,-1 0 0 0 0,2 0 1 0 0,7 21-1 0 0,-5-26-263 0 0,-3 0-374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1583 0 0,'0'0'563'0'0,"-1"2"-94"0"0,-1 15 725 0 0,0 0 0 0 0,1 0 0 0 0,1 0-1 0 0,3 21 1 0 0,-2-9-420 0 0,4 109-38 0 0,-5-137-1560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2271 0 0,'0'0'102'0'0,"-1"1"-1"0"0,-5 2 10 0 0,5-3 349 0 0,0 2 146 0 0,-1 0-123 0 0,1-1 0 0 0,-1 1 0 0 0,1 1 0 0 0,-1-1-1 0 0,1 0 1 0 0,0 0 0 0 0,0 0 0 0 0,-1 4 0 0 0,2-5-279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00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1 975 0 0,'0'0'5014'0'0,"0"0"-5006"0"0,0 0 1 0 0,-1 0 0 0 0,1 0-1 0 0,-1 0 1 0 0,1 0 0 0 0,0 0-1 0 0,-1 0 1 0 0,1 1-1 0 0,-1-1 1 0 0,1 0 0 0 0,0 0-1 0 0,-1 0 1 0 0,1 1 0 0 0,0-1-1 0 0,-1 0 1 0 0,1 0 0 0 0,0 1-1 0 0,0-1 1 0 0,-1 0-1 0 0,1 1 1 0 0,-2 7-250 0 0,2-6-129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1583 0 0,'0'2'68'0'0,"1"7"2"0"0,0-1 26 0 0,-1 7 860 0 0,2 1 0 0 0,3 17 0 0 0,2 13 726 0 0,-1 4-221 0 0,-3-33-683 0 0,2 33-1 0 0,0-59-723 0 0,14-28-33 0 0,-14 28 38 0 0,0-1 15 0 0,15-31-42 0 0,-15 30 43 0 0,1 4-16 0 0,19-23-38 0 0,-19 22 762 0 0,2 5-510 0 0,27-9 30 0 0,-27 9 7 0 0,-6 6 4 0 0,1 2-183 0 0,0 0 1 0 0,-1 0-1 0 0,0 1 1 0 0,0-1 0 0 0,0 1-1 0 0,-1-1 1 0 0,0 1-1 0 0,0 0 1 0 0,0 6 0 0 0,0 8 206 0 0,-4 28 1 0 0,2-27-605 0 0,0 26 0 0 0,2-39-258 0 0,0 0 0 0 0,1-1 0 0 0,4 13 0 0 0,-6-19 433 0 0,1 0-1 0 0,-1 0 1 0 0,0 0 0 0 0,1-1-1 0 0,-1 1 1 0 0,1 0 0 0 0,-1 0 0 0 0,1-1-1 0 0,-1 1 1 0 0,1 0 0 0 0,0-1-1 0 0,-1 1 1 0 0,1-1 0 0 0,1 2-1 0 0,0 0-161 0 0,0 0-608 0 0,5-1-1240 0 0,29 3 999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80 775 0 0,'0'0'458'0'0,"3"-8"-26"0"0,0-2-283 0 0,-2 4 9 0 0,1 1 0 0 0,-1 0 0 0 0,1 0 0 0 0,3-6 643 0 0,-19-11 639 0 0,14 22-1400 0 0,0-1 0 0 0,-1 1-1 0 0,1-1 1 0 0,0 1 0 0 0,-1-1-1 0 0,1 1 1 0 0,0 0 0 0 0,-1-1-1 0 0,1 1 1 0 0,0 0 0 0 0,-1-1-1 0 0,1 1 1 0 0,-1 0 0 0 0,1-1-1 0 0,-1 1 1 0 0,1 0 0 0 0,-1 0-1 0 0,1-1 1 0 0,-1 1-1 0 0,1 0 1 0 0,-1 0 0 0 0,1 0-1 0 0,-1 0 1 0 0,1 0 0 0 0,-1 0-1 0 0,1 0 1 0 0,-1 0 0 0 0,1 0-1 0 0,-2 0 1 0 0,2 0 94 0 0,-3 0-35 0 0,1 0-1 0 0,0-1 0 0 0,0 1 1 0 0,0 0-1 0 0,0 0 0 0 0,0 1 1 0 0,0-1-1 0 0,0 0 0 0 0,-1 1 1 0 0,1-1-1 0 0,0 1 0 0 0,0 0 0 0 0,0 0 1 0 0,0 0-1 0 0,1 0 0 0 0,-1 0 1 0 0,0 0-1 0 0,0 0 0 0 0,1 0 1 0 0,-1 1-1 0 0,0-1 0 0 0,1 1 1 0 0,-1-1-1 0 0,1 1 0 0 0,0 0 1 0 0,0-1-1 0 0,-1 1 0 0 0,1 0 1 0 0,0 0-1 0 0,-1 4 0 0 0,-1 1 94 0 0,0 0 0 0 0,1 1 0 0 0,-1-1 0 0 0,2 1 0 0 0,-1-1 0 0 0,0 15 0 0 0,2-5 70 0 0,1 0 0 0 0,0 0 0 0 0,1 0 0 0 0,1 0 0 0 0,7 22 0 0 0,-4-31-87 0 0,-6-8-165 0 0,0 1-1 0 0,1-1 0 0 0,-1 0 1 0 0,0 0-1 0 0,0 0 1 0 0,0 0-1 0 0,0 1 0 0 0,1-1 1 0 0,-1 0-1 0 0,0 0 0 0 0,0 1 1 0 0,0-1-1 0 0,0 0 1 0 0,0 0-1 0 0,1 1 0 0 0,-1-1 1 0 0,0 0-1 0 0,0 0 0 0 0,0 1 1 0 0,0-1-1 0 0,0 0 1 0 0,0 0-1 0 0,0 1 0 0 0,0-1 1 0 0,8-2-46 0 0,25-6 12 0 0,-25 6-35 0 0,1-2-184 0 0,-9 4 243 0 0,5-3-12 0 0,1 0 0 0 0,0 1 0 0 0,0 0 0 0 0,10-3 0 0 0,-15 5 12 0 0,1 0-1 0 0,0 0 0 0 0,0 0 0 0 0,0 0 1 0 0,0 0-1 0 0,0 0 0 0 0,0 0 1 0 0,0 1-1 0 0,-1-1 0 0 0,1 1 1 0 0,0-1-1 0 0,0 1 0 0 0,-1 0 0 0 0,1 0 1 0 0,0 0-1 0 0,1 1 0 0 0,-1 0 10 0 0,0-1-1 0 0,0 1 0 0 0,-1 0 0 0 0,1 1 0 0 0,0-1 0 0 0,-1 0 1 0 0,0 0-1 0 0,1 1 0 0 0,-1-1 0 0 0,0 1 0 0 0,0-1 1 0 0,-1 1-1 0 0,1-1 0 0 0,0 1 0 0 0,-1-1 0 0 0,0 1 1 0 0,1 3-1 0 0,-1 5 109 0 0,0 1 0 0 0,-2 17 0 0 0,1-22-89 0 0,-1 6 72 0 0,0 1-1 0 0,-1 0 1 0 0,0-1-1 0 0,-1 0 1 0 0,0 0-1 0 0,-2 0 1 0 0,1 0 0 0 0,-1-1-1 0 0,-1 0 1 0 0,0 0-1 0 0,-1-1 1 0 0,-10 12-1 0 0,13-17-29 0 0,0-1 0 0 0,0 0 0 0 0,-1 0 0 0 0,1 0 0 0 0,-1 0 0 0 0,0-1 0 0 0,-1 0 0 0 0,1-1 0 0 0,-1 1 0 0 0,1-1 0 0 0,-1-1 0 0 0,0 1 0 0 0,0-1 0 0 0,-1 0 0 0 0,1-1 0 0 0,0 0 0 0 0,0 0 0 0 0,-1 0 0 0 0,1-1 0 0 0,-1 0 0 0 0,1 0 0 0 0,0-1 0 0 0,-1 0 0 0 0,-6-2 0 0 0,3 0-295 0 0,0-1 0 0 0,1 1 0 0 0,-1-2 0 0 0,1 1 0 0 0,0-1 1 0 0,0-1-1 0 0,1 0 0 0 0,-1 0 0 0 0,1-1 0 0 0,1 0 0 0 0,-13-13 0 0 0,6 1-4487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1 775 0 0,'0'0'5752'0'0,"-1"2"-5113"0"0,-1 6-307 0 0,1 0 0 0 0,0 1 0 0 0,1-1 0 0 0,-1 0-1 0 0,2 1 1 0 0,-1-1 0 0 0,3 11 0 0 0,0 23 264 0 0,-3-23-508 0 0,-3 76-1027 0 0,4-79 108 0 0,-1-13 663 0 0,1 1-374 0 0,-1-3-130 0 0,0 9-58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3999 0 0,'0'0'176'0'0,"-11"4"40"0"0,1 1 200 0 0,3 3 48 0 0,0-2 8 0 0,1 0 0 0 0,2 4 664 0 0,-3 4 32 0 0,6-2-1296 0 0,10 7-3600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2791 0 0,'-1'3'42'0'0,"1"14"266"0"0,2 18 1266 0 0,1 0 0 0 0,2 0 1 0 0,16 60-1 0 0,-12-75 583 0 0,0-25-2081 0 0,26-14-4 0 0,-26 14 80 0 0,-3-3-72 0 0,20-26 0 0 0,-19 26 64 0 0,0 0-80 0 0,21-25 0 0 0,-21 25 114 0 0,-1 1-60 0 0,21-19 2 0 0,-20 20 482 0 0,25 3-385 0 0,-21 2-172 0 0,-3 0 91 0 0,-5 5 7 0 0,1 5-50 0 0,-1-1 0 0 0,1 1 1 0 0,-1 0-1 0 0,-1 0 0 0 0,0 0 0 0 0,0 0 0 0 0,-1 0 0 0 0,1 15 1 0 0,-12 82-1916 0 0,10-104 1309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73 775 0 0,'0'0'3211'0'0,"3"-8"-2398"0"0,9-22 9 0 0,-9 23 876 0 0,-6 4-842 0 0,-6-10-40 0 0,8 12-706 0 0,0 0 0 0 0,0 0 0 0 0,0 0 0 0 0,-1 0 0 0 0,1 0 0 0 0,0 0 0 0 0,-1 1 0 0 0,1-1 0 0 0,0 0 0 0 0,-1 1 0 0 0,1-1-1 0 0,-1 1 1 0 0,1-1 0 0 0,0 1 0 0 0,-1 0 0 0 0,1 0 0 0 0,-1 0 0 0 0,-1-1 0 0 0,-26 4 823 0 0,23-1-836 0 0,0 0 0 0 0,0 0 0 0 0,0 0 0 0 0,1 1 0 0 0,-1 0 0 0 0,1 0 0 0 0,-1 1 0 0 0,1-1 0 0 0,0 1 0 0 0,0 0 0 0 0,1 1 0 0 0,-1-1 0 0 0,1 1 0 0 0,0 0 0 0 0,0 0 0 0 0,0 0 0 0 0,-4 10 0 0 0,-4 8 93 0 0,0 1 1 0 0,-13 45 0 0 0,24-68-189 0 0,-7 25 100 0 0,1 1 1 0 0,0 0 0 0 0,-3 47 0 0 0,9-55-21 0 0,0-1 0 0 0,1 1 0 0 0,1-1 0 0 0,1 1 0 0 0,1-1 0 0 0,8 28 0 0 0,-9-38-47 0 0,0 0 1 0 0,1-1-1 0 0,1 1 0 0 0,-1-1 0 0 0,1 0 1 0 0,0 0-1 0 0,0 0 0 0 0,1-1 1 0 0,0 1-1 0 0,0-1 0 0 0,1 0 0 0 0,0-1 1 0 0,0 1-1 0 0,9 5 0 0 0,12 8 45 0 0,-26-18-73 0 0,0-1 0 0 0,0 1-1 0 0,0 0 1 0 0,1 0 0 0 0,-1-1-1 0 0,0 1 1 0 0,1-1 0 0 0,-1 1-1 0 0,3 0 1 0 0,30 8 22 0 0,-15-7 35 0 0,24-2-32 0 0,-23-2 48 0 0,21-6 16 0 0,-21 2 0 0 0,22-9 0 0 0,-22 4 2 0 0,-7 4-64 0 0,34-23 146 0 0,-9 3-68 0 0,-20 13-2 0 0,12-15-13 0 0,-23 22-8 0 0,0-4-1 0 0,20-32-1 0 0,-21 33-6 0 0,-3 1-1 0 0,9-26 0 0 0,-9 26 2 0 0,-5 2 4 0 0,-2-20 2 0 0,4 27-83 0 0,0-1-1 0 0,0 1 1 0 0,0-1 0 0 0,0 1-1 0 0,0-1 1 0 0,0 1 0 0 0,0-1-1 0 0,0 1 1 0 0,-1-1 0 0 0,1 1-1 0 0,0-1 1 0 0,0 1-1 0 0,0-1 1 0 0,-1 1 0 0 0,1-1-1 0 0,0 1 1 0 0,-1-1 0 0 0,0 1-1 0 0,-1-4 26 0 0,1 3-15 0 0,0-1 0 0 0,0 1 0 0 0,0 0 0 0 0,0 0 0 0 0,0-1 0 0 0,0 1 0 0 0,0 0 0 0 0,0 0 0 0 0,-1 0 0 0 0,1 1 0 0 0,-2-2 0 0 0,-4-2 34 0 0,0 1 0 0 0,0 0 1 0 0,0 0-1 0 0,0 1 0 0 0,-1 0 1 0 0,1 0-1 0 0,0 1 0 0 0,-1 0 1 0 0,1 0-1 0 0,-1 1 0 0 0,-7 0 1 0 0,-1 1-3 0 0,1 0 1 0 0,0 1 0 0 0,-1 1 0 0 0,-26 8-1 0 0,32-7-303 0 0,0 0 0 0 0,-16 10 0 0 0,24-13-66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16 682 287 0 0,'-1'2'96'0'0,"-1"0"-1"0"0,1 0 0 0 0,0 0 0 0 0,0 0 0 0 0,0 0 0 0 0,0 0 0 0 0,0 0 0 0 0,-1 4 0 0 0,1 1 380 0 0,0 0 0 0 0,0 1 0 0 0,1-1 0 0 0,0 11-1 0 0,1-10 524 0 0,-1 1 0 0 0,-2 14 0 0 0,2-22-689 0 0,0 0-1 0 0,-1 0 1 0 0,1 1-1 0 0,0-1 1 0 0,1 0 0 0 0,-1 1-1 0 0,0-1 1 0 0,0 0-1 0 0,1 1 1 0 0,-1-1-1 0 0,1 2 1 0 0,3-1 2100 0 0,2-9-617 0 0,-3-2-1556 0 0,7-27-17 0 0,-7 27-10 0 0,-2-3-1 0 0,5-51 216 0 0,-1 10 8 0 0,4-17-24 0 0,26-133 360 0 0,-25 149-469 0 0,2 9-30 0 0,3-17 11 0 0,-1 10-34 0 0,-2 12-166 0 0,-2 1 10 0 0,5-9 70 0 0,-12 40-24 0 0,6 12-76 0 0,28 13-48 0 0,-34-15-12 0 0,0 0 0 0 0,0 1 0 0 0,-1-1 0 0 0,1 1 0 0 0,-1 0 0 0 0,1 0 0 0 0,-1 0 0 0 0,0 0 0 0 0,0 0 0 0 0,0 0 0 0 0,-1 0 0 0 0,1 0 0 0 0,1 5 0 0 0,5 9 0 0 0,35 56-120 0 0,-3 2 0 0 0,-4 2-1 0 0,-2 1 1 0 0,39 145 0 0 0,-71-216-64 0 0,-1 0 1 0 0,-1 0-1 0 0,1 10 0 0 0,-1-17-42 0 0,-11-11-2124 0 0,3 2 900 0 0,1-1 0 0 0,1-1 0 0 0,-6-10 0 0 0,5 7 162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34 2791 0 0,'-4'4'79'0'0,"3"-3"-50"0"0,0 1 0 0 0,0-1 0 0 0,1 0-1 0 0,-1 0 1 0 0,0 1 0 0 0,0-1 0 0 0,1 0 0 0 0,-1 1 0 0 0,1-1 0 0 0,-1 3 90 0 0,3-2 909 0 0,16-3 3524 0 0,27-8-3315 0 0,-33 6-46 0 0,-5 3-901 0 0,0-1 0 0 0,-1 0 1 0 0,1-1-1 0 0,8-2 0 0 0,37-10 1012 0 0,-12 6-490 0 0,-30 6-253 0 0,-1 2-379 0 0,0-1 1 0 0,0 1-1 0 0,14-4 1 0 0,-8 1-42 0 0,-2 1 243 0 0,-3 2-148 0 0,1-1-172 0 0,-1 1 74 0 0,0-1-1 0 0,17 2 0 0 0,9 1-45 0 0,-27-1-50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47 975 0 0,'0'0'1803'0'0,"-1"-5"-1148"0"0,-5-17 17 0 0,5 17 26 0 0,-3-1 614 0 0,4 6-1127 0 0,0 0 0 0 0,0-1 0 0 0,0 1 0 0 0,-1-1 0 0 0,1 1 0 0 0,0-1 0 0 0,0 1 0 0 0,0-1 0 0 0,-1 1 1 0 0,1 0-1 0 0,0-1 0 0 0,-1 1 0 0 0,1 0 0 0 0,0-1 0 0 0,-1 1 0 0 0,1 0 0 0 0,-1-1 0 0 0,1 1 0 0 0,0 0 1 0 0,-1 0-1 0 0,1-1 0 0 0,-1 1 0 0 0,1 0 0 0 0,-1 0 0 0 0,0 0-26 0 0,0 1 1 0 0,0-1-1 0 0,0 1 0 0 0,0 0 1 0 0,1-1-1 0 0,-1 1 0 0 0,0 0 1 0 0,0 0-1 0 0,1-1 0 0 0,-1 1 1 0 0,1 0-1 0 0,-1 0 0 0 0,1 0 1 0 0,-1 0-1 0 0,1 0 0 0 0,0 0 1 0 0,-1 0-1 0 0,1 0 0 0 0,0 0 1 0 0,0 0-1 0 0,-1 0 0 0 0,1 0 1 0 0,0 1-1 0 0,-3 28 266 0 0,3 8-705 0 0,1 0 0 0 0,2 0 0 0 0,12 58 0 0 0,-12-91 200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1351 0 0,'-1'0'133'0'0,"0"-1"-1"0"0,1 1 0 0 0,-1 0 0 0 0,0 1 0 0 0,0-1 0 0 0,0 0 0 0 0,1 0 1 0 0,-1 0-1 0 0,0 0 0 0 0,0 1 0 0 0,1-1 0 0 0,-1 0 0 0 0,0 1 1 0 0,0-1-1 0 0,1 0 0 0 0,-1 1 0 0 0,0-1 0 0 0,1 1 0 0 0,-1-1 0 0 0,1 1 1 0 0,-1-1-1 0 0,1 1 0 0 0,-1 0 0 0 0,1-1 0 0 0,-1 1 0 0 0,1 0 0 0 0,-1-1 1 0 0,1 1-1 0 0,0 0 0 0 0,-1 0 0 0 0,1-1 0 0 0,0 1 0 0 0,0 0 0 0 0,0 0 1 0 0,-1 1-1 0 0,1-1 43 0 0,0 0 1 0 0,0 1 0 0 0,1-1-1 0 0,-1 1 1 0 0,0-1 0 0 0,0 0-1 0 0,1 1 1 0 0,-1-1 0 0 0,1 1-1 0 0,-1-1 1 0 0,1 0-1 0 0,-1 0 1 0 0,1 1 0 0 0,0-1-1 0 0,0 0 1 0 0,0 0 0 0 0,0 0-1 0 0,1 2 1 0 0,22 15 299 0 0,-13-10-1999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00.5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0 775 0 0,'0'0'1824'0'0,"0"3"-1186"0"0,-7 236 4124 0 0,7-63-4716 0 0,1-100-3522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46 2527 0 0,'0'0'36'0'0,"0"0"-1"0"0,0 0 0 0 0,0 1 0 0 0,1-1 0 0 0,-1 0 1 0 0,0 0-1 0 0,0 0 0 0 0,0 0 0 0 0,0 1 0 0 0,0-1 1 0 0,0 0-1 0 0,0 0 0 0 0,0 0 0 0 0,0 1 0 0 0,0-1 1 0 0,0 0-1 0 0,0 0 0 0 0,0 0 0 0 0,0 1 0 0 0,0-1 1 0 0,0 0-1 0 0,0 0 0 0 0,-1 0 0 0 0,1 1 0 0 0,0-1 1 0 0,0 0-1 0 0,0 0 0 0 0,0 0 0 0 0,0 0 0 0 0,0 1 1 0 0,0-1-1 0 0,-1 0 0 0 0,1 0 0 0 0,0 0 0 0 0,0 0 1 0 0,-1 1-1 0 0,-7-4 1139 0 0,-18-14 853 0 0,17 10-1123 0 0,3 3-684 0 0,1 1 0 0 0,-1 0-1 0 0,0 0 1 0 0,0 1 0 0 0,0 0-1 0 0,-1 0 1 0 0,1 0 0 0 0,0 1-1 0 0,-1 0 1 0 0,1 0 0 0 0,-12 0-1 0 0,15 1-138 0 0,0 0 0 0 0,0 1 0 0 0,0-1 0 0 0,0 1 1 0 0,0 0-1 0 0,0-1 0 0 0,0 1 0 0 0,0 1 0 0 0,0-1 0 0 0,0 0 0 0 0,1 1 0 0 0,-1-1 0 0 0,1 1 0 0 0,-1 0 0 0 0,1 0 0 0 0,-1 0 0 0 0,1 0 0 0 0,0 0 0 0 0,0 1 0 0 0,0-1 0 0 0,0 1 0 0 0,1-1 0 0 0,-1 1 0 0 0,1 0 0 0 0,-1-1 0 0 0,-1 6 0 0 0,2-4-65 0 0,0-1 0 0 0,0 0 0 0 0,0 0-1 0 0,1 0 1 0 0,-1 0 0 0 0,1 0-1 0 0,0 1 1 0 0,0-1 0 0 0,0 0 0 0 0,0 0-1 0 0,0 1 1 0 0,1-1 0 0 0,0 0 0 0 0,-1 0-1 0 0,1 0 1 0 0,0 0 0 0 0,1 0 0 0 0,-1 0-1 0 0,3 5 1 0 0,-1-4 6 0 0,0 0 0 0 0,1-1 0 0 0,-1 1 0 0 0,1-1 0 0 0,-1 0 0 0 0,1 0 0 0 0,0 0 0 0 0,0 0 0 0 0,0-1 0 0 0,1 0 0 0 0,-1 1 0 0 0,1-2 1 0 0,-1 1-1 0 0,5 1 0 0 0,20 7-12 0 0,1 3 6 0 0,-28-12 22 0 0,1 0-1 0 0,-1 0 1 0 0,1 1-1 0 0,-1-1 1 0 0,0 1-1 0 0,0 0 1 0 0,0 0-1 0 0,0-1 1 0 0,0 1-1 0 0,0 1 1 0 0,0-1-1 0 0,-1 0 1 0 0,1 0-1 0 0,-1 1 1 0 0,0-1-1 0 0,0 1 1 0 0,1-1-1 0 0,-2 1 1 0 0,1-1-1 0 0,0 1 1 0 0,0 0-1 0 0,0 3 1 0 0,-1-3 42 0 0,0 1 1 0 0,-1-1-1 0 0,1 0 1 0 0,-1 0-1 0 0,1 0 1 0 0,-1 0-1 0 0,0 0 1 0 0,0 0-1 0 0,-1 0 1 0 0,1 0-1 0 0,0 0 1 0 0,-1 0-1 0 0,0-1 1 0 0,0 1-1 0 0,0 0 1 0 0,0-1-1 0 0,0 0 1 0 0,-4 4-1 0 0,0-1-36 0 0,-2 0-1 0 0,1 0 1 0 0,0-1 0 0 0,-1 1-1 0 0,0-2 1 0 0,0 1-1 0 0,0-1 1 0 0,0 0 0 0 0,-1-1-1 0 0,1 0 1 0 0,-1 0-1 0 0,1-1 1 0 0,-1 0 0 0 0,0-1-1 0 0,1 1 1 0 0,-1-2-1 0 0,0 1 1 0 0,0-1 0 0 0,-15-4-1 0 0,23 4-88 0 0,1 1-1 0 0,0 0 0 0 0,-1 0 1 0 0,1 0-1 0 0,-1 0 1 0 0,1 0-1 0 0,0-1 0 0 0,-1 1 1 0 0,1 0-1 0 0,0 0 0 0 0,-1-1 1 0 0,1 1-1 0 0,0 0 1 0 0,-1 0-1 0 0,1-1 0 0 0,0 1 1 0 0,0 0-1 0 0,-1-1 1 0 0,1 1-1 0 0,0 0 0 0 0,0-1 1 0 0,0 1-1 0 0,-1-1 0 0 0,1 1 1 0 0,0 0-1 0 0,0-1 1 0 0,0 1-1 0 0,0-1 0 0 0,-2-4-3173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271 280 975 0 0,'15'14'1768'0'0,"-12"-10"-1230"0"0,-1-3-278 0 0,-1 0 0 0 0,1 1 1 0 0,-1-1-1 0 0,0 1 0 0 0,1-1 0 0 0,-1 1 1 0 0,0 0-1 0 0,0 0 0 0 0,0-1 0 0 0,0 1 1 0 0,-1 0-1 0 0,1 0 0 0 0,0 0 0 0 0,-1 0 1 0 0,1 4-1 0 0,-1-5-86 0 0,0 0-1 0 0,-1 1 1 0 0,1-1 0 0 0,0 0 0 0 0,-1 1-1 0 0,0-1 1 0 0,1 0 0 0 0,-1 0 0 0 0,0 0 0 0 0,1 1-1 0 0,-1-1 1 0 0,0 0 0 0 0,0 0 0 0 0,0 0-1 0 0,0 0 1 0 0,0 0 0 0 0,0 0 0 0 0,0-1-1 0 0,0 1 1 0 0,0 0 0 0 0,-1-1 0 0 0,1 1 0 0 0,-2 1-1 0 0,-7 2-15 0 0,0-1 1 0 0,0 0-1 0 0,0 0 0 0 0,0 0 0 0 0,0-1 0 0 0,0-1 0 0 0,0 0 0 0 0,-1 0 1 0 0,1-1-1 0 0,-1-1 0 0 0,1 0 0 0 0,0 0 0 0 0,0 0 0 0 0,-1-2 0 0 0,1 1 1 0 0,1-1-1 0 0,-1-1 0 0 0,0 1 0 0 0,1-2 0 0 0,-1 1 0 0 0,1-2 0 0 0,-10-7 1 0 0,15 10-153 0 0,0 0 1 0 0,0-1-1 0 0,1 1 1 0 0,0-1-1 0 0,0 0 1 0 0,0 0 0 0 0,0-1-1 0 0,0 1 1 0 0,1 0-1 0 0,0-1 1 0 0,0 0 0 0 0,0 1-1 0 0,0-1 1 0 0,0-6-1 0 0,-1-9-6 0 0,2-15 0 0 0,5 1-16 0 0,1 16-48 0 0,10-24 62 0 0,-14 40 8 0 0,0 0-1 0 0,0 0 1 0 0,0 0 0 0 0,0 0 0 0 0,0 0 0 0 0,0 0 0 0 0,0 1 0 0 0,3-4 0 0 0,25-32 18 0 0,-28 35-20 0 0,0 1 1 0 0,0 0-1 0 0,0-1 1 0 0,0 1-1 0 0,0 0 1 0 0,0 0-1 0 0,1 0 0 0 0,-1 0 1 0 0,0 0-1 0 0,1 0 1 0 0,2-1-1 0 0,36-21 60 0 0,-38 22-59 0 0,-1 0 0 0 0,1 0 0 0 0,0 0 0 0 0,0 1 0 0 0,-1-1-1 0 0,1 0 1 0 0,0 1 0 0 0,0-1 0 0 0,0 1 0 0 0,1 0 0 0 0,41-8 16 0 0,-24 7 22 0 0,28 6-33 0 0,-40-3-10 0 0,1 0 0 0 0,0 1 0 0 0,10 4 0 0 0,-14-4-5 0 0,0 0 0 0 0,0-1 1 0 0,0 2-1 0 0,0-1 0 0 0,0 0 0 0 0,-1 1 0 0 0,0 0 0 0 0,0 0 0 0 0,0 0 0 0 0,0 1 0 0 0,0 0 1 0 0,-1-1-1 0 0,0 1 0 0 0,0 0 0 0 0,0 0 0 0 0,-1 1 0 0 0,0-1 0 0 0,0 0 0 0 0,3 11 0 0 0,-4-7-94 0 0,1 1 0 0 0,-1 0 0 0 0,-1-1 1 0 0,1 1-1 0 0,-2 0 0 0 0,1 0 0 0 0,-2-1 0 0 0,1 1 0 0 0,-1-1 0 0 0,-6 18 0 0 0,5-19-155 0 0,-1 1 1 0 0,0 0-1 0 0,0-1 1 0 0,-9 13-1 0 0,10-19 99 0 0,1 1-1 0 0,0 0 1 0 0,-1-1-1 0 0,1 1 1 0 0,-1-1-1 0 0,0 0 1 0 0,-2 2-1 0 0,3-3 34 0 0,1 0-1 0 0,0-1 1 0 0,-1 1-1 0 0,1-1 1 0 0,0 1-1 0 0,-1-1 1 0 0,1 1-1 0 0,-1-1 0 0 0,1 0 1 0 0,-1 0-1 0 0,1 0 1 0 0,-1 0-1 0 0,1 0 1 0 0,-1 0-1 0 0,1 0 0 0 0,-1 0 1 0 0,-1-1-1 0 0,1 0-80 0 0,1 0 0 0 0,-1 0 0 0 0,0 0 0 0 0,1 0 0 0 0,-1 0-1 0 0,0 0 1 0 0,-2-3 0 0 0,-5-4-796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5 743 0 0,'-1'-4'5286'0'0,"1"5"-5167"0"0,1 1 0 0 0,0-1 0 0 0,0 0 0 0 0,-1 1 0 0 0,1-1 0 0 0,-1 1 0 0 0,1 0 0 0 0,-1-1 0 0 0,0 1-1 0 0,1-1 1 0 0,-1 1 0 0 0,0 0 0 0 0,0 1 0 0 0,0-2-6 0 0,7 77 1225 0 0,14 193 400 0 0,-15 0-1654 0 0,-6-257-355 0 0,-1-1 0 0 0,0 1 0 0 0,-1-1 0 0 0,0 1 0 0 0,-1-1 0 0 0,-1 0 0 0 0,0 0-1 0 0,-7 14 1 0 0,8-27-962 0 0,1-2 562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42 599 0 0,'-6'0'549'0'0,"-25"-2"1247"0"0,30 2-1513 0 0,-1 0-1 0 0,1 0 0 0 0,0-1 0 0 0,-1 1 0 0 0,1-1 1 0 0,-1 1-1 0 0,1-1 0 0 0,0 0 0 0 0,0 1 1 0 0,-9-10 7645 0 0,20 6-7594 0 0,30-14-29 0 0,-30 14 267 0 0,-1 4-387 0 0,44 0 306 0 0,-20 1-420 0 0,-18 1 3 0 0,14 2-71 0 0,-22-3-72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2 116 775 0 0,'-1'3'1'0'0,"0"11"126"0"0,1-14 204 0 0,2 3 109 0 0,13 8 1279 0 0,24 14 1 0 0,-34-23-76 0 0,3-1-883 0 0,2 1-470 0 0,-5-1 439 0 0,0 0-1 0 0,1-1 1 0 0,9 1-1 0 0,-6-7-197 0 0,28-18-84 0 0,-28 18 746 0 0,-6-4-890 0 0,8-32-31 0 0,-8 32-8 0 0,-4 4-13 0 0,1-1-175 0 0,0 4-33 0 0,0 1 0 0 0,0-1 1 0 0,0 1-1 0 0,0 0 0 0 0,-1-1 1 0 0,1 1-1 0 0,-1-1 0 0 0,1 1 1 0 0,-1 0-1 0 0,-2-4 0 0 0,2 2-19 0 0,0 0 25 0 0,-1 1 0 0 0,1-1-1 0 0,-1 1 1 0 0,1 0 0 0 0,-4-4-1 0 0,4 6-40 0 0,1 0-1 0 0,-1 0 1 0 0,0 1-1 0 0,1-1 1 0 0,-1 0-1 0 0,0 1 1 0 0,0-1-1 0 0,0 1 1 0 0,0-1-1 0 0,1 0 0 0 0,-1 1 1 0 0,0 0-1 0 0,0-1 1 0 0,0 1-1 0 0,0 0 1 0 0,0-1-1 0 0,0 1 1 0 0,0 0-1 0 0,0 0 1 0 0,0 0-1 0 0,0 0 1 0 0,0 0-1 0 0,0 0 1 0 0,0 0-1 0 0,0 0 1 0 0,-2 1-1 0 0,-2 0-40 0 0,-1 1-1 0 0,0-1 0 0 0,1 1 0 0 0,0 1 1 0 0,-1-1-1 0 0,1 1 0 0 0,0 0 0 0 0,1 0 1 0 0,-1 0-1 0 0,0 1 0 0 0,1 0 1 0 0,0 0-1 0 0,0 0 0 0 0,0 0 0 0 0,0 1 1 0 0,0-1-1 0 0,1 1 0 0 0,0 0 0 0 0,0 0 1 0 0,1 0-1 0 0,-4 10 0 0 0,2-4 4 0 0,1 0-1 0 0,0 0 0 0 0,1 0 0 0 0,0 1 1 0 0,1-1-1 0 0,1 0 0 0 0,-1 1 1 0 0,2-1-1 0 0,2 16 0 0 0,-2-19 62 0 0,1 0-1 0 0,0 0 1 0 0,0 0-1 0 0,1-1 1 0 0,0 1-1 0 0,0-1 1 0 0,1 0-1 0 0,0 0 1 0 0,0 0-1 0 0,1-1 1 0 0,0 1-1 0 0,0-1 1 0 0,11 10-1 0 0,-14-14-12 0 0,-1-1-1 0 0,1 1 1 0 0,0-1-1 0 0,0 0 1 0 0,0 0-1 0 0,0 1 1 0 0,0-1-1 0 0,3 1 1 0 0,0 0 16 0 0,0 1 75 0 0,2-2 2 0 0,21 7-4 0 0,-21-7 64 0 0,1-1-92 0 0,25 0-32 0 0,-24 0-124 0 0,0-2-456 0 0,28-7 138 0 0,-28 6-20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2039 0 0,'0'0'63'0'0,"0"0"1"0"0,0 0-1 0 0,0 0 0 0 0,0-1 0 0 0,0 1 0 0 0,-1 1 0 0 0,1-1 0 0 0,0 0 0 0 0,0 0 0 0 0,0 0 0 0 0,0 0 0 0 0,0 0 0 0 0,-1 0 0 0 0,1 0 0 0 0,0 0 0 0 0,0 0 0 0 0,0 0 0 0 0,0 0 0 0 0,0 0 0 0 0,0 0 0 0 0,0 0 0 0 0,-1 0 0 0 0,1 1 0 0 0,0-1 0 0 0,0 0 0 0 0,0 0 0 0 0,0 0 0 0 0,0 0 0 0 0,0 0 0 0 0,0 0 0 0 0,0 0 0 0 0,0 1 0 0 0,0-1 0 0 0,0 0 0 0 0,-1 0 0 0 0,1 0 0 0 0,0 0 0 0 0,0 0 0 0 0,0 1 0 0 0,0-1 0 0 0,0 0 0 0 0,0 0 1 0 0,4 8 1559 0 0,2 2-442 0 0,4 0-458 0 0,1 1 0 0 0,0-2 0 0 0,0 1 0 0 0,1-1 0 0 0,14 8 0 0 0,7 6 340 0 0,87 70 1157 0 0,-98-76-2112 0 0,-10-6-576 0 0,-1 0 0 0 0,0 0 0 0 0,18 26 0 0 0,-24-25-1865 0 0,-5-12 2230 0 0,0 0 0 0 0,0 1-1 0 0,-1-1 1 0 0,1 0 0 0 0,0 1-1 0 0,0-1 1 0 0,0 0 0 0 0,0 0-1 0 0,0 1 1 0 0,0-1 0 0 0,-1 0 0 0 0,1 0-1 0 0,0 1 1 0 0,0-1 0 0 0,0 0-1 0 0,0 0 1 0 0,-1 1 0 0 0,1-1-1 0 0,0 0 1 0 0,0 0 0 0 0,-1 0-1 0 0,1 0 1 0 0,0 1 0 0 0,-1-1-1 0 0,1 0 1 0 0,0 0 0 0 0,0 0-1 0 0,-1 0 1 0 0,1 0 0 0 0,-1 0-1 0 0,-3 1-2916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3079 0 0,'-2'1'141'0'0,"0"-1"0"0"0,0 1 0 0 0,1-1-1 0 0,-1 0 1 0 0,0 1 0 0 0,0-1-1 0 0,0 0 1 0 0,1 0 0 0 0,-3-1 0 0 0,0 1 925 0 0,7-9-272 0 0,1-1-508 0 0,-2 6-33 0 0,-1-1 0 0 0,1 1 0 0 0,-1-1 0 0 0,0 1 0 0 0,1-8 0 0 0,5 3 675 0 0,23-30-20 0 0,-22 30-82 0 0,1 0-33 0 0,30-25-8 0 0,-30 25-78 0 0,0 3-324 0 0,25-19-139 0 0,-25 19 134 0 0,0 1-548 0 0,31-17 20 0 0,-30 17-78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2039 0 0,'1'22'1134'0'0,"2"0"0"0"0,0 0 0 0 0,8 28 0 0 0,-1-4 194 0 0,1 12 4 0 0,22 130 916 0 0,-29-153-2011 0 0,-2-1 0 0 0,-1 0 0 0 0,-6 52 0 0 0,3-71-31 0 0,-7 27-1 0 0,8-38-134 0 0,0 0 0 0 0,-1 0 0 0 0,0 1 0 0 0,0-1 0 0 0,0 0 0 0 0,0-1 0 0 0,0 1 0 0 0,-1 0 0 0 0,1-1 0 0 0,-6 6 0 0 0,8-9-46 0 0,-1 0 0 0 0,1 1 0 0 0,0-1-1 0 0,-1 0 1 0 0,1 0 0 0 0,0 0 0 0 0,-1 1-1 0 0,1-1 1 0 0,-1 0 0 0 0,1 0 0 0 0,0 0 0 0 0,-1 0-1 0 0,1 0 1 0 0,-1 0 0 0 0,1 0 0 0 0,0 0-1 0 0,-1 0 1 0 0,1 0 0 0 0,-1 0 0 0 0,1 0-1 0 0,-1 0 1 0 0,1 0 0 0 0,0 0 0 0 0,-1 0 0 0 0,1 0-1 0 0,0 0 1 0 0,-1-1 0 0 0,1 1 0 0 0,-1 0-1 0 0,1 0 1 0 0,0 0 0 0 0,-1-1 0 0 0,1 1-1 0 0,0 0 1 0 0,-1-1 0 0 0,1 1 0 0 0,0 0 0 0 0,0 0-1 0 0,-1-1 1 0 0,1 1 0 0 0,0-1 0 0 0,-1 0-1 0 0,-5-13 452 0 0,6 14-509 0 0,0-1 35 0 0,-1 0 18 0 0,0-1 0 0 0,0 0-1 0 0,0 0 1 0 0,0 1-1 0 0,1-1 1 0 0,-1 0 0 0 0,1 0-1 0 0,0 0 1 0 0,-1-3-1 0 0,-1-21 99 0 0,-4-24-51 0 0,0-17-43 0 0,3-9 19 0 0,4-9-33 0 0,4 5-10 0 0,6 12 0 0 0,-8 55 0 0 0,1 0 0 0 0,8-20 0 0 0,12-12-16 0 0,-23 44 13 0 0,-1 0 0 0 0,1 0 0 0 0,-1 0-1 0 0,1 0 1 0 0,0 0 0 0 0,-1 1 0 0 0,1-1 0 0 0,0 0-1 0 0,-1 0 1 0 0,1 1 0 0 0,0-1 0 0 0,0 0 0 0 0,0 1-1 0 0,-1-1 1 0 0,1 1 0 0 0,0-1 0 0 0,0 1 0 0 0,0 0-1 0 0,1-1 1 0 0,40-18-29 0 0,-32 15-48 0 0,-3 6 0 0 0,22 7 51 0 0,-19-4-24 0 0,-6 0 55 0 0,-1-1 0 0 0,1 0 0 0 0,-1 1 1 0 0,0-1-1 0 0,-1 1 0 0 0,1 0 1 0 0,-1 0-1 0 0,0 0 0 0 0,0 0 0 0 0,-1 0 1 0 0,1 0-1 0 0,-1 1 0 0 0,0-1 1 0 0,-1 0-1 0 0,1 1 0 0 0,-1-1 0 0 0,0 1 1 0 0,0-1-1 0 0,-1 1 0 0 0,-1 6 1 0 0,0-5 2 0 0,0 0 1 0 0,0-1-1 0 0,-1 1 1 0 0,0 0-1 0 0,-1-1 1 0 0,1 0 0 0 0,-1 1-1 0 0,0-1 1 0 0,-1-1-1 0 0,1 1 1 0 0,-1-1-1 0 0,-7 7 1 0 0,9-10-86 0 0,0 1-1 0 0,0-1 1 0 0,0 0 0 0 0,0 1 0 0 0,0-1-1 0 0,0-1 1 0 0,-1 1 0 0 0,1 0 0 0 0,-1-1-1 0 0,1 0 1 0 0,-1 1 0 0 0,0-2-1 0 0,1 1 1 0 0,-1 0 0 0 0,0-1 0 0 0,0 1-1 0 0,1-1 1 0 0,-1 0 0 0 0,0 0 0 0 0,0-1-1 0 0,0 1 1 0 0,1-1 0 0 0,-1 0-1 0 0,0 0 1 0 0,-3-2 0 0 0,4 2-431 0 0,1 0 0 0 0,0-1-1 0 0,0 1 1 0 0,-1-1 0 0 0,1 0 0 0 0,0 0 0 0 0,0 0-1 0 0,1 0 1 0 0,-4-4 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206 114 599 0 0,'1'7'3016'0'0,"-2"-17"-1112"0"0,-1 4-1392 0 0,0-1 0 0 0,-1 1 0 0 0,1 0 0 0 0,-1 0 0 0 0,-1 1 0 0 0,1-1 0 0 0,-1 0 0 0 0,0 1 0 0 0,0 0 0 0 0,-1 0 0 0 0,-8-7 0 0 0,11 10-439 0 0,-1 0-1 0 0,1 0 0 0 0,-1 1 1 0 0,1-1-1 0 0,-1 1 1 0 0,0 0-1 0 0,0 0 0 0 0,0 0 1 0 0,0 0-1 0 0,1 0 0 0 0,-1 1 1 0 0,0-1-1 0 0,0 1 1 0 0,0 0-1 0 0,-1 0 0 0 0,1 0 1 0 0,0 0-1 0 0,0 0 1 0 0,0 1-1 0 0,0-1 0 0 0,0 1 1 0 0,1 0-1 0 0,-1 0 0 0 0,0 0 1 0 0,0 0-1 0 0,0 1 1 0 0,-4 2-1 0 0,2 0-75 0 0,0 0-1 0 0,0 0 1 0 0,0 1 0 0 0,0-1 0 0 0,1 1 0 0 0,0 0-1 0 0,0 1 1 0 0,0-1 0 0 0,1 1 0 0 0,-1 0-1 0 0,2-1 1 0 0,-1 1 0 0 0,-2 9 0 0 0,1-5-13 0 0,1 0 0 0 0,1 1 1 0 0,0-1-1 0 0,1 0 0 0 0,0 1 1 0 0,0 0-1 0 0,2 17 0 0 0,-1-27 20 0 0,0 1-1 0 0,1-1 1 0 0,-1 1 0 0 0,1-1-1 0 0,-1 0 1 0 0,1 0-1 0 0,-1 1 1 0 0,1-1 0 0 0,0 0-1 0 0,0 0 1 0 0,0 0-1 0 0,0 0 1 0 0,0 0-1 0 0,0 0 1 0 0,0 0 0 0 0,1 1-1 0 0,18 10 93 0 0,-17-11-79 0 0,2 2 52 0 0,3 0 20 0 0,24 7-14 0 0,-24-7 54 0 0,3-5-75 0 0,32-5-33 0 0,-42 7-19 0 0,0 0 0 0 0,0-1 0 0 0,0 1 0 0 0,0 0 0 0 0,0 0 0 0 0,0-1 0 0 0,0 1 0 0 0,0 0 0 0 0,0-1 0 0 0,-1 1 0 0 0,1-1 0 0 0,0 1 0 0 0,0-1 0 0 0,0 0 0 0 0,0 1 0 0 0,-1-1 0 0 0,1 0 1 0 0,0 1-1 0 0,0-1 0 0 0,0-1 0 0 0,34-36 22 0 0,-34 37-20 0 0,1 0 1 0 0,-1 0-1 0 0,0 0 0 0 0,0 0 1 0 0,0-1-1 0 0,0 1 1 0 0,0 0-1 0 0,-1-1 1 0 0,1 1-1 0 0,0-1 1 0 0,0-1-1 0 0,11-29 23 0 0,-10 29-14 0 0,-1 1 0 0 0,0-1 0 0 0,0 0 1 0 0,0 1-1 0 0,0-1 0 0 0,-1 0 0 0 0,1 0 1 0 0,-1 0-1 0 0,1-4 0 0 0,-1 0 19 0 0,3-20 126 0 0,-3 3-7 0 0,0 19-136 0 0,1-7 99 0 0,-1 1 1 0 0,-1-20 0 0 0,0 29-41 0 0,3-6 91 0 0,-2 11 144 0 0,-2 15 9 0 0,2 27-283 0 0,8 65 0 0 0,-7-105-301 0 0,-1 0 0 0 0,1 0 0 0 0,1 0 0 0 0,-1 0 0 0 0,1 0 0 0 0,0 0 0 0 0,0 0 1 0 0,0-1-1 0 0,0 1 0 0 0,1-1 0 0 0,5 7 0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2271 0 0,'-5'-11'5458'0'0,"6"13"-4444"0"0,9 18-285 0 0,-2 0-1 0 0,-1 1 1 0 0,0-1-1 0 0,5 33 0 0 0,1 2-386 0 0,-12-51-233 0 0,2 7-156 0 0,-3-11 70 0 0,0 0 1 0 0,0 0-1 0 0,0 0 1 0 0,0 0-1 0 0,0 0 1 0 0,0 0 0 0 0,0 0-1 0 0,0 0 1 0 0,0 0-1 0 0,0 0 1 0 0,0 0-1 0 0,0 0 1 0 0,1 0-1 0 0,-1 0 1 0 0,0 0 0 0 0,0 0-1 0 0,0 0 1 0 0,0 0-1 0 0,0 0 1 0 0,0 0-1 0 0,0 0 1 0 0,0 0-1 0 0,0 0 1 0 0,0 0 0 0 0,1 0-1 0 0,-1 0 1 0 0,0 0-1 0 0,0 0 1 0 0,0 0-1 0 0,0 0 1 0 0,0 0-1 0 0,0 0 1 0 0,0 0 0 0 0,0 0-1 0 0,0 0 1 0 0,0 0-1 0 0,0 0 1 0 0,1 0-1 0 0,-1 0 1 0 0,0 0-1 0 0,0 0 1 0 0,0 0 0 0 0,0 1-1 0 0,0-1 1 0 0,0 0-1 0 0,0 0 1 0 0,0 0-1 0 0,0 0 1 0 0,0 0-1 0 0,0 0 1 0 0,0 0 0 0 0,0 0-1 0 0,0 0 1 0 0,10-33 8 0 0,-7 25 69 0 0,-1 0-1 0 0,8-24-11 0 0,-8 24-2 0 0,1 0-6 0 0,9-25-1 0 0,-8 24 88 0 0,0 1-48 0 0,14-24 10 0 0,-14 24 627 0 0,6 6-644 0 0,28-8-1 0 0,-29 8 106 0 0,-4 5-141 0 0,12 10-12 0 0,-14-11-52 0 0,0 0-1 0 0,-1 1 0 0 0,0-1 1 0 0,1 1-1 0 0,-1 0 0 0 0,0-1 1 0 0,0 1-1 0 0,-1 0 0 0 0,1 0 1 0 0,1 4-1 0 0,9 30-22 0 0,-12-36 12 0 0,10 55-61 0 0,-9-46-301 0 0,0 1 1 0 0,0-1-1 0 0,1 0 1 0 0,1 0-1 0 0,0 0 0 0 0,0 0 1 0 0,1-1-1 0 0,5 11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00.7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28 775 0 0,'0'0'859'0'0,"9"-3"-422"0"0,27-11 53 0 0,-27 11 207 0 0,-3 3-430 0 0,1 0 0 0 0,-1-1-1 0 0,0 0 1 0 0,7-1 0 0 0,-2-1 4 0 0,-1 2 512 0 0,-5 2-611 0 0,-1 1 0 0 0,1-1 0 0 0,-1 1 0 0 0,1 0 0 0 0,3 2 0 0 0,1 1 21 0 0,-1-2 870 0 0,0-5-915 0 0,24-5-148 0 0,-24 5-97 0 0,-2 6-442 0 0,14 9 228 0 0,-15-9-53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165 395 1807 0 0,'-16'-17'2250'0'0,"13"14"-1876"0"0,-36-41 3582 0 0,36 41-3655 0 0,0 0-1 0 0,-1 0 1 0 0,1 0-1 0 0,-1 1 0 0 0,1-1 1 0 0,-1 1-1 0 0,0 0 1 0 0,0 0-1 0 0,0 0 1 0 0,0 1-1 0 0,-5-2 1 0 0,7 3-245 0 0,1-1 0 0 0,-1 1 1 0 0,0 0-1 0 0,0 0 0 0 0,1 0 1 0 0,-1 0-1 0 0,0 1 0 0 0,0-1 1 0 0,1 0-1 0 0,-1 1 0 0 0,0-1 0 0 0,1 1 1 0 0,-1 0-1 0 0,0-1 0 0 0,1 1 1 0 0,-1 0-1 0 0,1 0 0 0 0,-3 1 1 0 0,2 0-31 0 0,1 0 1 0 0,-1 0 0 0 0,0 1 0 0 0,0-1-1 0 0,1 0 1 0 0,-1 0 0 0 0,1 1 0 0 0,0-1-1 0 0,0 1 1 0 0,-2 4 0 0 0,2 0-52 0 0,-1-1 1 0 0,1 1-1 0 0,0 0 0 0 0,0 0 1 0 0,1 0-1 0 0,0 0 1 0 0,0 0-1 0 0,3 10 0 0 0,-2-11-2 0 0,0 0 0 0 0,1-1 0 0 0,0 1-1 0 0,0 0 1 0 0,1-1 0 0 0,-1 1-1 0 0,1-1 1 0 0,5 7 0 0 0,5 2 16 0 0,4 0 1 0 0,-16-13 7 0 0,-1-1 1 0 0,1 0-1 0 0,0 1 1 0 0,-1-1-1 0 0,1 1 1 0 0,0-1-1 0 0,-1 0 1 0 0,1 0-1 0 0,0 1 1 0 0,-1-1-1 0 0,1 0 1 0 0,0 0-1 0 0,0 0 1 0 0,-1 0-1 0 0,1 0 0 0 0,1 0 1 0 0,36 4 3 0 0,-29-3 63 0 0,-2-9 40 0 0,21-24 50 0 0,-27 32-143 0 0,0-1 0 0 0,-1 0-1 0 0,1 0 1 0 0,0 0 0 0 0,-1 0 0 0 0,1 0 0 0 0,0 0 0 0 0,-1 0 0 0 0,1 0 0 0 0,-1 0 0 0 0,1 0 0 0 0,-1 0 0 0 0,1-1 0 0 0,1-6 38 0 0,0 4-7 0 0,-1-1-1 0 0,1 1 1 0 0,-1 0-1 0 0,-1 0 1 0 0,2-9 0 0 0,4-38 364 0 0,0-7 22 0 0,-2-2-48 0 0,-1 6-22 0 0,0 0-124 0 0,-3 8-43 0 0,0 38-178 0 0,-1-21 51 0 0,-4-20 172 0 0,48 310-36 0 0,-39-232-390 0 0,-1-11-345 0 0,-1-1 1 0 0,2 1-1 0 0,0-1 0 0 0,13 32 0 0 0,-7-33-3327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1807 0 0,'0'0'6940'0'0,"2"3"-6302"0"0,4 6-487 0 0,-1 1 0 0 0,-1 0 1 0 0,0 0-1 0 0,0 0 0 0 0,2 14 1 0 0,10 60 916 0 0,-9-42-854 0 0,-6-39-245 0 0,-1 0 0 0 0,1 0 0 0 0,-1 0 0 0 0,0 0 0 0 0,0 0 0 0 0,0 0 0 0 0,-1 5 0 0 0,0-8-94 0 0,1 0 106 0 0,0 0 0 0 0,0 0 0 0 0,0 0-1 0 0,-1 0 1 0 0,1 0 0 0 0,0 0 0 0 0,0 0-1 0 0,0 0 1 0 0,0 0 0 0 0,0 0 0 0 0,-1-1-1 0 0,1 1 1 0 0,0 0 0 0 0,0 0 0 0 0,0 0-1 0 0,0 0 1 0 0,0 0 0 0 0,-1 0-1 0 0,1 0 1 0 0,0-1 0 0 0,0 1 0 0 0,0 0-1 0 0,0 0 1 0 0,0 0 0 0 0,0 0 0 0 0,0 0-1 0 0,0-1 1 0 0,0 1 0 0 0,0 0 0 0 0,0 0-1 0 0,0 0 1 0 0,-1 0 0 0 0,1-1 0 0 0,0 1-1 0 0,0 0 1 0 0,0 0 0 0 0,0 0-1 0 0,1 0 1 0 0,-1-1 0 0 0,0 1 0 0 0,-7-44-1775 0 0,7 39 734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3367 0 0,'-2'-1'217'0'0,"1"1"0"0"0,-1-1-1 0 0,1 0 1 0 0,-1 1 0 0 0,1 0-1 0 0,-1-1 1 0 0,1 1 0 0 0,-1 0-1 0 0,-2 0 1 0 0,-1 3 2323 0 0,5-3-2433 0 0,0 1 0 0 0,0-1 1 0 0,0 0-1 0 0,0 1 1 0 0,0-1-1 0 0,0 1 1 0 0,0-1-1 0 0,0 1 0 0 0,0-1 1 0 0,1 1-1 0 0,-1-1 1 0 0,0 1-1 0 0,0-1 0 0 0,1 0 1 0 0,-1 1-1 0 0,0-1 1 0 0,1 1-1 0 0,-1-1 1 0 0,1 1-1 0 0,14 18-2979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1807 0 0,'1'5'2274'0'0,"3"7"-826"0"0,0-1 1 0 0,4 17-1 0 0,3 51 469 0 0,-2-4-1535 0 0,-9-73 627 0 0,13-49-760 0 0,-10 38-5 0 0,-1 0-102 0 0,9-25 8 0 0,-9 25 540 0 0,5 2-492 0 0,18-22-3 0 0,-18 22 609 0 0,0 9-659 0 0,22 6-1 0 0,-28-8-136 0 0,-1 0 0 0 0,1 0 0 0 0,-1 1 1 0 0,1-1-1 0 0,-1 0 0 0 0,1 0 0 0 0,-1 0 0 0 0,1 0 0 0 0,-1 1 0 0 0,1-1 0 0 0,-1 0 0 0 0,1 0 0 0 0,-1 1 0 0 0,1-1 0 0 0,-1 0 0 0 0,0 1 1 0 0,2 0-1 0 0,1 4 67 0 0,1 0 0 0 0,-1 0 0 0 0,0 1 0 0 0,0-1 0 0 0,-1 1 0 0 0,0 0 0 0 0,0-1 0 0 0,2 9 0 0 0,0 4-86 0 0,1 27 0 0 0,-4-27-343 0 0,2 0 0 0 0,4 19 1 0 0,-6-33-88 0 0,1 0 1 0 0,0 0 0 0 0,0-1 0 0 0,4 8-1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2791 0 0,'0'0'351'0'0,"-1"-1"210"0"0,-1-2-209 0 0,0 1 0 0 0,0-1 0 0 0,-1 1 0 0 0,1 0 0 0 0,0-1 0 0 0,-1 1 0 0 0,0 0 0 0 0,1 1 0 0 0,-1-1 0 0 0,-5-2 0 0 0,6 3-202 0 0,1 1 0 0 0,-1-1 0 0 0,0 0-1 0 0,1 1 1 0 0,-1 0 0 0 0,0-1 0 0 0,0 1-1 0 0,1 0 1 0 0,-1 0 0 0 0,0 0 0 0 0,0 0-1 0 0,0 0 1 0 0,1 0 0 0 0,-1 1 0 0 0,0-1-1 0 0,1 0 1 0 0,-1 1 0 0 0,0-1 0 0 0,0 1-1 0 0,1 0 1 0 0,-3 1 0 0 0,2 0-63 0 0,0-1 0 0 0,0 1-1 0 0,0 0 1 0 0,0 0 0 0 0,0 0 0 0 0,1 0 0 0 0,-1 0-1 0 0,1 1 1 0 0,-1-1 0 0 0,1 0 0 0 0,0 1-1 0 0,-2 4 1 0 0,2-2-14 0 0,0 1-1 0 0,-1-1 1 0 0,2 1 0 0 0,-1-1-1 0 0,1 11 1 0 0,1 0-4 0 0,1 1 1 0 0,1 0-1 0 0,5 17 0 0 0,-6-26-23 0 0,1 0 0 0 0,0 0-1 0 0,0 0 1 0 0,0-1 0 0 0,1 1 0 0 0,7 10 1175 0 0,-3-26-1125 0 0,21-24 0 0 0,-22 24-5 0 0,-6 0-32 0 0,7-37 35 0 0,-2 6-66 0 0,-2 23-60 0 0,-3 12-5 0 0,0 1 1 0 0,0-1 0 0 0,0 1 0 0 0,0-1-1 0 0,-1 1 1 0 0,1-6 0 0 0,4 13-706 0 0,0 0 718 0 0,-1 0-1 0 0,1 1 1 0 0,-1 0 0 0 0,0 0-1 0 0,0 0 1 0 0,0 1-1 0 0,0-1 1 0 0,3 10-1 0 0,3 7 23 0 0,-2 0 1 0 0,0 0-1 0 0,-2 1 0 0 0,0 0 0 0 0,-2 0 0 0 0,0 0 0 0 0,0 25 0 0 0,-4-32 47 0 0,0-1-1 0 0,-1 0 0 0 0,-1 0 1 0 0,-1 0-1 0 0,0 0 0 0 0,0 0 1 0 0,-2 0-1 0 0,0-1 0 0 0,-1 0 1 0 0,0 0-1 0 0,-1 0 0 0 0,-8 12 1 0 0,7-14 116 0 0,-1 0 1 0 0,0 0-1 0 0,-1-1 0 0 0,0-1 1 0 0,0 1-1 0 0,-21 14 1 0 0,25-21-46 0 0,-1 0-1 0 0,0 0 1 0 0,0 0 0 0 0,0-1 0 0 0,0 0-1 0 0,-1 0 1 0 0,1-1 0 0 0,-1 0 0 0 0,0 0-1 0 0,1-1 1 0 0,-1 0 0 0 0,0 0 0 0 0,0-1-1 0 0,-9 0 1 0 0,8-1-39 0 0,0 0-1 0 0,0-1 0 0 0,0 1 1 0 0,0-2-1 0 0,-11-4 0 0 0,17 6-176 0 0,0 0-1 0 0,0-1 0 0 0,0 0 0 0 0,0 0 0 0 0,0 1 0 0 0,0-2 0 0 0,0 1 0 0 0,1 0 0 0 0,-1 0 0 0 0,1-1 0 0 0,0 0 0 0 0,0 1 0 0 0,0-1 0 0 0,0 0 0 0 0,0 0 0 0 0,0 0 1 0 0,-1-5-1 0 0,-1-5-1533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 0 0,'0'0'6872'0'0,"2"3"-6136"0"0,2 3-417 0 0,-1 0 0 0 0,0 1-1 0 0,0-1 1 0 0,0 1-1 0 0,-1-1 1 0 0,0 1-1 0 0,2 11 1 0 0,6 57 1060 0 0,-7-46-1140 0 0,-1 39-145 0 0,-3-43-587 0 0,1-25 448 0 0,0 0 0 0 0,0 0 0 0 0,0 1 0 0 0,0-1 0 0 0,0 0 0 0 0,0 1-1 0 0,0-1 1 0 0,0 0 0 0 0,0 0 0 0 0,0 1 0 0 0,0-1 0 0 0,0 0 0 0 0,0 0-1 0 0,0 1 1 0 0,0-1 0 0 0,0 0 0 0 0,0 1 0 0 0,-1-1 0 0 0,1 0 0 0 0,0 0 0 0 0,0 0-1 0 0,0 1 1 0 0,-1-1 0 0 0,1 0 0 0 0,0 0 0 0 0,0 0 0 0 0,0 1 0 0 0,-1-1 0 0 0,1 0-1 0 0,0 0 1 0 0,0 0 0 0 0,-1 0 0 0 0,-1 1-666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1807 0 0,'-16'3'-166'0'0,"-7"5"4902"0"0,22-7-4568 0 0,0-1 0 0 0,0 1 0 0 0,1-1 0 0 0,-1 1 0 0 0,0-1 0 0 0,0 1 0 0 0,1 0 0 0 0,-1-1-1 0 0,0 1 1 0 0,1 0 0 0 0,-1-1 0 0 0,1 1 0 0 0,-1 0 0 0 0,1 0 0 0 0,-1 0 0 0 0,1 0 0 0 0,-1 0 0 0 0,1-1 0 0 0,0 1 0 0 0,-1 0-1 0 0,1 0 1 0 0,0 0 0 0 0,0 0 0 0 0,0 0 0 0 0,0 0 0 0 0,0 0 0 0 0,0 0 0 0 0,0 0 0 0 0,0 0 0 0 0,0 0 0 0 0,0 0 0 0 0,1 0-1 0 0,-1 0 1 0 0,0-1 0 0 0,1 1 0 0 0,-1 0 0 0 0,1 0 0 0 0,0 1 0 0 0,-1-1 192 0 0,4 2-409 0 0,10 8-177 0 0,-10-8-563 0 0,1 0-2227 0 0,19 14-951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3079 0 0,'0'0'135'0'0,"2"2"-2"0"0,4 4 158 0 0,-1 1 0 0 0,-1 0 0 0 0,1 0 0 0 0,-1 0-1 0 0,0 0 1 0 0,-1 0 0 0 0,0 1 0 0 0,3 8 0 0 0,1 8 450 0 0,7 35 0 0 0,1 80 1523 0 0,-15-139-2147 0 0,2 7-63 0 0,-1-6 358 0 0,1-6 933 0 0,10-46-881 0 0,-2 13-328 0 0,-7 29-6 0 0,0-2-28 0 0,13-31-7 0 0,-12 31 80 0 0,2 2-101 0 0,19-27-2 0 0,-19 27 142 0 0,3 8-129 0 0,27-2-5 0 0,-35 2-76 0 0,-1 1 0 0 0,1 0 1 0 0,-1 0-1 0 0,0 0 0 0 0,1 0 0 0 0,-1 0 0 0 0,1 0 0 0 0,-1 0 1 0 0,0 0-1 0 0,1 0 0 0 0,-1 0 0 0 0,1 0 0 0 0,-1 0 1 0 0,1 0-1 0 0,-1 0 0 0 0,0 0 0 0 0,1 0 0 0 0,-1 0 1 0 0,1 0-1 0 0,-1 0 0 0 0,0 1 0 0 0,1-1 0 0 0,-1 0 1 0 0,0 0-1 0 0,1 1 0 0 0,-1-1 0 0 0,1 0 0 0 0,5 8 103 0 0,0 1-1 0 0,0-1 0 0 0,-1 1 1 0 0,-1 0-1 0 0,1 0 0 0 0,-1 0 1 0 0,-1 1-1 0 0,5 17 1 0 0,-6-18-170 0 0,0 0 1 0 0,0 0 0 0 0,-1 0-1 0 0,-1 0 1 0 0,1 1 0 0 0,-2-1-1 0 0,1 0 1 0 0,-1 0 0 0 0,0 0 0 0 0,-4 12-1 0 0,5-20 2 0 0,0 0-91 0 0,-1-1 0 0 0,1 1 0 0 0,0 0 0 0 0,0 0 0 0 0,0-1 0 0 0,-1 1 0 0 0,1 0 0 0 0,0-1 0 0 0,-1 1 0 0 0,1 0 0 0 0,-1-1 0 0 0,1 1 0 0 0,-1 0 0 0 0,1-1 0 0 0,-1 1 0 0 0,1-1 0 0 0,-1 1 0 0 0,0-1 0 0 0,0 1 0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273 105 775 0 0,'0'0'2715'0'0,"4"-8"-1884"0"0,9-22 30 0 0,-13 30-824 0 0,1 0 0 0 0,-1-1 0 0 0,0 1-1 0 0,0 0 1 0 0,1-1 0 0 0,-1 1 0 0 0,0 0 0 0 0,0-1-1 0 0,0 1 1 0 0,0 0 0 0 0,1-1 0 0 0,-1 1 0 0 0,0-1 0 0 0,0 1-1 0 0,0 0 1 0 0,0-1 0 0 0,0 1 0 0 0,0 0 0 0 0,0-1-1 0 0,0 1 1 0 0,0-1 0 0 0,0 1 0 0 0,0 0 0 0 0,0-1 0 0 0,-1 0-1 0 0,-1-3 379 0 0,0 0-1 0 0,-1 0 0 0 0,0 0 1 0 0,0 0-1 0 0,0 1 0 0 0,0-1 1 0 0,0 1-1 0 0,-1 0 1 0 0,1 0-1 0 0,-1 0 0 0 0,0 0 1 0 0,0 1-1 0 0,-7-4 0 0 0,8 5-248 0 0,0 0 0 0 0,0 0 0 0 0,0 0 0 0 0,0 0-1 0 0,0 1 1 0 0,0-1 0 0 0,0 1 0 0 0,-1 0 0 0 0,1 0 0 0 0,0 0-1 0 0,0 0 1 0 0,-1 0 0 0 0,1 1 0 0 0,0-1 0 0 0,0 1 0 0 0,0 0-1 0 0,0 0 1 0 0,0 0 0 0 0,0 1 0 0 0,0-1 0 0 0,-5 4 0 0 0,-2 3-21 0 0,-1 1 0 0 0,1 0 0 0 0,0 1 0 0 0,1 0 0 0 0,0 0 0 0 0,1 1 0 0 0,0 0 1 0 0,1 0-1 0 0,0 1 0 0 0,-10 25 0 0 0,4-5-145 0 0,2 2 1 0 0,1-1 0 0 0,-6 38-1 0 0,12-48-16 0 0,1 0 1 0 0,1 1-1 0 0,1-1 0 0 0,1 1 0 0 0,5 38 0 0 0,-4-49 12 0 0,2 0-1 0 0,0 0 1 0 0,0-1 0 0 0,2 1-1 0 0,-1-1 1 0 0,1 0-1 0 0,1 0 1 0 0,0-1-1 0 0,1 0 1 0 0,0 0 0 0 0,15 17-1 0 0,1-8-5 0 0,-14-14-8 0 0,0 0 0 0 0,14 5 0 0 0,-17-8 9 0 0,0-1 0 0 0,0 0 0 0 0,0 0 0 0 0,0-1 0 0 0,1 1-1 0 0,8-1 1 0 0,-2 0-4 0 0,1-1 0 0 0,0-1-1 0 0,19-3 1 0 0,32-13 14 0 0,-62 17 5 0 0,-1-1 0 0 0,1 0 0 0 0,0 0 0 0 0,-1 0 0 0 0,0 0 0 0 0,1 0 0 0 0,2-3 0 0 0,34-21 28 0 0,-29 19 67 0 0,-2-2-1 0 0,22-25-11 0 0,-23 24-2 0 0,-3 0-6 0 0,9-27-1 0 0,-9 21 0 0 0,-3 9-54 0 0,-1 3-13 0 0,1 0 1 0 0,-1 1-1 0 0,0-1 1 0 0,0 0-1 0 0,0 0 1 0 0,0 0-1 0 0,-2-5 1 0 0,2 2-5 0 0,0 3 0 0 0,0 1-1 0 0,0 0 0 0 0,0-1 1 0 0,0 1-1 0 0,-1 0 0 0 0,1 0 1 0 0,-1-1-1 0 0,0 1 0 0 0,0 0 1 0 0,-1-3-1 0 0,-2-5 56 0 0,0 0 0 0 0,-11-17 0 0 0,12 23-31 0 0,0 0-1 0 0,0-1 1 0 0,0 1 0 0 0,-1 1-1 0 0,0-1 1 0 0,0 0 0 0 0,0 1-1 0 0,0 0 1 0 0,-7-4 0 0 0,5 4 8 0 0,0 0 1 0 0,-1 1 0 0 0,1 0 0 0 0,0 0 0 0 0,-1 1 0 0 0,0 0 0 0 0,1 0-1 0 0,-1 1 1 0 0,1-1 0 0 0,-1 2 0 0 0,0-1 0 0 0,1 1 0 0 0,-14 2 0 0 0,14-2-59 0 0,0 1 1 0 0,0 0-1 0 0,1 0 1 0 0,-1 0 0 0 0,0 1-1 0 0,1 0 1 0 0,-1 0 0 0 0,1 0-1 0 0,0 1 1 0 0,0 0-1 0 0,0 0 1 0 0,1 0 0 0 0,0 0-1 0 0,-1 1 1 0 0,-2 5 0 0 0,6-9-303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1583 0 0,'-1'0'114'0'0,"-3"0"213"0"0,1 0-1 0 0,-1 1 1 0 0,0 0 0 0 0,0-1 0 0 0,0 1 0 0 0,1 0-1 0 0,-1 1 1 0 0,-6 2 0 0 0,-8 3 1306 0 0,-2-6 6903 0 0,62-18-8320 0 0,-31 13 242 0 0,7 1-145 0 0,21 1 306 0 0,-29 2-441 0 0,1-1-109 0 0,-3 0 109 0 0,1 1 0 0 0,0 0 0 0 0,9 1 1 0 0,-9 0-216 0 0,7 0 75 0 0,0 0-3283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03.5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1 582 143 0 0,'0'9'11'0'0,"1"41"332"0"0,-1 27 3626 0 0,2-84-3742 0 0,9-38 191 0 0,3-3 40 0 0,3-14 52 0 0,4-10 28 0 0,2-3 36 0 0,0 1 34 0 0,0 4 40 0 0,-3 4-141 0 0,0 4-206 0 0,-17 51-254 0 0,11-33 146 0 0,-3 13-98 0 0,-8 23-6 0 0,0 1-15 0 0,6-21-48 0 0,-7 21 410 0 0,4 11-356 0 0,15 14-53 0 0,-20-18-25 0 0,0 1 1 0 0,-1-1-1 0 0,1 0 0 0 0,-1 1 1 0 0,1-1-1 0 0,-1 1 1 0 0,0-1-1 0 0,1 1 0 0 0,-1-1 1 0 0,1 1-1 0 0,-1-1 0 0 0,0 1 1 0 0,1-1-1 0 0,-1 1 1 0 0,0 0-1 0 0,0-1 0 0 0,1 2 1 0 0,1 4 5 0 0,6 20 48 0 0,53 292 82 0 0,-37-107-138 0 0,-20-179 0 0 0,-1-3 0 0 0,0-10-10 0 0,-2 1-56 0 0,0-17 2 0 0,-9-5-3241 0 0,6 2 3085 0 0,1-1 0 0 0,-1 1 0 0 0,1-1 0 0 0,-1 0 0 0 0,1 1 0 0 0,-1-1 0 0 0,1 0 0 0 0,0 0 0 0 0,-2-2 0 0 0,2 3 192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5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21 775 0 0,'5'14'668'0'0,"-4"-11"-196"0"0,0 0 1 0 0,0-1 0 0 0,1 1 0 0 0,-1 0-1 0 0,1 0 1 0 0,-1-1 0 0 0,5 6 2566 0 0,-8-12-2407 0 0,0 1-299 0 0,0-1-1 0 0,-1 1 0 0 0,1-1 0 0 0,-1 1 0 0 0,0 0 1 0 0,0 0-1 0 0,-1 0 0 0 0,1 0 0 0 0,0 1 0 0 0,-1-1 1 0 0,0 1-1 0 0,-7-4 0 0 0,3 3-57 0 0,-1 0-1 0 0,0 1 1 0 0,1 0 0 0 0,-1 0-1 0 0,0 1 1 0 0,0 0 0 0 0,-1 0-1 0 0,1 1 1 0 0,0 0 0 0 0,-11 2 0 0 0,-6 2 30 0 0,1 1 0 0 0,-33 10 0 0 0,36-8-266 0 0,2 0-1 0 0,-1 1 1 0 0,1 1 0 0 0,1 1-1 0 0,-1 1 1 0 0,-27 21-1 0 0,39-25-45 0 0,0 0-1 0 0,0 0 0 0 0,0 0 1 0 0,1 1-1 0 0,1 0 0 0 0,-1 1 0 0 0,1 0 1 0 0,1 0-1 0 0,0 0 0 0 0,0 0 1 0 0,1 1-1 0 0,0 0 0 0 0,0 0 0 0 0,1 0 1 0 0,-3 20-1 0 0,4-17 8 0 0,1 1 1 0 0,0-1-1 0 0,1 0 0 0 0,1 1 1 0 0,0-1-1 0 0,1 0 1 0 0,0 0-1 0 0,1 0 0 0 0,6 15 1 0 0,-6-19 9 0 0,1-1-1 0 0,0 0 1 0 0,0 0 0 0 0,1 0 0 0 0,0 0 0 0 0,1-1 0 0 0,-1 0 0 0 0,1 0 0 0 0,1 0 0 0 0,-1-1-1 0 0,1 0 1 0 0,0 0 0 0 0,1-1 0 0 0,9 6 0 0 0,4-1 35 0 0,0-2 1 0 0,0 0-1 0 0,1-1 0 0 0,0-1 1 0 0,0-1-1 0 0,30 2 0 0 0,-39-5 13 0 0,-1-1 0 0 0,19 0 0 0 0,-16-1-21 0 0,10 0 80 0 0,-10 0-77 0 0,41-4 160 0 0,-43 3-161 0 0,35-5 121 0 0,-10 0-87 0 0,-29 5-1 0 0,1-1-12 0 0,31-5-37 0 0,-31 5-12 0 0,-5-8-1993 0 0,16-28 1450 0 0,-20 35 306 0 0,-1 3 208 0 0,1 0 0 0 0,-1-1 0 0 0,0 1 0 0 0,0-1 0 0 0,1 1 0 0 0,-1-1 0 0 0,0 1 0 0 0,0-1 1 0 0,0 1-1 0 0,0-1 0 0 0,0 1 0 0 0,0-1 0 0 0,1 1 0 0 0,-1-1 0 0 0,0 1 0 0 0,0-1 0 0 0,-1 1 0 0 0,1-1 0 0 0,0 1 0 0 0,0-1 0 0 0,0 1 0 0 0,0-1 0 0 0,-3-8-3157 0 0,-3-21-1327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38.1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216 1623 599 0 0,'-9'3'567'0'0,"-1"0"-1"0"0,0-1 1 0 0,-19 2-1 0 0,19-3-8 0 0,8 0-412 0 0,-1-1-1 0 0,0 1 0 0 0,0-1 0 0 0,0 0 0 0 0,0 0 1 0 0,0-1-1 0 0,0 1 0 0 0,0 0 0 0 0,0-1 0 0 0,1 0 0 0 0,-1 0 1 0 0,0 0-1 0 0,-2-1 0 0 0,0-1 167 0 0,0-1 0 0 0,0 0 0 0 0,0 0 1 0 0,-7-8-1 0 0,9 9-218 0 0,-2-2 61 0 0,1-1 1 0 0,-1 0-1 0 0,2 0 0 0 0,-1 0 0 0 0,1 0 0 0 0,0 0 0 0 0,0-1 0 0 0,0 1 0 0 0,1-1 0 0 0,-2-8 0 0 0,0-3 87 0 0,1-1 0 0 0,-1-30 0 0 0,-9-94 1178 0 0,6 78-816 0 0,6 56-523 0 0,1-1 0 0 0,1 0-1 0 0,0 0 1 0 0,0 1-1 0 0,0-1 1 0 0,2 0 0 0 0,-1 1-1 0 0,1 0 1 0 0,0-1-1 0 0,1 1 1 0 0,0 0 0 0 0,6-9-1 0 0,22-47 75 0 0,-31 64-83 0 0,4-7-8 0 0,1-1-52 0 0,16-28 67 0 0,-21 35 51 0 0,4-6-66 0 0,17-23 2 0 0,-11 16-8 0 0,11-14-34 0 0,6-5 40 0 0,-20 26-53 0 0,-2 1 61 0 0,1 0-4 0 0,21-20-40 0 0,-21 20 137 0 0,2 1-101 0 0,26-21-40 0 0,-16 14 24 0 0,31-17-36 0 0,-1-4-1 0 0,-40 26 42 0 0,0 2 1 0 0,25-19-32 0 0,-15 12 38 0 0,21-14 14 0 0,-30 21 2 0 0,2 0-20 0 0,45-24-46 0 0,10-4-10 0 0,-3-5 0 0 0,-16 7 11 0 0,-27 19 32 0 0,22-9-22 0 0,-21 11 22 0 0,23-9-22 0 0,-23 11 22 0 0,22-7-22 0 0,-21 7 22 0 0,35-13-33 0 0,-1-2 1 0 0,-45 19 42 0 0,1 1 1 0 0,38-12-33 0 0,-26 11 34 0 0,32-4 3 0 0,12-6-46 0 0,6-7-12 0 0,-2 1 0 0 0,-4 4 0 0 0,4 0 0 0 0,-4 2 0 0 0,-12 5 11 0 0,-33 8 42 0 0,23 0 11 0 0,-23 0-10 0 0,36-5-44 0 0,-3 0 1 0 0,-46 5 106 0 0,0 3-63 0 0,47 5-33 0 0,11 0 22 0 0,-10-3-22 0 0,-5-4 75 0 0,-41-1-75 0 0,-2 2 45 0 0,0 0 6 0 0,33 1 4 0 0,-20 0-20 0 0,38 0-46 0 0,11-1-10 0 0,0 1 0 0 0,-11-3 11 0 0,-13-2 43 0 0,-37 4-33 0 0,1-1 0 0 0,18 3 0 0 0,17 0 43 0 0,51 4 64 0 0,-43-3-64 0 0,-28-2-10 0 0,48 0-33 0 0,15-1 22 0 0,9 0 21 0 0,-33 2-54 0 0,19-2-10 0 0,2 1 0 0 0,-18-2 0 0 0,-3-1 0 0 0,2-2 11 0 0,3 0 32 0 0,18-3-33 0 0,-2 3-10 0 0,0 1 11 0 0,-2 0 32 0 0,-11-3-22 0 0,-45 3 22 0 0,44-8-33 0 0,10 1-10 0 0,-10 0 0 0 0,-4 3 0 0 0,6 5 0 0 0,6 2 0 0 0,-4-1 0 0 0,8 0 54 0 0,-29 0-44 0 0,9-1-10 0 0,4-3 0 0 0,-9 2 11 0 0,-37 1 32 0 0,24-1-22 0 0,-25 1 22 0 0,24-2-22 0 0,-24 1 22 0 0,36-8-33 0 0,7-5-10 0 0,-1 5 0 0 0,-2 3 0 0 0,4 2 0 0 0,-2 5 0 0 0,5-1 0 0 0,1-3 0 0 0,-2-1 0 0 0,2 5 11 0 0,-1 4 32 0 0,-7 3-33 0 0,2-3-10 0 0,6-6 0 0 0,-4-3 0 0 0,-47 4 0 0 0,28 3 0 0 0,-32 0 0 0 0,29 8 0 0 0,21 9 54 0 0,-17-5-44 0 0,16 1-10 0 0,-13-8 11 0 0,-42-5 42 0 0,0 3 11 0 0,27 9 0 0 0,-19-6-10 0 0,24 9-44 0 0,13-1-10 0 0,-4-7 14 0 0,-40-7 130 0 0,-1 1-88 0 0,31 8-35 0 0,-23-5 22 0 0,22 14-33 0 0,-23-9 1 0 0,-9-5 3 0 0,1-1 0 0 0,15 6 1 0 0,15 7-5 0 0,-1 5-10 0 0,-9 1 0 0 0,-23-18 0 0 0,-2-1 0 0 0,-1-1 0 0 0,0 1 0 0 0,0 0 0 0 0,0 0 0 0 0,0 0 0 0 0,3 7 0 0 0,16 28 0 0 0,-11-16 0 0 0,4 6 0 0 0,0 3-21 0 0,-1 1-1 0 0,-1 1 0 0 0,-1 0 0 0 0,-3 0 1 0 0,0 1-1 0 0,5 56 0 0 0,-1 11-15 0 0,2 13-42 0 0,-13-92 64 0 0,-2 0 1 0 0,-4 45-1 0 0,-11 76-49 0 0,11-118 51 0 0,-1 0 0 0 0,-2 0-1 0 0,-15 40 1 0 0,-33 62 66 0 0,44-112-17 0 0,0-1-1 0 0,-1 1 1 0 0,0-2-1 0 0,-2 0 1 0 0,1-1 0 0 0,-20 15-1 0 0,5-3 0 0 0,16-14-13 0 0,-1-1-1 0 0,0 0 0 0 0,-1-1 0 0 0,0 0 1 0 0,-21 9-1 0 0,23-13-7 0 0,0-1 0 0 0,-1 0 1 0 0,1-1-1 0 0,-1 0 0 0 0,1-1 0 0 0,-1 0 0 0 0,-20-1 1 0 0,-33-1 9 0 0,0 2 1 0 0,-67 12 0 0 0,-129 14 114 0 0,202-24-87 0 0,18 0-30 0 0,-1-1 0 0 0,-70-6-1 0 0,82 1 3 0 0,0 1-1 0 0,1 2 0 0 0,-1 1 1 0 0,1 1-1 0 0,-31 7 0 0 0,-93 8 41 0 0,110-14 7 0 0,-23-2-13 0 0,43-3-60 0 0,-35 5-1 0 0,5 3 107 0 0,-72-2 0 0 0,63-3-104 0 0,30-1 0 0 0,1-1 0 0 0,-45-5 0 0 0,-130-22 64 0 0,138 24-64 0 0,47 3 0 0 0,-36-5 0 0 0,38 3 9 0 0,1 1 1 0 0,-1 1-1 0 0,-32 3 0 0 0,28-1 5 0 0,-43-2-1 0 0,15-2 55 0 0,-93 9 0 0 0,97-2-68 0 0,28-2 0 0 0,-1-1 0 0 0,0-1 0 0 0,-26-1 0 0 0,27-1-1 0 0,0 1-1 0 0,-1 1 1 0 0,1 1-1 0 0,-33 7 1 0 0,35-5 0 0 0,-132 14 34 0 0,3-1-2 0 0,124-14-31 0 0,-28 0 0 0 0,-16 2 0 0 0,39-1 0 0 0,14-3 0 0 0,-1 1 0 0 0,1 0 0 0 0,0 1 0 0 0,-1 1 0 0 0,1 0 0 0 0,-22 11 0 0 0,20-7-7 0 0,-1 0 0 0 0,0-1 0 0 0,0-1 0 0 0,0 0 0 0 0,-1-1 0 0 0,0-2-1 0 0,0 1 1 0 0,-26 0 0 0 0,17-2 7 0 0,1 1 0 0 0,-1 1 0 0 0,1 1 0 0 0,-42 15 0 0 0,26-8 0 0 0,-1-1 0 0 0,-72 7 0 0 0,63-11 0 0 0,30-2-1 0 0,-25 8 0 0 0,-5 0 14 0 0,36-9-2 0 0,-72 12 31 0 0,49-9-24 0 0,0 2 0 0 0,-65 22 0 0 0,64-16-7 0 0,25-8-11 0 0,0-1 0 0 0,-1-1-1 0 0,0 0 1 0 0,-31 4 0 0 0,-155 14 0 0 0,183-21 0 0 0,0-1 0 0 0,0-1 0 0 0,0-1 0 0 0,-24-4 0 0 0,13 2 0 0 0,-204-16-128 0 0,142 15 128 0 0,48 3 0 0 0,-68-11 0 0 0,69 6-14 0 0,-44-1 1 0 0,52 6 0 0 0,-1-2 1 0 0,-48-11 0 0 0,1-2-28 0 0,24 7 16 0 0,5-5 1 0 0,32 7-3 0 0,-27-3-1 0 0,13 5-5 0 0,-9-1-97 0 0,-1-1 0 0 0,-72-23-1 0 0,31-2-62 0 0,59 23 100 0 0,1-1-1 0 0,-45-24 1 0 0,50 22 21 0 0,-27-19 1 0 0,42 25 54 0 0,0 1 0 0 0,1-1 1 0 0,-1-1-1 0 0,1 1 0 0 0,0-1 1 0 0,1 0-1 0 0,-6-9 0 0 0,2 2-21 0 0,2 0 0 0 0,0-1-1 0 0,0 0 1 0 0,1 0 0 0 0,-4-21-1 0 0,9 32 34 0 0,1-1 0 0 0,0 1 0 0 0,0-1 0 0 0,0 1 0 0 0,0-1 0 0 0,1 1 0 0 0,-1-1 0 0 0,1 1 0 0 0,3-7 0 0 0,17-41-63 0 0,-6 20 46 0 0,-12 23 21 0 0,13-24 0 0 0,-5 13-10 0 0,2 3-33 0 0,-7 9 34 0 0,-3 4 2 0 0,-1 0 0 0 0,1 1 1 0 0,0-1-1 0 0,0 1 0 0 0,1 0 0 0 0,-1 0 0 0 0,5-3 0 0 0,31-25-4 0 0,13-4 11 0 0,6 2 0 0 0,10-2 0 0 0,11-3 54 0 0,-39 20-33 0 0,-19 9 22 0 0,21-5-22 0 0,-18 7 22 0 0,28-4-22 0 0,-27 6 22 0 0,25-3-21 0 0,-24 3 26 0 0,43-8-36 0 0,3-2 2 0 0,-58 12 50 0 0,0-1-8 0 0,43-8-35 0 0,-28 6 22 0 0,45-5-33 0 0,0 3 1 0 0,-47 6 32 0 0,33 1-33 0 0,10 0-10 0 0,4 3 0 0 0,5 4 0 0 0,-1 5 0 0 0,-10 0 11 0 0,-42-5 32 0 0,32 11-33 0 0,6 4-10 0 0,4 0 0 0 0,-15-7 11 0 0,-34-7 32 0 0,23 16-33 0 0,9 5-10 0 0,-40-23 0 0 0,1 0 0 0 0,22 5 0 0 0,-14-6 0 0 0,24 3 0 0 0,26-3 0 0 0,2-5 0 0 0,3 0 0 0 0,-12 2 11 0 0,-37-2 32 0 0,37-6-33 0 0,10-7-10 0 0,-12-1 11 0 0,-38 10 32 0 0,24-5-22 0 0,-47 10-21 0 0,9-2 13 0 0,-1 0 0 0 0,1 1 0 0 0,14-1 1 0 0,16 0 40 0 0,17-3-44 0 0,2-2 1 0 0,-34 4 32 0 0,28-5-22 0 0,-39 5 32 0 0,1 3 1 0 0,52-4-44 0 0,-7 0 2 0 0,-36 0 36 0 0,23-7-25 0 0,-25 3 30 0 0,21-12 11 0 0,-32 16 354 0 0,-9 1-340 0 0,-1 3-76 0 0,0-1 1 0 0,1 1-1 0 0,-1 0 0 0 0,0-1 1 0 0,0 1-1 0 0,0 0 0 0 0,0-1 0 0 0,0 1 1 0 0,0-1-1 0 0,0 1 0 0 0,0 0 1 0 0,0-1-1 0 0,0 1 0 0 0,0 0 0 0 0,0-1 1 0 0,0 1-1 0 0,0-1 0 0 0,0 1 1 0 0,0 0-1 0 0,0-1 0 0 0,0 1 0 0 0,0 0 1 0 0,-1-1-1 0 0,1 1 0 0 0,0 0 0 0 0,0-1 1 0 0,0 1-1 0 0,-1 0 0 0 0,1 0 1 0 0,0-1-1 0 0,-1 1 0 0 0,-14-3 48 0 0,7 2-26 0 0,-133-11 14 0 0,-438-41 201 0 0,159 12-239 0 0,356 38 0 0 0,37 3 0 0 0,-45-7 0 0 0,71 7-6 0 0,-1 0 0 0 0,1 0 1 0 0,0-1-1 0 0,0 1 0 0 0,-1 0 0 0 0,1-1 0 0 0,0 1 0 0 0,0-1 0 0 0,0 1 0 0 0,0-1 0 0 0,0 0 0 0 0,-2 0 1 0 0,3 0 2 0 0,0 1 0 0 0,0-1 0 0 0,0 1 0 0 0,0-1 1 0 0,0 1-1 0 0,0 0 0 0 0,0-1 0 0 0,0 1 1 0 0,0-1-1 0 0,0 1 0 0 0,0-1 0 0 0,1 1 1 0 0,-1 0-1 0 0,0-1 0 0 0,0 1 0 0 0,0 0 1 0 0,1-1-1 0 0,-1 1 0 0 0,0-1 0 0 0,0 1 1 0 0,1 0-1 0 0,-1-1 0 0 0,0 1 0 0 0,1 0 1 0 0,-1 0-1 0 0,0-1 0 0 0,1 1 0 0 0,-1 0 0 0 0,0 0 1 0 0,1 0-1 0 0,-1-1 0 0 0,1 1 0 0 0,-1 0 1 0 0,1 0-1 0 0,13-5-161 0 0,40-13 68 0 0,-50 17 87 0 0,-1 0 1 0 0,1 0-1 0 0,0 0 1 0 0,-1 1-1 0 0,1-1 0 0 0,4 1 1 0 0,71-6-13 0 0,-3 5-22 0 0,-5 4 32 0 0,12 3 11 0 0,6-1 0 0 0,-2-2 0 0 0,2-3 0 0 0,1 0 0 0 0,3 0 0 0 0,-1-2 0 0 0,-6-3 0 0 0,-6-5 0 0 0,-2 1 0 0 0,-2 0 0 0 0,5 2 0 0 0,8 0 0 0 0,0 1 0 0 0,-4 1 0 0 0,-7-1 0 0 0,-7-3 0 0 0,-4-2 0 0 0,10-1 631 0 0,-34 6 62 0 0,-33 5 31 0 0,6-1-190 0 0,73-10-1458 0 0,-47 7 216 0 0,-32 3 80 0 0,5 1 410 0 0,57-5 194 0 0,7 1 24 0 0,-10 0 0 0 0,6 4 0 0 0,1-4 0 0 0,-1 0 0 0 0,1-1 0 0 0,3 0 0 0 0,-1 1 0 0 0,-1 2 0 0 0,-4 2 0 0 0,0 4 0 0 0,-5-2 0 0 0,1-3 0 0 0,3-5 0 0 0,4-2 0 0 0,-1 3 0 0 0,2 5 0 0 0,-1 4 0 0 0,-1-1 0 0 0,2-3 0 0 0,-3 0 0 0 0,-5-5 0 0 0,4 0 0 0 0,-13 5 11 0 0,-38 2 32 0 0,30 0-33 0 0,13-5-10 0 0,0 3 11 0 0,1 1 32 0 0,-4 3-33 0 0,0-2-10 0 0,0-1 0 0 0,-10 1 11 0 0,-42 0 44 0 0,1-1 3 0 0,40 1-46 0 0,6 6-12 0 0,-4 3 0 0 0,-9 0-13 0 0,-35-9-78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2.94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267 652 287 0 0,'-8'-6'4344'0'0,"-29"30"-2189"0"0,20-12-1190 0 0,15-11-781 0 0,1-1-147 0 0,0 0 1 0 0,0 1-1 0 0,1-1 0 0 0,-1 0 1 0 0,0 1-1 0 0,0-1 0 0 0,1 1 1 0 0,-1-1-1 0 0,0 1 0 0 0,1-1 1 0 0,-1 1-1 0 0,0 0 1 0 0,1-1-1 0 0,-1 1 0 0 0,1 0 1 0 0,-1 0-1 0 0,1 0 0 0 0,-1 0 0 0 0,1 0 0 0 0,-1 0 0 0 0,1 0 0 0 0,-1 0 0 0 0,1 0 0 0 0,-1-1 0 0 0,0 1 0 0 0,1 0 0 0 0,-1 0 1 0 0,0-1-1 0 0,0 1 0 0 0,1 0 0 0 0,-1-1 0 0 0,-1 2 0 0 0,0-2 10 0 0,1 1 1 0 0,0 0 0 0 0,0 0-1 0 0,0 0 1 0 0,0 0 0 0 0,0 0-1 0 0,0 0 1 0 0,0 0 0 0 0,-1 3-1 0 0,1-2-39 0 0,-1 16 144 0 0,1-10-92 0 0,2 0-1 0 0,-1 0 1 0 0,1 0-1 0 0,0 0 0 0 0,1 0 1 0 0,3 11-1 0 0,-3-15-37 0 0,-1 1-1 0 0,0 0 0 0 0,0 0 1 0 0,0 0-1 0 0,0 0 0 0 0,-1 0 1 0 0,0 0-1 0 0,-1 8 0 0 0,2 11 24 0 0,0-11-26 0 0,-1-12-4 0 0,0-1 0 0 0,0 0 0 0 0,0 1 1 0 0,0-1-1 0 0,0 0 0 0 0,0 1 0 0 0,0-1 0 0 0,0 0 0 0 0,0 1 0 0 0,0-1 0 0 0,0 0 0 0 0,0 1 0 0 0,0-1 0 0 0,0 0 0 0 0,0 1 0 0 0,0-1 0 0 0,0 0 0 0 0,-1 1 0 0 0,1-1 0 0 0,0 0 0 0 0,0 1 0 0 0,0-1 0 0 0,0 0 0 0 0,-1 0 0 0 0,1 1 0 0 0,0-1 0 0 0,0 0 1 0 0,-1 0-1 0 0,1 1 0 0 0,0-1 0 0 0,-1 0 0 0 0,1 0 0 0 0,0 0 0 0 0,0 1 0 0 0,-1-1 0 0 0,1 0 0 0 0,0 0 0 0 0,-1 0 0 0 0,0 0 0 0 0,-5 3 77 0 0,-14-10 118 0 0,18 5-207 0 0,0 0-1 0 0,0 1 0 0 0,0-1 1 0 0,0 0-1 0 0,0 0 0 0 0,1 0 1 0 0,-1 0-1 0 0,1 0 0 0 0,0-1 1 0 0,-1 1-1 0 0,1 0 0 0 0,0-1 1 0 0,0 1-1 0 0,1-1 1 0 0,-1 1-1 0 0,0-5 0 0 0,0 5-2 0 0,-1-5 15 0 0,-1 0 0 0 0,0 0 0 0 0,-1 0-1 0 0,1 0 1 0 0,-2 1 0 0 0,-4-7 0 0 0,1 1 5 0 0,7 10-10 0 0,0 0 1 0 0,0-1-1 0 0,1 1 0 0 0,-1 0 0 0 0,0 0 0 0 0,1 0 0 0 0,0-1 1 0 0,-1-2-1 0 0,1 3-10 0 0,0 0 0 0 0,0 1 1 0 0,0-1-1 0 0,-1 0 0 0 0,1 0 1 0 0,-1 0-1 0 0,1 0 1 0 0,-1 0-1 0 0,0 1 0 0 0,1-1 1 0 0,-1 0-1 0 0,-4-3 124 0 0,5 5-108 0 0,0 0 0 0 0,-1 0-1 0 0,1 0 1 0 0,-1 0 0 0 0,1 0-1 0 0,-1 0 1 0 0,1 0 0 0 0,0 0 0 0 0,-1 0-1 0 0,1 0 1 0 0,-1-1 0 0 0,1 1-1 0 0,0 0 1 0 0,-1 0 0 0 0,1 0-1 0 0,0-1 1 0 0,-1 1 0 0 0,1 0 0 0 0,0-1-1 0 0,-1 1 1 0 0,1 0 0 0 0,-1-1-1 0 0,1 1-8 0 0,0-1-1 0 0,0 1 1 0 0,0 0-1 0 0,-1-1 1 0 0,1 1-1 0 0,0 0 1 0 0,0 0-1 0 0,0-1 1 0 0,-1 1-1 0 0,1 0 1 0 0,0 0-1 0 0,0-1 1 0 0,-1 1-1 0 0,1 0 1 0 0,0 0-1 0 0,0 0 1 0 0,-1-1-1 0 0,1 1 1 0 0,0 0-1 0 0,-1 0 1 0 0,1 0-1 0 0,0 0 1 0 0,-1 0-1 0 0,1 0 1 0 0,0 0-1 0 0,-1 0 1 0 0,1 0-1 0 0,0 0 1 0 0,-1 0-1 0 0,1 0 1 0 0,0 0-1 0 0,-1 0 1 0 0,1 0-1 0 0,0 0 1 0 0,-1 0-1 0 0,1 0 1 0 0,0 0-1 0 0,-1 1 1 0 0,1-1-1 0 0,0 0 1 0 0,0 0-1 0 0,-1 0 1 0 0,1 1-1 0 0,0-1 1 0 0,0 0-1 0 0,-1 0 1 0 0,1 0-1 0 0,0 1 1 0 0,0-1-1 0 0,-1 0 1 0 0,1 1-1 0 0,0-1 1 0 0,0 1-1 0 0,-3 5 18 0 0,1 1-1 0 0,0-1 1 0 0,0 1-1 0 0,-1 11 1 0 0,-5 15-30 0 0,6-24 60 0 0,0-1 0 0 0,1 1-1 0 0,0 0 1 0 0,0 0 0 0 0,1-1 0 0 0,0 1-1 0 0,1 0 1 0 0,0 0 0 0 0,4 15 0 0 0,-4-15-80 0 0,1 4 26 0 0,-1-7 23 0 0,0 0 0 0 0,0-1 0 0 0,0 1 1 0 0,1 0-1 0 0,3 8 0 0 0,-3-10-4 0 0,0-1 0 0 0,0 1 0 0 0,0-1-1 0 0,0 0 1 0 0,1 0 0 0 0,0 1 0 0 0,0-2 0 0 0,0 1 0 0 0,0 0 0 0 0,0-1 0 0 0,0 1-1 0 0,5 2 1 0 0,21 12-19 0 0,-24-15 19 0 0,-1 1-1 0 0,0-1 0 0 0,0 1 0 0 0,0 0 1 0 0,-1 0-1 0 0,4 4 0 0 0,-6-6-15 0 0,2 1-13 0 0,6 2 135 0 0,26 17-61 0 0,-28-16-53 0 0,-2-1-1 0 0,0-1 0 0 0,0 0 0 0 0,1 0 1 0 0,-1 0-1 0 0,1-1 0 0 0,8 3 0 0 0,9 6 1166 0 0,-20-7-1122 0 0,8 10-44 0 0,-11-13-8 0 0,0-1-1 0 0,0 0 1 0 0,0 1-1 0 0,0-1 1 0 0,0 0-1 0 0,-1 1 0 0 0,1-1 1 0 0,0 0-1 0 0,0 0 1 0 0,0 1-1 0 0,0-1 1 0 0,0 0-1 0 0,-1 0 1 0 0,1 1-1 0 0,0-1 1 0 0,0 0-1 0 0,0 0 1 0 0,-1 0-1 0 0,1 1 0 0 0,0-1 1 0 0,0 0-1 0 0,-1 0 1 0 0,1 0-1 0 0,0 0 1 0 0,-1 1-1 0 0,1-1 1 0 0,0 0-1 0 0,0 0 1 0 0,-1 0-1 0 0,1 0 0 0 0,0 0 1 0 0,-1 0-1 0 0,1 0 1 0 0,0 0-1 0 0,-1 0 1 0 0,1 0-1 0 0,0 0 1 0 0,0 0-1 0 0,-1 0 1 0 0,-15 0 3 0 0,5-3 27 0 0,0-1-1 0 0,1 0 1 0 0,-1 0-1 0 0,-19-12 1 0 0,24 12-15 0 0,0-1 0 0 0,0 0-1 0 0,1 0 1 0 0,0 0 0 0 0,-1 0 0 0 0,2-1 0 0 0,-1 0 0 0 0,-6-11 0 0 0,-3-9 25 0 0,1-1 1 0 0,-10-30 0 0 0,-4-24 95 0 0,17 50-97 0 0,4 11 35 0 0,-8-36-1 0 0,2-34 53 0 0,10 52-47 0 0,3 30-50 0 0,-1 0-1 0 0,-1 1 0 0 0,-2-16 1 0 0,2 15-1 0 0,0 0 0 0 0,0 0 0 0 0,1 0 1 0 0,1-10-1 0 0,0-2 0 0 0,-1-1-30 0 0,7-33 0 0 0,-2 21 0 0 0,-4 26 0 0 0,1 0 0 0 0,0 0 0 0 0,0 0 0 0 0,1 1 0 0 0,-1-1 0 0 0,6-7 0 0 0,3-9 0 0 0,-1-5 21 0 0,-7 19-7 0 0,0 1 0 0 0,0-1 0 0 0,1 1-1 0 0,0 0 1 0 0,1 1 0 0 0,5-9 0 0 0,2 6-4 0 0,-2 3-10 0 0,31-21 0 0 0,-16 7 0 0 0,-24 21-9 0 0,-1 0 0 0 0,0 0 0 0 0,0 0-1 0 0,0 0 1 0 0,0 0 0 0 0,1-1 0 0 0,-1 1-1 0 0,0 0 1 0 0,0 0 0 0 0,1 0 0 0 0,-1 0 0 0 0,0 0-1 0 0,0 0 1 0 0,0 0 0 0 0,1 0 0 0 0,-1 0-1 0 0,0 0 1 0 0,0 0 0 0 0,1 0 0 0 0,-1 0-1 0 0,0 0 1 0 0,0 0 0 0 0,0 0 0 0 0,1 0 0 0 0,-1 0-1 0 0,0 0 1 0 0,0 0 0 0 0,1 0 0 0 0,-1 0-1 0 0,0 1 1 0 0,1-1 0 0 0,5 0-304 0 0,16-11-1043 0 0,-8 3 672 0 0,-2 3 684 0 0,7-4 0 0 0,-16 7 11 0 0,48-27 102 0 0,-47 27-82 0 0,-1 0 1 0 0,1 0-1 0 0,-1 0 0 0 0,0 0 0 0 0,0-1 0 0 0,9-8 450 0 0,-2 7-427 0 0,6-3-43 0 0,35-16 106 0 0,-29 15 85 0 0,-11 5-148 0 0,32-11-33 0 0,-32 11 224 0 0,1 0-191 0 0,54-11-44 0 0,-53 10 3 0 0,-5 2 12 0 0,0 0 1 0 0,0 0-1 0 0,0 1 0 0 0,12 0 0 0 0,-10 0 27 0 0,-7 1-53 0 0,0-1 0 0 0,0 1 0 0 0,0 1 0 0 0,0-1 0 0 0,-1 0-1 0 0,1 0 1 0 0,0 1 0 0 0,0 0 0 0 0,2 0 0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57.7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4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03.8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88 719 0 0,'1'-6'54'0'0,"3"-16"42"0"0,-3 17 345 0 0,11 0 147 0 0,2-1-383 0 0,-2 1 149 0 0,-1 0 0 0 0,21-5 0 0 0,-21 6-107 0 0,-4 1 26 0 0,-1 1 0 0 0,1 0 0 0 0,0 1 0 0 0,13-3 0 0 0,17-2 573 0 0,-28 5-32 0 0,3 1-148 0 0,36 1-67 0 0,-36-1-14 0 0,-2 1-58 0 0,30 1-242 0 0,-30-2-106 0 0,-1 3-19 0 0,34 11-32 0 0,-1 1-133 0 0,-33-13-146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3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4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04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208 223 431 0 0,'0'0'504'0'0,"-4"18"960"0"0,2-15-1352 0 0,0 1 0 0 0,0-1-1 0 0,0 0 1 0 0,-1 0-1 0 0,1-1 1 0 0,0 1-1 0 0,-1 0 1 0 0,0-1 0 0 0,0 0-1 0 0,0 1 1 0 0,0-1-1 0 0,0 0 1 0 0,0 0-1 0 0,0-1 1 0 0,-1 1-1 0 0,1-1 1 0 0,-1 0 0 0 0,1 0-1 0 0,-1 0 1 0 0,1 0-1 0 0,-1 0 1 0 0,0-1-1 0 0,1 0 1 0 0,-8 0 0 0 0,4 0-16 0 0,-1-1 0 0 0,1 0 0 0 0,0 0 0 0 0,0-1 1 0 0,0 0-1 0 0,0 0 0 0 0,0 0 0 0 0,0-1 1 0 0,1 0-1 0 0,-1-1 0 0 0,-7-5 0 0 0,8 4-16 0 0,-7-11-13 0 0,4-3-43 0 0,7 8 19 0 0,2-26-33 0 0,1 28-10 0 0,0 0 0 0 0,1 1 0 0 0,5-16 0 0 0,-4 17 0 0 0,0 0 0 0 0,0 0 0 0 0,1 0 0 0 0,8-12 0 0 0,-7 13 0 0 0,-1 1 0 0 0,1-1 0 0 0,1 1 0 0 0,-1 1 0 0 0,9-7 0 0 0,-6 6 0 0 0,-1 1 0 0 0,0 0 0 0 0,1 1 0 0 0,12-5 0 0 0,-10 5 0 0 0,0 1 0 0 0,0 0 0 0 0,13-1 0 0 0,-16 2 3 0 0,1 1-1 0 0,-1 0 0 0 0,1 1 0 0 0,10 1 0 0 0,-13-1 8 0 0,0 1 0 0 0,0-1-1 0 0,0 1 1 0 0,0 0 0 0 0,5 3 0 0 0,-7-3 6 0 0,-1 0-1 0 0,1 0 1 0 0,-1-1 0 0 0,0 1 0 0 0,0 1 0 0 0,1-1-1 0 0,-1 0 1 0 0,0 1 0 0 0,-1-1 0 0 0,1 1 0 0 0,0-1 0 0 0,-1 1-1 0 0,0 0 1 0 0,1-1 0 0 0,-1 1 0 0 0,0 0 0 0 0,0 0-1 0 0,-1 0 1 0 0,1 0 0 0 0,-1 0 0 0 0,1 5 0 0 0,-1 3-126 0 0,-1 1 1 0 0,0-1 0 0 0,-1 0 0 0 0,-1 1 0 0 0,1-1-1 0 0,-2 0 1 0 0,1-1 0 0 0,-2 1 0 0 0,1-1-1 0 0,-1 1 1 0 0,-1-1 0 0 0,0-1 0 0 0,-12 16-1 0 0,11-18-1303 0 0,-1-3-342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1151 0 0,'0'2'139'0'0,"-1"16"693"0"0,1 1 0 0 0,2-1 1 0 0,-1 0-1 0 0,6 21 0 0 0,-1 1 84 0 0,11 123 1286 0 0,-16-130-2142 0 0,-1 0 0 0 0,-8 62 0 0 0,8-93-267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1583 0 0,'-2'4'2834'0'0,"4"-4"-2719"0"0,1 1 0 0 0,0-1 0 0 0,-1 0 0 0 0,1 1 0 0 0,-1-1-1 0 0,1 1 1 0 0,0 0 0 0 0,2 1 0 0 0,2 1 76 0 0,0-2 1262 0 0,2-1-1037 0 0,35-3 99 0 0,-40 3-547 0 0,0-1 0 0 0,0 0 0 0 0,1 0 0 0 0,-1 0 0 0 0,7-4-1 0 0,-2 2-19 0 0,0 0-434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0 115 975 0 0,'0'2'74'0'0,"0"8"1196"0"0,3-7-764 0 0,11 12 1966 0 0,-11-15-2283 0 0,0 0 1 0 0,0 0-1 0 0,0 0 0 0 0,0 1 1 0 0,1 0-1 0 0,4 1 1 0 0,0 1 36 0 0,-1-2 1659 0 0,0-5-1426 0 0,25-9-62 0 0,-24 9 331 0 0,-3-3-559 0 0,14-20-75 0 0,-14 21 27 0 0,-3-2-181 0 0,5-22-48 0 0,-5 22-11 0 0,-3-27-665 0 0,0 34 731 0 0,1 0-1 0 0,-1 0 1 0 0,0 1-1 0 0,1-1 0 0 0,-1 0 1 0 0,0 0-1 0 0,0 0 1 0 0,1 1-1 0 0,-1-1 1 0 0,-1 0-1 0 0,1 1 26 0 0,0-1-1 0 0,1 1 1 0 0,-1 0 0 0 0,1 0-1 0 0,-1 0 1 0 0,1-1 0 0 0,-1 1 0 0 0,0 0-1 0 0,1 0 1 0 0,-1 0 0 0 0,1 0-1 0 0,-1 0 1 0 0,0 0 0 0 0,1 0-1 0 0,-1 1 1 0 0,1-1 0 0 0,-1 0-1 0 0,0 0 1 0 0,1 0 0 0 0,-1 0 0 0 0,1 1-1 0 0,-1-1 1 0 0,0 1 0 0 0,0-1-56 0 0,-4 2-16 0 0,1 0-1 0 0,-1 1 0 0 0,1-1 0 0 0,-1 1 0 0 0,1 0 0 0 0,0 0 1 0 0,0 1-1 0 0,0-1 0 0 0,0 1 0 0 0,1-1 0 0 0,-1 1 1 0 0,1 1-1 0 0,0-1 0 0 0,0 0 0 0 0,1 1 0 0 0,-4 6 0 0 0,3-5 134 0 0,1 0-1 0 0,0 0 1 0 0,0 0-1 0 0,0 0 1 0 0,1 0-1 0 0,0 0 1 0 0,0 0-1 0 0,1 0 1 0 0,0 1-1 0 0,0-1 0 0 0,0 0 1 0 0,2 12-1 0 0,-1-16 188 0 0,2 1 4 0 0,8 9 3 0 0,-8-9 258 0 0,2-1-237 0 0,17 7-14 0 0,-16-7 236 0 0,3-2-350 0 0,25 1-114 0 0,-26-1-97 0 0,0-1-465 0 0,1-1 412 0 0,-5 1-85 0 0,0 0 0 0 0,0 0 0 0 0,1 1 0 0 0,7-1 0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1 599 0 0,'-5'4'1216'0'0,"8"-1"-701"0"0,4 4 549 0 0,0 0-1 0 0,12 9 1 0 0,-10-10-393 0 0,11 5 118 0 0,4-1-199 0 0,-15-5-466 0 0,30 10 495 0 0,-30-11-465 0 0,30 8 715 0 0,-30-9-691 0 0,27 6 658 0 0,-2-4-670 0 0,0-2-180 0 0,-27-2-158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13 248 2271 0 0,'-1'0'54'0'0,"1"0"-41"0"0,0 0-1 0 0,0 0 0 0 0,-1 0 1 0 0,1 0-1 0 0,0 0 0 0 0,-1 0 1 0 0,1-1-1 0 0,0 1 0 0 0,0 0 1 0 0,-1 0-1 0 0,1 0 0 0 0,0 0 1 0 0,-1 0-1 0 0,1 0 0 0 0,0-1 1 0 0,0 1-1 0 0,0 0 0 0 0,-1 0 1 0 0,1 0-1 0 0,0-1 0 0 0,0 1 1 0 0,0 0-1 0 0,-1 0 0 0 0,1-1 1 0 0,0 1-1 0 0,0 0 0 0 0,0 0 1 0 0,0-1-1 0 0,0 1 0 0 0,0 0 1 0 0,0-1-1 0 0,-1 1 0 0 0,1 0 0 0 0,0 0 1 0 0,0-1-1 0 0,0 1 0 0 0,0 0 1 0 0,0-1-1 0 0,-4-25 677 0 0,6 16-299 0 0,9-31 158 0 0,-11 38-431 0 0,1-1 0 0 0,0 1-1 0 0,0-1 1 0 0,0 0 0 0 0,0 1 0 0 0,1-1 0 0 0,-1 1 0 0 0,5-6 0 0 0,-2 2 93 0 0,0 0 368 0 0,2-2-264 0 0,19-25-111 0 0,-19 25-19 0 0,1 3-81 0 0,22-17-315 0 0,-22 17-138 0 0,0 2-382 0 0,29-17-1412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17 431 0 0,'3'12'46'0'0,"-2"-10"183"0"0,0 4 27 0 0,0 0 0 0 0,0 0 0 0 0,1 0-1 0 0,3 9 1 0 0,-1-6-82 0 0,10 36 664 0 0,31 107 1744 0 0,-39-126-2200 0 0,-1-1 0 0 0,-1 1 0 0 0,-2 0 0 0 0,0 26 0 0 0,-2-47-339 0 0,0-1 0 0 0,0 0 0 0 0,-1 0 0 0 0,1 1 0 0 0,-1-1 0 0 0,0 0 0 0 0,0 0 0 0 0,0 0 0 0 0,-1 0 0 0 0,-3 8 0 0 0,5-12-36 0 0,-1 1 0 0 0,1-1 0 0 0,-1 1 0 0 0,1-1 0 0 0,-1 1 1 0 0,1-1-1 0 0,-1 0 0 0 0,1 1 0 0 0,-1-1 0 0 0,1 0 0 0 0,-1 1 0 0 0,1-1 0 0 0,-1 0 0 0 0,0 0 0 0 0,1 0 0 0 0,-1 1 0 0 0,0-1 0 0 0,1 0 1 0 0,-1 0-1 0 0,1 0 0 0 0,-1 0 0 0 0,0 0 0 0 0,1 0 0 0 0,-1 0 0 0 0,0 0 0 0 0,1-1 0 0 0,-1 1 0 0 0,-1 0 0 0 0,-7-9 47 0 0,4 5-51 0 0,3 2-7 0 0,1 1-1 0 0,0-1 1 0 0,-1 1-1 0 0,1-1 0 0 0,0 0 1 0 0,0 0-1 0 0,0 0 1 0 0,0 0-1 0 0,0 0 0 0 0,0 0 1 0 0,0 0-1 0 0,0-3 1 0 0,-7-18 14 0 0,0-1 1 0 0,2 0 0 0 0,0-1-1 0 0,-1-28 1 0 0,5 41-4 0 0,0 5-17 0 0,1-1-1 0 0,1 0 0 0 0,0 1 0 0 0,0-12 0 0 0,0 6 1 0 0,-1 2-19 0 0,2 0-1 0 0,1-19 1 0 0,-2 20 15 0 0,0 5 2 0 0,1 0 0 0 0,-1-1 0 0 0,1 1 0 0 0,0 0 0 0 0,0 0 0 0 0,2-6 0 0 0,5-21-20 0 0,-2 16-32 0 0,10-15 35 0 0,-15 30 25 0 0,-1 0 0 0 0,1 0 0 0 0,0 0 0 0 0,-1 0 0 0 0,1 0-1 0 0,0 0 1 0 0,0 0 0 0 0,0 0 0 0 0,0 0 0 0 0,-1 0 0 0 0,2 0 0 0 0,0 0 0 0 0,3-4 1 0 0,1 1 0 0 0,-1 0 1 0 0,1 0-1 0 0,10-4 0 0 0,-13 7 4 0 0,0 0 0 0 0,0 0 0 0 0,0 0 0 0 0,0 1 0 0 0,1-1 0 0 0,-1 1 0 0 0,0 0 0 0 0,0 0 0 0 0,0 0 0 0 0,0 0 0 0 0,5 2 0 0 0,-5-1 10 0 0,1-1 0 0 0,-1 2-1 0 0,0-1 1 0 0,0 0 0 0 0,5 3-1 0 0,-1 3 84 0 0,-4-3-66 0 0,-1 0 1 0 0,1 0-1 0 0,-1 0 0 0 0,1 0 1 0 0,-1 0-1 0 0,0 1 1 0 0,-1 0-1 0 0,1-1 0 0 0,-1 1 1 0 0,0 0-1 0 0,0-1 1 0 0,0 1-1 0 0,-1 0 1 0 0,0 0-1 0 0,0 8 0 0 0,-2-7-236 0 0,1 0-1 0 0,-1 0 1 0 0,-1-1 0 0 0,1 1-1 0 0,-1-1 1 0 0,0 1-1 0 0,0-1 1 0 0,0 0-1 0 0,-1 0 1 0 0,0-1 0 0 0,-7 8-1 0 0,-2 1-2338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0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11719 0 0,'2'-1'303'0'0,"1"1"0"0"0,-1-1-1 0 0,0 1 1 0 0,0 0 0 0 0,0 0-1 0 0,0 0 1 0 0,1 0 0 0 0,-1 1-1 0 0,0-1 1 0 0,0 1 0 0 0,0-1-1 0 0,0 1 1 0 0,0-1 0 0 0,0 1 0 0 0,0 0-1 0 0,3 2 1 0 0,4 2 1010 0 0,0 1 0 0 0,9 8 0 0 0,-5-4-962 0 0,-6-5-90 0 0,-1 0 0 0 0,1 1 0 0 0,-1 0 0 0 0,-1 0 0 0 0,1 1 0 0 0,-1 0-1 0 0,0 0 1 0 0,0 0 0 0 0,-1 0 0 0 0,5 11 0 0 0,-5-6-40 0 0,1 0 0 0 0,-2 0 1 0 0,0 0-1 0 0,0 1 0 0 0,-1-1 0 0 0,0 17 0 0 0,-2 4 60 0 0,-2 0-1 0 0,-1 0 0 0 0,-2 0 1 0 0,-12 44-1 0 0,15-66-233 0 0,-1 0-1 0 0,-8 17 1 0 0,9-25-39 0 0,1 1-1 0 0,-1-1 1 0 0,0 0 0 0 0,-1 0-1 0 0,1 0 1 0 0,0 0 0 0 0,-1 0-1 0 0,1 0 1 0 0,-1 0 0 0 0,0-1-1 0 0,-4 3 1 0 0,7-4-49 0 0,0-1-1 0 0,-1 0 1 0 0,1 0-1 0 0,0 0 0 0 0,0 0 1 0 0,0 0-1 0 0,-1 0 1 0 0,1 0-1 0 0,0 0 1 0 0,0 0-1 0 0,0 1 1 0 0,-1-1-1 0 0,1 0 1 0 0,0 0-1 0 0,0 0 1 0 0,0 0-1 0 0,-1 0 1 0 0,1 0-1 0 0,0 0 1 0 0,0 0-1 0 0,-1 0 1 0 0,1-1-1 0 0,0 1 1 0 0,0 0-1 0 0,0 0 1 0 0,-1 0-1 0 0,1 0 0 0 0,0 0 1 0 0,0 0-1 0 0,0 0 1 0 0,0 0-1 0 0,-1-1 1 0 0,1 1-1 0 0,0 0 1 0 0,0 0-1 0 0,0 0 1 0 0,0 0-1 0 0,0-1 1 0 0,-1 1-1 0 0,1 0 1 0 0,0 0-1 0 0,0 0 1 0 0,0 0-1 0 0,0-1 1 0 0,0 1-1 0 0,0 0 1 0 0,0 0-1 0 0,0 0 0 0 0,0-1 1 0 0,0 1-1 0 0,0 0 1 0 0,0 0-1 0 0,0-1 1 0 0,0 1-1 0 0,0 0 1 0 0,0 0-1 0 0,0 0 1 0 0,0-1-1 0 0,0 1 1 0 0,0 0-1 0 0,0 0 1 0 0,0 0-1 0 0,0-1 1 0 0,1 1-1 0 0,2-17-4063 0 0,0 6 1269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4.5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0 143 0 0,'0'0'355'0'0,"-7"2"1602"0"0,0-4-2014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201 124 287 0 0,'0'0'128'0'0,"3"11"518"0"0,-3-8-482 0 0,-1-1 1 0 0,0 1-1 0 0,0-1 1 0 0,-1 1 0 0 0,1-1-1 0 0,-1 1 1 0 0,1-1-1 0 0,-1 0 1 0 0,0 0-1 0 0,0 0 1 0 0,1 0-1 0 0,-1 0 1 0 0,-1 0 0 0 0,1 0-1 0 0,-3 1 1 0 0,0 1 114 0 0,-1-1 0 0 0,1 0 0 0 0,-1 0-1 0 0,0 0 1 0 0,-9 2 0 0 0,10-4-163 0 0,0 0 0 0 0,0-1 0 0 0,0 0-1 0 0,0 0 1 0 0,0 0 0 0 0,0-1 0 0 0,1 1 0 0 0,-1-1-1 0 0,0 0 1 0 0,0 0 0 0 0,1-1 0 0 0,-10-4-1 0 0,10 4-85 0 0,-1 0 1 0 0,1 0-1 0 0,-1-1 0 0 0,1 0 0 0 0,0 0 0 0 0,0 0 0 0 0,0 0 0 0 0,0 0 0 0 0,1-1 0 0 0,-1 0 0 0 0,1 0 0 0 0,-4-5 0 0 0,3-6-30 0 0,2-8-13 0 0,2 22 10 0 0,0 0 0 0 0,0 1 0 0 0,0-1 0 0 0,1 0-1 0 0,-1 0 1 0 0,0 0 0 0 0,0 1 0 0 0,0-1 0 0 0,0 0 0 0 0,1 0 0 0 0,-1 1-1 0 0,0-1 1 0 0,1 0 0 0 0,-1 1 0 0 0,1-1 0 0 0,0-1 0 0 0,17-31 0 0 0,-13 25 58 0 0,4 1 15 0 0,25-19 2 0 0,-25 20 72 0 0,1 5-72 0 0,29-3 0 0 0,-29 3 0 0 0,-2 3 0 0 0,25 5 0 0 0,-25-5 0 0 0,-1 1-1 0 0,23 12 0 0 0,-21-12-45 0 0,-7-1-9 0 0,1-1-1 0 0,-1 0 1 0 0,1 1 0 0 0,-1-1 0 0 0,0 1 0 0 0,4 3 0 0 0,-3-2-8 0 0,0-1 1 0 0,0 1-1 0 0,-1 0 1 0 0,1 0-1 0 0,-1 0 1 0 0,1 1-1 0 0,-1-1 1 0 0,0 1-1 0 0,0-1 1 0 0,-1 1-1 0 0,1 0 0 0 0,-1-1 1 0 0,0 1-1 0 0,0 0 1 0 0,0 0-1 0 0,0 0 1 0 0,0 8-1 0 0,-1-8-109 0 0,-1 0-1 0 0,0 1 1 0 0,0-1-1 0 0,0 0 0 0 0,0 0 1 0 0,0 0-1 0 0,-1 0 1 0 0,0 0-1 0 0,0 0 0 0 0,0-1 1 0 0,0 1-1 0 0,-1-1 1 0 0,1 1-1 0 0,-1-1 0 0 0,0 0 1 0 0,0 0-1 0 0,0 0 0 0 0,0 0 1 0 0,-1-1-1 0 0,1 1 1 0 0,-1-1-1 0 0,0 0 0 0 0,1 0 1 0 0,-1 0-1 0 0,0-1 1 0 0,0 1-1 0 0,0-1 0 0 0,0 0 1 0 0,0 0-1 0 0,-1 0 1 0 0,1 0-1 0 0,-8-1 0 0 0,3-1-571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1871 0 0,'3'14'283'0'0,"7"29"2248"0"0,8 72-1 0 0,-5 46-670 0 0,-11-130-1677 0 0,6 180-1578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1 287 0 0,'-2'4'0'0'0,"2"0"466"0"0,0-3-363 0 0,1 0 0 0 0,-1 0 0 0 0,1-1 0 0 0,-1 1 0 0 0,0 0 0 0 0,1 0 0 0 0,-1 0 0 0 0,1-1 0 0 0,0 1 0 0 0,-1 0 0 0 0,1-1 0 0 0,0 1 0 0 0,-1 0 0 0 0,1-1 0 0 0,0 1 0 0 0,0-1 0 0 0,-1 1 0 0 0,1-1 0 0 0,0 1 0 0 0,0-1 0 0 0,2 1 0 0 0,12 5 583 0 0,-11-5-110 0 0,16 5 395 0 0,-15-5-782 0 0,1 1 359 0 0,-1-1-18 0 0,2 1-328 0 0,21 2 1684 0 0,2-1-1655 0 0,-23-2-387 0 0,0-1-87 0 0,18 3-326 0 0,-19-2-1384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1151 0 0,'0'3'57'0'0,"0"0"0"0"0,0 0 0 0 0,0 0 0 0 0,0-1 0 0 0,0 1 0 0 0,0 0 0 0 0,1 0 0 0 0,0-1 0 0 0,-1 1 0 0 0,1 0-1 0 0,0-1 1 0 0,0 1 0 0 0,0-1 0 0 0,1 1 0 0 0,1 2 0 0 0,1 0 349 0 0,0 0 1 0 0,0 0-1 0 0,0-1 1 0 0,8 6-1 0 0,-9-7-178 0 0,-2-1-77 0 0,1-1 0 0 0,-1 0 1 0 0,1 0-1 0 0,0 0 0 0 0,-1 0 0 0 0,1 0 0 0 0,0 0 0 0 0,3 1 1 0 0,-1 0 91 0 0,1 1 1406 0 0,4-4-1173 0 0,1-1-340 0 0,25-1 904 0 0,-28-3-949 0 0,20-20-10 0 0,-21 19-30 0 0,-5 0-280 0 0,0-21 101 0 0,-1 27 110 0 0,0 0 0 0 0,0 0 0 0 0,0 0 0 0 0,0 0 0 0 0,0 1 0 0 0,-1-1 0 0 0,1 0 0 0 0,0 0-1 0 0,-1 0 1 0 0,1 0 0 0 0,0 1 0 0 0,-1-1 0 0 0,1 0 0 0 0,-1 0 0 0 0,1 1 0 0 0,-1-1 0 0 0,1 0 0 0 0,-1 1 0 0 0,0-1 0 0 0,1 1 0 0 0,-1-1 0 0 0,0 1 0 0 0,0-1 0 0 0,1 1 0 0 0,-1-1 0 0 0,0 1 0 0 0,0 0 0 0 0,1-1 0 0 0,-1 1 0 0 0,0 0 0 0 0,-1 0 0 0 0,-1-1-73 0 0,0 1-1 0 0,0-1 1 0 0,0 1-1 0 0,0 0 1 0 0,-6 1-1 0 0,3-1 16 0 0,0 2 0 0 0,0-1 0 0 0,0 1 0 0 0,0 0 0 0 0,1 0 0 0 0,-1 0-1 0 0,0 1 1 0 0,1 0 0 0 0,0 0 0 0 0,0 1 0 0 0,0-1 0 0 0,0 1 0 0 0,0 0-1 0 0,1 0 1 0 0,0 1 0 0 0,0-1 0 0 0,0 1 0 0 0,0 0 0 0 0,-4 8 0 0 0,6-9 111 0 0,0 0 0 0 0,0 0 0 0 0,1 0 0 0 0,-1 0 0 0 0,1 0 0 0 0,0 0 1 0 0,0 1-1 0 0,0-1 0 0 0,1 0 0 0 0,-1 1 0 0 0,1-1 0 0 0,0 0 0 0 0,1 1 0 0 0,-1-1 1 0 0,1 0-1 0 0,-1 1 0 0 0,1-1 0 0 0,1 0 0 0 0,-1 0 0 0 0,1 0 0 0 0,-1 0 0 0 0,1 0 1 0 0,0 0-1 0 0,1 0 0 0 0,-1 0 0 0 0,0-1 0 0 0,1 0 0 0 0,3 4 0 0 0,1 0 183 0 0,1-1 0 0 0,-1 0-1 0 0,17 10 1 0 0,-23-16-226 0 0,1 2 47 0 0,0-1-1 0 0,0 1 1 0 0,1-1-1 0 0,-1 0 1 0 0,0 0-1 0 0,1 0 1 0 0,4 1 0 0 0,-1-1 21 0 0,-1 1 108 0 0,2-1-68 0 0,20 3-32 0 0,-20-3 34 0 0,3-2-300 0 0,2-1 133 0 0,25-1-1199 0 0,-29-1 305 0 0,31-18-1537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1351 0 0,'0'0'423'0'0,"1"2"-92"0"0,12 10 493 0 0,0-1-1 0 0,1 0 1 0 0,0 0 0 0 0,0-1 0 0 0,25 12-1 0 0,-1-1 537 0 0,-4-3-537 0 0,-3-5-183 0 0,8 7-937 0 0,-38-20 229 0 0,-1 0 1 0 0,0 0 0 0 0,1 0-1 0 0,-1 0 1 0 0,0 0 0 0 0,0 0-1 0 0,1 0 1 0 0,-1 1 0 0 0,0-1-1 0 0,0 0 1 0 0,1 0 0 0 0,-1 0-1 0 0,0 0 1 0 0,0 0 0 0 0,0 0-1 0 0,1 1 1 0 0,-1-1 0 0 0,0 0-1 0 0,0 0 1 0 0,0 0 0 0 0,1 1-1 0 0,-1-1 1 0 0,0 0 0 0 0,0 0-1 0 0,0 1 1 0 0,0-1 0 0 0,0 0-1 0 0,1 0 1 0 0,-1 1 0 0 0,0-1-1 0 0,0 0 1 0 0,0 0 0 0 0,0 1-1 0 0,0-1 1 0 0,0 0 0 0 0,0 0-1 0 0,0 1 1 0 0,0-1 0 0 0,0 0-1 0 0,0 0 1 0 0,0 1 0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9 312 4319 0 0,'0'0'198'0'0,"-2"-5"-17"0"0,-3-17-70 0 0,3 16 262 0 0,5-4 100 0 0,-1-1-311 0 0,-1 4 14 0 0,1-1 1 0 0,0 1-1 0 0,0 0 0 0 0,6-11 0 0 0,10-27 700 0 0,-9 24 137 0 0,13-18 31 0 0,-17 30-84 0 0,3-1-369 0 0,23-29-160 0 0,-23 29-30 0 0,0 4-85 0 0,21-19-327 0 0,-21 19-145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0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1583 0 0,'-1'5'273'0'0,"0"1"-1"0"0,0 0 1 0 0,0 0-1 0 0,1 0 0 0 0,0 1 1 0 0,0-1-1 0 0,0 0 1 0 0,1 0-1 0 0,2 11 0 0 0,8 38 1022 0 0,18 119 893 0 0,-26-148-1986 0 0,-1 1-1 0 0,-2 0 1 0 0,-1 0 0 0 0,-5 39-1 0 0,5-61-135 0 0,-1 0 0 0 0,1 0 0 0 0,-1-1 0 0 0,1 1 0 0 0,-5 6 0 0 0,6-11-52 0 0,0 1-1 0 0,0-1 0 0 0,-1 1 0 0 0,1-1 0 0 0,0 1 0 0 0,0 0 0 0 0,-1-1 0 0 0,1 0 0 0 0,-1 1 0 0 0,1-1 1 0 0,0 1-1 0 0,-1-1 0 0 0,1 1 0 0 0,-1-1 0 0 0,1 0 0 0 0,-1 1 0 0 0,1-1 0 0 0,-1 0 0 0 0,1 1 1 0 0,-1-1-1 0 0,0 0 0 0 0,1 0 0 0 0,-1 0 0 0 0,1 0 0 0 0,-1 1 0 0 0,1-1 0 0 0,-1 0 0 0 0,0 0 0 0 0,1 0 1 0 0,-1 0-1 0 0,1 0 0 0 0,-1 0 0 0 0,0 0 0 0 0,1-1 0 0 0,-1 1 0 0 0,1 0 0 0 0,-1 0 0 0 0,0 0 0 0 0,1-1 1 0 0,-1 1-1 0 0,1 0 0 0 0,-1-1 0 0 0,1 1 0 0 0,-1 0 0 0 0,1-1 0 0 0,-1 1 0 0 0,1 0 0 0 0,0-1 1 0 0,-1 1-1 0 0,1-1 0 0 0,-1 1 0 0 0,1-1 0 0 0,0 1 0 0 0,0-1 0 0 0,-1 1 0 0 0,1-2 0 0 0,-7-10 92 0 0,-1-10-5 0 0,-1-24-23 0 0,2-15-36 0 0,6 3-99 0 0,2 34-9 0 0,0 10 46 0 0,-1 5-10 0 0,1-1-1 0 0,0 1 1 0 0,4-18-1 0 0,3-14-55 0 0,-6 31 0 0 0,3-1-1 0 0,15-35-6 0 0,-15 35-1 0 0,2 3 0 0 0,22-26 0 0 0,-22 26-1 0 0,1 6-6 0 0,25-8-1 0 0,-32 10 100 0 0,0 0-1 0 0,0-1 1 0 0,-1 1-1 0 0,1 0 1 0 0,0 0-1 0 0,-1 0 0 0 0,1 0 1 0 0,0 0-1 0 0,0 0 1 0 0,-1-1-1 0 0,1 2 1 0 0,0-1-1 0 0,0 0 1 0 0,-1 0-1 0 0,1 0 0 0 0,0 0 1 0 0,-1 0-1 0 0,2 1 1 0 0,2 0-7 0 0,-1 0 17 0 0,0 0 0 0 0,0 0-1 0 0,-1 0 1 0 0,1 0 0 0 0,0 0-1 0 0,0 0 1 0 0,-1 1 0 0 0,1 0-1 0 0,-1-1 1 0 0,1 1 0 0 0,-1 0-1 0 0,0 0 1 0 0,0 0-1 0 0,0 1 1 0 0,4 4 0 0 0,-4-4 28 0 0,-1 1 0 0 0,1-1 0 0 0,-1 1 0 0 0,0 0 0 0 0,0 0 1 0 0,0 0-1 0 0,0 0 0 0 0,-1 0 0 0 0,0 0 0 0 0,0 0 0 0 0,0 0 0 0 0,0-1 1 0 0,-1 8-1 0 0,-1-5-24 0 0,1-1 0 0 0,-1 1 1 0 0,0 0-1 0 0,0-1 0 0 0,-1 0 1 0 0,0 1-1 0 0,0-1 1 0 0,-6 8-1 0 0,5-7-115 0 0,-1-1 0 0 0,0 1 0 0 0,0-1 0 0 0,-1 0 0 0 0,1-1 0 0 0,-1 1 0 0 0,0-1 0 0 0,0 0 0 0 0,-1 0 0 0 0,1-1 0 0 0,-1 0 1 0 0,0 0-1 0 0,1-1 0 0 0,-1 0 0 0 0,-10 2 0 0 0,0-3-811 0 0,1-3-1662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210 188 143 0 0,'0'0'107'0'0,"0"18"1226"0"0,-1-14-1079 0 0,0 0 0 0 0,-1 0 0 0 0,1 0 1 0 0,-1 0-1 0 0,0 0 0 0 0,0 0 0 0 0,-1 0 0 0 0,1-1 0 0 0,-1 1 0 0 0,0-1 0 0 0,0 0 0 0 0,-5 5 0 0 0,6-6-129 0 0,-1 0 1 0 0,1-1-1 0 0,0 1 1 0 0,-1-1 0 0 0,1 1-1 0 0,-1-1 1 0 0,0 0 0 0 0,1 0-1 0 0,-1 0 1 0 0,0 0-1 0 0,0 0 1 0 0,0-1 0 0 0,0 1-1 0 0,0-1 1 0 0,0 0 0 0 0,1 0-1 0 0,-1 0 1 0 0,0 0-1 0 0,-5-1 1 0 0,0-1 28 0 0,-1-1 0 0 0,1 0 0 0 0,0 0 0 0 0,0-1 0 0 0,0 0 0 0 0,1 0 0 0 0,-1-1 0 0 0,1 0 0 0 0,0 0 0 0 0,0-1-1 0 0,1 1 1 0 0,-11-14 0 0 0,16 18-138 0 0,0 0-1 0 0,1 0 1 0 0,-1 1-1 0 0,0-1 0 0 0,1-1 1 0 0,-1 1-1 0 0,1 0 1 0 0,-1 0-1 0 0,1 0 1 0 0,-1 0-1 0 0,1-2 0 0 0,-1 0 14 0 0,-1-1 45 0 0,2-2-2 0 0,4-29-26 0 0,-2 26-56 0 0,0 1 1 0 0,1 0 0 0 0,0 0-1 0 0,5-10 1 0 0,18-20-16 0 0,-25 36 22 0 0,0 1 0 0 0,0 0 0 0 0,0-1 0 0 0,0 1 0 0 0,1 0 0 0 0,-1 0 0 0 0,0 0 0 0 0,1 0 0 0 0,1-1 0 0 0,35-23 61 0 0,-37 24-50 0 0,0 1 0 0 0,1-1 0 0 0,-1 0 0 0 0,1 0 0 0 0,-1 0 0 0 0,1 1 0 0 0,-1-1 0 0 0,1 1 0 0 0,-1-1 0 0 0,4 0 0 0 0,34-7 86 0 0,-38 8-85 0 0,0-1-1 0 0,0 1 0 0 0,0 0 0 0 0,1 0 1 0 0,-1-1-1 0 0,0 1 0 0 0,1 0 0 0 0,-1 0 1 0 0,0 0-1 0 0,3 1 0 0 0,23 4 61 0 0,-26-5-65 0 0,0 0-1 0 0,0 0 1 0 0,1 0-1 0 0,-1 0 1 0 0,0 1-1 0 0,0-1 1 0 0,0 0 0 0 0,0 1-1 0 0,1-1 1 0 0,-1 1-1 0 0,0-1 1 0 0,0 1-1 0 0,0 0 1 0 0,0-1-1 0 0,0 1 1 0 0,0 0-1 0 0,-1 0 1 0 0,2 0-1 0 0,1 3 9 0 0,0-2-1 0 0,0 1 0 0 0,0 0 0 0 0,-1 0 0 0 0,1 0 0 0 0,-1 0 0 0 0,0 0-1 0 0,0 1 1 0 0,0-1 0 0 0,0 1 0 0 0,-1-1 0 0 0,1 1 0 0 0,-1 0 0 0 0,0-1 0 0 0,0 1 0 0 0,0 0 0 0 0,-1 0 0 0 0,1 0 0 0 0,-1 0 0 0 0,0 0 0 0 0,-1 5-1 0 0,0 3-104 0 0,0 0 0 0 0,-1 0 0 0 0,0-1 0 0 0,-1 1 0 0 0,-6 14 0 0 0,7-20-255 0 0,0 0-1 0 0,-1-1 1 0 0,1 1-1 0 0,-1 0 1 0 0,0-1-1 0 0,0 0 1 0 0,-1 0-1 0 0,0 0 1 0 0,0 0-1 0 0,0 0 1 0 0,0-1-1 0 0,-1 0 1 0 0,1 0-1 0 0,-7 4 1 0 0,1-3-1665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 0 0,'0'0'802'0'0,"3"4"-420"0"0,2 2-120 0 0,0 1 0 0 0,-1 0-1 0 0,0 1 1 0 0,0-1-1 0 0,0 1 1 0 0,-1-1-1 0 0,0 1 1 0 0,-1 0-1 0 0,1 0 1 0 0,0 11-1 0 0,10 92 1816 0 0,-13-100-1996 0 0,5 64 421 0 0,-7 107 0 0 0,0-176-482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2791 0 0,'-1'1'66'0'0,"1"0"-23"0"0,0-1-1 0 0,-1 0 1 0 0,1 1 0 0 0,0-1 0 0 0,0 1 0 0 0,0-1-1 0 0,0 1 1 0 0,-1-1 0 0 0,1 1 0 0 0,0 0 0 0 0,0-1-1 0 0,0 1 1 0 0,0-1 0 0 0,0 1 0 0 0,0-1 0 0 0,0 1-1 0 0,0-1 1 0 0,1 1 0 0 0,-1-1 0 0 0,0 1 0 0 0,0-1-1 0 0,0 1 1 0 0,1-1 0 0 0,-1 1 0 0 0,0-1 0 0 0,0 0-1 0 0,1 1 1 0 0,0 0 565 0 0,4 2-25 0 0,16 5 61 0 0,-16-6 27 0 0,23 1 441 0 0,-19-1-926 0 0,-2-1 184 0 0,1-1-108 0 0,2 1-183 0 0,29-2 272 0 0,-9 0-326 0 0,-22 0-121 0 0,0 0-419 0 0,27-6-89 0 0,-27 5-1326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6.3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9 476 863 0 0,'0'20'326'0'0,"-1"1"0"0"0,-6 26 0 0 0,6-42-224 0 0,1-4 344 0 0,0-5-217 0 0,4-48 570 0 0,2 6-161 0 0,2 0 0 0 0,18-60 0 0 0,44-132 1330 0 0,-55 188-1485 0 0,-12 45-445 0 0,-2 3-15 0 0,-1 0 0 0 0,1 1 1 0 0,0-1-1 0 0,0 0 0 0 0,-1 0 0 0 0,1 1 0 0 0,-1-1 1 0 0,1 0-1 0 0,-1 0 0 0 0,0-3 0 0 0,8 9 60 0 0,23 10-4 0 0,-30-13-77 0 0,-1-1 0 0 0,1 0 0 0 0,-1 0 0 0 0,1 0 0 0 0,-1 0 1 0 0,1 1-1 0 0,-1-1 0 0 0,1 0 0 0 0,-1 1 0 0 0,1-1 0 0 0,-1 0 1 0 0,0 1-1 0 0,1-1 0 0 0,-1 0 0 0 0,1 1 0 0 0,-1-1 0 0 0,0 1 0 0 0,0-1 1 0 0,1 1-1 0 0,-1-1 0 0 0,0 1 0 0 0,0-1 0 0 0,1 1 0 0 0,-1-1 1 0 0,0 1-1 0 0,46 138 211 0 0,-17-47-104 0 0,-21-69-109 0 0,4 10 0 0 0,-2 0 0 0 0,-3-5 0 0 0,0 6-61 0 0,-7-30 29 0 0,0-1-84 0 0,0-1-11 0 0,0 8-1 0 0,0-7-66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99 975 0 0,'-1'3'74'0'0,"0"-2"76"0"0,0 1 0 0 0,1-1-1 0 0,-1 1 1 0 0,1-1 0 0 0,-1 1 0 0 0,1-1 0 0 0,-1 1 0 0 0,1 0 0 0 0,0-1 0 0 0,0 1-1 0 0,0 0 1 0 0,0-1 0 0 0,0 1 0 0 0,0-1 0 0 0,0 1 0 0 0,1 0 0 0 0,-1-1 0 0 0,1 1-1 0 0,-1-1 1 0 0,1 1 0 0 0,-1-1 0 0 0,1 1 0 0 0,0-1 0 0 0,0 1 0 0 0,0-1 0 0 0,2 3 1589 0 0,5-4-1342 0 0,23-3-49 0 0,-24 2 309 0 0,1-2-403 0 0,0-2-179 0 0,-5 3-22 0 0,0 0-1 0 0,0 0 1 0 0,0 1-1 0 0,1-1 0 0 0,-1 1 1 0 0,7-2 209 0 0,-3-2-81 0 0,21-18-12 0 0,-21 18 447 0 0,-4-4-480 0 0,13-25-9 0 0,-12 25-40 0 0,-6 4-31 0 0,-7-14-68 0 0,8 19 5 0 0,1-1 1 0 0,0 1 0 0 0,0-1-1 0 0,0 1 1 0 0,-1-1 0 0 0,1 1-1 0 0,0-1 1 0 0,0 1 0 0 0,-1-1-1 0 0,1 1 1 0 0,0-1 0 0 0,-1 1-1 0 0,1 0 1 0 0,0-1 0 0 0,-1 1-1 0 0,1 0 1 0 0,-1-1 0 0 0,1 1-1 0 0,-1 0 1 0 0,1 0 0 0 0,-1-1-1 0 0,1 1 1 0 0,-1 0 0 0 0,1 0-1 0 0,-1 0 1 0 0,1 0 0 0 0,-1 0-1 0 0,1 0 1 0 0,-1 0 0 0 0,0 0-20 0 0,-1-1 3 0 0,0 0-1 0 0,0 1 1 0 0,0 0 0 0 0,0-1 0 0 0,0 1 0 0 0,0 0 0 0 0,0 0 0 0 0,0 0 0 0 0,0 1-1 0 0,0-1 1 0 0,0 0 0 0 0,0 1 0 0 0,0-1 0 0 0,-2 2 0 0 0,-24 10-274 0 0,21-8 220 0 0,0 1 1 0 0,0 0 0 0 0,1 0-1 0 0,-1 0 1 0 0,1 1-1 0 0,0 0 1 0 0,1 0 0 0 0,-1 0-1 0 0,1 1 1 0 0,1 0 0 0 0,-1 0-1 0 0,-5 12 1 0 0,8-15 89 0 0,1-1 1 0 0,-1 1-1 0 0,1-1 1 0 0,0 1-1 0 0,0 0 1 0 0,0-1-1 0 0,1 1 1 0 0,-1 0-1 0 0,1 0 1 0 0,0-1-1 0 0,0 1 1 0 0,0 0-1 0 0,0 0 1 0 0,1 0-1 0 0,0-1 1 0 0,-1 1-1 0 0,1 0 1 0 0,1-1-1 0 0,-1 1 1 0 0,0-1-1 0 0,1 1 1 0 0,0-1-1 0 0,0 0 1 0 0,0 0-1 0 0,0 1 1 0 0,0-1-1 0 0,1-1 1 0 0,0 1-1 0 0,4 4 1 0 0,1-2 112 0 0,0 1 1 0 0,0-2-1 0 0,0 1 0 0 0,12 3 1 0 0,-20-7-129 0 0,6 1 113 0 0,12 4 78 0 0,-1-5-3 0 0,3 2-80 0 0,-15-2-2 0 0,2-1-17 0 0,22 0-91 0 0,-22 0-99 0 0,1-3-577 0 0,21-6 155 0 0,-21 7-502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2791 0 0,'0'1'121'0'0,"1"1"-1"0"0,0 0 0 0 0,-1-1 0 0 0,1 1 0 0 0,0-1 1 0 0,0 1-1 0 0,0-1 0 0 0,0 0 0 0 0,0 1 0 0 0,0-1 0 0 0,1 0 1 0 0,-1 0-1 0 0,0 0 0 0 0,1 0 0 0 0,-1 0 0 0 0,1 0 1 0 0,-1 0-1 0 0,3 1 0 0 0,0 0-50 0 0,153 100 5648 0 0,-134-89-5662 0 0,-4-3-89 0 0,-1 1-392 0 0,-15-9 155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31 233 1807 0 0,'-1'0'148'0'0,"-1"0"-1"0"0,1 0 1 0 0,0 0-1 0 0,0-1 0 0 0,-1 1 1 0 0,1-1-1 0 0,0 1 0 0 0,-1-1 1 0 0,1 1-1 0 0,0-1 0 0 0,0 0 1 0 0,0 1-1 0 0,0-1 0 0 0,0 0 1 0 0,0 0-1 0 0,0 0 1 0 0,0 0-1 0 0,0 0 0 0 0,0 0 1 0 0,0 0-1 0 0,1 0 0 0 0,-1 0 1 0 0,0-1-1 0 0,1 1 0 0 0,-1 0 1 0 0,1 0-1 0 0,-1-1 0 0 0,1 1 1 0 0,0 0-1 0 0,-1 0 0 0 0,1-1 1 0 0,0 1-1 0 0,0 0 1 0 0,0-2-1 0 0,0 0-279 0 0,-1-2 1641 0 0,6-5-942 0 0,17-30-21 0 0,-16 30-47 0 0,1 2-191 0 0,23-24-85 0 0,-23 23-21 0 0,1 2-78 0 0,20-20-320 0 0,-20 20-144 0 0,-1 0-473 0 0,23-21 96 0 0,-23 21-125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57 2615 0 0,'-1'7'78'0'0,"1"0"0"0"0,0 0-1 0 0,0-1 1 0 0,2 11-1 0 0,30 94 3599 0 0,-13-53-2445 0 0,19 111 0 0 0,-35-150-1070 0 0,3 35 175 0 0,-6-49-312 0 0,0-1 1 0 0,0 0-1 0 0,0 0 1 0 0,-1 1-1 0 0,0-1 0 0 0,1 0 1 0 0,-2 0-1 0 0,1 0 1 0 0,-4 8-1 0 0,5-12-12 0 0,0 1 0 0 0,0 0 1 0 0,-1-1-1 0 0,1 1 0 0 0,0-1 0 0 0,-1 1 0 0 0,1 0 0 0 0,-1-1 1 0 0,1 1-1 0 0,-1-1 0 0 0,1 1 0 0 0,-1-1 0 0 0,1 0 1 0 0,-1 1-1 0 0,1-1 0 0 0,-1 1 0 0 0,1-1 0 0 0,-1 0 0 0 0,0 1 1 0 0,1-1-1 0 0,-1 0 0 0 0,0 0 0 0 0,1 0 0 0 0,-1 0 1 0 0,0 1-1 0 0,1-1 0 0 0,-1 0 0 0 0,0 0 0 0 0,1 0 1 0 0,-2 0-1 0 0,1-1 8 0 0,-1 0 1 0 0,1 1 0 0 0,0-1-1 0 0,-1 0 1 0 0,1 0-1 0 0,0 0 1 0 0,-1 0 0 0 0,1 0-1 0 0,0 0 1 0 0,0 0-1 0 0,0 0 1 0 0,-1-2 0 0 0,-3-4 44 0 0,0-1 1 0 0,1 1 0 0 0,-4-10-1 0 0,7 17-56 0 0,-4-15 85 0 0,-7-31-65 0 0,2-16 14 0 0,8-7-45 0 0,6-4-62 0 0,3 12-24 0 0,-3 38 14 0 0,9-18 8 0 0,-5 21 13 0 0,16-22 30 0 0,-24 40 16 0 0,1 0 0 0 0,0 1 0 0 0,0-1 0 0 0,0 0 0 0 0,1 1 0 0 0,-1-1 0 0 0,0 1-1 0 0,3-3 1 0 0,24-22-81 0 0,-21 20 12 0 0,2 3-69 0 0,27-10 66 0 0,-35 13 75 0 0,-1 0-1 0 0,1-1 1 0 0,0 1 0 0 0,-1 0-1 0 0,1 0 1 0 0,0-1-1 0 0,0 1 1 0 0,-1 0-1 0 0,1 0 1 0 0,0 0-1 0 0,-1 0 1 0 0,1 0 0 0 0,0 0-1 0 0,-1 0 1 0 0,1 0-1 0 0,0 0 1 0 0,0 1-1 0 0,3-1-2 0 0,-1 2-1 0 0,0-1 0 0 0,0 0 1 0 0,1 0-1 0 0,-1 1 1 0 0,0 0-1 0 0,-1 0 0 0 0,1 0 1 0 0,0 0-1 0 0,0 0 1 0 0,-1 0-1 0 0,1 1 0 0 0,-1-1 1 0 0,0 1-1 0 0,0-1 0 0 0,0 1 1 0 0,0 0-1 0 0,0 0 1 0 0,-1 0-1 0 0,2 5 0 0 0,-1-4-97 0 0,-1 1 0 0 0,0 1 1 0 0,0-1-1 0 0,-1 0 0 0 0,0 0 0 0 0,0 0 0 0 0,0 0 0 0 0,0 0 0 0 0,-1 0 0 0 0,0 0 0 0 0,0 0 0 0 0,0 0 0 0 0,-1 0 0 0 0,0 0 0 0 0,1 0 0 0 0,-2 0 0 0 0,1-1 0 0 0,-1 1 0 0 0,1-1 0 0 0,-1 0 0 0 0,0 0 1 0 0,-1 0-1 0 0,1 0 0 0 0,-1 0 0 0 0,1-1 0 0 0,-1 0 0 0 0,0 1 0 0 0,-1-1 0 0 0,1-1 0 0 0,0 1 0 0 0,-1-1 0 0 0,0 0 0 0 0,1 0 0 0 0,-1 0 0 0 0,0 0 0 0 0,0-1 0 0 0,-9 2 0 0 0,0-2-2451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5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155 194 775 0 0,'-3'6'312'0'0,"-1"0"-1"0"0,1-1 0 0 0,-1 1 0 0 0,0-1 0 0 0,0 0 0 0 0,0 0 0 0 0,-1-1 0 0 0,0 1 1 0 0,0-1-1 0 0,-8 6 0 0 0,11-9-169 0 0,0 0 0 0 0,0 0 0 0 0,0 0 0 0 0,0 0 0 0 0,0 0 0 0 0,0 0 0 0 0,-1-1 0 0 0,1 1 0 0 0,0-1 0 0 0,0 0 0 0 0,0 1 0 0 0,-1-1 0 0 0,1 0 0 0 0,0 0 0 0 0,0-1 1 0 0,-1 1-1 0 0,1 0 0 0 0,0-1 0 0 0,0 1 0 0 0,0-1 0 0 0,-1 0 0 0 0,1 0 0 0 0,0 0 0 0 0,0 0 0 0 0,0 0 0 0 0,0 0 0 0 0,1 0 0 0 0,-1-1 0 0 0,0 1 0 0 0,0-1 0 0 0,1 1 0 0 0,-1-1 0 0 0,-1-3 0 0 0,-1 2 70 0 0,1-1-1 0 0,0 0 1 0 0,1-1-1 0 0,-1 1 1 0 0,1 0 0 0 0,0-1-1 0 0,0 1 1 0 0,0-1-1 0 0,0 0 1 0 0,1 0-1 0 0,0 1 1 0 0,0-1-1 0 0,0 0 1 0 0,1 0-1 0 0,-1 0 1 0 0,2-10-1 0 0,2-12 77 0 0,-3 21 187 0 0,4-3-310 0 0,9-26-5 0 0,-10 26 208 0 0,3 1-272 0 0,19-22-5 0 0,-19 22 48 0 0,4 4-53 0 0,27-11-11 0 0,-37 15-72 0 0,1 0 0 0 0,0-1 0 0 0,0 1-1 0 0,-1 0 1 0 0,1-1 0 0 0,0 1 0 0 0,0 0 0 0 0,0 0 0 0 0,-1-1 0 0 0,1 1 0 0 0,0 0-1 0 0,0 0 1 0 0,0 0 0 0 0,-1 0 0 0 0,1 0 0 0 0,0 0 0 0 0,0 1 0 0 0,1-1 0 0 0,28 9 7 0 0,-26-8-2 0 0,-1 1-1 0 0,1 0 1 0 0,-1 0-1 0 0,0 0 1 0 0,1 1-1 0 0,-1-1 1 0 0,0 1-1 0 0,0 0 1 0 0,-1 0-1 0 0,1 0 1 0 0,0 0 0 0 0,-1 0-1 0 0,0 0 1 0 0,0 1-1 0 0,0-1 1 0 0,0 1-1 0 0,-1-1 1 0 0,1 1-1 0 0,-1 0 1 0 0,0 0-1 0 0,0 0 1 0 0,0 0-1 0 0,0 0 1 0 0,-1 7-1 0 0,1-6 21 0 0,-1 1-1 0 0,0-1 0 0 0,0 1 0 0 0,-1-1 1 0 0,0 1-1 0 0,0-1 0 0 0,0 0 0 0 0,0 0 1 0 0,-1 1-1 0 0,0-1 0 0 0,0 0 1 0 0,0 0-1 0 0,-1-1 0 0 0,-6 10 0 0 0,7-11 8 0 0,0-1 1 0 0,0 0-1 0 0,0 1 0 0 0,-1-1 0 0 0,1 0 0 0 0,-1 0 0 0 0,0 0 0 0 0,1-1 0 0 0,-1 1 0 0 0,0 0 0 0 0,0-1 0 0 0,0 0 0 0 0,0 0 0 0 0,0 0 0 0 0,0 0 0 0 0,-1 0 1 0 0,1-1-1 0 0,0 1 0 0 0,0-1 0 0 0,-1 0 0 0 0,1 0 0 0 0,0 0 0 0 0,0-1 0 0 0,0 1 0 0 0,-1-1 0 0 0,-2 0 0 0 0,-1-2 54 0 0,1 1 0 0 0,-1-1 0 0 0,1 0 1 0 0,0 0-1 0 0,-1-1 0 0 0,2 0 0 0 0,-1 0 0 0 0,0 0 0 0 0,1-1 0 0 0,0 0 0 0 0,0 0 0 0 0,0 0 0 0 0,1 0 0 0 0,-6-9 0 0 0,8 9 47 0 0,-3-10-12 0 0,5 4-58 0 0,0 7-65 0 0,1 0 0 0 0,-1 0 1 0 0,1 0-1 0 0,0 0 0 0 0,1 0 1 0 0,-1 0-1 0 0,2-4 0 0 0,1 3-3 0 0,0-1-1 0 0,0 0 0 0 0,1 1 1 0 0,6-7-1 0 0,-4 6-65 0 0,3 5-4 0 0,32-1 47 0 0,-25 4-34 0 0,12 7-32 0 0,-25-8 81 0 0,-1 1 0 0 0,0-1 0 0 0,0 1 0 0 0,0 0 0 0 0,0 0 0 0 0,0 0 0 0 0,-1 0 0 0 0,1 0 0 0 0,-1 0 0 0 0,1 1 0 0 0,-1 0 0 0 0,0-1 0 0 0,0 1-1 0 0,0 0 1 0 0,0 0 0 0 0,0 0 0 0 0,-1 0 0 0 0,2 3 0 0 0,-2-1 8 0 0,1-1-1 0 0,-1 0 1 0 0,-1 1-1 0 0,1-1 1 0 0,-1 1-1 0 0,0-1 1 0 0,0 1-1 0 0,0-1 1 0 0,0 0-1 0 0,-1 1 1 0 0,1-1-1 0 0,-3 8 1 0 0,1-8 11 0 0,1 1 1 0 0,-1-1 0 0 0,0 0 0 0 0,0 0-1 0 0,0 0 1 0 0,-1 0 0 0 0,0 0 0 0 0,1-1-1 0 0,-1 1 1 0 0,0-1 0 0 0,0 0 0 0 0,-6 4-1 0 0,7-5 6 0 0,-1 0 1 0 0,0 0-1 0 0,0-1 0 0 0,0 1 0 0 0,0-1 0 0 0,0 0 0 0 0,0 0 0 0 0,0 0 1 0 0,0 0-1 0 0,0-1 0 0 0,-1 1 0 0 0,1-1 0 0 0,0 0 0 0 0,0 0 0 0 0,-1 0 1 0 0,1 0-1 0 0,0 0 0 0 0,-5-2 0 0 0,3 1 17 0 0,0-1 0 0 0,-1 0 1 0 0,1 1-1 0 0,0-2 0 0 0,0 1 0 0 0,0-1 1 0 0,0 0-1 0 0,1 0 0 0 0,-1 0 1 0 0,1 0-1 0 0,0-1 0 0 0,0 0 0 0 0,0 0 1 0 0,0 0-1 0 0,1 0 0 0 0,0-1 0 0 0,-1 1 1 0 0,2-1-1 0 0,-5-8 0 0 0,1-1-8 0 0,5 4 24 0 0,0-15-49 0 0,1 25-3 0 0,0-1 1 0 0,0 0-1 0 0,0 0 0 0 0,0 0 1 0 0,0 1-1 0 0,0-1 0 0 0,0 0 1 0 0,0 0-1 0 0,1 1 1 0 0,-1-1-1 0 0,0 0 0 0 0,0 0 1 0 0,1 1-1 0 0,-1-1 0 0 0,1 0 1 0 0,-1 1-1 0 0,1-2 1 0 0,17-28-71 0 0,-14 22 1 0 0,6 6 8 0 0,28-6 37 0 0,-29 6-47 0 0,-2 5-4 0 0,19 10 49 0 0,-24-12 22 0 0,0 1 0 0 0,1-1 0 0 0,-1 1 0 0 0,0-1 0 0 0,0 1 0 0 0,0 0 0 0 0,0 0 0 0 0,0 0 0 0 0,0 0 0 0 0,-1 0 0 0 0,1 0 0 0 0,-1 1 0 0 0,1-1 1 0 0,-1 0-1 0 0,0 1 0 0 0,0-1 0 0 0,0 1 0 0 0,1 4 0 0 0,-1-3 8 0 0,0 1-1 0 0,-1-1 1 0 0,0 1 0 0 0,1-1-1 0 0,-1 1 1 0 0,-1-1 0 0 0,1 1 0 0 0,-3 7-1 0 0,3-9 7 0 0,-2 0 0 0 0,1 0-1 0 0,0 0 1 0 0,-1 0 0 0 0,1-1-1 0 0,-1 1 1 0 0,0 0 0 0 0,0-1-1 0 0,0 1 1 0 0,0-1 0 0 0,0 1-1 0 0,-1-1 1 0 0,1 0 0 0 0,-1 0-1 0 0,1 0 1 0 0,-1-1 0 0 0,0 1-1 0 0,0-1 1 0 0,1 1 0 0 0,-1-1-1 0 0,0 0 1 0 0,-1 0 0 0 0,-4 1-1 0 0,5-1 12 0 0,0-1-1 0 0,0 1 1 0 0,0-1-1 0 0,0 0 1 0 0,0 0-1 0 0,0 0 1 0 0,0 0 0 0 0,0-1-1 0 0,0 1 1 0 0,-1-1-1 0 0,1 0 1 0 0,0 0-1 0 0,1 0 1 0 0,-1 0-1 0 0,0 0 1 0 0,0-1-1 0 0,0 1 1 0 0,1-1-1 0 0,-1 0 1 0 0,1 1-1 0 0,-1-1 1 0 0,1-1-1 0 0,0 1 1 0 0,-4-4 0 0 0,1-3 36 0 0,4 7-52 0 0,0 0 1 0 0,1 0-1 0 0,-1 1 1 0 0,1-1-1 0 0,-1 0 1 0 0,1 0-1 0 0,0 0 1 0 0,0-3-1 0 0,2-28-14 0 0,-2 32 9 0 0,0 0 1 0 0,0 0-1 0 0,0 0 1 0 0,0 0-1 0 0,0 0 1 0 0,1 0-1 0 0,-1 0 0 0 0,0 0 1 0 0,1 1-1 0 0,-1-1 1 0 0,1 0-1 0 0,-1 0 1 0 0,1 0-1 0 0,0-1 1 0 0,18-27-21 0 0,-15 21-32 0 0,6 5-8 0 0,28-11 37 0 0,-29 10-42 0 0,-2 8-25 0 0,21 10 14 0 0,-25-12 72 0 0,-1 0-1 0 0,0-1 1 0 0,1 1-1 0 0,-1 0 0 0 0,0 1 1 0 0,0-1-1 0 0,0 0 1 0 0,-1 1-1 0 0,1-1 1 0 0,0 1-1 0 0,-1-1 1 0 0,0 1-1 0 0,1 0 1 0 0,-1-1-1 0 0,1 6 0 0 0,-1-2 4 0 0,0 0-1 0 0,0-1 1 0 0,0 1-1 0 0,-1 0 0 0 0,0 0 1 0 0,-1 6-1 0 0,1-6 6 0 0,-2-1 0 0 0,1 1 0 0 0,0-1 0 0 0,-1 1 0 0 0,0-1 0 0 0,-1 0 0 0 0,1 0 0 0 0,-1 0 0 0 0,-3 5 0 0 0,5-8 6 0 0,0 0 1 0 0,-1 0-1 0 0,1-1 1 0 0,-1 1-1 0 0,1 0 1 0 0,-1 0-1 0 0,0-1 1 0 0,0 1-1 0 0,0-1 1 0 0,0 0-1 0 0,0 1 1 0 0,0-1 0 0 0,0 0-1 0 0,0 0 1 0 0,0 0-1 0 0,0-1 1 0 0,0 1-1 0 0,-1 0 1 0 0,1-1-1 0 0,0 0 1 0 0,-1 1-1 0 0,1-1 1 0 0,0 0-1 0 0,-3 0 1 0 0,2-1 6 0 0,0 0 0 0 0,0-1 0 0 0,1 1 0 0 0,-1-1 0 0 0,1 1 0 0 0,-1-1 0 0 0,1 0 0 0 0,0 0 0 0 0,0 0 0 0 0,0 0 0 0 0,0 0 0 0 0,0 0 0 0 0,0-1 0 0 0,0 1 0 0 0,1-1 0 0 0,-2-2 0 0 0,-3-9 51 0 0,1-8-48 0 0,4 19-16 0 0,1-1 0 0 0,0 0 0 0 0,-1 0 0 0 0,2-7 0 0 0,5-20-10 0 0,-4 24-49 0 0,2 7-46 0 0,0 0 90 0 0,1 0 1 0 0,-1-1-1 0 0,1 0 0 0 0,-1 0 1 0 0,5-1-1 0 0,1-1-4 0 0,-1 2-104 0 0,-6 4-7 0 0,20 23-65 0 0,-21-24-40 0 0,-1 0 1 0 0,0 0 0 0 0,1 0-1 0 0,-1 0 1 0 0,0 0-1 0 0,0 0 1 0 0,-1 0 0 0 0,1 1-1 0 0,0-1 1 0 0,-1 0-1 0 0,1 0 1 0 0,-1 1 0 0 0,0-1-1 0 0,1 0 1 0 0,-2 4-1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7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215 233 1151 0 0,'-1'1'114'0'0,"0"0"-1"0"0,0 0 0 0 0,0 0 0 0 0,-1 0 0 0 0,1 0 0 0 0,0 0 0 0 0,-1 0 0 0 0,1 0 0 0 0,0 0 0 0 0,-1 0 0 0 0,1-1 0 0 0,-1 1 0 0 0,1-1 0 0 0,-1 1 0 0 0,0-1 1 0 0,-2 1-1 0 0,-27 2 1767 0 0,27-3-1614 0 0,-1-1 0 0 0,1 0 0 0 0,0 0 0 0 0,0 0 0 0 0,0 0 0 0 0,-1 0 0 0 0,1-1 0 0 0,0 0-1 0 0,1 0 1 0 0,-1 0 0 0 0,0-1 0 0 0,1 1 0 0 0,-1-1 0 0 0,1 1 0 0 0,-1-1 0 0 0,1-1 0 0 0,0 1 0 0 0,1 0 0 0 0,-1-1 0 0 0,-2-4 0 0 0,-2-1 167 0 0,2-1 1 0 0,-1 0-1 0 0,2 0 1 0 0,-1-1 0 0 0,1 1-1 0 0,-3-17 1 0 0,6 24-344 0 0,0 0 0 0 0,0 0 0 0 0,1 0 0 0 0,-1 0 0 0 0,1 0 0 0 0,0-4 0 0 0,0-3 315 0 0,6-28 529 0 0,-1 31-862 0 0,19-20-1 0 0,-24 26-69 0 0,0 1 0 0 0,0 0 0 0 0,1-1 0 0 0,-1 1 0 0 0,0-1 1 0 0,1 1-1 0 0,-1 0 0 0 0,0-1 0 0 0,1 1 0 0 0,-1 0 0 0 0,1-1 0 0 0,-1 1 0 0 0,0 0 0 0 0,1-1 1 0 0,-1 1-1 0 0,1 0 0 0 0,-1 0 0 0 0,1 0 0 0 0,-1 0 0 0 0,1-1 0 0 0,-1 1 0 0 0,1 0 0 0 0,-1 0 1 0 0,1 0-1 0 0,-1 0 0 0 0,1 0 0 0 0,-1 0 0 0 0,1 0 0 0 0,-1 0 0 0 0,2 1 0 0 0,38 4 52 0 0,-31-3-51 0 0,0 1 1 0 0,15 8-1 0 0,3 5-3 0 0,-23-14-4 0 0,-1 1 0 0 0,0 0-1 0 0,0 0 1 0 0,0 1 0 0 0,0-1 0 0 0,-1 1-1 0 0,1-1 1 0 0,-1 1 0 0 0,0 0-1 0 0,0 0 1 0 0,0 0 0 0 0,-1 0 0 0 0,1 0-1 0 0,-1 0 1 0 0,0 0 0 0 0,0 1-1 0 0,0-1 1 0 0,-1 0 0 0 0,0 6 0 0 0,0-7 27 0 0,0 0 0 0 0,0 1 1 0 0,-1-1-1 0 0,0 0 0 0 0,0 0 1 0 0,0 0-1 0 0,0 0 0 0 0,0 1 0 0 0,0-1 1 0 0,-1-1-1 0 0,1 1 0 0 0,-1 0 1 0 0,0 0-1 0 0,0-1 0 0 0,0 1 1 0 0,0-1-1 0 0,-1 1 0 0 0,1-1 1 0 0,-1 0-1 0 0,1 0 0 0 0,-1 0 1 0 0,0 0-1 0 0,0-1 0 0 0,0 1 1 0 0,0-1-1 0 0,-3 2 0 0 0,1-2 47 0 0,1 1-1 0 0,-1-1 1 0 0,0 0 0 0 0,0 0-1 0 0,0 0 1 0 0,0-1-1 0 0,0 0 1 0 0,0 0-1 0 0,0 0 1 0 0,0-1 0 0 0,0 1-1 0 0,0-1 1 0 0,0 0-1 0 0,0-1 1 0 0,-8-2-1 0 0,7 1-17 0 0,0 0 0 0 0,0-1 0 0 0,0 1 0 0 0,0-1 0 0 0,1 0 0 0 0,-1-1 0 0 0,1 1 1 0 0,0-1-1 0 0,1 0 0 0 0,-9-11 0 0 0,11 14-41 0 0,-1-1-10 0 0,1-14-3 0 0,1 14 2 0 0,1 0 0 0 0,0 1 0 0 0,0-1 0 0 0,0 1 0 0 0,1-1 0 0 0,-1 1 0 0 0,1-1 0 0 0,-1 1 0 0 0,2-3 0 0 0,16-32-14 0 0,-13 29-56 0 0,4 4 0 0 0,29-12-8 0 0,-37 16 74 0 0,0-1 0 0 0,0 1 0 0 0,0 0 1 0 0,0-1-1 0 0,-1 1 0 0 0,1 0 0 0 0,0-1 0 0 0,0 1 0 0 0,0 0 0 0 0,0 0 0 0 0,0 0 0 0 0,0 0 0 0 0,0 0 0 0 0,0 0 0 0 0,0 0 0 0 0,1 0 1 0 0,33 9-11 0 0,-33-8 14 0 0,1 0 0 0 0,0 1 0 0 0,0-1 0 0 0,-1 1 0 0 0,1 0 0 0 0,0 0 0 0 0,-1 0 0 0 0,0 0 0 0 0,0 0 0 0 0,1 0 0 0 0,-1 1 0 0 0,-1-1 0 0 0,1 1 0 0 0,0-1 0 0 0,0 1 0 0 0,-1 0 0 0 0,2 3 0 0 0,-2-1 0 0 0,1 0 0 0 0,-1 0 0 0 0,0-1 0 0 0,0 1 0 0 0,0 0 0 0 0,-1 0 0 0 0,0 0 0 0 0,0 0 0 0 0,0 0 0 0 0,-1 6 0 0 0,0-6 8 0 0,0 0 1 0 0,-1 0-1 0 0,1 0 0 0 0,-1 0 0 0 0,0-1 1 0 0,0 1-1 0 0,0 0 0 0 0,-1-1 0 0 0,0 0 1 0 0,0 0-1 0 0,0 0 0 0 0,0 0 0 0 0,0 0 0 0 0,-1 0 1 0 0,-7 5-1 0 0,8-7-1 0 0,0 0 1 0 0,0 0-1 0 0,0-1 1 0 0,0 1-1 0 0,-1-1 0 0 0,1 1 1 0 0,0-1-1 0 0,-1 0 1 0 0,1-1-1 0 0,-1 1 0 0 0,1 0 1 0 0,-1-1-1 0 0,1 0 1 0 0,-1 0-1 0 0,0 0 0 0 0,1 0 1 0 0,-1-1-1 0 0,1 1 1 0 0,-1-1-1 0 0,1 0 0 0 0,0 0 1 0 0,-1 0-1 0 0,-3-2 1 0 0,3 1 14 0 0,0 0 1 0 0,0 0 0 0 0,0-1 0 0 0,0 1 0 0 0,1-1 0 0 0,-5-3 0 0 0,7 4-11 0 0,-1 0 0 0 0,1 1-1 0 0,0-1 1 0 0,-1 0 0 0 0,1 0 0 0 0,0 0 0 0 0,0 0 0 0 0,0 0-1 0 0,1 0 1 0 0,-1 0 0 0 0,0 0 0 0 0,1 0 0 0 0,-1 0 0 0 0,1 0-1 0 0,0-1 1 0 0,-1 1 0 0 0,1-3 0 0 0,1-17 1 0 0,-1 22-13 0 0,0-1 0 0 0,0 0 0 0 0,1 0 0 0 0,-1 0 0 0 0,0 0 0 0 0,0 0 0 0 0,0 0 0 0 0,1 0 0 0 0,-1 0 0 0 0,1 0 0 0 0,-1 0 0 0 0,0 0 0 0 0,1 0 0 0 0,0 0 0 0 0,0-1 0 0 0,23-31-12 0 0,-24 32 10 0 0,0 1 0 0 0,1-1-1 0 0,0 0 1 0 0,-1 1 0 0 0,1-1 0 0 0,-1 0-1 0 0,1 1 1 0 0,0-1 0 0 0,-1 0-1 0 0,1 1 1 0 0,0-1 0 0 0,-1 1 0 0 0,1 0-1 0 0,0-1 1 0 0,0 1 0 0 0,0-1-1 0 0,0 1 1 0 0,-1 0 0 0 0,1 0 0 0 0,2-1-1 0 0,37-11-19 0 0,-39 12 19 0 0,1-1 0 0 0,-1 1 0 0 0,0 0 0 0 0,0-1 0 0 0,0 1 0 0 0,0 0 1 0 0,1 0-1 0 0,-1 0 0 0 0,0 0 0 0 0,0 0 0 0 0,0 0 0 0 0,0 0 1 0 0,1 0-1 0 0,1 1 0 0 0,34 7-22 0 0,-24-4-34 0 0,-9-2 51 0 0,-1 1 0 0 0,0-1-1 0 0,0 0 1 0 0,0 1 0 0 0,0 0 0 0 0,-1 0 0 0 0,1 0 0 0 0,-1 0 0 0 0,1 0-1 0 0,-1 0 1 0 0,0 1 0 0 0,-1-1 0 0 0,1 1 0 0 0,0-1 0 0 0,-1 1 0 0 0,0 0 0 0 0,0 0-1 0 0,1 6 1 0 0,-2-4 12 0 0,0 1 0 0 0,0-1-1 0 0,-1 1 1 0 0,0-1 0 0 0,0 1 0 0 0,0-1-1 0 0,-1 1 1 0 0,0-1 0 0 0,-1 0 0 0 0,1 0-1 0 0,-1 0 1 0 0,0 0 0 0 0,0 0 0 0 0,-1-1 0 0 0,0 0-1 0 0,0 1 1 0 0,0-1 0 0 0,-1 0 0 0 0,-5 4-1 0 0,7-6 12 0 0,0-1 0 0 0,0 1-1 0 0,0-1 1 0 0,-1 0 0 0 0,1 0-1 0 0,-1 0 1 0 0,0 0 0 0 0,1-1 0 0 0,-1 1-1 0 0,0-1 1 0 0,0 0 0 0 0,0 0-1 0 0,0-1 1 0 0,0 1 0 0 0,0-1-1 0 0,0 0 1 0 0,0 0 0 0 0,0 0 0 0 0,0 0-1 0 0,0-1 1 0 0,0 1 0 0 0,0-1-1 0 0,0 0 1 0 0,0-1 0 0 0,0 1-1 0 0,0-1 1 0 0,1 1 0 0 0,-1-1-1 0 0,1 0 1 0 0,-1 0 0 0 0,-5-5 0 0 0,6 3-5 0 0,-1 1 1 0 0,1-1 0 0 0,0 1-1 0 0,0-1 1 0 0,0 0 0 0 0,1 0-1 0 0,-1 0 1 0 0,1-1 0 0 0,0 1-1 0 0,0 0 1 0 0,0-1 0 0 0,1 1-1 0 0,0-1 1 0 0,0 0 0 0 0,-1-5-1 0 0,1-10-10 0 0,6-12 0 0 0,6-2-12 0 0,-11 33 10 0 0,1 0-1 0 0,-1 0 1 0 0,0 1-1 0 0,1-1 1 0 0,-1 0-1 0 0,1 0 1 0 0,-1 1-1 0 0,1-1 0 0 0,-1 0 1 0 0,1 1-1 0 0,-1-1 1 0 0,1 0-1 0 0,0 1 1 0 0,-1-1-1 0 0,1 1 1 0 0,0-1-1 0 0,-1 1 1 0 0,2-1-1 0 0,32-22-22 0 0,-26 17-39 0 0,1 6 8 0 0,27-1 35 0 0,-34 1 16 0 0,-1-1 1 0 0,1 1 0 0 0,-1 0-1 0 0,1 1 1 0 0,-1-1 0 0 0,1 0 0 0 0,-1 0-1 0 0,1 1 1 0 0,1 0 0 0 0,29 11-20 0 0,-31-11 21 0 0,1 0 1 0 0,0 0-1 0 0,0 1 1 0 0,0-1-1 0 0,0 1 1 0 0,-1-1-1 0 0,1 1 1 0 0,-1 0-1 0 0,1 0 1 0 0,-1-1-1 0 0,0 1 0 0 0,0 0 1 0 0,0 0-1 0 0,0 0 1 0 0,0 1-1 0 0,0-1 1 0 0,0 0-1 0 0,-1 0 1 0 0,1 0-1 0 0,-1 1 1 0 0,0-1-1 0 0,1 0 1 0 0,-1 0-1 0 0,0 1 1 0 0,0-1-1 0 0,-1 0 0 0 0,1 1 1 0 0,-1 2-1 0 0,-1 3 6 0 0,0 1 0 0 0,0-1 0 0 0,-1 0 0 0 0,0 0 0 0 0,-8 14 0 0 0,9-18 2 0 0,0 0 0 0 0,-1 0 1 0 0,0-1-1 0 0,0 1 0 0 0,0-1 1 0 0,0 1-1 0 0,0-1 0 0 0,-1 0 0 0 0,0 0 1 0 0,-6 4-1 0 0,8-6-5 0 0,0 0-1 0 0,-1 0 1 0 0,1 0 0 0 0,-1 0 0 0 0,1 0 0 0 0,-1-1-1 0 0,1 1 1 0 0,-1-1 0 0 0,0 1 0 0 0,1-1-1 0 0,-1 0 1 0 0,1 0 0 0 0,-1 0 0 0 0,0 0 0 0 0,1-1-1 0 0,-1 1 1 0 0,1-1 0 0 0,-1 0 0 0 0,1 0-1 0 0,-4-1 1 0 0,2 0-14 0 0,1 0-1 0 0,0 0 1 0 0,-1 0-1 0 0,1 0 1 0 0,0 0-1 0 0,0-1 1 0 0,0 0-1 0 0,1 1 1 0 0,-1-1-1 0 0,1 0 1 0 0,-1-1-1 0 0,1 1 1 0 0,0 0-1 0 0,0-1 1 0 0,-1-3-1 0 0,2 6-91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7:58.6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127 144 599 0 0,'0'3'210'0'0,"-1"0"-1"0"0,1 0 1 0 0,-1 0-1 0 0,0-1 0 0 0,0 1 1 0 0,0 0-1 0 0,0 0 0 0 0,-1-1 1 0 0,-1 4-1 0 0,-17 21 2067 0 0,18-25-2034 0 0,0 0 0 0 0,1 0 0 0 0,-1 0 0 0 0,0 0 0 0 0,0-1 0 0 0,0 1 0 0 0,0-1 0 0 0,0 0 0 0 0,0 1 0 0 0,-1-1 0 0 0,1 0 0 0 0,0 0 0 0 0,-1 0 0 0 0,1-1 0 0 0,-1 1 0 0 0,1-1 0 0 0,-1 1 0 0 0,1-1 0 0 0,-5 0 0 0 0,5 0-93 0 0,0 0 0 0 0,0-1 0 0 0,0 1 0 0 0,0-1 0 0 0,0 0 0 0 0,0 0 0 0 0,0 0 1 0 0,0 1-1 0 0,0-2 0 0 0,0 1 0 0 0,1 0 0 0 0,-1 0 0 0 0,1-1 0 0 0,-1 1 0 0 0,1 0 0 0 0,-1-1 1 0 0,1 0-1 0 0,0 1 0 0 0,-1-1 0 0 0,1 0 0 0 0,0 0 0 0 0,0 1 0 0 0,-1-5 0 0 0,1 4-51 0 0,0-1 0 0 0,0 1 0 0 0,0-1 0 0 0,0 1 0 0 0,1-1 0 0 0,-1 1-1 0 0,1-1 1 0 0,0 0 0 0 0,0-3 0 0 0,0-2-5 0 0,-1 2 62 0 0,1-2-10 0 0,2-22-2 0 0,-1 22 130 0 0,2 0-137 0 0,10-26-12 0 0,-10 26-46 0 0,5 1-20 0 0,-1 2-55 0 0,-1 0 0 0 0,1 1 0 0 0,14-8 0 0 0,-18 11-4 0 0,0 0 0 0 0,1 0 0 0 0,-1 0-1 0 0,1 0 1 0 0,-1 1 0 0 0,1-1 0 0 0,-1 1 0 0 0,1 0-1 0 0,-1 0 1 0 0,7 1 0 0 0,-6 0-8 0 0,-1-1 1 0 0,1 1-1 0 0,-1 1 0 0 0,1-1 1 0 0,-1 0-1 0 0,0 1 0 0 0,5 2 1 0 0,-5-2 0 0 0,0 1 0 0 0,0-1 1 0 0,-1 1-1 0 0,1 0 0 0 0,0 0 1 0 0,-1 0-1 0 0,0 0 1 0 0,0 0-1 0 0,0 1 0 0 0,0-1 1 0 0,0 1-1 0 0,0-1 1 0 0,-1 1-1 0 0,0 0 0 0 0,0-1 1 0 0,0 1-1 0 0,0 0 0 0 0,-1 0 1 0 0,1 0-1 0 0,-1 0 1 0 0,0-1-1 0 0,0 1 0 0 0,-1 5 1 0 0,1-3 30 0 0,-1 0 0 0 0,0 1 0 0 0,-1-1 0 0 0,1 0 0 0 0,-1 0-1 0 0,0 0 1 0 0,-1 0 0 0 0,1 0 0 0 0,-1-1 0 0 0,0 1 0 0 0,-1-1 0 0 0,1 1 0 0 0,-7 5 0 0 0,9-9-5 0 0,-1-1 1 0 0,1 0-1 0 0,-1 0 0 0 0,1 1 0 0 0,-1-1 1 0 0,0-1-1 0 0,1 1 0 0 0,-1 0 0 0 0,0 0 1 0 0,0 0-1 0 0,0-1 0 0 0,1 1 0 0 0,-1-1 0 0 0,0 0 1 0 0,0 0-1 0 0,0 1 0 0 0,0-1 0 0 0,0 0 1 0 0,0 0-1 0 0,0-1 0 0 0,0 1 0 0 0,0 0 0 0 0,1-1 1 0 0,-1 1-1 0 0,0-1 0 0 0,0 0 0 0 0,0 1 1 0 0,1-1-1 0 0,-1 0 0 0 0,0 0 0 0 0,1 0 0 0 0,-3-1 1 0 0,0-2 28 0 0,-1 1 1 0 0,1-1-1 0 0,0 0 0 0 0,0 0 1 0 0,0 0-1 0 0,0-1 1 0 0,1 1-1 0 0,0-1 1 0 0,-5-9-1 0 0,2-1 12 0 0,2-14-4 0 0,3 22-53 0 0,1 1 1 0 0,0 0 0 0 0,1-11-1 0 0,7-22-16 0 0,-6 30-56 0 0,7 5 2 0 0,27-15 4 0 0,-35 19 61 0 0,-1-1 1 0 0,1 1-1 0 0,0-1 0 0 0,0 1 0 0 0,-1 0 0 0 0,1-1 1 0 0,0 1-1 0 0,0 0 0 0 0,-1 0 0 0 0,1-1 0 0 0,0 1 1 0 0,0 0-1 0 0,0 0 0 0 0,-1 0 0 0 0,1 0 0 0 0,0 0 1 0 0,0 0-1 0 0,1 1 0 0 0,26 2-18 0 0,-17 0-22 0 0,10 7 32 0 0,-17-7 11 0 0,-1 0 0 0 0,1 0-1 0 0,0 1 1 0 0,-1-1 0 0 0,0 1-1 0 0,1 0 1 0 0,-1 0 0 0 0,-1 0-1 0 0,1 0 1 0 0,-1 1 0 0 0,0-1-1 0 0,0 1 1 0 0,0-1-1 0 0,0 1 1 0 0,-1 0 0 0 0,0 0-1 0 0,0 0 1 0 0,0-1 0 0 0,0 1-1 0 0,-1 8 1 0 0,0-8 7 0 0,0-1 0 0 0,0 1 0 0 0,-1-1 0 0 0,1 1 0 0 0,-1-1 0 0 0,0 1 0 0 0,-1-1 0 0 0,1 0 0 0 0,-1 0 0 0 0,-2 6 0 0 0,2-7 9 0 0,0-1 0 0 0,1 1 0 0 0,-1-1 0 0 0,0 0 1 0 0,0 0-1 0 0,0 0 0 0 0,-1 0 0 0 0,1 0 0 0 0,0 0 0 0 0,-1 0 0 0 0,1-1 0 0 0,-1 1 0 0 0,0-1 0 0 0,1 1 0 0 0,-1-1 0 0 0,-4 1 0 0 0,3-2 10 0 0,0 1 0 0 0,1-1 1 0 0,-1 0-1 0 0,0 0 0 0 0,0 0 1 0 0,1 0-1 0 0,-1-1 0 0 0,0 0 0 0 0,0 0 1 0 0,1 0-1 0 0,-1 0 0 0 0,1 0 0 0 0,-1-1 1 0 0,1 1-1 0 0,0-1 0 0 0,-1 0 1 0 0,1 0-1 0 0,-3-3 0 0 0,0 0-2 0 0,0 0 0 0 0,0 0-1 0 0,0-1 1 0 0,1 1 0 0 0,0-1 0 0 0,0-1-1 0 0,-7-12 1 0 0,6 4-24 0 0,5 12 0 0 0,0-1 0 0 0,1 1 0 0 0,-1-1 0 0 0,1 1 0 0 0,0-1 0 0 0,0-4 0 0 0,7-30-12 0 0,-7 38 11 0 0,0-1-1 0 0,0 0 0 0 0,0 1 0 0 0,0-1 1 0 0,0 1-1 0 0,1-1 0 0 0,-1 1 1 0 0,0-1-1 0 0,0 0 0 0 0,1 1 0 0 0,-1-1 1 0 0,0 1-1 0 0,1-1 0 0 0,-1 1 1 0 0,0-1-1 0 0,1 1 0 0 0,-1-1 0 0 0,1 1 1 0 0,-1 0-1 0 0,1-1 0 0 0,-1 1 1 0 0,1 0-1 0 0,-1-1 0 0 0,1 1 0 0 0,-1 0 1 0 0,1 0-1 0 0,0-1 0 0 0,33-18-20 0 0,-33 18 19 0 0,0 0 0 0 0,0 1 1 0 0,0-1-1 0 0,0 1 0 0 0,0-1 1 0 0,0 1-1 0 0,0 0 0 0 0,0-1 1 0 0,0 1-1 0 0,0 0 0 0 0,0 0 1 0 0,0 0-1 0 0,0 0 0 0 0,0 0 1 0 0,2 0-1 0 0,33 0-18 0 0,-22 2-22 0 0,8 7 32 0 0,-18-7 9 0 0,0 0-1 0 0,0 1 1 0 0,-1-1-1 0 0,0 1 1 0 0,1-1-1 0 0,-1 1 1 0 0,0 0-1 0 0,0 0 1 0 0,0 0-1 0 0,-1 1 1 0 0,1-1-1 0 0,-1 1 1 0 0,0 0-1 0 0,0-1 1 0 0,3 8-1 0 0,-4-8 2 0 0,0-1-1 0 0,-1 1 0 0 0,1 0 0 0 0,-1 1 1 0 0,1-1-1 0 0,-1 0 0 0 0,0 0 0 0 0,0 0 1 0 0,0 0-1 0 0,-1 0 0 0 0,1 0 0 0 0,-1 0 1 0 0,1 0-1 0 0,-1 0 0 0 0,0 0 0 0 0,0 0 1 0 0,-1 0-1 0 0,1-1 0 0 0,0 1 0 0 0,-1 0 1 0 0,0-1-1 0 0,-2 4 0 0 0,1-3-48 0 0,1 0 1 0 0,-1-1-1 0 0,0 1 0 0 0,0-1 1 0 0,0 0-1 0 0,0 0 0 0 0,-1 0 0 0 0,1 0 1 0 0,0 0-1 0 0,-1-1 0 0 0,0 1 0 0 0,-4 0 1 0 0,6-1-26 0 0,1-1 0 0 0,-1 0 0 0 0,1 1 0 0 0,-1-1 1 0 0,1 0-1 0 0,-1 0 0 0 0,0 0 0 0 0,1 0 0 0 0,-1 0 1 0 0,1-1-1 0 0,-1 1 0 0 0,1 0 0 0 0,-1-1 0 0 0,1 1 1 0 0,-1-1-1 0 0,1 1 0 0 0,-1-1 0 0 0,1 0 0 0 0,0 0 1 0 0,-1 1-1 0 0,1-1 0 0 0,0 0 0 0 0,0 0 1 0 0,0-1-1 0 0,-1 1 0 0 0,1 0 0 0 0,0 0 0 0 0,0 0 1 0 0,1-1-1 0 0,-2-1 0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0.2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194 252 1351 0 0,'-3'2'216'0'0,"0"1"-1"0"0,0-1 0 0 0,-1 0 0 0 0,1 0 0 0 0,0-1 0 0 0,-1 1 0 0 0,1-1 0 0 0,-1 0 1 0 0,1 0-1 0 0,-5 1 0 0 0,0 0 444 0 0,0-1-1 0 0,0 0 1 0 0,-15 0 0 0 0,19-2-411 0 0,0 1 1 0 0,0-1 0 0 0,1 0-1 0 0,-1 0 1 0 0,0 0 0 0 0,0 0-1 0 0,0-1 1 0 0,1 1-1 0 0,-1-1 1 0 0,1 0 0 0 0,0 0-1 0 0,-1-1 1 0 0,1 1 0 0 0,0 0-1 0 0,0-1 1 0 0,0 0 0 0 0,1 0-1 0 0,-1 0 1 0 0,1 0-1 0 0,-1 0 1 0 0,1 0 0 0 0,-3-7-1 0 0,4 9 170 0 0,1-5-130 0 0,-3-14-58 0 0,2 15 188 0 0,4-3-313 0 0,-1 4-95 0 0,0 0-1 0 0,0 0 1 0 0,0 0 0 0 0,0 0-1 0 0,1 0 1 0 0,-1 1 0 0 0,7-6-1 0 0,-3 4-8 0 0,0 0 0 0 0,0 1 0 0 0,1 0-1 0 0,12-6 1 0 0,-19 10-1 0 0,0 0-2 0 0,1-1-1 0 0,0 1 1 0 0,0-1-1 0 0,0 1 1 0 0,0-1-1 0 0,0 1 1 0 0,0 0-1 0 0,-1 0 1 0 0,1-1-1 0 0,0 1 1 0 0,0 0-1 0 0,0 0 0 0 0,0 0 1 0 0,0 0-1 0 0,0 0 1 0 0,0 0-1 0 0,0 0 1 0 0,1 1-1 0 0,36 5-21 0 0,-33-5 15 0 0,0 1-1 0 0,-1-1 0 0 0,1 1 1 0 0,7 4-1 0 0,-6-3 0 0 0,0 1 0 0 0,0 0-1 0 0,-1 0 1 0 0,1 1-1 0 0,-1 0 1 0 0,0 0 0 0 0,7 9-1 0 0,-9-11 8 0 0,-1 1-1 0 0,0-1 1 0 0,0 1-1 0 0,0 0 1 0 0,0 0-1 0 0,0-1 1 0 0,-1 1-1 0 0,0 0 0 0 0,0 1 1 0 0,0-1-1 0 0,0 0 1 0 0,-1 0-1 0 0,1 0 1 0 0,-1 8-1 0 0,-1-7 50 0 0,1 0-1 0 0,-1 1 1 0 0,0-1-1 0 0,-1 0 1 0 0,1 1-1 0 0,-1-1 1 0 0,0 0-1 0 0,-1 0 1 0 0,1 0-1 0 0,-1-1 1 0 0,0 1-1 0 0,0 0 1 0 0,-4 4-1 0 0,4-6 11 0 0,1-1 0 0 0,-1 0-1 0 0,0 0 1 0 0,1 0-1 0 0,-1 0 1 0 0,0 0 0 0 0,0 0-1 0 0,0-1 1 0 0,-1 1-1 0 0,1-1 1 0 0,0 0 0 0 0,0 0-1 0 0,-1 0 1 0 0,1-1-1 0 0,0 1 1 0 0,-1-1 0 0 0,1 0-1 0 0,-1 0 1 0 0,1 0-1 0 0,-1 0 1 0 0,1-1 0 0 0,-4 0-1 0 0,1 0 32 0 0,0-1 0 0 0,1 0-1 0 0,-1 0 1 0 0,1 0 0 0 0,0-1 0 0 0,0 0-1 0 0,0 0 1 0 0,0 0 0 0 0,0 0 0 0 0,-8-9-1 0 0,7 6-11 0 0,0-1 0 0 0,0 0 0 0 0,1 0-1 0 0,-1-1 1 0 0,2 0 0 0 0,-6-10 0 0 0,4 1-57 0 0,2-13-18 0 0,4 2-13 0 0,0 27 10 0 0,0 0-1 0 0,0 1 1 0 0,0-1-1 0 0,1 0 1 0 0,-1 0 0 0 0,0 1-1 0 0,0-1 1 0 0,0 0 0 0 0,1 0-1 0 0,-1 1 1 0 0,1-1-1 0 0,-1 0 1 0 0,0 0 0 0 0,1 1-1 0 0,-1-1 1 0 0,1 1 0 0 0,0-1-1 0 0,0 0 1 0 0,25-33-64 0 0,-26 32 63 0 0,1 1 0 0 0,0 0 0 0 0,0 0 0 0 0,0 0 0 0 0,0 0 0 0 0,0 0 0 0 0,0 0-1 0 0,0 0 1 0 0,0 1 0 0 0,0-1 0 0 0,0 0 0 0 0,2 0 0 0 0,30-17-23 0 0,-32 17 19 0 0,1 0 0 0 0,-1 1 0 0 0,1-1 0 0 0,-1 0 0 0 0,1 1 0 0 0,-1-1 0 0 0,1 1 0 0 0,0-1 0 0 0,1 1 0 0 0,8-3-23 0 0,-7 2 7 0 0,0 0 0 0 0,1 0 0 0 0,0 0-1 0 0,-1 0 1 0 0,10 1 0 0 0,-6 0-56 0 0,24 1 0 0 0,-16 2-2 0 0,15 6-12 0 0,-20-4 14 0 0,8 10 64 0 0,-18-13 20 0 0,1 1 0 0 0,0-1 0 0 0,-1 1 0 0 0,0-1 1 0 0,1 1-1 0 0,-1-1 0 0 0,0 1 0 0 0,0 0 0 0 0,-1-1 0 0 0,1 1 0 0 0,0 0 0 0 0,-1 0 0 0 0,0 0 0 0 0,1 0 0 0 0,-1-1 0 0 0,-1 1 0 0 0,1 0 0 0 0,0 0 0 0 0,-1 0 0 0 0,1 0 0 0 0,-1-1 1 0 0,-1 5-1 0 0,-1 1 22 0 0,0 0 1 0 0,0 0 0 0 0,-1 0-1 0 0,0 0 1 0 0,-1-1 0 0 0,-5 8-1 0 0,6-10 8 0 0,-1 1-1 0 0,0-1 1 0 0,0-1-1 0 0,0 1 0 0 0,-1-1 1 0 0,1 1-1 0 0,-1-2 1 0 0,0 1-1 0 0,0-1 1 0 0,-1 0-1 0 0,-11 5 0 0 0,12-7 3 0 0,1 1 0 0 0,0-1 0 0 0,-1 0 0 0 0,0 0 0 0 0,1-1 0 0 0,-1 0 0 0 0,1 0 0 0 0,-1 0 0 0 0,1 0 0 0 0,-1-1 0 0 0,0 0 0 0 0,1 0-1 0 0,0-1 1 0 0,-1 1 0 0 0,-6-4 0 0 0,8 3-22 0 0,1 0 0 0 0,-1-1-1 0 0,0 1 1 0 0,1-1 0 0 0,0 0-1 0 0,-1 0 1 0 0,1 0 0 0 0,0 0-1 0 0,1 0 1 0 0,-1-1 0 0 0,0 1-1 0 0,1-1 1 0 0,0 0 0 0 0,0 0-1 0 0,-2-4 1 0 0,-1-10 29 0 0,1-5-47 0 0,5 10-55 0 0,7-19 31 0 0,-7 23-39 0 0,5 0 1 0 0,19-28 42 0 0,-25 36 21 0 0,1 0 0 0 0,-1 0 0 0 0,1 0 0 0 0,0 0 0 0 0,0 0 1 0 0,-1 0-1 0 0,1 0 0 0 0,0 0 0 0 0,0 0 0 0 0,0 0 0 0 0,0 1 0 0 0,0-1 1 0 0,0 0-1 0 0,2 0 0 0 0,31-19-24 0 0,-33 20 22 0 0,0-1-1 0 0,0 1 0 0 0,0-1 0 0 0,0 1 1 0 0,0-1-1 0 0,0 1 0 0 0,1-1 1 0 0,-1 1-1 0 0,0 0 0 0 0,0-1 0 0 0,0 1 1 0 0,0 0-1 0 0,3 0 0 0 0,5-1-26 0 0,-5 0 8 0 0,1 0 0 0 0,-1 1 0 0 0,0 0 0 0 0,0 0 0 0 0,1 0 0 0 0,-1 0 0 0 0,7 2 0 0 0,19 1-40 0 0,-23-2 0 0 0,-1 2-64 0 0,19 9 64 0 0,-24-11 61 0 0,0-1 0 0 0,-1 0-1 0 0,1 0 1 0 0,-1 1 0 0 0,1-1-1 0 0,-1 0 1 0 0,1 1 0 0 0,-1-1-1 0 0,1 0 1 0 0,-1 1 0 0 0,1-1-1 0 0,-1 1 1 0 0,1-1 0 0 0,-1 1-1 0 0,1 0 1 0 0,1 2-3 0 0,0 0 0 0 0,0 0 0 0 0,0 0 0 0 0,0 0 0 0 0,-1 1 0 0 0,1-1 0 0 0,-1 0 0 0 0,0 1 0 0 0,0-1 0 0 0,0 1 0 0 0,-1 0 0 0 0,1-1 0 0 0,-1 1 0 0 0,0-1-1 0 0,0 1 1 0 0,0 0 0 0 0,0-1 0 0 0,-1 1 0 0 0,1-1 0 0 0,-1 1 0 0 0,0-1 0 0 0,-1 4 0 0 0,-1-1 24 0 0,-1 0-1 0 0,1 0 1 0 0,-1 0 0 0 0,0-1-1 0 0,0 0 1 0 0,0 0-1 0 0,-1 0 1 0 0,0-1 0 0 0,0 1-1 0 0,0-1 1 0 0,-1 0-1 0 0,1 0 1 0 0,-1-1 0 0 0,0 0-1 0 0,0 0 1 0 0,-7 2-1 0 0,8-3 23 0 0,0 0 1 0 0,0-1-1 0 0,-1 0 0 0 0,1 0 0 0 0,-1-1 0 0 0,1 1 0 0 0,0-1 0 0 0,-1 0 0 0 0,1-1 0 0 0,-1 1 1 0 0,1-1-1 0 0,0 0 0 0 0,-1 0 0 0 0,1-1 0 0 0,0 0 0 0 0,0 0 0 0 0,0 0 0 0 0,0 0 0 0 0,0-1 0 0 0,-4-3 1 0 0,4 2-22 0 0,0 1 1 0 0,0-2-1 0 0,1 1 0 0 0,-1-1 1 0 0,1 1-1 0 0,0-1 1 0 0,1 0-1 0 0,-1 0 1 0 0,-4-10-1 0 0,1-2-8 0 0,6 13-6 0 0,0 1-1 0 0,0-1 1 0 0,1 0 0 0 0,-1 0-1 0 0,1-4 1 0 0,0 2-13 0 0,1 0 0 0 0,-1-1 0 0 0,1 1 0 0 0,1 0 0 0 0,1-7 0 0 0,1 4-1 0 0,0 1 1 0 0,7-13 0 0 0,-11 21 8 0 0,4-8-59 0 0,5 3-16 0 0,28-16 43 0 0,-28 16-44 0 0,0 4 0 0 0,28-2 4 0 0,-28 2 0 0 0,-1 3-1 0 0,25 7-6 0 0,-20-4-1 0 0,-7-2 54 0 0,-3-2 11 0 0,0 0 0 0 0,-1 1 0 0 0,1-1 0 0 0,0 1 0 0 0,-1 0 0 0 0,0 0 0 0 0,4 3 0 0 0,0 0-6 0 0,-1 0 1 0 0,0 0-1 0 0,0 1 1 0 0,7 11-1 0 0,-9-13 13 0 0,-1 0-1 0 0,0 0 0 0 0,0 0 1 0 0,-1 0-1 0 0,1 0 1 0 0,-1 0-1 0 0,0 0 1 0 0,0 0-1 0 0,0 1 0 0 0,-1-1 1 0 0,1 8-1 0 0,-2-6 14 0 0,0 0 0 0 0,-1 0 0 0 0,0 0 0 0 0,1 0 0 0 0,-2 0 0 0 0,1-1 0 0 0,-1 1-1 0 0,0-1 1 0 0,0 0 0 0 0,0 1 0 0 0,-1-1 0 0 0,1-1 0 0 0,-1 1 0 0 0,-1 0 0 0 0,1-1 0 0 0,-1 0 0 0 0,1 0-1 0 0,-7 3 1 0 0,4-2 32 0 0,0 0 0 0 0,-1 0 0 0 0,0-1 0 0 0,0 0-1 0 0,0 0 1 0 0,0-1 0 0 0,-1 0 0 0 0,1-1 0 0 0,-1 0-1 0 0,0 0 1 0 0,-16 1 0 0 0,18-3-5 0 0,0-1 1 0 0,0 1-1 0 0,0-2 1 0 0,1 1-1 0 0,-1-1 1 0 0,0 0-1 0 0,-8-3 1 0 0,11 3-22 0 0,0 0 0 0 0,0 0 1 0 0,0-1-1 0 0,0 1 0 0 0,1-1 0 0 0,-1 1 1 0 0,1-1-1 0 0,0 0 0 0 0,0 0 1 0 0,0-1-1 0 0,0 1 0 0 0,-3-6 1 0 0,1-2-2 0 0,3-7-24 0 0,1 13-57 0 0,5-3-76 0 0,10-28 75 0 0,-11 27-4 0 0,5 2 0 0 0,25-21 44 0 0,-25 20-52 0 0,2 5-160 0 0,30-10 116 0 0,-30 10 7 0 0,0 5 28 0 0,32 4 11 0 0,-26-2 2 0 0,9 9 3 0 0,-22-11 76 0 0,0 0-1 0 0,0 0 1 0 0,0 0 0 0 0,0 0 0 0 0,0 1-1 0 0,-1 0 1 0 0,1-1 0 0 0,-1 1 0 0 0,0 0 0 0 0,0 0-1 0 0,0 0 1 0 0,0 1 0 0 0,-1-1 0 0 0,1 0-1 0 0,-1 1 1 0 0,0-1 0 0 0,0 1 0 0 0,0-1-1 0 0,0 1 1 0 0,0-1 0 0 0,-1 1 0 0 0,0 0-1 0 0,0-1 1 0 0,0 1 0 0 0,0 0 0 0 0,0-1-1 0 0,-1 1 1 0 0,1 0 0 0 0,-1-1 0 0 0,0 1 0 0 0,-1-1-1 0 0,1 1 1 0 0,0-1 0 0 0,-1 0 0 0 0,0 1-1 0 0,0-1 1 0 0,0 0 0 0 0,0 0 0 0 0,0 0-1 0 0,0-1 1 0 0,-6 5 0 0 0,3-1 7 0 0,-1-1 1 0 0,0-1-1 0 0,0 1 1 0 0,-1-1-1 0 0,1-1 1 0 0,-1 1-1 0 0,-9 3 1 0 0,12-5-85 0 0,-1-1 0 0 0,0 1 0 0 0,0-1 0 0 0,0 0 1 0 0,0 0-1 0 0,0 0 0 0 0,0-1 0 0 0,0 0 0 0 0,0 0 0 0 0,0 0 1 0 0,0-1-1 0 0,-5 0 0 0 0,3-2-169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1.6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93 775 0 0,'-4'4'417'0'0,"1"0"-1"0"0,-1-1 0 0 0,0 0 0 0 0,0 1 0 0 0,-1-1 0 0 0,1-1 0 0 0,-1 1 0 0 0,1-1 0 0 0,-1 0 0 0 0,0 0 0 0 0,0 0 1 0 0,0 0-1 0 0,-9 1 0 0 0,13-4-325 0 0,1 1 1 0 0,-1 0-1 0 0,1 0 0 0 0,-1 0 1 0 0,0-1-1 0 0,1 1 0 0 0,-1 0 1 0 0,1 0-1 0 0,-1-1 1 0 0,1 1-1 0 0,-1 0 0 0 0,1-1 1 0 0,-1 1-1 0 0,1-1 1 0 0,0 1-1 0 0,-1-1 0 0 0,1 1 1 0 0,0-1-1 0 0,-1 1 1 0 0,1-1-1 0 0,0 1 0 0 0,-1-1 1 0 0,1 1-1 0 0,0-1 1 0 0,0 0-1 0 0,0 1 0 0 0,0-1 1 0 0,0 1-1 0 0,0-1 1 0 0,-1 0-1 0 0,1 1 0 0 0,1-1 1 0 0,-1 1-1 0 0,0-1 1 0 0,0 0-1 0 0,2-21 423 0 0,-2 21-577 0 0,1-5 354 0 0,7 1-223 0 0,-2 1-68 0 0,1 1 0 0 0,-1-1 0 0 0,13-3 0 0 0,-18 6-2 0 0,0 1 0 0 0,0-1 0 0 0,1 1 0 0 0,-1 0 0 0 0,0 0 0 0 0,0 0 0 0 0,1 0 0 0 0,-1 0 0 0 0,0 0 0 0 0,0 0 0 0 0,1 0 0 0 0,-1 0 0 0 0,0 1 0 0 0,0-1 0 0 0,0 0 0 0 0,1 1 1 0 0,-1-1-1 0 0,0 1 0 0 0,0 0 0 0 0,0-1 0 0 0,0 1 0 0 0,0 0 0 0 0,0-1 0 0 0,0 1 0 0 0,0 0 0 0 0,0 0 0 0 0,0 0 0 0 0,-1 0 0 0 0,1 0 0 0 0,0 0 0 0 0,0 0 0 0 0,-1 0 0 0 0,1 0 0 0 0,0 2 0 0 0,-1-1 15 0 0,1 0-1 0 0,0 0 0 0 0,-1 0 1 0 0,0 0-1 0 0,1 0 0 0 0,-1 0 1 0 0,0 0-1 0 0,0 0 0 0 0,0 0 1 0 0,-1 0-1 0 0,1 0 0 0 0,0 0 1 0 0,-1 0-1 0 0,1-1 0 0 0,-1 1 1 0 0,1 0-1 0 0,-1 0 0 0 0,0 0 1 0 0,0 0-1 0 0,-1 1 0 0 0,0 0 38 0 0,0-1-1 0 0,0 0 1 0 0,0 0-1 0 0,0 0 0 0 0,-1 0 1 0 0,1 0-1 0 0,0-1 1 0 0,-1 1-1 0 0,0-1 0 0 0,1 1 1 0 0,-1-1-1 0 0,0 0 1 0 0,1 0-1 0 0,-1 0 0 0 0,0 0 1 0 0,0-1-1 0 0,0 1 1 0 0,-5 0-1 0 0,6-1 15 0 0,-1-1 0 0 0,1 1 0 0 0,-1 0 0 0 0,1-1 0 0 0,0 1 1 0 0,0-1-1 0 0,-1 1 0 0 0,1-1 0 0 0,0 0 0 0 0,0 0 0 0 0,0 0 0 0 0,0-1 0 0 0,0 1 0 0 0,0 0 1 0 0,0-1-1 0 0,0 1 0 0 0,0-1 0 0 0,1 0 0 0 0,-1 1 0 0 0,1-1 0 0 0,-1 0 0 0 0,1 0 0 0 0,-1 0 1 0 0,0-3-1 0 0,0 3 17 0 0,2 1-63 0 0,-1 1 1 0 0,1-1-1 0 0,0 1 1 0 0,-1-1-1 0 0,1 1 0 0 0,0-1 1 0 0,-1 0-1 0 0,1 1 1 0 0,0-1-1 0 0,0 0 0 0 0,0 1 1 0 0,-1-1-1 0 0,1 0 1 0 0,0 1-1 0 0,0-1 0 0 0,0 0 1 0 0,0 0-1 0 0,0 1 1 0 0,0-1-1 0 0,1 0 0 0 0,-1 1 1 0 0,0-1-1 0 0,0 0 1 0 0,1-1-1 0 0,5-26 61 0 0,-6 27-78 0 0,0 1 1 0 0,0-1 0 0 0,1 1 0 0 0,-1-1 0 0 0,0 1 0 0 0,0-1 0 0 0,0 1 0 0 0,0-1-1 0 0,1 1 1 0 0,-1-1 0 0 0,0 1 0 0 0,0-1 0 0 0,1 1 0 0 0,-1 0 0 0 0,0-1-1 0 0,1 1 1 0 0,-1-1 0 0 0,1 1 0 0 0,-1 0 0 0 0,0-1 0 0 0,1 1 0 0 0,-1 0 0 0 0,1 0-1 0 0,-1-1 1 0 0,1 1 0 0 0,-1 0 0 0 0,1 0 0 0 0,-1 0 0 0 0,1-1 0 0 0,5-2 0 0 0,0 1 0 0 0,0-1 0 0 0,0 1 0 0 0,12-2 0 0 0,-14 3-2 0 0,0 1 0 0 0,-1 0 0 0 0,1 1 0 0 0,0-1 0 0 0,-1 0 0 0 0,1 1 0 0 0,0 0 0 0 0,6 2 0 0 0,-8-2 0 0 0,1 0 0 0 0,-1 0 0 0 0,0 1 0 0 0,1-1 0 0 0,-1 0 0 0 0,0 1 0 0 0,0 0 0 0 0,0-1 0 0 0,0 1 0 0 0,-1 0 0 0 0,1 0 0 0 0,0 0 0 0 0,-1 0 0 0 0,1 0 0 0 0,-1 0 0 0 0,0 1 0 0 0,1-1 0 0 0,-1 0 0 0 0,0 1 0 0 0,-1-1 0 0 0,1 1 0 0 0,0-1 0 0 0,-1 1 0 0 0,1 0 0 0 0,-1-1 0 0 0,0 1 0 0 0,0 3 0 0 0,0-5 15 0 0,0 1 0 0 0,0-1 0 0 0,0 0 0 0 0,0 0 0 0 0,0 0 0 0 0,0 0 0 0 0,-1 0 0 0 0,1 0 0 0 0,0 0 0 0 0,-1 0 0 0 0,1 0 0 0 0,-1 0 0 0 0,1 0 0 0 0,-1 0 0 0 0,1 0 0 0 0,-1 0 0 0 0,0 0 0 0 0,1 0 0 0 0,-1 0 0 0 0,0-1 0 0 0,0 1 0 0 0,0 0 0 0 0,0-1 0 0 0,1 1 0 0 0,-1 0 0 0 0,0-1 0 0 0,0 1 0 0 0,0-1 0 0 0,0 1 0 0 0,0-1 0 0 0,-1 0 0 0 0,1 1 0 0 0,0-1 0 0 0,0 0 0 0 0,0 0 0 0 0,0 0 0 0 0,0 0 0 0 0,0 0 0 0 0,0 0 0 0 0,0 0 0 0 0,-2-1 0 0 0,0 1 35 0 0,0-1-1 0 0,0 0 0 0 0,0 0 0 0 0,0 0 1 0 0,0-1-1 0 0,1 1 0 0 0,-1-1 1 0 0,1 1-1 0 0,-1-1 0 0 0,1 0 0 0 0,-1 0 1 0 0,1 0-1 0 0,-4-5 0 0 0,2 1 9 0 0,1 0-1 0 0,-1 0 1 0 0,1-1-1 0 0,0 1 1 0 0,1-1-1 0 0,-3-11 1 0 0,4 17-56 0 0,1 1 1 0 0,0-1-1 0 0,0 0 0 0 0,0 1 1 0 0,0-1-1 0 0,0 1 1 0 0,0-1-1 0 0,1 0 0 0 0,-1 1 1 0 0,0-1-1 0 0,0 1 0 0 0,0-1 1 0 0,1 0-1 0 0,-1 1 0 0 0,0-1 1 0 0,0 1-1 0 0,1-1 1 0 0,12-30-9 0 0,-10 23-70 0 0,7 8 2 0 0,27-4 6 0 0,-37 4 64 0 0,1-1 0 0 0,0 1 1 0 0,0 0-1 0 0,0 0 1 0 0,-1 0-1 0 0,1 0 1 0 0,0 0-1 0 0,0 0 1 0 0,-1 0-1 0 0,1 0 0 0 0,0 0 1 0 0,0 1-1 0 0,-1-1 1 0 0,1 0-1 0 0,0 0 1 0 0,0 1-1 0 0,0-1 1 0 0,5 3-11 0 0,-1 1 0 0 0,1-1 0 0 0,-1 1 0 0 0,0 0 0 0 0,7 6 0 0 0,-11-9 17 0 0,1 0-1 0 0,-1 1 1 0 0,0-1 0 0 0,1 1 0 0 0,-1-1 0 0 0,0 1 0 0 0,0-1 0 0 0,0 1-1 0 0,0 0 1 0 0,-1 0 0 0 0,1-1 0 0 0,0 1 0 0 0,-1 0 0 0 0,1 0-1 0 0,-1 0 1 0 0,0 0 0 0 0,0-1 0 0 0,1 1 0 0 0,-1 0 0 0 0,0 0 0 0 0,-1 0-1 0 0,1 0 1 0 0,0 0 0 0 0,0 0 0 0 0,-1 0 0 0 0,1-1 0 0 0,-1 1-1 0 0,-1 2 1 0 0,0-1-17 0 0,0 0 0 0 0,-1 0-1 0 0,1 0 1 0 0,-1 0 0 0 0,0-1 0 0 0,1 1-1 0 0,-2-1 1 0 0,1 0 0 0 0,0 1 0 0 0,0-2-1 0 0,-1 1 1 0 0,1 0 0 0 0,-1-1 0 0 0,1 1-1 0 0,-1-1 1 0 0,1 0 0 0 0,-1 0-1 0 0,0-1 1 0 0,0 1 0 0 0,0-1 0 0 0,1 1-1 0 0,-1-1 1 0 0,0-1 0 0 0,0 1 0 0 0,0 0-1 0 0,1-1 1 0 0,-1 0 0 0 0,0 0 0 0 0,-5-2-1 0 0,3-3-1125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3.0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83 599 0 0,'-5'5'607'0'0,"0"0"0"0"0,0-1-1 0 0,0 0 1 0 0,-12 6 0 0 0,14-9-329 0 0,1 1 0 0 0,0-1 1 0 0,-1 0-1 0 0,1 0 0 0 0,-1-1 1 0 0,1 1-1 0 0,-1-1 0 0 0,0 1 1 0 0,1-1-1 0 0,-1 0 0 0 0,0 1 1 0 0,1-2-1 0 0,-1 1 0 0 0,0 0 1 0 0,-3-1-1 0 0,5 1-107 0 0,0-1 0 0 0,0 0 1 0 0,0 1-1 0 0,0-1 0 0 0,1 0 0 0 0,-1 0 0 0 0,0 1 0 0 0,0-1 0 0 0,0 0 1 0 0,1 0-1 0 0,-1 0 0 0 0,0 0 0 0 0,1 0 0 0 0,-1 0 0 0 0,-1-3 1373 0 0,6-4-1406 0 0,-3 5-124 0 0,1-1 1 0 0,0 1-1 0 0,0-1 0 0 0,1 1 0 0 0,-1 0 0 0 0,1-1 0 0 0,4-3 1 0 0,-2 3-14 0 0,-1 1 1 0 0,1 1-1 0 0,0-1 1 0 0,0 1-1 0 0,10-4 1 0 0,-14 6-4 0 0,-1 0-1 0 0,1-1 1 0 0,-1 1 0 0 0,1 0-1 0 0,0 0 1 0 0,0 0 0 0 0,-1-1-1 0 0,1 1 1 0 0,0 0 0 0 0,-1 0-1 0 0,1 0 1 0 0,0 0 0 0 0,-1 0 0 0 0,1 0-1 0 0,0 0 1 0 0,0 0 0 0 0,-1 1-1 0 0,1-1 1 0 0,0 0 0 0 0,-1 0-1 0 0,1 1 1 0 0,0-1 0 0 0,29 11-25 0 0,-19-4-26 0 0,5 9 39 0 0,-15-13 24 0 0,1-1 0 0 0,-1 0 0 0 0,0 1 0 0 0,0-1 0 0 0,0 1 0 0 0,0-1 0 0 0,0 1 0 0 0,0 0 0 0 0,-1-1 0 0 0,1 1 0 0 0,-1 0 0 0 0,0-1 0 0 0,0 1 0 0 0,0 0 0 0 0,0-1 0 0 0,0 1 0 0 0,-1 0 0 0 0,1-1 0 0 0,-1 1 0 0 0,0 0 0 0 0,1-1 0 0 0,-1 1 0 0 0,-1-1 0 0 0,1 1 0 0 0,0-1 0 0 0,-2 3 0 0 0,1-3 46 0 0,1 1 0 0 0,-1-1 0 0 0,0 0-1 0 0,1 0 1 0 0,-1 0 0 0 0,0 0 0 0 0,0 0 0 0 0,-1 0 0 0 0,1-1 0 0 0,0 1 0 0 0,0-1-1 0 0,-1 1 1 0 0,1-1 0 0 0,-1 0 0 0 0,1 0 0 0 0,-1 0 0 0 0,0 0 0 0 0,1-1 0 0 0,-1 1 0 0 0,0-1-1 0 0,0 1 1 0 0,1-1 0 0 0,-1 0 0 0 0,-5 0 0 0 0,4-1 33 0 0,-1-1-1 0 0,0 1 1 0 0,1-1 0 0 0,-1 0 0 0 0,1 0-1 0 0,-1 0 1 0 0,1-1 0 0 0,0 0-1 0 0,0 1 1 0 0,0-1 0 0 0,1-1 0 0 0,-7-5-1 0 0,6 4-10 0 0,0 0 0 0 0,0 0 0 0 0,0-1-1 0 0,1 1 1 0 0,-1-1 0 0 0,1 0 0 0 0,1 0-1 0 0,-5-11 1 0 0,5 2 20 0 0,2 12-92 0 0,0 1 0 0 0,0-1 0 0 0,0 0 0 0 0,1 1 0 0 0,-1-1 0 0 0,1 0 0 0 0,0 1 0 0 0,0-1 0 0 0,1-3 0 0 0,2 0-8 0 0,0 0 1 0 0,0 0 0 0 0,7-7-1 0 0,-6 6-78 0 0,5 7-16 0 0,28 0-5 0 0,-38 0 95 0 0,1 0 0 0 0,0 0-1 0 0,-1 0 1 0 0,1 0 0 0 0,0 0 0 0 0,0 0 0 0 0,-1 0 0 0 0,1 0-1 0 0,0 0 1 0 0,-1 0 0 0 0,1 1 0 0 0,0-1 0 0 0,-1 0-1 0 0,1 0 1 0 0,0 1 0 0 0,-1-1 0 0 0,1 0 0 0 0,0 1 0 0 0,15 10-94 0 0,-11-5 10 0 0,8 18-40 0 0,-11-16 117 0 0,-3-1-6 0 0,1-3 32 0 0,-1-1 0 0 0,1 1 0 0 0,-1 0 0 0 0,0-1 0 0 0,0 1 0 0 0,0-1 0 0 0,0 1 0 0 0,-1-1 0 0 0,0 0 0 0 0,1 1 0 0 0,-1-1 0 0 0,0 0 0 0 0,-1 0 0 0 0,1 0 0 0 0,0 0 0 0 0,-1-1 0 0 0,0 1 0 0 0,0-1 0 0 0,-3 3 1 0 0,4-4 8 0 0,0 1 0 0 0,1-1 0 0 0,-1 0 0 0 0,0 0 0 0 0,0-1 0 0 0,0 1 0 0 0,0 0 1 0 0,0-1-1 0 0,0 1 0 0 0,0-1 0 0 0,0 1 0 0 0,0-1 0 0 0,0 0 0 0 0,0 0 1 0 0,0 0-1 0 0,0 0 0 0 0,0 0 0 0 0,0-1 0 0 0,0 1 0 0 0,0-1 0 0 0,0 1 1 0 0,0-1-1 0 0,0 0 0 0 0,1 1 0 0 0,-1-1 0 0 0,0 0 0 0 0,0 0 0 0 0,0-1 1 0 0,1 1-1 0 0,-1 0 0 0 0,1 0 0 0 0,-1-1 0 0 0,1 1 0 0 0,-1-1 0 0 0,1 1 0 0 0,-2-3 1 0 0,2 2-21 0 0,1 1 3 0 0,-1 0-1 0 0,0-1 1 0 0,0 1 0 0 0,0-1-1 0 0,1 1 1 0 0,-1-1 0 0 0,1 1-1 0 0,-1-1 1 0 0,1 1 0 0 0,0-1 0 0 0,-1-2-1 0 0,1 2-90 0 0,3-4-146 0 0,8-20 134 0 0,-8 19 1 0 0,6 5-214 0 0,27-6 207 0 0,-27 6 0 0 0,-4 2 70 0 0,0 0-1 0 0,0 1 0 0 0,0-1 1 0 0,7 3-1 0 0,-2-1 0 0 0,4 2-67 0 0,10 8 4 0 0,-14-5 18 0 0,4 9 64 0 0,-13-15 9 0 0,0 0-1 0 0,-1 0 0 0 0,1 0 1 0 0,-1 0-1 0 0,1 0 0 0 0,-1 0 1 0 0,1 0-1 0 0,-1 0 0 0 0,1 0 1 0 0,-1 0-1 0 0,0 0 0 0 0,0 0 1 0 0,0 0-1 0 0,0 0 0 0 0,1 0 1 0 0,-1 0-1 0 0,0 0 0 0 0,-1 0 1 0 0,1 0-1 0 0,0 0 0 0 0,0 0 1 0 0,-1 2-1 0 0,0-1-25 0 0,0-1 1 0 0,0 1-1 0 0,0-1 1 0 0,0 1-1 0 0,0-1 0 0 0,0 1 1 0 0,-1-1-1 0 0,1 0 1 0 0,0 1-1 0 0,-1-1 0 0 0,1 0 1 0 0,-3 1-1 0 0,1 0-54 0 0,-1 0 0 0 0,0 0-1 0 0,0 0 1 0 0,0-1 0 0 0,0 1 0 0 0,0-1-1 0 0,-1 0 1 0 0,1 0 0 0 0,0-1 0 0 0,-5 1-1 0 0,-10-4-2120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6.5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69 1007 0 0,'-3'-3'631'0'0,"9"-3"-26"0"0,18-18 31 0 0,-18 18 16 0 0,3 2 52 0 0,27-10 28 0 0,-27 10 4 0 0,1 3-44 0 0,31-4-185 0 0,-31 3-82 0 0,0 3-10 0 0,3 0-286 0 0,36 5 218 0 0,-10 0-347 0 0,-29-4-72 0 0,0-1-36 0 0,32 3-11 0 0,-32-3-74 0 0,1 0-1907 0 0,40 3-39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8:04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84 775 0 0,'-4'5'613'0'0,"-1"-1"0"0"0,0 0-1 0 0,0-1 1 0 0,-10 7-1 0 0,13-9-345 0 0,0 0-1 0 0,0 0 1 0 0,0 0-1 0 0,-1 0 1 0 0,1-1-1 0 0,0 1 1 0 0,0 0-1 0 0,-1-1 1 0 0,1 0-1 0 0,0 0 1 0 0,-1 1-1 0 0,1-1 1 0 0,0-1-1 0 0,-1 1 1 0 0,-3-1-1 0 0,4 0-115 0 0,1 1-1 0 0,0-1 0 0 0,0 0 1 0 0,0 0-1 0 0,0 0 1 0 0,0 0-1 0 0,0 0 1 0 0,0 0-1 0 0,0 0 1 0 0,1 0-1 0 0,-1-1 1 0 0,0 1-1 0 0,1 0 1 0 0,-1 0-1 0 0,1-1 1 0 0,-1 1-1 0 0,1 0 1 0 0,-1-1-1 0 0,1-1 1 0 0,-1 1-96 0 0,1-1 641 0 0,1-4-514 0 0,3-21-20 0 0,-2 21-18 0 0,4 0-74 0 0,20-23-49 0 0,-19 23 559 0 0,1 7 8 0 0,25 2 27 0 0,-31-1-582 0 0,0-1 0 0 0,0 1 0 0 0,1 0 0 0 0,-2 0 0 0 0,1 0 0 0 0,0 0 0 0 0,0 0 0 0 0,0 1 0 0 0,0-1 0 0 0,-1 0 0 0 0,1 1 0 0 0,-1 0 0 0 0,1-1 0 0 0,-1 1 0 0 0,0 0 0 0 0,1 0 0 0 0,-1-1 0 0 0,0 1 0 0 0,0 0 0 0 0,0 0 1 0 0,-1 0-1 0 0,2 4 0 0 0,-1-2-153 0 0,0-1-1 0 0,0 1 1 0 0,-1 0 0 0 0,1-1 0 0 0,-1 1 0 0 0,0 0 0 0 0,0 0 0 0 0,0-1 0 0 0,-1 1 0 0 0,1 0 0 0 0,-1 0 0 0 0,0-1-1 0 0,0 1 1 0 0,0-1 0 0 0,-3 6 0 0 0,3-7 155 0 0,0 0 0 0 0,0 0 1 0 0,0 0-1 0 0,0-1 0 0 0,0 1 0 0 0,-1 0 0 0 0,1 0 0 0 0,0 0 0 0 0,-1-1 1 0 0,0 1-1 0 0,1-1 0 0 0,-1 1 0 0 0,0-1 0 0 0,0 0 0 0 0,1 0 1 0 0,-1 0-1 0 0,0 0 0 0 0,0 0 0 0 0,-1 0 0 0 0,1 0 0 0 0,0-1 0 0 0,0 1 1 0 0,0-1-1 0 0,0 1 0 0 0,-1-1 0 0 0,1 0 0 0 0,-2 0 0 0 0,-4-1 128 0 0,5 1-122 0 0,1 0-1 0 0,0 0 1 0 0,-1 0-1 0 0,1 0 1 0 0,0-1-1 0 0,0 0 1 0 0,-1 1-1 0 0,1-1 1 0 0,0 0-1 0 0,0 0 1 0 0,-3-1-1 0 0,3 0-19 0 0,0-1 0 0 0,-1 1-1 0 0,1-1 1 0 0,0 1 0 0 0,1-1-1 0 0,-1 1 1 0 0,0-1 0 0 0,1 0 0 0 0,-1 0-1 0 0,1 0 1 0 0,0 0 0 0 0,0 0-1 0 0,-1-5 1 0 0,2-2 22 0 0,3-15-46 0 0,-3 18-61 0 0,8 0-147 0 0,21-20 133 0 0,-21 21 4 0 0,-6 6-81 0 0,0 0 145 0 0,0 0-1 0 0,-1 0 0 0 0,1 0 0 0 0,0 0 0 0 0,0 1 1 0 0,0-1-1 0 0,0 1 0 0 0,2 1 0 0 0,-2-1 0 0 0,0-1 1 0 0,0 1-1 0 0,0 0 0 0 0,-1-1 0 0 0,1 0 0 0 0,0 1 1 0 0,0-1-1 0 0,0 0 0 0 0,3 0 0 0 0,-1 3-61 0 0,-2-1 63 0 0,1-1 1 0 0,-1 1-1 0 0,0 0 0 0 0,0 0 0 0 0,1 1 0 0 0,-1-1 1 0 0,-1 0-1 0 0,1 1 0 0 0,0-1 0 0 0,-1 1 0 0 0,1-1 1 0 0,-1 1-1 0 0,0 0 0 0 0,2 5 0 0 0,-2-4 10 0 0,0-1 0 0 0,-1 1 0 0 0,0 0-1 0 0,0-1 1 0 0,0 1 0 0 0,0 0 0 0 0,0-1-1 0 0,-1 1 1 0 0,1 0 0 0 0,-1-1 0 0 0,0 1-1 0 0,-2 4 1 0 0,2-6 21 0 0,0 1 0 0 0,-1-1-1 0 0,1 0 1 0 0,-1 0 0 0 0,1 0-1 0 0,-1 0 1 0 0,1 0 0 0 0,-1-1-1 0 0,0 1 1 0 0,0 0 0 0 0,0-1 0 0 0,0 1-1 0 0,0-1 1 0 0,0 0 0 0 0,-1 0-1 0 0,1 0 1 0 0,0 0 0 0 0,-1 0 0 0 0,-2 1-1 0 0,2-2 4 0 0,1 0-1 0 0,-1 1 1 0 0,1-1-1 0 0,0 0 1 0 0,-1-1-1 0 0,1 1 1 0 0,-1 0-1 0 0,1-1 1 0 0,-1 1-1 0 0,1-1 1 0 0,0 0-1 0 0,-1 0 1 0 0,1 0-1 0 0,0 0 1 0 0,0 0-1 0 0,-1 0 1 0 0,1-1-1 0 0,0 1 1 0 0,0-1-1 0 0,1 1 1 0 0,-1-1-1 0 0,0 0 1 0 0,0 0-1 0 0,1 0 1 0 0,-1 0-1 0 0,-1-3 1 0 0,-2-6 28 0 0,0-7-58 0 0,4 13-86 0 0,7-2-624 0 0,27-27 155 0 0,-28 36 344 0 0,15 7-10 0 0,-18-8 118 0 0,-1 0 1 0 0,1 0-1 0 0,-1-1 1 0 0,1 1-1 0 0,-1 0 0 0 0,1 1 1 0 0,-1-1-1 0 0,0 0 1 0 0,0 0-1 0 0,0 0 1 0 0,0 1-1 0 0,0-1 1 0 0,0 1-1 0 0,0-1 1 0 0,0 1-1 0 0,0-1 1 0 0,-1 1-1 0 0,1-1 1 0 0,0 1-1 0 0,-1 0 1 0 0,0-1-1 0 0,1 1 1 0 0,-1 0-1 0 0,0-1 1 0 0,0 1-1 0 0,0 0 0 0 0,0-1 1 0 0,0 1-1 0 0,0 0 1 0 0,-1 2-1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09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36 1351 0 0,'-11'-3'1248'0'0,"-30"-6"8040"0"0,53 8-9021 0 0,36-7-38 0 0,-36 6 319 0 0,0 1-465 0 0,36-4-10 0 0,-36 4 3 0 0,-1 1 0 0 0,53 2 20 0 0,-8 2-264 0 0,-18-1-61 0 0,-28-3-54 0 0,-35-11-3542 0 0,16 7 2906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09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25 1807 0 0,'-7'-4'78'0'0,"3"0"159"0"0,3 3 139 0 0,-10-14 4655 0 0,11 15-5008 0 0,0 0 0 0 0,0 0 0 0 0,0 0 1 0 0,-1 0-1 0 0,1 0 0 0 0,0 0 0 0 0,0 0 1 0 0,0 0-1 0 0,-1 0 0 0 0,1 0 0 0 0,0 0 1 0 0,0 0-1 0 0,0 0 0 0 0,0 0 0 0 0,-1 0 1 0 0,1 0-1 0 0,0 0 0 0 0,0 0 0 0 0,0 0 1 0 0,-1 0-1 0 0,1 0 0 0 0,0 0 0 0 0,0 1 1 0 0,0-1-1 0 0,0 0 0 0 0,-1 0 0 0 0,1 0 1 0 0,0 0-1 0 0,0 0 0 0 0,0 0 0 0 0,0 1 1 0 0,0-1-1 0 0,0 0 0 0 0,0 0 0 0 0,-1 0 1 0 0,1 1-1 0 0,0-1 0 0 0,0 0 0 0 0,0 0 1 0 0,0 0-1 0 0,0 0 0 0 0,0 1 0 0 0,0-1 1 0 0,0 0-1 0 0,0 0 0 0 0,0 0 0 0 0,0 1 1 0 0,0-1-1 0 0,0 0 0 0 0,0 0 1 0 0,0 0-1 0 0,0 1 0 0 0,0-1 0 0 0,0 0 1 0 0,1 0-1 0 0,-1 1 0 0 0,21 209 1968 0 0,-12-96-1413 0 0,-7-97-746 0 0,-1 0 0 0 0,-1 0-1 0 0,-2 25 1 0 0,-1-32-263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1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292 474 775 0 0,'-4'-1'3747'0'0,"2"-2"-3476"0"0,0 0 0 0 0,0 1-1 0 0,0-1 1 0 0,-1 1 0 0 0,1-1 0 0 0,-1 1-1 0 0,1 0 1 0 0,-1 0 0 0 0,0 0 0 0 0,0 0-1 0 0,0 1 1 0 0,-5-3 0 0 0,2 2 69 0 0,0 0 0 0 0,0 1 0 0 0,0-1 0 0 0,0 1 0 0 0,0 1 0 0 0,-11-1 0 0 0,5 1-134 0 0,0 1 0 0 0,0 0-1 0 0,0 1 1 0 0,0 0 0 0 0,0 1 0 0 0,0 0-1 0 0,1 1 1 0 0,-1 0 0 0 0,-19 11 0 0 0,27-13-215 0 0,0 1 0 0 0,0-1 1 0 0,0 1-1 0 0,0 0 1 0 0,1 0-1 0 0,-1 1 1 0 0,1-1-1 0 0,0 0 0 0 0,0 1 1 0 0,0 0-1 0 0,0 0 1 0 0,1 0-1 0 0,0 0 0 0 0,0 0 1 0 0,0 1-1 0 0,0-1 1 0 0,0 0-1 0 0,1 1 1 0 0,0 0-1 0 0,0-1 0 0 0,0 1 1 0 0,1 0-1 0 0,-1-1 1 0 0,1 1-1 0 0,0 0 0 0 0,1 0 1 0 0,1 8-1 0 0,0-6-35 0 0,0 0 0 0 0,0-1 0 0 0,1 1 0 0 0,0-1 0 0 0,1 1-1 0 0,0-1 1 0 0,0 0 0 0 0,7 9 0 0 0,-8-12-23 0 0,3 0 1 0 0,16 10 42 0 0,-16-10-30 0 0,4-9 12 0 0,31-19 95 0 0,-31 19 64 0 0,-3-6 10 0 0,23-33-6 0 0,-23 33 78 0 0,-1-1 330 0 0,1-4-309 0 0,2-2 359 0 0,6-23 0 0 0,-10 30-370 0 0,-1 2-171 0 0,0-1-1 0 0,3-17 0 0 0,-3 15-205 0 0,8-38-813 0 0,0-11 253 0 0,-4 12 706 0 0,0-18 22 0 0,-3 3 0 0 0,-4 9 0 0 0,-2 12 19 0 0,1 36 1426 0 0,0 9-1259 0 0,9 101 533 0 0,-2-43-586 0 0,4 96-120 0 0,12 97-168 0 0,-22-240 152 0 0,0-6-7 0 0,0 0 0 0 0,0 0 0 0 0,1 0 0 0 0,-1-1-1 0 0,4 9 1 0 0,-2-10 11 0 0,0 1-177 0 0,13-22-5297 0 0,-12 11 5062 0 0,0 0 0 0 0,0 0 0 0 0,0 0 1 0 0,9-8-1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1.7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8 104 1151 0 0,'0'17'555'0'0,"2"-14"-52"0"0,7 8 17 0 0,-7-8 64 0 0,3 1 242 0 0,16 13 109 0 0,-15-12 934 0 0,1-3-1159 0 0,21 10-92 0 0,-21-10 1638 0 0,4-8-1946 0 0,29-20-80 0 0,-29 19 314 0 0,-7-3-470 0 0,-4 10-74 0 0,4-12 3 0 0,1 1 1 0 0,2-18-1 0 0,-6 22-5 0 0,0 0 0 0 0,-1 0 0 0 0,0 0 0 0 0,-1-11 0 0 0,1 18-1 0 0,0-1 1 0 0,0 1-1 0 0,0-1 0 0 0,0 0 1 0 0,0 1-1 0 0,0-1 1 0 0,0 1-1 0 0,0-1 1 0 0,0 1-1 0 0,-1-1 1 0 0,1 1-1 0 0,0-1 1 0 0,0 1-1 0 0,0-1 1 0 0,-1 1-1 0 0,1-1 0 0 0,0 1 1 0 0,-1-1-1 0 0,1 1 1 0 0,-1-1-1 0 0,-1-1-18 0 0,-1-1 1 0 0,0 1-1 0 0,0 0 0 0 0,1 1 0 0 0,-1-1 0 0 0,0 0 0 0 0,-1 1 0 0 0,1 0 0 0 0,0-1 0 0 0,0 1 1 0 0,-1 1-1 0 0,1-1 0 0 0,0 0 0 0 0,-1 1 0 0 0,1 0 0 0 0,0-1 0 0 0,-5 2 0 0 0,2-1-23 0 0,0 1-1 0 0,0-1 0 0 0,0 1 1 0 0,0 1-1 0 0,0-1 0 0 0,1 1 1 0 0,-1 0-1 0 0,1 0 0 0 0,-1 1 1 0 0,1 0-1 0 0,0 0 1 0 0,-8 6-1 0 0,10-7 47 0 0,0 1 0 0 0,0 0 0 0 0,0 0 1 0 0,1 1-1 0 0,0-1 0 0 0,-1 0 0 0 0,1 1 0 0 0,0 0 0 0 0,1-1 0 0 0,-1 1 1 0 0,1 0-1 0 0,0 0 0 0 0,-1 0 0 0 0,2 0 0 0 0,-1 0 0 0 0,0 0 1 0 0,1 0-1 0 0,0 0 0 0 0,0 7 0 0 0,1-2 41 0 0,0 1 0 0 0,1-1 0 0 0,0 0 0 0 0,0 0 0 0 0,1 0 0 0 0,0 0 0 0 0,8 15 0 0 0,-4-10 33 0 0,2 0 0 0 0,-1-1 1 0 0,19 20-1 0 0,-26-32-66 0 0,0 1 0 0 0,0-1 0 0 0,1 1 0 0 0,-1-1 0 0 0,1 0-1 0 0,-1 0 1 0 0,1 1 0 0 0,0-1 0 0 0,0 0 0 0 0,3 1 0 0 0,0 1 12 0 0,0 0 55 0 0,3-1 3 0 0,25 6 0 0 0,-24-5 80 0 0,1-4-80 0 0,31-3 0 0 0,-40 4-78 0 0,1 0-1 0 0,0 0 1 0 0,-1-1-1 0 0,1 1 1 0 0,0 0-1 0 0,-1-1 1 0 0,1 1-1 0 0,0-1 0 0 0,-1 0 1 0 0,3-1-1 0 0,38-19-241 0 0,-31 16-64 0 0,-5-5-2114 0 0,25-36 1444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2.3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362 146 1727 0 0,'8'11'5920'0'0,"-7"-22"-4928"0"0,1-1-654 0 0,0 5 133 0 0,-1 0 1 0 0,-1-1 0 0 0,1-10-1 0 0,-3 12 795 0 0,-3-5-406 0 0,0 1 1 0 0,-12-17-1 0 0,14 23-861 0 0,-1 1 1 0 0,1-1-1 0 0,-1 1 1 0 0,0 0-1 0 0,0 0 1 0 0,0 1-1 0 0,0-1 0 0 0,-1 1 1 0 0,1 0-1 0 0,-1 0 1 0 0,0 0-1 0 0,1 1 1 0 0,-1-1-1 0 0,0 1 0 0 0,0 0 1 0 0,0 1-1 0 0,0-1 1 0 0,0 1-1 0 0,0 0 1 0 0,0 0-1 0 0,-7 2 0 0 0,7-2 14 0 0,0 1 1 0 0,0 0-1 0 0,-1 0 0 0 0,2 1 0 0 0,-1 0 0 0 0,0 0 0 0 0,0 0 0 0 0,0 0 0 0 0,1 1 0 0 0,-1 0 0 0 0,1 0 1 0 0,0 0-1 0 0,0 0 0 0 0,0 1 0 0 0,0-1 0 0 0,1 1 0 0 0,-1 0 0 0 0,1 0 0 0 0,-5 9 0 0 0,3-3-16 0 0,1 1-1 0 0,1-1 1 0 0,0 1-1 0 0,0 0 0 0 0,1 0 1 0 0,0 0-1 0 0,1 0 1 0 0,0 0-1 0 0,1 0 1 0 0,0 0-1 0 0,1 1 1 0 0,0-1-1 0 0,1 0 0 0 0,0 0 1 0 0,1-1-1 0 0,0 1 1 0 0,6 12-1 0 0,0-5 4 0 0,3-1 11 0 0,-9-15 10 0 0,7-5 1 0 0,32-13-1 0 0,-41 16-19 0 0,-1 0-1 0 0,1-1 1 0 0,0 1 0 0 0,0 0-1 0 0,-1 0 1 0 0,1-1-1 0 0,0 1 1 0 0,0-1 0 0 0,-1 1-1 0 0,1 0 1 0 0,0-1 0 0 0,-1 1-1 0 0,1-1 1 0 0,-1 0 0 0 0,1 1-1 0 0,-1-1 1 0 0,1 1-1 0 0,-1-1 1 0 0,1 0 0 0 0,-1 0-1 0 0,0 1 1 0 0,1-1 0 0 0,-1 0-1 0 0,0 1 1 0 0,1-2 0 0 0,17-39-2 0 0,-13 31-54 0 0,1-1-10 0 0,17-29-6 0 0,-17 29-29 0 0,5 10-322 0 0,29-4 339 0 0,-39 5 80 0 0,-1 0-1 0 0,1 0 0 0 0,-1 0 0 0 0,1-1 0 0 0,-1 1 1 0 0,1 0-1 0 0,-1 0 0 0 0,1 0 0 0 0,-1 0 1 0 0,1 0-1 0 0,-1 0 0 0 0,1 0 0 0 0,-1 0 1 0 0,1 0-1 0 0,-1 0 0 0 0,1 0 0 0 0,-1 1 1 0 0,1-1-1 0 0,-1 0 0 0 0,1 0 0 0 0,-1 0 1 0 0,1 1-1 0 0,-1-1 0 0 0,0 0 0 0 0,1 0 1 0 0,-1 1-1 0 0,1-1 0 0 0,0 1 0 0 0,8 10-17 0 0,0 0-1 0 0,0 0 1 0 0,-1 1-1 0 0,-1 0 1 0 0,0 0-1 0 0,0 1 1 0 0,-1 0-1 0 0,-1 0 1 0 0,0 0-1 0 0,-1 1 1 0 0,-1 0 0 0 0,0-1-1 0 0,0 1 1 0 0,-1 1-1 0 0,-1-1 1 0 0,-1 18-1 0 0,-1-16 44 0 0,0 1-1 0 0,-1 0 1 0 0,0 0 0 0 0,-2-1 0 0 0,0 1-1 0 0,-1-1 1 0 0,0 0 0 0 0,-1-1-1 0 0,-1 1 1 0 0,-1-1 0 0 0,0 0-1 0 0,-1-1 1 0 0,-19 24 0 0 0,17-25 111 0 0,-2 0 0 0 0,0 0 1 0 0,0-1-1 0 0,-1-1 0 0 0,-1 0 1 0 0,0-1-1 0 0,0-1 0 0 0,-25 12 1 0 0,31-18-77 0 0,1 0 0 0 0,0 0 1 0 0,-1-1-1 0 0,1 0 0 0 0,-1 0 0 0 0,0-1 1 0 0,1 0-1 0 0,-1 0 0 0 0,0-1 0 0 0,0-1 1 0 0,1 1-1 0 0,-1-1 0 0 0,0-1 1 0 0,0 0-1 0 0,1 0 0 0 0,0 0 0 0 0,-1-1 1 0 0,1 0-1 0 0,-11-7 0 0 0,16 8-129 0 0,0 0-1 0 0,0-1 1 0 0,0 1-1 0 0,0-1 1 0 0,0 0-1 0 0,0 0 1 0 0,-3-6-1 0 0,4 5-276 0 0,5-7-1904 0 0,12-43 1232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2:12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88 599 0 0,'0'0'1856'0'0,"-3"-2"-984"0"0,-1 0-549 0 0,3 2-198 0 0,-1-1 0 0 0,1 1 0 0 0,0-1 0 0 0,0 1 0 0 0,0-1 0 0 0,0 0 0 0 0,0 0 0 0 0,0 0 0 0 0,0 1 0 0 0,0-1-1 0 0,0 0 1 0 0,0 0 0 0 0,-1-3 0 0 0,-17-18 1946 0 0,15 18-1738 0 0,3 2-146 0 0,0 0 0 0 0,-1 0 1 0 0,0 0-1 0 0,1 0 0 0 0,-1 1 0 0 0,0-1 0 0 0,0 1 0 0 0,-2-2 0 0 0,-2-2 361 0 0,0 1 0 0 0,0 1 0 0 0,-11-6 0 0 0,15 8-422 0 0,-1 0 0 0 0,1 0 0 0 0,-1 0 0 0 0,0 0 0 0 0,1 1 0 0 0,-1-1 0 0 0,0 1 0 0 0,0 0-1 0 0,0 0 1 0 0,1 0 0 0 0,-1 0 0 0 0,0 0 0 0 0,0 0 0 0 0,1 1 0 0 0,-5 0 0 0 0,3 2-37 0 0,-1-1 0 0 0,1 1 0 0 0,-1-1 0 0 0,1 1 0 0 0,0 0 0 0 0,0 1-1 0 0,0-1 1 0 0,1 1 0 0 0,-1 0 0 0 0,1 0 0 0 0,0 0 0 0 0,0 0 0 0 0,0 0 0 0 0,0 1 0 0 0,1-1 0 0 0,0 1 0 0 0,0 0 0 0 0,0 0 0 0 0,-1 5 0 0 0,0 4 42 0 0,0-1 1 0 0,0 1 0 0 0,1 0 0 0 0,1 0-1 0 0,1 27 1 0 0,1-30-90 0 0,0-1-1 0 0,0 1 1 0 0,1-1-1 0 0,1 1 1 0 0,-1-1-1 0 0,2 0 1 0 0,-1 0-1 0 0,1 0 1 0 0,1-1-1 0 0,0 1 1 0 0,0-1-1 0 0,1 0 1 0 0,0 0-1 0 0,1-1 1 0 0,0 0-1 0 0,11 11 1 0 0,3-3 28 0 0,-8-10 2 0 0,23 6 0 0 0,-34-11-65 0 0,0-1 0 0 0,-1 1-1 0 0,1-1 1 0 0,0 1 0 0 0,0-1-1 0 0,-1 0 1 0 0,1 1 0 0 0,2-1-1 0 0,34 1-7 0 0,-36-1-6 0 0,0 0 1 0 0,0 0-1 0 0,1 0 0 0 0,-1 0 1 0 0,0-1-1 0 0,0 1 0 0 0,3-2 1 0 0,41-9-22 0 0,-35 8-47 0 0,0-5-72 0 0,33-24-213 0 0,-34 24-69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3852 4403 11432 0 0,'0'0'521'0'0,"-1"0"-10"0"0,0 2-369 0 0,-1 0 0 0 0,0-1 0 0 0,1 1 1 0 0,-1-1-1 0 0,0 0 0 0 0,0 1 1 0 0,0-1-1 0 0,0 0 0 0 0,0 0 0 0 0,0 0 1 0 0,0-1-1 0 0,0 1 0 0 0,0 0 1 0 0,0-1-1 0 0,0 1 0 0 0,-1-1 1 0 0,1 0-1 0 0,0 0 0 0 0,-1 0-142 0 0,-17 3 1043 0 0,-15 10 930 0 0,-5 0-451 0 0,25-8-1223 0 0,1 0 0 0 0,-8 1-299 0 0,-86 21 42 0 0,53-12 244 0 0,22-6-35 0 0,-18 5 244 0 0,0-3-1 0 0,-30 2-494 0 0,12-5 178 0 0,-74 6-356 0 0,99-13 204 0 0,0-2 0 0 0,1-3-1 0 0,-1-1 1 0 0,1-2-1 0 0,-8-3-25 0 0,11 3-74 0 0,-1 2-1 0 0,0 2 0 0 0,-39 2 75 0 0,6 2 0 0 0,10 0 0 0 0,-12-3 0 0 0,26 1 78 0 0</inkml:trace>
  <inkml:trace contextRef="#ctx0" brushRef="#br0" timeOffset="1">1598 4426 21681 0 0,'-9'-3'-23'0'0,"-45"-20"23"0"0,5 3-459 0 0,-10-2 459 0 0,-47-11 248 0 0,58 19-248 0 0,-3-3 0 0 0,12 3 0 0 0,22 8-9 0 0,1-2-1 0 0,-13-7 10 0 0,17 9-41 0 0,-24-14 16 0 0,5 3-27 0 0,-1 1 0 0 0,-17-5 52 0 0,22 9-172 0 0,-20-11 172 0 0,-20-9-79 0 0,22 11 107 0 0,-42-25-28 0 0,14 3 124 0 0,-43-35-124 0 0,100 66 0 0 0,2-1 0 0 0,-1 0 0 0 0,1-1 0 0 0,1-1 0 0 0,1 0 0 0 0,0-1 0 0 0,-3-6 0 0 0,-18-23 0 0 0,-8-13 0 0 0,19 25 0 0 0,-21-24 0 0 0,-12-16 0 0 0,39 50 0 0 0,1-2 0 0 0,1 0 0 0 0,-5-14 0 0 0,-57-164 0 0 0,65 162-17 0 0,2 0-1 0 0,2-1 1 0 0,1 0-1 0 0,1-14 18 0 0,2 21-2 0 0,-5-162 176 0 0,4 67-124 0 0,4 65-50 0 0,5-42 0 0 0,-2 58 0 0 0,6-44 2 0 0,-4 51 50 0 0,5-19 18 0 0,2 0-1 0 0,14-38-69 0 0,-8 29 7 0 0,-1 14-7 0 0,21-49 0 0 0,5 7 0 0 0,22-60 528 0 0,-43 99-724 0 0,3 1 0 0 0,22-35 196 0 0,10-6 272 0 0,6 1-272 0 0,-28 49-77 0 0,3 1 0 0 0,2 2-1 0 0,25-21 78 0 0,-32 31 0 0 0,15-24 0 0 0</inkml:trace>
  <inkml:trace contextRef="#ctx0" brushRef="#br0" timeOffset="-4137.48">1465 308 21342 0 0,'7'-4'-7'0'0,"65"-31"-74"0"0,1 3 1 0 0,4 3 80 0 0,-3 0-124 0 0,12-6 49 0 0,69-15 75 0 0,-16 14-117 0 0,114-11 117 0 0,-191 41 11 0 0,0 3-1 0 0,0 2 1 0 0,1 3 0 0 0,-1 3-1 0 0,41 9-10 0 0,-32-3-51 0 0,8 2-26 0 0,10-3 77 0 0,-14-2 65 0 0,-1 3 1 0 0,0 3-1 0 0,-1 4 0 0 0,-1 3 0 0 0,6 5-65 0 0,-61-20-6 0 0,71 25 82 0 0,-1 4 0 0 0,30 19-76 0 0,-34-6 304 0 0,-1 3 0 0 0,26 26-304 0 0,108 95-61 0 0,-162-122 188 0 0,-2 3-1 0 0,36 48-126 0 0,-18-12 16 0 0,3 13-16 0 0,118 186 195 0 0,-169-256-162 0 0,-2 1 1 0 0,-1 0-1 0 0,-1 2 0 0 0,-1 3-33 0 0,14 37 84 0 0,5 12 288 0 0,5 30-372 0 0,-30-84 0 0 0,0 2 0 0 0,4 29 0 0 0,9 35 0 0 0</inkml:trace>
  <inkml:trace contextRef="#ctx0" brushRef="#br0" timeOffset="-4136.48">4886 3516 22312 0 0,'-23'55'7'0'0,"-17"31"-7"0"0,6-19 0 0 0,-7 5 0 0 0,-4-4-32 0 0,-3-1 0 0 0,-28 28 32 0 0,36-42 22 0 0,24-30-1 0 0,-1-1 0 0 0,-7 6-21 0 0,-19 15 0 0 0,-1-2 0 0 0,-2-2 0 0 0,-1-3 0 0 0,-2-1 0 0 0,-2-2 0 0 0,0-3 0 0 0,-8 1 0 0 0,-30 13 479 0 0,-47 32-479 0 0,112-62-88 0 0,0-1 1 0 0,-1-2-1 0 0,0 0 1 0 0,-1-2-1 0 0,-5 1 88 0 0,-39 7-8099 0 0,58-15 1950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2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1768 6912 0 0,'0'0'528'0'0,"0"3"-287"0"0,-1 6 1238 0 0,-3 1 523 0 0,-3-2-265 0 0,-6 2 362 0 0,2-2-793 0 0,10-7-987 0 0,-17 2 1152 0 0,16-4-1385 0 0,1 1-1 0 0,-1-1 1 0 0,1 1 0 0 0,0-1-1 0 0,-1 1 1 0 0,1-1 0 0 0,-1 0-1 0 0,1 0 1 0 0,0 0 0 0 0,0 0-1 0 0,-1 0 1 0 0,1 0 0 0 0,0 0-1 0 0,0 0 1 0 0,0 0 0 0 0,0-1-1 0 0,0 1 1 0 0,1 0 0 0 0,-1-1 0 0 0,0 1-1 0 0,0 0 1 0 0,1-1 0 0 0,-1 1-1 0 0</inkml:trace>
  <inkml:trace contextRef="#ctx0" brushRef="#br0" timeOffset="1">78 1795 20150 0 0,'0'-1'0'0'0,"-3"-7"409"0"0,0 0-1 0 0,1 2-136 0 0</inkml:trace>
  <inkml:trace contextRef="#ctx0" brushRef="#br0" timeOffset="-1">69 1769 21375 0 0,'-4'-17'0'0'0,"-4"-17"1626"0"0,-7-14-1626 0 0,8 28 326 0 0,1-1 0 0 0,1 0 0 0 0,0 0 0 0 0,2-1 0 0 0,-1-18-326 0 0,-5-62 632 0 0,6-41 144 0 0,5 86-395 0 0,2 0 0 0 0,10-53-381 0 0,-8 76 71 0 0,2 0 1 0 0,1 0-1 0 0,11-26-71 0 0,-11 35 3 0 0,-5 14 17 0 0,-1 1 1 0 0,2 0-1 0 0,0-1-20 0 0,13-24 46 0 0,-9 16 3 0 0,1 1 0 0 0,2-1-49 0 0,-1 0-2 0 0,9-11 15 0 0,13-11 106 0 0,14-26-119 0 0,10-12 62 0 0,-39 55-62 0 0,49-58 0 0 0,-54 68 0 0 0,0 1 0 0 0,1 0 0 0 0,1 0 0 0 0,8-4 0 0 0,23-21 0 0 0,-15 18 23 0 0,14-8 18 0 0,-39 24-41 0 0,0 0 0 0 0,0 0 0 0 0,-1 0 0 0 0,3-2 0 0 0,-4 2 0 0 0,1 0 0 0 0,0 0 0 0 0,0 1 0 0 0,0 0 0 0 0,1 0 0 0 0,1-1 0 0 0,97-44 0 0 0,-73 37 0 0 0,-19 7 0 0 0,-1 0 0 0 0,1-1 0 0 0,7-4 0 0 0,4-2 0 0 0,0 1 0 0 0,1 1 0 0 0,22-4 0 0 0,-29 8 0 0 0,-8 2 0 0 0,21-6 0 0 0,0 1 0 0 0,22-2 0 0 0,13-1-190 0 0,76-3 361 0 0,-110 12-162 0 0,2-1-8 0 0,0 2-1 0 0,0 1 1 0 0,9 2-1 0 0,-24-1-28 0 0,0-1 0 0 0,3 0 28 0 0,-6-1-6 0 0,-1 1 1 0 0,1 0-1 0 0,0 2 0 0 0,-1-1 6 0 0,2 2 38 0 0,-1 0 24 0 0,1 0 1 0 0,-1 0 0 0 0,0 2-1 0 0,0 0 1 0 0,6 3-63 0 0,-13-5 0 0 0,0 0-1 0 0,0-1 1 0 0,0 0-1 0 0,0 0 1 0 0,2-1 0 0 0,28 7 13 0 0,-32-7-4 0 0,0 1 1 0 0,-1-2 0 0 0,1 1-1 0 0,0-1 1 0 0,0 0 0 0 0,0 0-10 0 0,0 0-1 0 0,0 0 0 0 0,0 0 0 0 0,0 1 0 0 0,0 0 0 0 0,3 1 1 0 0,4 1 9 0 0,-8-2 0 0 0,0 1 0 0 0,-1-1 0 0 0,1 1 1 0 0,0 0-1 0 0,-1 0 0 0 0,5 3-9 0 0,21 12 30 0 0,-20-11-8 0 0,1 0 0 0 0,0 1 0 0 0,-1 0-1 0 0,0 0-21 0 0,3 4 6 0 0,1-1-1 0 0,9 5-5 0 0,9 6 0 0 0,14 22 0 0 0,-36-36 0 0 0,-1 1 0 0 0,0 0 0 0 0,-1 1 0 0 0,2 3 0 0 0,22 20 0 0 0,1-4 0 0 0,54 51 0 0 0,-79-70 0 0 0,0 1 0 0 0,-1 0 0 0 0,0 1 1 0 0,3 5-1 0 0,7 11-12 0 0,11 22-204 0 0,-20-31-518 0 0,-8-18 669 0 0,1 0 0 0 0,-1 0-1 0 0,0 0 1 0 0,0 0 0 0 0,0 0 0 0 0,0 1 0 0 0,0-1 0 0 0,0 0 0 0 0,0 0-1 0 0,0 0 1 0 0,0 0 0 0 0,0 0 0 0 0,0 0 0 0 0,0 1 0 0 0,0-1 0 0 0,0 0-1 0 0,0 0 1 0 0,0 0 0 0 0,0 0 0 0 0,0 0 0 0 0,0 1 0 0 0,0-1-1 0 0,0 0 1 0 0,0 0 0 0 0,0 0 0 0 0,0 0 0 0 0,0 0 0 0 0,0 0 0 0 0,0 1-1 0 0,0-1 1 0 0,0 0 0 0 0,0 0 0 0 0,0 0 0 0 0,0 0 0 0 0,0 0 0 0 0,0 0-1 0 0,-1 0 1 0 0,1 1 0 0 0,0-1 0 0 0,0 0 0 0 0,0 0 0 0 0,0 0 0 0 0,0 0 65 0 0,-8 0-4770 0 0,0-3-2481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3: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5264 0 0,'0'0'241'0'0,"0"0"54"0"0,0 0 78 0 0,0 0 38 0 0,0 0 5 0 0,0 0-15 0 0,0 0-60 0 0,0 0-21 0 0,0 0-6 0 0,0 0-33 0 0,0 0-128 0 0,0 0-51 0 0,17 4 135 0 0,-1-2 49 0 0,0 0 0 0 0,0-1 0 0 0,3-1-286 0 0,23 1 875 0 0,2 2-815 0 0,-1-1-1 0 0,1-3 0 0 0,0-2 1 0 0,19-4-60 0 0,-13 1 257 0 0,24 2-257 0 0,-49 2 28 0 0,126-1-49 0 0,-37 2 358 0 0,-53-1-165 0 0,181-4 912 0 0,-76 11-853 0 0,19 8-231 0 0,154 15 0 0 0,-143-19-2 0 0,-86-6 14 0 0,-96-3-39 0 0,100 6-807 0 0,2 5 834 0 0,-91-8-278 0 0,0-2-1 0 0,0 0 1 0 0,0-2-1 0 0,0 0 1 0 0,1-2 278 0 0,-19 1-581 0 0</inkml:trace>
  <inkml:trace contextRef="#ctx0" brushRef="#br0" timeOffset="1368.92">90 477 4144 0 0,'0'0'83'0'0,"1"0"1"0"0,-1 0-1 0 0,0-1 1 0 0,0 1-1 0 0,0 0 1 0 0,1 0-1 0 0,-1 0 1 0 0,0-1-1 0 0,0 1 1 0 0,1 0-1 0 0,-1 0 1 0 0,0 0-1 0 0,0 0 1 0 0,1 0-1 0 0,-1 0 1 0 0,0 0-1 0 0,0 0 1 0 0,1-1-1 0 0,-1 1 1 0 0,0 0-1 0 0,1 0 1 0 0,-1 0-1 0 0,0 0 1 0 0,0 0-1 0 0,1 1 1 0 0,-1-1-1 0 0,0 0 1 0 0,1 0-1 0 0,-1 0 1 0 0,0 0-1 0 0,0 0 1 0 0,1 0-1 0 0,-1 0 1 0 0,0 0-1 0 0,0 1 1 0 0,1-1-84 0 0,11 4 3554 0 0,-11-4-3410 0 0,7 2-61 0 0,1 0 0 0 0,-1-1 0 0 0,1-1 0 0 0,-1 1-1 0 0,1-1 1 0 0,-1-1 0 0 0,1 1 0 0 0,-1-1 0 0 0,4-2-83 0 0,35-1 327 0 0,150-4-595 0 0,-150 6 201 0 0,70-1 433 0 0,74 9-366 0 0,33 1-527 0 0,101 19 993 0 0,-304-24-405 0 0,179 9-59 0 0,-53-5-30 0 0,65 9 54 0 0,-17-8-14 0 0,-82-5-178 0 0,-112-2 166 0 0,408 11 530 0 0,-292-6-1809 0 0,73 14 1279 0 0,-183-18-19 0 0,5 0-371 0 0</inkml:trace>
  <inkml:trace contextRef="#ctx0" brushRef="#br0" timeOffset="2659.93">326 1020 1376 0 0,'0'0'65'0'0,"17"0"1094"0"0,21-1 3496 0 0,20-4-4923 0 0,-26 2 655 0 0,113-7 647 0 0,0 7-1 0 0,13 6-1033 0 0,22 9 1274 0 0,55 3-461 0 0,84 5-785 0 0,-48-1 280 0 0,112-13-443 0 0,-318-6 279 0 0,171 1 917 0 0,-80 4-1435 0 0,163 6 387 0 0,-281-9-1644 0 0,-25-1-2343 0 0</inkml:trace>
  <inkml:trace contextRef="#ctx0" brushRef="#br0" timeOffset="3965.67">535 1341 6448 0 0,'0'0'141'0'0,"17"-1"390"0"0,69 3 1734 0 0,-15 1-1998 0 0,22-3-267 0 0,55 1 1162 0 0,-22 3-763 0 0,31 3-290 0 0,-40-1 656 0 0,42 4-428 0 0,-34 2-289 0 0,47 6 32 0 0,88 5 1078 0 0,-212-20-1060 0 0,125 6-3 0 0,35 3 2 0 0,-19 9-448 0 0,-44-4 183 0 0,-27 0 829 0 0,32 1-2381 0 0,-141-17 1210 0 0</inkml:trace>
  <inkml:trace contextRef="#ctx0" brushRef="#br0" timeOffset="4985.92">1016 1755 6448 0 0,'0'0'297'0'0,"0"0"-9"0"0,0 0-129 0 0,0 0 155 0 0,0 0 92 0 0,0 0 11 0 0,0 0-38 0 0,0 0-186 0 0,0 0-86 0 0,0 0-13 0 0,0 0 52 0 0,17 2 2056 0 0,55-5-1594 0 0,0-4 0 0 0,7-3-608 0 0,-7 0-49 0 0,1 3 0 0 0,7 4 49 0 0,-68 3 0 0 0,160-3 0 0 0,59-5 0 0 0,-175 7 344 0 0,-1 2 0 0 0,7 3-344 0 0,-4-1-2207 0 0,-54-3-1834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6.83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169 3 1583 0 0,'0'0'238'0'0,"-11"-3"1702"0"0,5 4-1663 0 0,1 0 1 0 0,0 0-1 0 0,0 1 1 0 0,0 0-1 0 0,0 0 1 0 0,0 0-1 0 0,1 0 1 0 0,-1 1-1 0 0,1 0 1 0 0,-1 0-1 0 0,1 0 1 0 0,0 1-1 0 0,0-1 1 0 0,0 1-1 0 0,-3 4 1 0 0,0 1-42 0 0,-1 0 0 0 0,2 1 0 0 0,-1 0 1 0 0,2 0-1 0 0,-9 19 0 0 0,7-10-23 0 0,1 1-1 0 0,0 0 1 0 0,1-1-1 0 0,2 2 1 0 0,-3 27-1 0 0,6-36-162 0 0,-1 0 0 0 0,2 0 0 0 0,-1 0 0 0 0,2 0 0 0 0,-1-1-1 0 0,2 1 1 0 0,-1 0 0 0 0,2-1 0 0 0,0 0 0 0 0,7 16 0 0 0,3-3-181 0 0,-11-19 54 0 0,1-1-56 0 0,14 11-25 0 0,-14-11-2 0 0,6-2-2686 0 0,31 4 1950 0 0,-31-5-66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4:03.5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2575 1749 1376 0 0,'16'-5'5381'0'0,"-11"4"-5079"0"0,1 1 0 0 0,-1-1 0 0 0,1 1 0 0 0,-1 0 0 0 0,1 1 0 0 0,-1-1 0 0 0,1 1 0 0 0,1 1-302 0 0,26 1 1003 0 0,7-1-871 0 0,32 5-132 0 0,-33-2 132 0 0,34-1-132 0 0,7-4 7 0 0,19-1 21 0 0,0 4 1 0 0,13 6-29 0 0,21 3 329 0 0,66-6-329 0 0,-128-4 71 0 0,123 5-15 0 0,-159-4-43 0 0,0 1 1 0 0,0 2-1 0 0,0 2 1 0 0,16 6-14 0 0,10 2 10 0 0,162 36 198 0 0,-204-46-416 0 0,0 0 1 0 0,-1 1-1 0 0,3 2 208 0 0,-16-6-713 0 0</inkml:trace>
  <inkml:trace contextRef="#ctx0" brushRef="#br0" timeOffset="1123.23">2365 2086 6448 0 0,'0'0'297'0'0,"0"0"-9"0"0,21 8 207 0 0,-12-4-222 0 0,0-1 1 0 0,1 1-1 0 0,-1-2 0 0 0,1 1 1 0 0,0-2-1 0 0,2 1-273 0 0,61 4 1004 0 0,-67-6-727 0 0,92 2 740 0 0,-34-1-891 0 0,7 3-126 0 0,-38-3 41 0 0,0 0 0 0 0,13-4-41 0 0,20 1 99 0 0,68 0 1 0 0,103 2 259 0 0,-186 2-213 0 0,50 3 81 0 0,34 8-227 0 0,-27-1 49 0 0,-61-8-70 0 0,-1 2 0 0 0,0 1 1 0 0,39 13 20 0 0,36 11 45 0 0,-15-5-90 0 0,9 1-268 0 0,-51-13-624 0 0,-61-13 859 0 0,6 0-273 0 0,-1 1 0 0 0,0 0 0 0 0,0 1 0 0 0,0 0 0 0 0,0 0 0 0 0,0 0 0 0 0,-1 1 0 0 0,1 1 0 0 0,0 0 351 0 0,-8-5-2993 0 0</inkml:trace>
  <inkml:trace contextRef="#ctx0" brushRef="#br0" timeOffset="2156.48">2291 2429 1840 0 0,'0'0'343'0'0,"0"8"5664"0"0,2-3-5773 0 0,0-4-182 0 0,1 1 0 0 0,-1 0 0 0 0,1-1-1 0 0,0 1 1 0 0,-1-1 0 0 0,1 0 0 0 0,0 0 0 0 0,0 0 0 0 0,0 0 0 0 0,0-1 0 0 0,0 1 0 0 0,0-1 0 0 0,3 1-52 0 0,7-1 560 0 0,1 0 0 0 0,10-3-560 0 0,9 1 363 0 0,130-1-43 0 0,97 1-132 0 0,68 23 842 0 0,-269-18-903 0 0,109 10 50 0 0,26 12 479 0 0,81 26-656 0 0,-66-4-1080 0 0,-137-25 842 0 0,-9-3-1831 0 0,-59-17-1448 0 0</inkml:trace>
  <inkml:trace contextRef="#ctx0" brushRef="#br0" timeOffset="3022.16">2406 2791 1840 0 0,'12'4'176'0'0,"81"13"3716"0"0,1-5-1 0 0,39-1-3891 0 0,-104-9 169 0 0,370 35 855 0 0,-72 5-307 0 0,-276-37-640 0 0,-1-1-142 0 0,31 7 65 0 0,-72-9-124 0 0,0 0 0 0 0,0 0 0 0 0,-1 1 0 0 0,1 0 0 0 0,6 4 124 0 0,-11-3-397 0 0</inkml:trace>
  <inkml:trace contextRef="#ctx0" brushRef="#br0" timeOffset="4287.76">224 17 2760 0 0,'0'0'125'0'0,"18"-10"4263"0"0,-12 9-4151 0 0,0-1 0 0 0,0 1 0 0 0,0 0 1 0 0,0 0-1 0 0,0 1 0 0 0,1 0 0 0 0,-1 0 0 0 0,0 0 0 0 0,0 1 0 0 0,0 0 0 0 0,0 0 0 0 0,1 1-237 0 0,35 2 690 0 0,90 4 1110 0 0,-87-2-1651 0 0,-1 3 1 0 0,-1 1 0 0 0,32 12-150 0 0,49 12-296 0 0,198 23 652 0 0,-152-33-2267 0 0,-157-22 1465 0 0</inkml:trace>
  <inkml:trace contextRef="#ctx0" brushRef="#br0" timeOffset="5176.39">195 408 4608 0 0,'0'0'208'0'0,"17"6"111"0"0,-8-4 450 0 0,-1 0 1 0 0,0 0-1 0 0,1-1 1 0 0,-1 0-1 0 0,6-1-769 0 0,1 1 22 0 0,309 31 1526 0 0,77 29-1548 0 0,-240-29 666 0 0,75 26-666 0 0,-160-34 490 0 0,70 30-490 0 0,-136-49-316 0 0</inkml:trace>
  <inkml:trace contextRef="#ctx0" brushRef="#br0" timeOffset="6078.49">0 835 6768 0 0,'0'0'306'0'0,"0"0"-4"0"0,0 0-164 0 0,9 10 768 0 0,-4-7-764 0 0,-1 0 1 0 0,0-1 0 0 0,1 1-1 0 0,-1-1 1 0 0,1 0-1 0 0,0 0 1 0 0,0-1 0 0 0,0 0-1 0 0,1 1-142 0 0,49 4 798 0 0,-9 0-609 0 0,86 14-149 0 0,-35-5-26 0 0,-27-3-38 0 0,345 52-360 0 0,-134-17 384 0 0,-221-36 0 0 0,-44-8 0 0 0,60 11 0 0 0,72 23 0 0 0,-100-23-153 0 0,-15-4-416 0 0,20 9 569 0 0,-40-15-334 0 0</inkml:trace>
  <inkml:trace contextRef="#ctx0" brushRef="#br0" timeOffset="6994.95">43 1289 3224 0 0,'16'7'667'0'0,"4"-1"793"0"0,0-1-1 0 0,1-1 1 0 0,11 1-1460 0 0,220 25 685 0 0,-114-12-448 0 0,232 43-99 0 0,-298-47 83 0 0,91 16 372 0 0,43 10-276 0 0,-109-19-61 0 0,69 27-256 0 0,-109-28 368 0 0,17 11-368 0 0,37 14-181 0 0,-81-39-541 0 0,-22-6 404 0 0</inkml:trace>
  <inkml:trace contextRef="#ctx0" brushRef="#br0" timeOffset="7957.36">145 1927 6968 0 0,'0'0'316'0'0,"0"0"-3"0"0,22 1 1087 0 0,13 8-941 0 0,-3-1-335 0 0,29 3-124 0 0,192 26 1153 0 0,-128-18-624 0 0,36 8-327 0 0,-50-6-275 0 0,0 0 178 0 0,0 5-105 0 0,-22-2 229 0 0,16 4 278 0 0,18 11-507 0 0,-123-39-7 0 0,12 5-311 0 0,0-1 0 0 0,0-1 0 0 0,0 1 1 0 0,1-2-1 0 0,-1 0 0 0 0,1 0 0 0 0,6-1 318 0 0,-19-1-632 0 0</inkml:trace>
  <inkml:trace contextRef="#ctx0" brushRef="#br0" timeOffset="8723.34">516 2490 3680 0 0,'0'0'284'0'0,"0"0"7"0"0,0 0 722 0 0,0 0 335 0 0,0 0 69 0 0,0 0-133 0 0,0 0-613 0 0,0 0-266 0 0,0 0-56 0 0,13 11 149 0 0,-4-9-498 0 0,-1 0 1 0 0,0-1 0 0 0,0 0-1 0 0,1 0 1 0 0,-1-1 0 0 0,0 0-1 0 0,1 0 1 0 0,6-2-1 0 0,-4 1 11 0 0,20 1 161 0 0,1 2 1 0 0,26 4-173 0 0,25 1 183 0 0,179-1-130 0 0,-201-3 22 0 0,0 3-1 0 0,10 5-74 0 0,-28-2 182 0 0,22 8-182 0 0,17 0 0 0 0,-11 8-495 0 0,-66-24-1325 0 0,-2 0-1785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12:47.04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1291 4276 1840 0 0,'0'0'83'0'0,"0"0"163"0"0,0 0 646 0 0,0 0 278 0 0,-9 8 4029 0 0,1-2 2257 0 0,11-13-4958 0 0,14-18-3087 0 0,-13 20 1383 0 0,75-108 600 0 0,-62 88-1106 0 0,-2-1-1 0 0,0-1 0 0 0,6-19-287 0 0,28-87 721 0 0,-38 95-215 0 0,5-30-506 0 0,-14 55 61 0 0,6-32 58 0 0,-5 22 60 0 0,6-18-179 0 0,-5 21-1 0 0,0 0 0 0 0,0-12 1 0 0,1-11 13 0 0,33-191 308 0 0,-28 185-269 0 0,5-32-286 0 0,6-51 532 0 0,1-22-467 0 0,-7 16 50 0 0,-14 109 119 0 0,-2-1 0 0 0,0 1 0 0 0,-1-28 0 0 0,-3-57 48 0 0,3 96 42 0 0,-1-11 214 0 0,-2 0-1 0 0,-5-15-303 0 0,6 24-2 0 0,-8-28 106 0 0,-2 1 1 0 0,-2 0-1 0 0,-10-18-104 0 0,-23-59 419 0 0,49 123-417 0 0,-33-71 495 0 0,-14-18-497 0 0,44 84-1 0 0,-19-33 48 0 0,-1 2-1 0 0,-2 0 0 0 0,-14-14-46 0 0,-73-88 0 0 0,84 103 0 0 0,-14-20-143 0 0,-36-45 538 0 0,59 78-258 0 0,-2 2 1 0 0,0 0-1 0 0,-7-4-137 0 0,-24-16-29 0 0,-48-27 29 0 0,0 9 53 0 0,99 58-54 0 0,-31-20-58 0 0,-26-21 59 0 0,11-2 11 0 0,34 31 4 0 0,-1 0-1 0 0,0 1 0 0 0,0 0 0 0 0,-12-6-14 0 0,-30-20 124 0 0,18 12-31 0 0,27 19-57 0 0,1 0 0 0 0,-1 0 1 0 0,-4-1-37 0 0,11 6-764 0 0,-18-7 2201 0 0,14 7-4266 0 0,1 1-4541 0 0,7 1-45 0 0</inkml:trace>
  <inkml:trace contextRef="#ctx0" brushRef="#br0" timeOffset="2001.51">1205 264 1840 0 0,'0'0'431'0'0,"0"0"1135"0"0,0 0 495 0 0,0 0 98 0 0,0 0-170 0 0,0 0-777 0 0,0 0-341 0 0,0 0-67 0 0,0 0-85 0 0,0 0-290 0 0,0 7 426 0 0,-3 3-465 0 0,1 0 1 0 0,0 0-1 0 0,1 0 1 0 0,0 1-1 0 0,0-1 1 0 0,1 0-1 0 0,1 10-390 0 0,0 5 588 0 0,-1-13-351 0 0,1 1 0 0 0,0-1 0 0 0,1 0 0 0 0,0 1 0 0 0,1-1-1 0 0,0 0 1 0 0,1 2-237 0 0,15 57 667 0 0,-6-15-387 0 0,-11-42-230 0 0,1 1 1 0 0,1-1-1 0 0,1 1 0 0 0,2 5-50 0 0,11 26 67 0 0,-12-27-64 0 0,2-1-1 0 0,2 6-2 0 0,33 68 75 0 0,-27-58 188 0 0,-2 1 0 0 0,5 22-263 0 0,-2-6 241 0 0,23 56 40 0 0,55 168-28 0 0,-91-264-240 0 0,1 0-1 0 0,0-1 0 0 0,0 0 1 0 0,1 0-1 0 0,5 8-12 0 0,-5-9 2 0 0,5 13 3 0 0,-9-18 6 0 0,0 0 1 0 0,0 1-1 0 0,0-1 0 0 0,0-1 0 0 0,1 1 0 0 0,3 3-11 0 0,0 2 38 0 0,1 0 0 0 0,-1 1-1 0 0,0 0 1 0 0,-1 0-1 0 0,1 3-37 0 0,-1-4 42 0 0,0 1 0 0 0,0-1-1 0 0,1 0 1 0 0,0 0-1 0 0,0 0 1 0 0,4 3-42 0 0,42 46 74 0 0,38 39-74 0 0,-64-71 12 0 0,-3-1 24 0 0,1-2-1 0 0,1-1 0 0 0,4 1-35 0 0,-9-8 44 0 0,-14-10-24 0 0,0 0 0 0 0,0 0-1 0 0,1-1 1 0 0,-1 0 0 0 0,1-1 0 0 0,0 1-1 0 0,0-1 1 0 0,1 0-20 0 0,-4-2 0 0 0,-1 1 0 0 0,1 0 0 0 0,0 0 0 0 0,-1 0 0 0 0,1 0 0 0 0,1 2 0 0 0,16 9 0 0 0,28 13 148 0 0,-44-24-95 0 0,0 1 1 0 0,-1-1-1 0 0,1 1 0 0 0,-1 0 0 0 0,0 1 0 0 0,2 0-53 0 0,16 13-132 0 0,-20-16 126 0 0,18 10-110 0 0,0 1-1 0 0,12 11 117 0 0,-29-21 0 0 0,0 0 0 0 0,0 0 0 0 0,0 0 0 0 0,1-1 0 0 0,-1 0 0 0 0,1 1 0 0 0,14 7 0 0 0,-5-1 21 0 0,1 1 98 0 0,0 0 0 0 0,1-1 0 0 0,0-1 1 0 0,3 1-120 0 0,80 25 1470 0 0,-49-10-1463 0 0,-37-16-44 0 0,1-1 0 0 0,0 0 0 0 0,0-1 0 0 0,0 0-1 0 0,1-1 1 0 0,6 0 37 0 0,8 2 23 0 0,-16-4 15 0 0,1 0 1 0 0,-1 0 0 0 0,9-1-39 0 0,32 1 83 0 0,-24-1-89 0 0,23-1 6 0 0,97-8 0 0 0,-50-2 163 0 0,-1-5-1 0 0,59-18-162 0 0,-153 32 6 0 0,146-39-265 0 0,129-31 266 0 0,-190 48-6 0 0,94-36 9 0 0,-126 39 100 0 0,26-1 114 0 0,-56 11-339 0 0,-3 2-98 0 0,16-8 213 0 0,-14 4 594 0 0,0 1-1 0 0,0 2 0 0 0,5 0-593 0 0,-31 8-70 0 0,1 1 0 0 0,-1 0 0 0 0,1 0 1 0 0,-1 0-1 0 0,1 0 0 0 0,-1 0 0 0 0,1 0 0 0 0,0 0 0 0 0,-1 0 0 0 0,1 0 0 0 0,-1 0 0 0 0,1 0 0 0 0,-1 1 1 0 0,1-1-1 0 0,-1 0 0 0 0,1 0 0 0 0,-1 0 0 0 0,1 1 0 0 0,-1-1 70 0 0,15 3-2502 0 0,-14-3 2540 0 0,-1 0-195 0 0,0 0-439 0 0,0 0-185 0 0,0 0-34 0 0,0 0-101 0 0,0 0-395 0 0,0 0-175 0 0,0 0-31 0 0</inkml:trace>
  <inkml:trace contextRef="#ctx0" brushRef="#br1" timeOffset="42836.81">2178 3266 1376 0 0,'0'0'317'0'0,"0"0"797"0"0,0 0 350 0 0,0 0 67 0 0,0 0-111 0 0,0 0-540 0 0,0 0-236 0 0,0 0-48 0 0,9 12 780 0 0,-7-6-1164 0 0,0 0-1 0 0,0-1 1 0 0,0 1-1 0 0,-1 0 0 0 0,1 0 1 0 0,-1 0-1 0 0,-1 0 1 0 0,1 3-212 0 0,0 0 143 0 0,0-1 0 0 0,0 1 1 0 0,2 4-144 0 0,0 0 107 0 0,0 0 1 0 0,-2 0 0 0 0,1 1-108 0 0,1 13 82 0 0,6 70 13 0 0,2-13 69 0 0,1 1-340 0 0,-7-51 87 0 0,-1 1 1 0 0,-2 10 88 0 0,1-2-63 0 0,3 14 63 0 0,2 13-161 0 0,-6-39-114 0 0,2 0-1 0 0,2 4 276 0 0,0 20-304 0 0,-5-40 216 0 0,1 0 1 0 0,-2 0-1 0 0,0 1 88 0 0,2 35-369 0 0,-1-45 258 0 0,-1 0 0 0 0,-1 0 1 0 0,1 0-1 0 0,-2 6 111 0 0,2-7-246 0 0,-1 0 0 0 0,1 1 1 0 0,-1-1-1 0 0,1 1 0 0 0,1 3 246 0 0,-3 10-354 0 0,2-17 337 0 0,0-1 1 0 0,-1 1-1 0 0,1 0 0 0 0,0 0 1 0 0,0 0-1 0 0,0 0 1 0 0,0-1-1 0 0,0 1 0 0 0,0 0 1 0 0,1 1 16 0 0,1 38 0 0 0,-1-21-2572 0 0,2-14-304 0 0</inkml:trace>
  <inkml:trace contextRef="#ctx0" brushRef="#br1" timeOffset="43698.5">2468 3052 5064 0 0,'14'-2'389'0'0,"-11"1"-148"0"0,-3 1 307 0 0,0 0 164 0 0,0 0 31 0 0,0 0-47 0 0,2 9 368 0 0,-1-8-1042 0 0,-1-1 1 0 0,0 1 0 0 0,0-1-1 0 0,1 1 1 0 0,-1-1-1 0 0,0 1 1 0 0,0-1-1 0 0,0 1 1 0 0,0-1-1 0 0,1 1 1 0 0,-1-1-1 0 0,0 1 1 0 0,0-1-1 0 0,0 1 1 0 0,0 0 0 0 0,0-1-1 0 0,-1 1 1 0 0,1-1-1 0 0,0 1 1 0 0,0-1-23 0 0,0 2 29 0 0,-1-1-1 0 0,1 0 1 0 0,-1-1-1 0 0,1 1 0 0 0,0 0 1 0 0,0 0-1 0 0,-1 0 0 0 0,1 0 0 0 0,0 0 1 0 0,0 0-1 0 0,0 0 0 0 0,0 0 1 0 0,0 0-1 0 0,0 0 0 0 0,0 0 1 0 0,1 0-1 0 0,-1 0 0 0 0,0 0 0 0 0,1 0 1 0 0,-1 0-1 0 0,0 0 0 0 0,1 0 1 0 0,0 0-29 0 0,-1 1 41 0 0,1 0 0 0 0,-1 0 0 0 0,1 0 1 0 0,-1 0-1 0 0,0 0 0 0 0,0 0 0 0 0,0 0 1 0 0,0 0-1 0 0,0 0 0 0 0,0 0-41 0 0,0 1 43 0 0,-1 0 0 0 0,1-1-1 0 0,1 1 1 0 0,-1 0 0 0 0,0-1 0 0 0,1 1 0 0 0,-1 1-43 0 0,23 86 580 0 0,-22-83-563 0 0,0 0 0 0 0,0 0 1 0 0,-1 0-1 0 0,0 0 0 0 0,0 0 0 0 0,0 1-17 0 0,-1 17 21 0 0,4 18-21 0 0,-1-13 0 0 0,-1 1 0 0 0,-1-1 0 0 0,-2 9 0 0 0,0-26 0 0 0,2 0 0 0 0,0 1 0 0 0,0-1 0 0 0,2 0 0 0 0,0 3 0 0 0,-2-11-1 0 0,0 1 0 0 0,0-1 1 0 0,0 1-1 0 0,-1-1 0 0 0,-1 6 1 0 0,1-6-16 0 0,0 1 0 0 0,0-1 0 0 0,1 1 0 0 0,0-1 0 0 0,0 6 16 0 0,2 0-30 0 0,-1-2-21 0 0,0 1 0 0 0,0-1 0 0 0,-1 1-1 0 0,0-1 1 0 0,-1 7 51 0 0,-1-1-172 0 0,2 0 0 0 0,0-1 0 0 0,2 15 172 0 0,1 17-514 0 0,-2-14 32 0 0,2-1 0 0 0,1 0 0 0 0,7 28 482 0 0,-8-23-175 0 0,-1-6 12 0 0,-1-24 112 0 0,-1 0 0 0 0,0 0 1 0 0,0 0-1 0 0,-1 0 0 0 0,1 0 0 0 0,-1 0 51 0 0,0 1-144 0 0,0 0 1 0 0,0 0-1 0 0,1 0 0 0 0,0 2 144 0 0,2 2-258 0 0,-2-8 208 0 0,1-1-1 0 0,0 1 1 0 0,-1-1-1 0 0,0 1 1 0 0,0-1-1 0 0,0 1 0 0 0,0-1 1 0 0,0 1-1 0 0,0-1 1 0 0,0 1-1 0 0,-1-1 0 0 0,0 1 1 0 0,1-1-1 0 0,-1 0 1 0 0,0 1-1 0 0,0-1 51 0 0,0-1-16 0 0,0 1-1 0 0,0-1 0 0 0,0 0 1 0 0,0 0-1 0 0,0 0 1 0 0,0 0-1 0 0,0 1 1 0 0,1-1-1 0 0,-1 0 1 0 0,0 1-1 0 0,1-1 0 0 0,-1 1 1 0 0,1-1-1 0 0,0 1 1 0 0,-1-1-1 0 0,1 0 1 0 0,0 1-1 0 0,0-1 1 0 0,0 1-1 0 0,0-1 0 0 0,0 1 1 0 0,0-1-1 0 0,1 1 1 0 0,-1 1 16 0 0,5 42-808 0 0,-4-39 689 0 0,-1-1 0 0 0,1 0 0 0 0,-1 1 0 0 0,0 4 119 0 0,0-1-84 0 0,0-8 80 0 0,0 0 0 0 0,0 0-1 0 0,0 0 1 0 0,0-1 0 0 0,1 1 0 0 0,-1 0 0 0 0,0 0 0 0 0,1 0-1 0 0,-1-1 1 0 0,0 1 0 0 0,1 0 0 0 0,-1-1 0 0 0,1 1 0 0 0,-1 0-1 0 0,1-1 1 0 0,0 1 0 0 0,-1-1 4 0 0,1 1-1 0 0,-1-1 0 0 0,1 1 0 0 0,-1-1 0 0 0,0 1-1 0 0,1-1 1 0 0,-1 0 0 0 0,1 1 0 0 0,-1 0 0 0 0,0-1 0 0 0,0 1-1 0 0,1-1 1 0 0,-1 1 0 0 0,0-1 0 0 0,0 1 0 0 0,0 0 0 0 0,1-1 0 0 0,-1 1-1 0 0,0-1 1 0 0,0 1 0 0 0,0 0 0 0 0,0-1 0 0 0,0 1 1 0 0,-2 6 0 0 0,2-7 0 0 0,-1 0 0 0 0,1 1 0 0 0,0-1 0 0 0,0 1 0 0 0,0-1 0 0 0,0 1 0 0 0,0-1 0 0 0,-1 1 0 0 0,1-1 0 0 0,0 0 0 0 0,0 1 0 0 0,0-1 0 0 0,0 1 0 0 0,0-1 0 0 0,1 1 0 0 0,-1-1 0 0 0,0 1 0 0 0,0-1 0 0 0,0 1 0 0 0,0-1 0 0 0,0 0 0 0 0,1 1 0 0 0,-1-1 0 0 0,0 1 0 0 0,0-1 0 0 0,1 0 0 0 0,-1 1 0 0 0,0-1 0 0 0,1 0 0 0 0,-1 1 0 0 0,0-1 0 0 0,1 0 0 0 0,-1 1 0 0 0,1-1 4 0 0,-1 1 1 0 0,0 0 0 0 0,1-1-1 0 0,-1 1 1 0 0,0 0 0 0 0,1-1-1 0 0,-1 1 1 0 0,0 0 0 0 0,0-1-1 0 0,0 1 1 0 0,0 0 0 0 0,0 0-1 0 0,0-1 1 0 0,0 1 0 0 0,0 0-1 0 0,0 0 1 0 0,0-1-1 0 0,0 1-4 0 0,0 0 15 0 0,0 1-1 0 0,0-1 0 0 0,0 1 1 0 0,0-1-1 0 0,0 0 0 0 0,0 1 1 0 0,1-1-1 0 0,-1 1 1 0 0,0-1-1 0 0,1 0 0 0 0,0 1-14 0 0,-1-1 32 0 0,0 0-1 0 0,0 0 1 0 0,1 0 0 0 0,-1 0-1 0 0,0 0 1 0 0,0 0 0 0 0,0 0-1 0 0,0 0 1 0 0,0 0-1 0 0,0 0 1 0 0,0 0 0 0 0,-1 0-1 0 0,1 0 1 0 0,0 0-1 0 0,-1 1-31 0 0,1-1 48 0 0,0 0-1 0 0,-1 0 0 0 0,1 0 0 0 0,0 0 0 0 0,0 0 0 0 0,0 0 0 0 0,0 0 0 0 0,0 0 0 0 0,0 0 0 0 0,0 0 1 0 0,0 0-1 0 0,0 0 0 0 0,1 1-47 0 0,-1-1 9 0 0,0-1 1 0 0,0 0 0 0 0,0 1-1 0 0,0-1 1 0 0,0 0-1 0 0,0 1 1 0 0,0-1-1 0 0,0 0 1 0 0,0 1-1 0 0,0-1 1 0 0,0 0 0 0 0,0 1-1 0 0,0-1 1 0 0,0 0-1 0 0,0 1 1 0 0,0-1-1 0 0,0 0 1 0 0,0 1 0 0 0,-1-1-1 0 0,1 0 1 0 0,0 1-1 0 0,0-1 1 0 0,0 0-1 0 0,0 0 1 0 0,-1 1 0 0 0,1-1-1 0 0,0 0 1 0 0,0 0-1 0 0,-1 0 1 0 0,1 1-1 0 0,0-1 1 0 0,0 0-1 0 0,-1 0 1 0 0,1 0 0 0 0,-1 1-10 0 0,1-1 3 0 0,0 0 0 0 0,-1 0 1 0 0,1 0-1 0 0,0 0 0 0 0,0 1 1 0 0,-1-1-1 0 0,1 0 0 0 0,0 0 1 0 0,0 1-1 0 0,-1-1 0 0 0,1 0 1 0 0,0 0-1 0 0,0 1 1 0 0,0-1-1 0 0,-1 0 0 0 0,1 1 1 0 0,0-1-1 0 0,0 0 0 0 0,0 1 1 0 0,0-1-1 0 0,0 0 0 0 0,0 1 1 0 0,0-1-1 0 0,0 0 0 0 0,0 1 1 0 0,-1-1-1 0 0,2 0 0 0 0,-1 1 1 0 0,0-1-4 0 0,2 7 46 0 0,-2-7-45 0 0,1 1 0 0 0,-1-1-1 0 0,0 1 1 0 0,0-1 0 0 0,1 1 0 0 0,-1-1-1 0 0,0 1 1 0 0,0-1 0 0 0,0 1-1 0 0,0-1 1 0 0,0 1 0 0 0,0-1-1 0 0,0 1 1 0 0,0-1 0 0 0,0 1 0 0 0,0-1-1 0 0,0 1 1 0 0,0-1 0 0 0,0 1-1 0 0,-1-1 1 0 0,1 1 0 0 0,0-1-1 0 0,0 1 1 0 0,0-1 0 0 0,-1 1-1 0 0,0 9-1977 0 0,1-10-110 0 0</inkml:trace>
  <inkml:trace contextRef="#ctx0" brushRef="#br1" timeOffset="44539.25">2753 2821 6448 0 0,'4'0'585'0'0,"-3"0"-547"0"0,0 1-1 0 0,1-1 1 0 0,-1 1 0 0 0,0-1-1 0 0,0 1 1 0 0,0-1-1 0 0,0 1 1 0 0,0-1 0 0 0,0 1-1 0 0,0 0 1 0 0,-1 0-1 0 0,1-1 1 0 0,0 1 0 0 0,0 0-1 0 0,0 0 1 0 0,-1 0-1 0 0,1 0 1 0 0,-1 0 0 0 0,1 0-1 0 0,0 0 1 0 0,-1 0-1 0 0,0 0 1 0 0,1 0 0 0 0,-1 0-1 0 0,0 0 1 0 0,1 0-1 0 0,-1 1 1 0 0,0-1 0 0 0,0 0-1 0 0,0 1-37 0 0,3 9 492 0 0,-3-8-436 0 0,1-1 1 0 0,-1 0-1 0 0,1 1 0 0 0,-1-1 1 0 0,0 0-1 0 0,0 1 1 0 0,0-1-1 0 0,0 1 0 0 0,-1-1 1 0 0,1 0-1 0 0,-1 2-56 0 0,0-1 38 0 0,1 0 0 0 0,-1 0 0 0 0,1-1-1 0 0,0 1 1 0 0,0 0 0 0 0,0 0 0 0 0,0 0 0 0 0,0-1-38 0 0,1 3 59 0 0,0 1 1 0 0,-1-1-1 0 0,0 0 0 0 0,0 0 1 0 0,0 0-1 0 0,-1 4-59 0 0,0 20 124 0 0,1-25-116 0 0,0 0 0 0 0,0 0 0 0 0,0-1 0 0 0,-1 1 1 0 0,1 0-1 0 0,-2 1-8 0 0,0 20 15 0 0,4-2-15 0 0,0-15 0 0 0,-1 0 0 0 0,-1 0 0 0 0,0 1 0 0 0,0-1 0 0 0,-1 19 0 0 0,3 26 0 0 0,0-23 0 0 0,-2 15 0 0 0,3 73 0 0 0,-3-1 0 0 0,1-58 0 0 0,0-38 0 0 0,-1 1 0 0 0,-2 16 0 0 0,1 11 0 0 0,1-36 0 0 0,0 0 0 0 0,-1 0 0 0 0,-1 3 0 0 0,1-3 0 0 0,-1 0 0 0 0,2 0 0 0 0,0 0 0 0 0,0 0 0 0 0,1 0 0 0 0,0-1 0 0 0,-1-1 0 0 0,0 1 0 0 0,-2 3 0 0 0,1 32 0 0 0,3-1-20 0 0,-2-19-6 0 0,2 1 0 0 0,2 2 26 0 0,6 44 0 0 0,-9-70-6 0 0,-1 0 1 0 0,0 0 0 0 0,0-1-1 0 0,0 1 1 0 0,0 0-1 0 0,-1 2 6 0 0,0 17-53 0 0,3-2-72 0 0,2 25-904 0 0,-2 7 1029 0 0,-4-28-376 0 0,0 11-272 0 0,2-18 335 0 0,0-14 254 0 0,0 1-1 0 0,0-1 1 0 0,0 0 0 0 0,1 0-1 0 0,-1 0 1 0 0,1 0 0 0 0,0 1 59 0 0,0-3-17 0 0,-1 1 1 0 0,1-1-1 0 0,-1 0 1 0 0,0 0-1 0 0,0 1 1 0 0,0-1-1 0 0,0 0 1 0 0,0 1 16 0 0,0 0 18 0 0,0-1 1 0 0,0 0-1 0 0,0 1 1 0 0,0-1-1 0 0,0 0 1 0 0,0 1-1 0 0,1-1 1 0 0,0 2-19 0 0,1 1-24 0 0,-1 0 0 0 0,1 0 0 0 0,-1 0 1 0 0,0 0-1 0 0,0 0 0 0 0,-1 0 0 0 0,0 1 24 0 0,4 9-97 0 0,-4-14 97 0 0,0 0 0 0 0,1 0 0 0 0,-1 0 0 0 0,0 0 0 0 0,0 0 0 0 0,1 0 0 0 0,-1 0 0 0 0,0 0 0 0 0,0 0 0 0 0,0 0 0 0 0,0 0 0 0 0,0 0 0 0 0,0 0 0 0 0,-1 0 0 0 0,1 0 0 0 0,0 0 0 0 0,-1 0 0 0 0,1 0-11 0 0,0 0 0 0 0,0 1 1 0 0,0-1-1 0 0,0 0 0 0 0,0 1 1 0 0,0-1-1 0 0,0 0 0 0 0,0 0 1 0 0,1 1-1 0 0,-1-1 0 0 0,0 0 1 0 0,1 1 10 0 0,2 12-584 0 0,2-10-69 0 0,-4-3-1318 0 0</inkml:trace>
  <inkml:trace contextRef="#ctx0" brushRef="#br1" timeOffset="45708.78">3214 2734 1840 0 0,'3'13'176'0'0,"-4"42"565"0"0,0-10 1209 0 0,3 13-1950 0 0,-2-37 94 0 0,0 0 0 0 0,-2 0 0 0 0,-1 3-94 0 0,-2 31 499 0 0,1-3-26 0 0,0 13 190 0 0,2-23 79 0 0,-2 5-742 0 0,-1 13 363 0 0,-2 9-266 0 0,4-38-43 0 0,-1 27-54 0 0,2 38 15 0 0,0 44 54 0 0,3-103 124 0 0,-4 12-193 0 0,0 19 331 0 0,3-36-191 0 0,0 29 64 0 0,-1-15-132 0 0,-1-12-62 0 0,2-8 9 0 0,-1-15-12 0 0,1 0 0 0 0,0 0 0 0 0,1 1 0 0 0,0-1 0 0 0,1 2-7 0 0,1-2-41 0 0,-1 0 0 0 0,-1 0 0 0 0,0 0 0 0 0,-1 0 0 0 0,0 0 0 0 0,-1 3 41 0 0,1-5-31 0 0,0-1 1 0 0,0 1-1 0 0,1 0 0 0 0,0 0 0 0 0,1 1 31 0 0,2 30-72 0 0,-2-17 50 0 0,-2-17 4 0 0,1 0-1 0 0,-1 0 0 0 0,0 0 1 0 0,0 0-1 0 0,-1 0 0 0 0,-1 4 19 0 0,-3 27-10 0 0,5-11-1134 0 0,0-15-99 0 0,0-11-1330 0 0</inkml:trace>
  <inkml:trace contextRef="#ctx0" brushRef="#br1" timeOffset="46291.5">3551 2671 5408 0 0,'0'0'248'0'0,"1"14"96"0"0,18 66 1412 0 0,-12-22-802 0 0,-4-32-518 0 0,-1 0 0 0 0,-1 0 0 0 0,-2 7-436 0 0,1-6 227 0 0,5 20-71 0 0,-1-10-85 0 0,10 282-861 0 0,-9-3-148 0 0,-8-262-1782 0 0,1-37 120 0 0</inkml:trace>
  <inkml:trace contextRef="#ctx0" brushRef="#br1" timeOffset="46619.89">3612 4039 1376 0 0,'0'3'18'0'0,"0"29"1821"0"0,1 0 0 0 0,3 17-1839 0 0,6 2 0 0 0,-9-41 23 0 0,3 22 45 0 0,-1 22-68 0 0,-3-53-1827 0 0</inkml:trace>
  <inkml:trace contextRef="#ctx0" brushRef="#br1" timeOffset="47476.34">3875 2841 4608 0 0,'0'0'353'0'0,"0"0"-90"0"0,0 0 482 0 0,0 0 235 0 0,0 0 48 0 0,0 0-63 0 0,0 13 709 0 0,-4 39 250 0 0,2-38-1793 0 0,1 0 0 0 0,1 0 0 0 0,0-1 0 0 0,1 14-131 0 0,3 12 25 0 0,-2-1 1 0 0,-1 1 0 0 0,-3 4-26 0 0,1 11 69 0 0,2 6-69 0 0,-2-6 60 0 0,-1-4 84 0 0,2 69 235 0 0,-2-61-526 0 0,5 39 147 0 0,3 69-265 0 0,-1-24 116 0 0,-3-100 135 0 0,4 43-50 0 0,-2-44-434 0 0,-4-41 402 0 0,0 1-35 0 0,0 1 0 0 0,1-1 1 0 0,-1 1-1 0 0,1-1 0 0 0,-1 1 1 0 0,1-1-1 0 0,-1 0 0 0 0,1 1 1 0 0,0 0 130 0 0,7 15-1004 0 0,-7-16 928 0 0,-1 4-56 0 0,0-1 109 0 0,0-3-30 0 0,0-1-11 0 0,0 0 0 0 0,0 0-432 0 0,0 0-1814 0 0,0 0-772 0 0</inkml:trace>
  <inkml:trace contextRef="#ctx0" brushRef="#br1" timeOffset="47938.8">4161 3078 1840 0 0,'0'0'83'0'0,"0"0"257"0"0,0 0 1038 0 0,0 0 454 0 0,0 0 89 0 0,0 0-190 0 0,0 15-27 0 0,0 18-914 0 0,0 28-369 0 0,5 91-977 0 0,-2-62 861 0 0,-2-27 98 0 0,4 9-403 0 0,-1-19-309 0 0,-3 19 309 0 0,3 41-350 0 0,1-6-189 0 0,-4-46 469 0 0,0-39-392 0 0,-1 0 0 0 0,-2 7 462 0 0,0-15-3584 0 0</inkml:trace>
  <inkml:trace contextRef="#ctx0" brushRef="#br1" timeOffset="51575.38">1496 125 4608 0 0,'-1'1'103'0'0,"0"0"0"0"0,0 1 0 0 0,0-1 0 0 0,0 1 0 0 0,0-1 0 0 0,1 1 0 0 0,-1-1 0 0 0,1 1 0 0 0,-1-1 0 0 0,1 1 0 0 0,-1 0 1 0 0,1-1-1 0 0,0 1 0 0 0,-1 0-103 0 0,-1 25 2354 0 0,-12 456-606 0 0,10-310-1443 0 0,8 28-305 0 0,-4-169-262 0 0,-2 1-1 0 0,0-1 0 0 0,-6 19 263 0 0,5-35-584 0 0,3-9 258 0 0</inkml:trace>
  <inkml:trace contextRef="#ctx0" brushRef="#br1" timeOffset="52554.28">1937 28 5584 0 0,'0'0'256'0'0,"0"0"-7"0"0,-2 21 159 0 0,-1 4 510 0 0,1 1-1 0 0,2 0 0 0 0,0 0 1 0 0,3 9-918 0 0,0 35 879 0 0,-2 17-520 0 0,0 52-300 0 0,-5 57-10 0 0,-7 406-1672 0 0,8-445 755 0 0,0-79 1043 0 0,-11 40 849 0 0,-3-24-824 0 0,10-63 203 0 0,5-20-723 0 0,1-1 1 0 0,0 1-1 0 0,1 6 320 0 0,0-17-161 0 0,0 0 1 0 0,2 3-2606 0 0,-2-3-148 0 0</inkml:trace>
  <inkml:trace contextRef="#ctx0" brushRef="#br1" timeOffset="53486.53">2384 1 3680 0 0,'-2'20'1513'0'0,"2"24"1381"0"0,2 92-616 0 0,0 65 40 0 0,-9 21-2318 0 0,5-167-51 0 0,0 118 51 0 0,-10 110-492 0 0,11-81-1846 0 0,2-107 1949 0 0,0 12 640 0 0,-2 113 106 0 0,-23 39 758 0 0,23-238-1167 0 0,-1 9-116 0 0,3-16-652 0 0,-1-14 596 0 0</inkml:trace>
  <inkml:trace contextRef="#ctx0" brushRef="#br1" timeOffset="54458.18">2830 87 3224 0 0,'-3'24'2344'0'0,"1"0"0"0"0,1 0 0 0 0,1 2-2344 0 0,-4 485 2126 0 0,0-405-1956 0 0,-9 130-737 0 0,0 13-456 0 0,13-83 701 0 0,0-12 167 0 0,-1-132 150 0 0,1 88 5 0 0,-2 31 0 0 0,2-25-218 0 0,3-38 100 0 0,-1 84 639 0 0,-2-122-482 0 0,-2-26-1183 0 0,2-14 928 0 0</inkml:trace>
  <inkml:trace contextRef="#ctx0" brushRef="#br1" timeOffset="55413.81">3309 206 4608 0 0,'1'-1'208'0'0,"0"-2"-9"0"0,-1 0-42 0 0,0 2 437 0 0,0 1 178 0 0,0 0 27 0 0,0 0-51 0 0,0 0-245 0 0,-7 19 1163 0 0,5 83-191 0 0,1-17-348 0 0,-4 155-727 0 0,-3-65-400 0 0,-5 207 0 0 0,16-234-1102 0 0,1-26 284 0 0,-4 83 1276 0 0,1-1-954 0 0,-9-64 1078 0 0,6-133-1062 0 0,2-7 288 0 0</inkml:trace>
  <inkml:trace contextRef="#ctx0" brushRef="#br1" timeOffset="56594.07">3717 525 1376 0 0,'-4'-2'382'0'0,"2"1"-22"0"0,0 0 606 0 0,2 0-97 0 0,-10 2 5141 0 0,8 0-4221 0 0,0 5-1702 0 0,1 1 0 0 0,0-1 0 0 0,1 0 1 0 0,-1 1-1 0 0,1-1 0 0 0,0 1 0 0 0,1-1 0 0 0,-1 1 1 0 0,1-1-1 0 0,2 6-87 0 0,0 10 85 0 0,6 50-69 0 0,9 99 292 0 0,-13-43 32 0 0,-8 52-340 0 0,2-68-233 0 0,6 14 233 0 0,-1-67-26 0 0,1 9 24 0 0,7 168 58 0 0,-10-194-56 0 0,-1-28 0 0 0,0 1 0 0 0,-1 0 0 0 0,-1 6 0 0 0,0-6 0 0 0,1 1 0 0 0,0 0 0 0 0,2 1 0 0 0,-1 0 0 0 0,-1-1 0 0 0,0 12 0 0 0,2 21-1104 0 0,-3-48 718 0 0,0 0-76 0 0</inkml:trace>
  <inkml:trace contextRef="#ctx0" brushRef="#br1" timeOffset="57393.13">4069 816 5472 0 0,'0'0'248'0'0,"0"0"-6"0"0,4 1-140 0 0,0-1-92 0 0,-2 18 309 0 0,-2-14-210 0 0,0 23 861 0 0,-2 16-970 0 0,-2 20 1246 0 0,4-49-1160 0 0,0-1-1 0 0,1 14-85 0 0,1 8 57 0 0,0 45-30 0 0,0-18 0 0 0,-4 8-27 0 0,2-15 0 0 0,0-28 0 0 0,-1-1 0 0 0,-2 3 0 0 0,0 11 219 0 0,1 36-219 0 0,-1 12 181 0 0,-1 10 125 0 0,3-57 301 0 0,1 0 0 0 0,6 35-607 0 0,-6-66 186 0 0,-3 34-514 0 0,1-29 530 0 0,1-13-335 0 0,1 0 0 0 0,-1 0 1 0 0,1 0-1 0 0,0 1 0 0 0,-1-1 1 0 0,1 0-1 0 0,0 0 0 0 0,0 0 1 0 0,1 0-1 0 0,-1 0 0 0 0,0 0 1 0 0,1 1 132 0 0,0-1-3428 0 0</inkml:trace>
  <inkml:trace contextRef="#ctx0" brushRef="#br1" timeOffset="57960.4">4522 1318 7024 0 0,'0'-15'322'0'0,"0"12"-7"0"0,0 22-127 0 0,2 17 2308 0 0,5 31-2496 0 0,0-10 351 0 0,10 214 417 0 0,-16-202-768 0 0,1 2 0 0 0,4 11 0 0 0,-6-58-1330 0 0,0-20-2332 0 0</inkml:trace>
  <inkml:trace contextRef="#ctx0" brushRef="#br1" timeOffset="59632.88">24 1502 1376 0 0,'1'0'103'0'0,"-1"0"0"0"0,0 0 0 0 0,0 0 0 0 0,1 1-1 0 0,-1-1 1 0 0,0 0 0 0 0,0 0 0 0 0,1 1 0 0 0,-1-1 0 0 0,0 0 0 0 0,0 1 0 0 0,1-1-1 0 0,-1 0 1 0 0,0 0 0 0 0,0 1 0 0 0,0-1 0 0 0,0 0 0 0 0,0 1 0 0 0,0-1 0 0 0,0 0 0 0 0,1 1-1 0 0,-1-1 1 0 0,0 0 0 0 0,0 1 0 0 0,0-1 0 0 0,0 1 0 0 0,0-1 0 0 0,-1 0-103 0 0,2 18 3755 0 0,-1-6-3699 0 0,3 29 271 0 0,-2 24-327 0 0,0-7 93 0 0,-7 319-268 0 0,0-204 94 0 0,1-37-305 0 0,0-15 38 0 0,3-40 128 0 0,-2 214-954 0 0,3-243 1132 0 0,4 8 42 0 0,-1 22-42 0 0,2 34 11 0 0,-1-48 2 0 0,-4 47 29 0 0,-8 49 736 0 0,2-120-2915 0 0,7-39 238 0 0</inkml:trace>
  <inkml:trace contextRef="#ctx0" brushRef="#br1" timeOffset="60881.61">405 995 2760 0 0,'0'0'295'0'0,"0"0"195"0"0,0 0 88 0 0,2 4 848 0 0,1 7-543 0 0,-1 23 8 0 0,-2 18-662 0 0,0-24-205 0 0,-8 370 272 0 0,1-55 20 0 0,7-258-304 0 0,-8 234 28 0 0,3-175 130 0 0,-7 319-28 0 0,-1-135-142 0 0,1-92-72 0 0,11-226 67 0 0,-12 156-576 0 0,-2-7 135 0 0,9-106 464 0 0,9-34-2773 0 0,-3-16 716 0 0</inkml:trace>
  <inkml:trace contextRef="#ctx0" brushRef="#br1" timeOffset="62045.98">810 1146 3680 0 0,'0'0'284'0'0,"1"4"-168"0"0,0 7-60 0 0,-3 25 1345 0 0,4 18-589 0 0,-1-2-113 0 0,-9 233 1333 0 0,-4-69-1931 0 0,7-91-450 0 0,-3 13 242 0 0,-39 416-1626 0 0,40-491 1599 0 0,-13 130 28 0 0,7 83 106 0 0,13-53 73 0 0,-2-150 25 0 0,0-26-27 0 0,2 20-71 0 0,0 67 54 0 0,2-11 1154 0 0,-2-77-872 0 0,1 1-38 0 0,0-11 340 0 0,-3 24-638 0 0,-5-35-2516 0 0,7-25-496 0 0</inkml:trace>
  <inkml:trace contextRef="#ctx0" brushRef="#br1" timeOffset="62998.43">1174 1602 5064 0 0,'0'0'389'0'0,"0"1"-44"0"0,-1 2 104 0 0,0 8 432 0 0,-18 198-35 0 0,0 105 1473 0 0,-2 17-892 0 0,-1 12-1673 0 0,-5 70-116 0 0,15-75-468 0 0,8 35-924 0 0,1-264 1514 0 0,1-88 219 0 0,0 1 0 0 0,0-1 0 0 0,-3 3 21 0 0,4-16-1 0 0,-2 15-15 0 0,2-20-64 0 0</inkml:trace>
  <inkml:trace contextRef="#ctx0" brushRef="#br1" timeOffset="63921.46">1494 2091 2304 0 0,'0'7'305'0'0,"0"-6"442"0"0,0-1 189 0 0,-1 7 1224 0 0,1-6-2113 0 0,-1-1-1 0 0,1 1 1 0 0,0 0-1 0 0,0-1 1 0 0,0 1-1 0 0,0 0 1 0 0,0-1 0 0 0,0 1-1 0 0,0-1 1 0 0,0 1-1 0 0,0 0 1 0 0,0-1-1 0 0,0 1 1 0 0,0 0-1 0 0,1 0-46 0 0,0 4 183 0 0,-1 0 0 0 0,1 1 0 0 0,-1-1 0 0 0,0 0 0 0 0,0 1 0 0 0,-1 0-183 0 0,1 15 216 0 0,9 146 2456 0 0,-8-123-2605 0 0,-4 16-67 0 0,1 9 37 0 0,5 56-402 0 0,-1-30-594 0 0,-5 43 959 0 0,-12 73-1412 0 0,5-130 204 0 0,0-2 600 0 0,-9 114 808 0 0,18-182-280 0 0</inkml:trace>
  <inkml:trace contextRef="#ctx0" brushRef="#br0" timeOffset="90669.78">294 2527 5984 0 0,'0'0'67'0'0,"1"0"1"0"0,-1-1-1 0 0,1 1 1 0 0,-1-1-1 0 0,1 1 1 0 0,-1 0 0 0 0,1-1-1 0 0,-1 0 1 0 0,1 1-1 0 0,-1-1 1 0 0,1 1-1 0 0,-1-1 1 0 0,0 1-1 0 0,1-1 1 0 0,-1 0-1 0 0,0 1 1 0 0,0-1-1 0 0,1 0 1 0 0,-1 1-1 0 0,0-1 1 0 0,0 0 0 0 0,0 0-68 0 0,0-10 3880 0 0,0 8-1821 0 0,0 2-822 0 0,0 1-11 0 0,0 0-97 0 0,0 0-397 0 0,0 0-175 0 0,0 0-40 0 0,0 0-5 0 0,0 0 0 0 0,0 0 0 0 0,0 0 0 0 0,0 0-17 0 0,0 0-74 0 0,0 0-34 0 0,4 11 561 0 0,5 8-519 0 0,0-1 1 0 0,5 17-430 0 0,73 213 554 0 0,-64-170-263 0 0,-14-45-8 0 0,1-1-1 0 0,14 28-282 0 0,-23-58 19 0 0,0 1 0 0 0,0-1 0 0 0,0 0 1 0 0,1 1-1 0 0,-1-1 0 0 0,1 0 0 0 0,-1 0 0 0 0,1 0 0 0 0,0 0 0 0 0,0 0 0 0 0,0 0 0 0 0,0 0 0 0 0,2 0-19 0 0,-3-1 80 0 0,0-1-56 0 0,0-1-1 0 0,1 1 0 0 0,-1 0 1 0 0,0 0-1 0 0,1 0 1 0 0,-1-1-1 0 0,0 1 1 0 0,1-1-1 0 0,-1 1 0 0 0,0-1 1 0 0,0 1-1 0 0,0-1 1 0 0,1 0-1 0 0,-1 0-23 0 0,3-4 9 0 0,0 0 0 0 0,0 0 0 0 0,-1 0 0 0 0,0 0-1 0 0,0-1 1 0 0,0 1 0 0 0,-1-1 0 0 0,1 0 0 0 0,-2 1 0 0 0,1-1-1 0 0,0-4-8 0 0,12-30 39 0 0,17-23-27 0 0,44-97 243 0 0,-45 90 17 0 0,3 1 0 0 0,3 1 0 0 0,6-1-272 0 0,-42 61-1019 0 0,0 15-3517 0 0,1-3 2858 0 0,0 2-204 0 0</inkml:trace>
  <inkml:trace contextRef="#ctx0" brushRef="#br0" timeOffset="91423.43">747 3074 6448 0 0,'0'0'498'0'0,"0"0"-126"0"0,0 0 690 0 0,0 7 3985 0 0,0 7-2742 0 0,0 14-760 0 0,1 0 1 0 0,3 14-1546 0 0,-4-41 69 0 0,1 0-1 0 0,-1 0 0 0 0,0 0 1 0 0,0 1-1 0 0,1-1 0 0 0,-1 0 1 0 0,0 0-1 0 0,1 0 0 0 0,-1 0 1 0 0,1 0-1 0 0,-1 0 0 0 0,1 0 1 0 0,0 0-1 0 0,0 0 0 0 0,-1 0 1 0 0,1-1-1 0 0,0 1 0 0 0,0 0 1 0 0,0 0-1 0 0,0-1 0 0 0,0 1 1 0 0,0 0-1 0 0,0-1 0 0 0,0 1 1 0 0,0-1-1 0 0,0 1-68 0 0,2-1 70 0 0,-1 1 0 0 0,1-1-1 0 0,-1 0 1 0 0,1 0 0 0 0,0 0 0 0 0,-1 0-1 0 0,1 0 1 0 0,0-1 0 0 0,-1 1 0 0 0,1-1-1 0 0,1 0-69 0 0,0 0 40 0 0,0 0 0 0 0,0 1 0 0 0,0-1 0 0 0,0 1 0 0 0,0 0-1 0 0,0 0 1 0 0,0 1 0 0 0,0-1 0 0 0,0 1 0 0 0,0 0 0 0 0,0 0-1 0 0,0 0 1 0 0,0 0 0 0 0,0 1 0 0 0,-1-1 0 0 0,1 1 0 0 0,0 1-40 0 0,-3-3 13 0 0,0 1 1 0 0,0-1-1 0 0,0 1 1 0 0,0 0-1 0 0,0-1 1 0 0,-1 1-1 0 0,1 0 1 0 0,0 0-1 0 0,0 0 1 0 0,-1-1-1 0 0,1 1 1 0 0,-1 0-1 0 0,1 0 1 0 0,-1 0-1 0 0,1 0 1 0 0,-1 0-1 0 0,1 0 1 0 0,-1 0-1 0 0,0 0 1 0 0,0 0-1 0 0,0 0 1 0 0,1 1-1 0 0,-1-1-13 0 0,-1 1 61 0 0,1 0-1 0 0,0 0 0 0 0,-1 0 0 0 0,1 0 1 0 0,-1 0-1 0 0,0 0 0 0 0,1 0 0 0 0,-1 0 0 0 0,0 0 1 0 0,0 0-1 0 0,-2 1-60 0 0,-3 5 191 0 0,0 0 1 0 0,0-1-1 0 0,-1 0 1 0 0,0-1-1 0 0,-1 1-191 0 0,6-5-299 0 0,-1 0-1 0 0,1 0 0 0 0,-1-1 1 0 0,0 1-1 0 0,0-1 0 0 0,0 1 0 0 0,0-1 1 0 0,0 0-1 0 0,0 0 0 0 0,0 0 1 0 0,0 0-1 0 0,0-1 0 0 0,-1 1 1 0 0,1-1-1 0 0,0 0 0 0 0,0 0 0 0 0,-1 0 1 0 0,1 0-1 0 0,0-1 0 0 0,0 1 1 0 0,0-1-1 0 0,0 0 0 0 0,-1 0 1 0 0,1 0-1 0 0,0 0 0 0 0,0-1 1 0 0,-1 0 299 0 0,-1-2-5972 0 0</inkml:trace>
  <inkml:trace contextRef="#ctx0" brushRef="#br0" timeOffset="91751.47">686 3058 8752 0 0,'14'-10'952'0'0,"-9"7"-541"0"0,0 1 0 0 0,0 1 0 0 0,0-1 1 0 0,0 1-1 0 0,0-1 0 0 0,0 1 1 0 0,0 1-1 0 0,0-1 0 0 0,0 1 0 0 0,0 0 1 0 0,3 0-412 0 0,11 2 3190 0 0,1 0 1 0 0,7 3-3191 0 0,-4-1 670 0 0,-22-4-713 0 0,12 2-1864 0 0,-8-1-2528 0 0,-5-1 2677 0 0</inkml:trace>
  <inkml:trace contextRef="#ctx0" brushRef="#br0" timeOffset="92998.58">2596 845 4608 0 0,'0'0'208'0'0,"4"-17"1348"0"0,-4 16-1108 0 0,0 0-1 0 0,0 0 1 0 0,0 1 0 0 0,0-1 0 0 0,0 0-1 0 0,0 0 1 0 0,1 0 0 0 0,-1 0 0 0 0,0 0-1 0 0,1 0 1 0 0,-1 1 0 0 0,0-1 0 0 0,1 0 0 0 0,-1 0-1 0 0,1 1 1 0 0,-1-1 0 0 0,1 0 0 0 0,0 0-448 0 0,0 1 414 0 0,-1 0 26 0 0,0 0 128 0 0,17 10 1977 0 0,-12-4-2400 0 0,-1-1-1 0 0,0 1 1 0 0,0 1-1 0 0,0-1 1 0 0,-1 0-1 0 0,1 1 1 0 0,0 2-145 0 0,15 53 350 0 0,-1-8-32 0 0,47 134 168 0 0,-41-112-500 0 0,18 34 89 0 0,-42-108-56 0 0,1-1 0 0 0,-1 1-1 0 0,1-1 1 0 0,0 0 0 0 0,-1 0 0 0 0,1 1 0 0 0,0-1-1 0 0,0 0 1 0 0,0 0 0 0 0,0 0 0 0 0,0 0-1 0 0,0 0 1 0 0,0 0 0 0 0,0 0 0 0 0,0 0 0 0 0,0 0-1 0 0,0-1 1 0 0,1 1 0 0 0,-1 0 0 0 0,1-1-19 0 0,-1 1 27 0 0,0-1 1 0 0,0 0-1 0 0,1 0 0 0 0,-1 0 1 0 0,0-1-1 0 0,0 1 1 0 0,1 0-1 0 0,-1 0 1 0 0,0-1-1 0 0,0 1 0 0 0,0 0 1 0 0,0-1-1 0 0,0 1 1 0 0,0-1-1 0 0,1 0 1 0 0,-1 1-1 0 0,0-1 1 0 0,-1 0-1 0 0,1 0 0 0 0,0 0 1 0 0,0 1-1 0 0,0-1 1 0 0,0-1-28 0 0,8-8 200 0 0,0-1 1 0 0,-2 1-1 0 0,1-2 1 0 0,-1 1-1 0 0,3-7-200 0 0,6-18 361 0 0,2-8-361 0 0,-12 30 75 0 0,21-51 1069 0 0,36-58-1144 0 0,-48 94 231 0 0,8-19-231 0 0,-22 46 26 0 0,-1 2-4947 0 0,0 0 2841 0 0</inkml:trace>
  <inkml:trace contextRef="#ctx0" brushRef="#br0" timeOffset="93567.05">3146 1312 8288 0 0,'0'0'381'0'0,"0"0"-6"0"0,-2-11 6239 0 0,2 11-6562 0 0,0 0 0 0 0,0-1-1 0 0,0 1 1 0 0,-1 0 0 0 0,1 0 0 0 0,0-1 0 0 0,0 1-1 0 0,-1 0 1 0 0,1 0 0 0 0,0-1 0 0 0,0 1-1 0 0,-1 0 1 0 0,1 0 0 0 0,0 0 0 0 0,-1-1-1 0 0,1 1 1 0 0,0 0 0 0 0,-1 0 0 0 0,1 0-1 0 0,0 0 1 0 0,-1 0 0 0 0,1 0 0 0 0,0 0-1 0 0,-1 0 1 0 0,1 0 0 0 0,0 0 0 0 0,-1 0 0 0 0,1 0-1 0 0,0 0 1 0 0,-1 0 0 0 0,1 0 0 0 0,0 0-1 0 0,-1 0 1 0 0,1 0 0 0 0,-1 1-52 0 0,-9 10 674 0 0,7-6-583 0 0,0 0 0 0 0,1 0 0 0 0,0 0-1 0 0,-1 4-90 0 0,-3 13 52 0 0,1 0 0 0 0,1 0 0 0 0,1 6-52 0 0,2-16-2 0 0,1-1-1 0 0,0 1 1 0 0,1 0-1 0 0,0 0 1 0 0,2 8 2 0 0,-2-16-3 0 0,0-1 0 0 0,0 1 0 0 0,0-1 0 0 0,0 0 0 0 0,0 1 0 0 0,1-1 0 0 0,0 0 0 0 0,-1 0 0 0 0,1 0 0 0 0,0 0 0 0 0,1 0 0 0 0,-1-1 0 0 0,0 1 0 0 0,1-1 0 0 0,0 1 0 0 0,-1-1 0 0 0,1 0 0 0 0,0 0 0 0 0,0 0 0 0 0,3 1 3 0 0,-5-2 22 0 0,1-1-1 0 0,-1 1 1 0 0,1-1-1 0 0,-1 0 0 0 0,0 0 1 0 0,1 1-1 0 0,-1-1 1 0 0,1 0-1 0 0,-1 0 0 0 0,1 0 1 0 0,-1-1-1 0 0,1 1 1 0 0,-1 0-1 0 0,1 0 0 0 0,-1-1 1 0 0,0 1-1 0 0,1-1 0 0 0,-1 1 1 0 0,0-1-1 0 0,1 0 1 0 0,-1 0-1 0 0,0 1 0 0 0,0-1 1 0 0,1 0-1 0 0,-1 0 1 0 0,0 0-1 0 0,0 0 0 0 0,0 0 1 0 0,0 0-1 0 0,0-1 1 0 0,-1 1-1 0 0,2-1-21 0 0,0-1 15 0 0,0 0 0 0 0,0-1 0 0 0,-1 1-1 0 0,1-1 1 0 0,-1 1 0 0 0,1-1 0 0 0,-1 1 0 0 0,0-1 0 0 0,-1 0 0 0 0,1 0-1 0 0,0-3-14 0 0,-1 4 104 0 0,-1 0 0 0 0,1 0-1 0 0,0 0 1 0 0,-1 1 0 0 0,1-1-1 0 0,-1 0 1 0 0,0 0-1 0 0,0 0 1 0 0,0 1 0 0 0,0-1-1 0 0,-1 0-103 0 0,2 2 48 0 0,-1 1 0 0 0,0-1-1 0 0,1 0 1 0 0,-1 0-1 0 0,0 0 1 0 0,1 1-1 0 0,-1-1 1 0 0,0 0 0 0 0,0 1-1 0 0,0-1 1 0 0,1 0-1 0 0,-1 1 1 0 0,0-1 0 0 0,0 1-1 0 0,0 0 1 0 0,0-1-1 0 0,0 1 1 0 0,0 0-1 0 0,0-1 1 0 0,0 1 0 0 0,0 0-1 0 0,0 0 1 0 0,0 0-1 0 0,0 0 1 0 0,0 0 0 0 0,0 0-1 0 0,0 0 1 0 0,0 0-1 0 0,0 1 1 0 0,0-1-1 0 0,0 0 1 0 0,-1 1-48 0 0,0 0-212 0 0,-1 1 0 0 0,1-1 0 0 0,-1 1 0 0 0,1 0 0 0 0,0 0-1 0 0,-1 0 1 0 0,1 0 0 0 0,0 1 0 0 0,0-1 0 0 0,1 1 0 0 0,-1-1 0 0 0,0 1 0 0 0,0 2 212 0 0,0-1-1298 0 0</inkml:trace>
  <inkml:trace contextRef="#ctx0" brushRef="#br0" timeOffset="94531.16">3060 3468 5984 0 0,'0'0'464'0'0,"9"-21"5760"0"0,-9 21-6130 0 0,0 0 0 0 0,0 0 0 0 0,0 0 0 0 0,0 0 0 0 0,0 0 0 0 0,0 0 0 0 0,1 0 0 0 0,-1 0 0 0 0,0 0 0 0 0,0 0 0 0 0,0 0 0 0 0,0 0 1 0 0,0 0-1 0 0,0 0 0 0 0,0 0 0 0 0,1 0 0 0 0,-1 0 0 0 0,0 0 0 0 0,0 0 0 0 0,0 0 0 0 0,0 0 0 0 0,0 0 0 0 0,0 0 0 0 0,1 0 0 0 0,-1 0 1 0 0,0 0-1 0 0,0 0 0 0 0,0 0 0 0 0,0 0 0 0 0,0 0 0 0 0,0 0 0 0 0,0 0 0 0 0,0 0 0 0 0,0 1 0 0 0,1-1 0 0 0,-1 0 0 0 0,0 0 0 0 0,0 0 0 0 0,0 0 1 0 0,0 0-1 0 0,0 0 0 0 0,0 0 0 0 0,0 1 0 0 0,0-1 0 0 0,0 0-94 0 0,6 10 1260 0 0,4 11-810 0 0,82 207 358 0 0,-75-179-810 0 0,-10-30 100 0 0,0 0 1 0 0,1 0 0 0 0,6 8-99 0 0,13 21 1050 0 0,-26-47-1025 0 0,0 1 0 0 0,0-1 0 0 0,0 0 0 0 0,0 1 0 0 0,0-1 0 0 0,0 0 0 0 0,0 0 0 0 0,1 0 0 0 0,-1 0 0 0 0,0 0 0 0 0,1 0 0 0 0,-1 0 0 0 0,1 0 0 0 0,0 0-25 0 0,-1-1 27 0 0,0 0-1 0 0,-1 0 0 0 0,1 0 1 0 0,0 0-1 0 0,0-1 0 0 0,0 1 1 0 0,0 0-1 0 0,-1 0 0 0 0,1 0 1 0 0,0-1-1 0 0,0 1 0 0 0,-1 0 1 0 0,1-1-1 0 0,0 1 0 0 0,0-1 1 0 0,-1 1-1 0 0,1-1 0 0 0,0 1 1 0 0,-1-1-1 0 0,1 1 0 0 0,-1-1 0 0 0,1 0 1 0 0,-1 1-1 0 0,1-1 0 0 0,-1 0 1 0 0,1 0-1 0 0,-1 1 0 0 0,0-1 1 0 0,1 0-27 0 0,7-15 248 0 0,0 0 0 0 0,-1 0 0 0 0,-1-1 0 0 0,0 0 1 0 0,1-9-249 0 0,0 2 200 0 0,1-1 1 0 0,3-3-201 0 0,-5 15 96 0 0,10-23 699 0 0,12-18-795 0 0,4-7 978 0 0,-21 38-1035 0 0,2 0 1 0 0,0 1-1 0 0,6-7 57 0 0,-4 2-135 0 0,-9 13-4171 0 0,-6 14 2084 0 0</inkml:trace>
  <inkml:trace contextRef="#ctx0" brushRef="#br0" timeOffset="95120.56">3587 3883 10592 0 0,'-13'-6'7589'0'0,"-37"-5"-4340"0"0,55 11-2791 0 0,0 0-1 0 0,1 0 1 0 0,-1 0-1 0 0,0-1 1 0 0,2 0-458 0 0,0 0-5 0 0,0 0 0 0 0,0 0 0 0 0,0 1 0 0 0,5 0 5 0 0,5 2 41 0 0,-10-2 48 0 0,0 1 0 0 0,0 0 0 0 0,0 1-1 0 0,0-1 1 0 0,6 3-89 0 0,-13-4 4 0 0,2 1 31 0 0,0-1 0 0 0,0 1 0 0 0,0 0-1 0 0,0-1 1 0 0,0 1 0 0 0,-1 0-1 0 0,1 0 1 0 0,0 0 0 0 0,0 0 0 0 0,-1 1-1 0 0,1-1 1 0 0,-1 0 0 0 0,1 1-1 0 0,-1-1 1 0 0,1 1 0 0 0,-1 0 0 0 0,0-1-1 0 0,0 1 1 0 0,0 0 0 0 0,0 0 0 0 0,0 0-35 0 0,0 2 56 0 0,0 0 0 0 0,0 0 1 0 0,0 0-1 0 0,-1 1 0 0 0,0-1 1 0 0,0 0-1 0 0,0 0 0 0 0,0 0 1 0 0,-1 1-1 0 0,0-1 0 0 0,1 0 1 0 0,-2 0-1 0 0,1 0-56 0 0,-4 24 84 0 0,1-7-71 0 0,0 5-82 0 0,-1 10-12 0 0,1-16-233 0 0,0-8 308 0 0,2-6-1917 0 0,1-2-6193 0 0,1-4 1535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12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3190 3629 14424 0 0,'0'0'661'0'0,"0"0"-16"0"0,0 1-410 0 0,0 4-96 0 0,0-4 436 0 0,0 0-410 0 0,-1 1 0 0 0,1-1-1 0 0,0 0 1 0 0,-1 1-1 0 0,1-1 1 0 0,-1 0-1 0 0,0 1 1 0 0,1-1-1 0 0,-1 0 1 0 0,0 0-1 0 0,0 0 1 0 0,0 0-1 0 0,0 0 1 0 0,0 0-1 0 0,0 0 1 0 0,0 0-1 0 0,0 0 1 0 0,0 0-1 0 0,0-1 1 0 0,-1 1-1 0 0,1 0 1 0 0,0-1-1 0 0,0 1 1 0 0,-1-1-1 0 0,1 1 1 0 0,-1-1-165 0 0,-4 2 167 0 0,0 0 1 0 0,0-1-1 0 0,0 1 1 0 0,-1-1-1 0 0,0 0-167 0 0,-104 6 605 0 0,-88 25-37 0 0,90-13-328 0 0,-47-1-240 0 0,147-17 0 0 0,-86 6 0 0 0,-31-5 0 0 0,-408-23-366 0 0,347 10 292 0 0,83 2 7 0 0,0-4 0 0 0,1-5-1 0 0,1-4 1 0 0,-59-23 67 0 0,105 27-16 0 0,1-3 1 0 0,0-2-1 0 0,2-3 1 0 0,0-2-1 0 0,3-2 1 0 0,-45-34 15 0 0,38 20 73 0 0,3-3-1 0 0,1-1 1 0 0,-45-56-73 0 0,64 63 9 0 0,2-2-1 0 0,2-1 0 0 0,2-2 1 0 0,1 0-1 0 0,3-2 0 0 0,2-1 1 0 0,2-1-1 0 0,-4-20-8 0 0,15 40 24 0 0,-11-34 99 0 0,1-8-123 0 0,13 46 13 0 0</inkml:trace>
  <inkml:trace contextRef="#ctx0" brushRef="#br0" timeOffset="1">5 1993 22991 0 0,'3'-60'0'0'0,"15"-92"0"0"0,-1 61 0 0 0,26-79 0 0 0,-23 111 24 0 0,1 1 0 0 0,4 1 0 0 0,19-32-24 0 0,-29 61 5 0 0,21-36 54 0 0,12-14-59 0 0,8 0 34 0 0,3 3 0 0 0,3 2-1 0 0,65-59-33 0 0,-44 57 40 0 0,3 4 0 0 0,2 4-1 0 0,26-10-39 0 0,0 5 128 0 0,18-2-128 0 0,-60 37 218 0 0,2 4 0 0 0,42-12-218 0 0,1 8 21 0 0,75-11-21 0 0,124-9 81 0 0,-186 39-248 0 0,87 2 167 0 0,-124 15 50 0 0,-1 3 0 0 0,73 12-50 0 0,-44 3 12 0 0</inkml:trace>
  <inkml:trace contextRef="#ctx0" brushRef="#br0" timeOffset="2595.5">3108 72 23973 0 0,'189'47'0'0'0,"-9"14"4"0"0,-128-40 27 0 0,-1 2 0 0 0,19 13-31 0 0,-30-14-2 0 0,140 84-46 0 0,-137-78 35 0 0,0 3 1 0 0,-3 1-1 0 0,1 3 13 0 0,59 64 272 0 0,75 95-272 0 0,-148-160 1 0 0,-2 1 0 0 0,-2 1 0 0 0,-1 0 0 0 0,-1 2-1 0 0,-2 1 0 0 0,8 25-6 0 0,-2 1 0 0 0,11 50 6 0 0,-14-25-30 0 0,-4 1-1 0 0,-3 19 31 0 0,-7-39 1 0 0,-4 1 0 0 0,-2-1 0 0 0,-4 1 0 0 0,-3-1 0 0 0,-11 52-1 0 0,0-36 12 0 0,-5-1 0 0 0,-3-1 0 0 0,-4-1 0 0 0,-18 35-12 0 0,20-62 21 0 0,-3-1 0 0 0,-30 43-21 0 0,-78 100 45 0 0,94-139-60 0 0,7-12 49 0 0,-2-1-1 0 0,-3-2 0 0 0,-1-2 1 0 0,-3-2-1 0 0,-1-2 0 0 0,18-18-33 0 0</inkml:trace>
  <inkml:trace contextRef="#ctx0" brushRef="#br0" timeOffset="2596.5">3508 3500 25164 0 0,'-60'28'177'0'0,"-49"14"-177"0"0,68-28-180 0 0,-1-2 1 0 0,0-2 0 0 0,-1-2 0 0 0,0-1 0 0 0,-23-1 179 0 0,38-6-2271 0 0,-1-1 0 0 0,-4-1 2271 0 0,5-2-7351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30T02:20:54.093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175" units="cm"/>
      <inkml:brushProperty name="height" value="0.0175" units="cm"/>
      <inkml:brushProperty name="color" value="#3165BB"/>
    </inkml:brush>
  </inkml:definitions>
  <inkml:trace contextRef="#ctx0" brushRef="#br0">4221 5557 15864,'-21'7'168,"-20"-7"184,0 14-1,-14-14 33,0 13-128,-12-13-96,-2 14 64,-13-14 64,14 13 64,-14-13 32,0 0-64,-13 0 32,-1 0-128,-12 0-64,12 0-64,1 0 0,-15 0 0,14-13 96,-26-1-32,13 1 0,1-1-96,-2 0 32,1-12 64,-14 12 64,15-14-32,12 1-32,1-14-32,13 14 0,-13-14-64,12 1 32,-12-15-64,0 0-32,27 0 96,-15 15 0,2-28-32,-1 13 32,-1-14-64,17 1 64,-17 0-64,1 0-32,0 0 32,28-1 32,-1 2 32,-12-2 32,12-13-64,0 15 32,14-16-128,-13 15 0,13-13-32,0-1 0,-14 13 64,14-25 0,0-2 0,15 13 0,-2-11 0,1 11 0,15 15-81</inkml:trace>
  <inkml:trace contextRef="#ctx0" brushRef="#br0" timeOffset="1">0 3052 22725,'0'-65'26,"14"-31"-26,-1 15 32,1-29-32,0 14 0,13 2 64,1-2-32,-2 1 64,15-1-128,0-13 0,0 14 32,0-15 64,0 29-96,0-15 0,13 0 32,1 2 0,14-3 64,-2 2 32,2 14-32,12-16-64,0 17-64,-12-16 32,-1 13 32,28-11 64,-15 25-32,2 1-32,12-14 32,14 14 32,0-14-32,14 27-32,-1-13-64,2 14 32,-16-1 32,14 14 0,15-14 0,-14 29 0,0-2 0,13 1 0,0 13 0,15 1 0,-101 8 0</inkml:trace>
  <inkml:trace contextRef="#ctx0" brushRef="#br0" timeOffset="2">3473 0 23167,'59'0'0,"77"14"0,0-1 0,14 14 0,-14 1 0,0 0 0,-12 12 64,-2-13-96,1 14 0,-1 0 32,1 0 0,-14 0 0,1 13 64,-2 1-32,1 14-32,0-1 32,1 0-32,-15 0 0,0 0 64,-71-50-56</inkml:trace>
  <inkml:trace contextRef="#ctx0" brushRef="#br0" timeOffset="3">6026 1050 23423,'27'28'0,"55"53"192,-13 1 128,-1 0-96,0 0 32,0-1-160,15 15-64,-17 0 0,4-1-32,-3 0 64,-12-12 32,0 12-128,-15 13-32,-12 2 96,13-15 32,-14 14 0,-1-13-64,2 13-64,-14 0 32,0-14 32,0 1 64,-1 0-96,0 12 0,-13-11-32,0 11 0,0-13 128,-13 2 32,13-16-128,-13 14-32,-15-27 32,14 14 0,-14 1 32,2-15 0,-1 13-96,0-26 64,-1 14-32,-13-15 0,0 14 64,0 0 64,0-13-32,-13 12-32,-1 2-64,14-14 32,0-1 32,-13 1 0,13-1 0,0 0 64,-13-12-32,13-1 64,0 0-64,-13-1-32,-1 1 32,0-14 32,1 14-96,-1 1 0,1-15 96,12 0 32,-11 13-32,12-12 32,-1-14 0,-12 13 32,13-13-64,-13-1-64,-1 1 32,0 0-32,0-14 0,14 13 0,-12-13 0,11 14 0,1-14 0,0 13 64,0-13-32,1 0-32,-14 0-64,12 0 32,1 0 32,-13 0 64,13 0-32,1 0 61</inkml:trace>
  <inkml:trace contextRef="#ctx0" brushRef="#br0" timeOffset="4">4833 5480 25401,'-24'-8'-19</inkml:trace>
  <inkml:trace contextRef="#ctx0" brushRef="#br0" timeOffset="5">123 3382 11634,'0'1'46,"0"-1"434,0 0 0,0 0-160,0 0 32,0 0-128,0 0 32,0 14-160,0-14-64,0 0 64,0 0 64,0 0 0,0 0 0,0 0 32,0 0 96,0 0 64,0 0 96,0 0-160,13 0-96,-13 0-32,0 0 159,15 13 1,-15-13-128,13 0 0,0 0-64,-13 0 64,14 0 96,0 0 160,0 0-192,0 0 0,12 0-64,-26 0-32,13 0-96,2 0-64,-2 0 32,0-13 32,1 13-32,0 0 64,-14 0 64,14 0 128,0 0-64,0 0 32,-1-14-96,0 14 0,2 0-96,-2-14 32,0 14-64,1 0 64,0 0-128,-1 0 0,15-14 32,-2 14 64,-11 0-32,11 0 64,2-13 0,-14 13 96,14 0-96,-2 0-64,-11-14 0,10 14 32,-11 0-32,14 0-32,0 0 96,-15 0 64,14 0-64,-13 0 0,13-14 32,-13 14 0,-1 0-64,15 0 32,-2 0-64,2 0 64,-1-13-128,-13 13 0,13 0 160,1-14 64,-1 14-64,0 0-96,14-14 64,-13 14 0,-2-13-128,2 13 32,-1-13 64,0 13 32,1-14-32,-1 14 32,-13-14-64,13 14 64,1-13-64,-16 13 64,16-14-224,-14 0-32,13 14 128,0-13 160,1-1-128,-2 0 0,2 1 128,0 0 64,-2-2-160,2 1-64,-2 1 64,2-1 32,0 1-96,-1 0 32,1-1 0,-15 0 0,15 14 0,-2-13 0,-12-1 0,13 14 64,-13-14-32,13 0 64,-14 1-64,15 13-32,-14-14 32,0 0-32,13 14 64,-13-13 32,0-1-32,-1 14-64,13-14-64,-12 14 32,0-13 32,14 13 64,-15-13 32,15 13 32,-15-14-64,0 14 32,1-14-64,13 14-32,-13-13 32,14 13 32,-14-14-96,12 0-64,-13 14 64,1 0 0,0-13 96,-1 13 32,15 0-32,-14 0-64,-1-14 32,-13 14-32,15 0 0,-2 0 64,0 0-32,1 0-32,0 0 32,-1 0 32,1 0-96,0 0-64,-1 0 64,0 0 0,-13 0 32,15 0 0,-2 0 0,0 0 64,1 0-32,0 0-32,-1 0 32,1 0-32,0 0 0,0 0 64,-1 0-32,2 0-32,-2 0-64,14 14 32,-27-14-32,26 0 0,-26 0 128,28 0 32,-14 13-128,14-13 32,-2 14 0,-12-14 0,13 14 0,1-1 64,-15 1-96,15-14 0,-14 14 96,-2-1 32,16 0-128,-15 1 32,1 13 0,13-13 64,1 13-96,-14-13 0,13 14 32,-13-15 64,-1 15-32,1-2-32,13 1-64,-14-13 32,1 14 96,13-1 32,-13 0-32,13 1-64,-13-1 96,0 13 0,13-12-32,-13-1-64,13 0 32,1 15-32,-1-15 64,-13 0 32,12 13 32,-12-12 64,0-1-32,-1 14 0,1-13-96,0-2-64,-1 2 32,0 13 32,2-14-32,-2 0-32,-13 15 32,13-1-32,1-14 64,0 13 32,-14-12-32,14 13 32,0-14-64,12 13 64,-13 1-64,2 0-32,-2-13 32,-13 12-32,13-12 0,-13 13 0,14-14 0,-14-14 0,15 28-96,-15 1 64,13-16 96,1 2 32,-14 13-32,14-14-64,-14 0 32,13 1-32,-13-2 0,13 2 0,2 0 0,-15 11 64,13-11-32,-13-1-32,0 1 32,13 0 32,-13-15-96,14 14 0,-14 0 32,14-13 64,-14 13-32,0 1 64,13-2-64,-13 15-32,14-13 32,-14-1-32,0-13 0,0 0 0,14 12 64,-14-12 32,13-1-128,-13-13 32,0 14 0,0 0 64,0-14-32,0 13-32,13 1 32,2 0-32,-15 0 0,13-14 64,-13 13-192,0 1 160,13 0 32,-13-1 0,0-13-64,0 0-64,0 14 128,0 0 0,0-2 0,0 2-64,0-14-128,0 15 0,0-15-96,0 13 64,-13-13-416,0 13 192,13-13 32,-15 14 0,2 0 64,13-14-64,0 13 0,0-13-512,-13-13-192,-1 13-1120,14-28-512,-14-13-3103</inkml:trace>
  <inkml:trace contextRef="#ctx0" brushRef="#br0" timeOffset="6">3024 59 12274,'-10'9'526,"10"5"498,-14-14-576,14 14 64,0-14 128,0 0-256,0 0-32,0 0-1,0 0-63,0 0 64,0 0-64,0 0 0,0 0 32,0 0 128,0 0-128,0 0 192,0 0-64,0 14-192,0-14 32,14 0-192,-14 0 0,0 0 32,0 14 64,-14-14-96,14 12 0,0-12-32,0 14-64,0-1 32,0 1 32,0 0 32,0-1 96,14 1-160,-14 0-32,0 14 64,0-1 96,0-14-64,0 15-64,-14-1 64,14 1 0,0 12-32,-13-13 32,13 0-64,0 1 64,0 13-64,0-14-32,0 14 32,0-14-32,0 14 0,0 0 64,-14 0-32,14 0-32,0 14-64,0-14 32,0-1 32,0 1 0,0 0 0,-14 0 64,14 1-96,-13-3 0,13 2 32,0 1 64,0-1-32,-13 0-32,13-1 32,-15 16-32,15-16-96,0 0 64,-13-12 96,13 13 32,-13-13 32,13 12 0,0-12-160,-14-1 32,0 14 0,14-14 64,-13 0-32,-1 1-32,14-1 32,-14 1 32,1-1 32,-1 0 32,0 0 0,0-13 0,1 13 0,13-13 0,-28 13 64,15 14 32,-15-14-96,16-13-32,-16 14 32,1-1 0,13-1-160,-13 1 32,-1-13 0,15 14 64,-29-15 32,15 15 32,-13-1-160,13 0 32,-1-13 64,1 14 32,-14-1-128,13-1-32,2 1 32,-2-13 64,1 14 64,0-14 32,-1 13 64,2-13 32,-2-1-96,0 14-32,1-13 32,-1 0 0,-11-1-64,11 14-64,-13-13-64,0 13 32,0-13 96,-1 13 32,1-13-32,16-1-64,-17 15 32,14-14-32,2 0 64,-2-1 96,1 1-64,-14-1-64,13 15-96,-12-15 32,-1 1 96,14-1 32,-14 1-128,0 0 32,0-14 0,0 13 64,0 1-96,14-14 0,-14 13 96,0-13 96,0 14-64,13-14-64,2 0 0,-15 0-32,13 0 0,1 0 64,-14 0-96,14 0 0,-1 0 32,2 0 64,-2 0 32,2 0 32,-16 0-160,14 0-32,1 0 32,0 0 64,14 0 0,-15 0 64,1 0-128,13 0 0,-13 0 32,13-14 64,-12 14-32,11 0-32,2 0 32,-1 0-32,0 0 0,14 0 0,-14 0-96,1 0 64,-1 0 32,0 0 64,14 0-32,-13 0-32,13 14-64,-12-14 32,12 0 32,0 0 64,-16 0-32,16 0-32,-12 0 32,-2 0-32,14 0-96,-14 0 64,14 0 32,-14 0 64,1 0-32,13 14-32,-14-14-64,14 0 32,0 0-32,-14 0 0,14 0 64,0 0 0,0 0 0,0 0 64,0 0-96,0 0 0,-13 0 32,13 0 64,0 0-256,0 0-32,0 0-224,0 0-64,0-14-704,0 14-320,0-27-1120,0 0-384,13-14-2559</inkml:trace>
  <inkml:trace contextRef="#ctx0" brushRef="#br0" timeOffset="7">3476 14 5120,'0'-14'1920,"0"14"-1024,0 0-544,0 0 576,0 0-128,0 0 96,0 0 32,0 0 64,0 0-512,0 0 192,0 0 96,0 0-32,0 0 0,0 0-193,14 0-63,-14 14-288,0-1-64,0 1-64,0 13 32,0-13 0,0 0 96,0 12 32,0 2 32,0 13 0,-14 0 64,2 0-96,12 0 32,-14-1-160,1 15 0,13-14 32,-14 14 0,14-15-160,-14 0 32,14 2 64,-13-1 32,13 0 32,0-1 64,-14 2-96,14 12 0,-14-26-32,14 26 32,0-27-64,0 13-32,-14 1 96,14-12 64,0 12-64,-14-2 0,14-11-96,0 0-32,0-1-32,-13 0 0,13 0 0,0 0 0,-14 1 64,14-1 64,0 0-32,0-14 64,0 15-64,0-1-32,-13 1 32,13-14 32,0 13-32,0-1-32,-14 1 32,14 1-32,0-14 0,0 0 64,-14 13-32,14-14-32,0 1 32,0 0-32,-12 13 0,12-13 0,0-1 0,0 15 0,-14-15 0,14 0 64,0 1-32,-14 0 64,14-1-64,-14 15 64,14-28-64,0 27-32,-14-12 96,14-2 0,0 0-32,0 1 32,-13-1-64,13 0 64,0 1-64,0 0 64,0 0-64,-14-14 64,14 13-64,0 2-32,0-2 32,0 0-32,0 1 0,0 0 64,0-1-32,0 1 64,0-14-64,0 14 64,-13-14 0,13 13 32,0 0-160,0 2 32,-14-15 64,14 13 32,0 0-128,0-13 32,0 14 0,0-14 0,0 14 64,0-14 32,0 13-32,0-13 32,0 14-64,0-14-32,0 14 96,0-14 0,0 0-32,0 0-64,0 13-64,0-13-32,0 14 64,14-14 0,-14 14 32,13 0 0,-13-14 0,14 13 64,-1 1 32,1 0-32,0-2 32,0-12-64,0 14-32,-2-14-128,2 14-64,-14-14 160,14 0 160,-1 0-64,1 13 32,-1-13-32,1 0-64,-14 0-192,14 14-128,-14-14 448,14 0 224,0 0-256,-14 0-96,13 14 0,-13-14 32,14 0 0,-14 0-32,14 0 32,-14 14 32,13-14-32,1 0-32,-14 0 32,12 13-32,-12-13-96,14 0 64,-14 14-32,15-14 0,-15 0 64,13 14 0,-13-14 0,14 0 0,-14 13 64,13-13 32,1 0-128,0 14 32,-14-14 0,13 0 0,-13 0 0,14 14 0,-14-14-96,13 0 64,1 0 32,-14 0 64,14 0-96,-14 0 0,14 0 32,0 0 0,-14 0 0,12-14 0,-12 14 0,14 0 64,-14-14-32,14 14-32,-14-13 32,13 13-32,-13-14 0,14 14 0,-1-14 0,-13 14 0,14-13-96,0-1 64,-14 14 32,14-14 0,0 14 0,-1-14 64,1 1-96,0-1-64,-1 14 64,-13-14 64,14 2 0,-14 12-32,13-14 96,-13 0 0,14 1-128,0 13 32,-1-14 0,-13 14 0,14-14 0,-1 0 0,1 14-224,0-13-96,-1 13 384,1-14 160,-14 0-288,13 1-160,1 13 96,0-14 32,-1 0 288,15 1 128,-14 0-160,0-2-96,12-11-32,-13 12 32,15 0-96,-15-13 0,15 13 96,-14 1 32,13 0-32,-13-2 32,-1 2 0,14-1 32,1-14-160,-1 15 32,0 0 0,0-14 64,0 14-32,1-15-32,0 14-64,-1-14 32,-1 1 32,15 0 64,1 14-96,-15-15 0,0 15 32,14-15 0,-14 15 64,0-1 32,1-13-128,-15 14 32,14-1 0,1-14 64,0 0-96,-15 1 0,15 13 32,-15 2 64,13-15-32,-12 13 64,0 0-64,14 0-32,-15-13 32,15 13-32,-15-13 0,14 14 64,-13-1-96,13-13-64,-13 13 128,-1 0 32,1 1-96,0-15 32,-1 15 0,1 0 64,-1-1-32,1 0-32,0 1 32,-1-1 32,15 0-96,-14 0 0,0 0 96,-1 14 32,1-14-32,-2 2-64,2-1-64,0 13 32,-1-14 96,-13 14 32,14-14-128,0 1-32,-14 13 32,14-15 0,-14 15 32,13-14 64,-13 14-32,14-13 64,0 0-64,-14 13-32,13 0 32,1 0 32,-14-15-32,13 2-32,-13 13 32,14-13-32,-14 13 0,0 0 64,0 0-96,14-14-64,-14 14-32,0 0 0,13-14 96,-13 1-160,15 13 64,-3-14-160,-12 14-32,0-14-128,15 14 32,-15 0-288,-15-13-928,15 13 32,-27-13-2143,14 13-1569</inkml:trace>
  <inkml:trace contextRef="#ctx0" brushRef="#br0" timeOffset="8">4814 5317 5632,'0'0'2112,"0"0"-1152,0 13-832,0-13 416,0 14-64,0-14 128,0 14 0,0-14 32,0 0-352,0 0 32,0 0 32,0 14 160,0-14 64,0 0-160,0 0-96,0 0 96,0 0 128,0 0-96,0 0 64,0 0-161,0 0 33,0 0-160,0 0 32,0 0-32,-15 0 96,15 0-32,0 0 64,0-14-128,-13 14 32,0-14-96,13 0 0,-14 1 32,0-14 32,1-1-32,-1 16 32,0-2 0,1 0 96,0 0-32,-2 1 0,2-1-96,13 0-32,-13 1 32,-1-1 96,14-13-128,-14 0-32,1-15 64,-1 16 32,0-1-32,0-1-32,1 1-32,-2-1 64,2 1-96,0 0-64,-1-1 64,0-12 0,2 12 96,12 1 32,-14 0-96,0 0-96,0-1-160,1 0 0,13-11 192,-15 11 128,15-13-96,-13 13-64,13 1 64,0 0 64,-13 13 0,13-13 64,0 14-128,-14-15 0,14 1-32,0 14-64,-14-15 32,14 1-32,-13 0 0,13-1 64,-14 1-32,14-1 64,-14 15 0,14-14 32,-14-1 0,14 1 0,-12 0-64,-2 14-64,14-15 32,-14-13 32,14 13-32,-13 2-32,13-1 32,-14 0-32,0-1 0,14 0 0,-13 1 0,-1 0 0,14 0 0,-14 0 64,0-14-32,1 14 64,-1-14-64,0 14-32,14-2 32,-13 16 32,-1-14 32,0 13 32,14-12-64,-12 12 32,-2 0-64,14-27-32,-14 14 96,0-1-128,1 1 0,13 0-32,-14 13 0,14-14 64,-14 16 64,14-2-96,-13 0 0,13 1 96,0-1 32,0 1-128,-14-1 32,14 14 0,0-14 0,0 14 0,0-14 0,0 14-96,0-14 0,0 14 64,0-13 64,0 13 0,0-14-32,0 14-64,0 0-32,0-14 64,0 14 64,0-13 0,0-1-32,14 2 32,-14-2-32,0 0 0,0-14 0,13 15 64,-13-1-96,0 0 0,14 1 32,-14-1 64,0 1-96,14 13 0,-1-14-32,-13 1 0,0-1 64,14-1 64,0-12-32,-14 15 64,14-16-128,-14 15-64,12-15 64,16 14 0,-15 0-64,1-13 64,13 14-32,-13-15 0,0 15 64,13-1 64,-13-13-96,0 13 0,13-13 96,-1 0 32,-12 0-128,14 0-32,-1-15 32,13 15 64,-12-1 0,0 2-32,-2 13-64,2-29 32,13 1 32,-14 0 64,14 14-32,0-15-32,13 2 32,-26 13-32,13 0 0,0-1 0,-15 1-96,16-1 64,-2 1 32,1-14 0,1 14 0,-1 0 0,-1 0 0,1 0 64,0-1-96,-14 1 0,14-1 32,0 1 64,1 1-32,-17-1-32,3 13-64,-1-14 32,1 14-32,0 1 0,12-15 128,-13 15 32,1-1-32,-2 1-64,-11-1-64,11-13 32,-12 13 32,13 1 64,-13-1-32,13 0-32,-13 1-64,14-14 32,-16 13 96,16-14 32,-1 14-128,1-13 32,0 13 0,-2-13 64,2 15-32,-15-2-32,1 0 32,13 0-32,-27 0-96,13 14 64,2-13 32,-2 13 0,0-14-96,-13 0 64,14 14 32,-14 0 64,14 0-32,-1-13-32,-13-1 32,14 14-32,-14 0-160,14 0-32,-14 0-128,-14 0 32,14 0-544,-14 0-256,14 0-928,-13 0-320,13 0-864,-14 0-319</inkml:trace>
  <inkml:trace contextRef="#ctx0" brushRef="#br0" timeOffset="9">1213 1391 7040,'27'0'2720,"-27"0"-1472,0 0-960,0 0 608,0 0-32,0 0 384,0 0-256,0 0-544,0 0 96,0 0 31,0 0-63,0 0 96,0 0-192,0 0 0,0 0-256,0 0-32,14 0 0,-14 0 64,0 0-96,13 0-64,1 0 64,-14 13 64,14-13-64,-14 14-64,14-14 0,-14 14 32,12-1-32,4 15 64,-4-14-64,1 14-32,1-16 96,0 15 0,-1 0-128,1 1-32,0 0 32,0-14 0,-1 12 32,-13-12 64,15 13-32,-15-13-32,13 0 32,-13-1-32,0 0 64,13-13-96,-13 15 0,0-15 96,0 0 96,14 0-64,-14 0-64,0 0 64,14 0 64,-1-15 64,-13 2 32,14 0-64,0-1-32,-1-13-96,15-1-64,-15-12 32,14 12 32,-13-13-96,-1 13 0,1 3 32,0 11 64,0 0-32,-1 0 64,-13 0 0,0 0 32,0 14-160,0-13 32,0 13-224,0 0 0,0-14-480,0 14-160,0 0-544,-13 0-224,-1-14-895,14 14-321</inkml:trace>
  <inkml:trace contextRef="#ctx0" brushRef="#br0" timeOffset="10">1977 3941 7040,'0'-14'2720,"0"14"-1472,14 0-960,-14 0 704,0 0-128,0 0 64,0 0 96,0 0 96,0 0-609,0 0 1,0 0-64,13 0 32,1 14-224,0 0-160,-1-14-64,1 27 32,-1 1-96,1 11 0,0-11 32,-1 13 0,-13 0 0,14 0 64,-2-13-32,-12 13-32,14-14 32,-14 14 32,14-14-32,-14 1 64,0-2-128,0-12-64,14 13-32,-14-13 96,0-14 0,0 13 96,14 1-96,-14-14 0,0 14 96,13-14 96,-13-14-64,14 14 0,0-14 32,-2-13 64,2 0 32,-1 1 32,1-2-224,14-13 0,-1 0-96,0-13 0,-14 12 64,14-13 0,-13 15 0,14-2 64,-14 2-32,-2-1 64,2 14-64,-1-1 64,2 1 0,-15 13 32,0 1 0,0-1 0,0 14-288,0 0-64,0 0-576,0 0-224,-15 0-736,15 0-255</inkml:trace>
  <inkml:trace contextRef="#ctx0" brushRef="#br0" timeOffset="11">2495 4432 7552,'0'0'2880,"0"-15"-1536,0 15-1216,0 0 608,14-13-288,-14 13 0,0-13-128,13 13-32,1 0-160,0-14-32,-1 14 32,1 0 0,14 14 0,-16-1-64,2 0 32,0 15 0,-14-15-32,0 1 32,-14 13-224,0-13-32,2 0-32,-2-1 128,0 0 32,0 2 32,1 12-96,-1-27 64,0 13 160,1-13 160,13 14 128,-14-14 128,14 0-224,0 0-33,0 0-95,14 0-32,-14 13-32,13-13 64,1 0-32,13 0 64,1 0-64,-2 0 64,-12 14 0,0-14 96,13 0-96,-27 14-64,14-14-64,-1 13-96,-13-13 96,0 13-1056,0-26-448,0 0-1407,14-1-545,-41 0-416</inkml:trace>
  <inkml:trace contextRef="#ctx0" brushRef="#br0" timeOffset="12">3777 1022 6912,'0'0'2624,"0"0"-1408,0-13-1152,0 13 544,14 0-192,-1 0 64,-13 0 32,0 0 64,14 0-320,-14 0 64,0 0 96,0 13-224,13-13-32,-13 14-96,14 0 32,0-1-64,-1 15 64,-13 12-64,14-13-32,-14 14 32,0 1 32,13-15-96,-13-1 0,0 15 32,0-27 64,14 14-32,-14-15-32,0 1 32,14 0 32,-14-14 32,0 13 96,0-13-32,0 0 0,0 0-32,13-13 0,-13 13 0,14-14 0,-1 0 63,1 1 33,0-15-32,13-13 32,-14 15-64,15-15 64,-1 13-128,0 14-64,-12-13 0,-2 13-32,1 1 0,-14-1 64,13 14-32,-13-14 64,0 14-416,0-12-608,-13 12-287,13 0-705,0-14-320</inkml:trace>
  <inkml:trace contextRef="#ctx0" brushRef="#br0" timeOffset="13">4159 1378 6784,'-27'0'2624,"13"0"-1408,0 0-1152,28 0 608,-28 0 0,14 0 352,14 0-224,-14 0 96,27-14-512,-13 14-160,-1 0 0,15-14-128,-15 14 0,1 0-96,-1 0-32,-13 0 96,14 0 32,-14 14-192,0-14 0,14 14-128,-14-14 64,-14 13 96,14 0 96,0-13-64,-14 14 0,14 0 32,-13-14 64,13 14-32,-14-14-32,14 14 32,0-14-32,-13 0 64,13 0-32,0 0-32,0 0 32,13 14-32,1-14 0,-14 0 0,13 12-96,1-12 64,0 14 96,-14 1 96,13 10 0,-13-11 0,0 0-32,0 0-64,0 14 32,-13-15-64,-1 1-32,14 0 32,-14-1 32,14 0 32,-13-13 95,13 14 33,0-14-32,-14 14 32,14-14-128,0 0 0,-13 0-32,13 0-64,0 0-64,0 0 32,0 0-32,0 0 0,0 0 64,0 0 64,0 0 32,0 0 32,13 0-64,-13 0-64,0 0 32,0 0-32,0 0 64,0 0 96,0 0-128,0 0-96,0 0-64,0 0 96,0 0 0,0 0 32,0 0-224,0 0 0,0 0-416,0 0-63,0 0-481,0 0-128,0 0-5696,0-14 3456</inkml:trace>
  <inkml:trace contextRef="#ctx0" brushRef="#br0" timeOffset="14">5249 2986 11264,'0'13'4224,"0"-13"-2305,0 0-2303,0 0 576,14 14-224,-14-14 64,0 14-160,0 13 32,0 1 32,13 25-32,0 2 32,2 14 64,-2-1 64,1 1-32,0-2 64,12 2 0,-12-15 32,0-13 0,-14 1 0,13-16 64,0 1 96,2-13 64,-2 0 96,1-14-32,0 0 64,0 0-64,13-14 0,0 0-96,0-13-32,-14 1-96,15-16-32,-1 1-32,1 14 0,-15 0-64,0-1 32,15 1 0,-28 13 32,14 0-64,0 1-64,-14-1-64,0 14 32,14-14-32,-14 14 0,0-12-352,0-1-224,0-2-512,0 2-160,0-15-576,0 1-159,0 13-2433</inkml:trace>
  <inkml:trace contextRef="#ctx0" brushRef="#br0" timeOffset="15">6054 3846 7296,'0'0'2720,"13"0"-1472,-13 0-1120,0 0 672,0 0-320,0 0 64,0 0 96,0 0 64,0 0 416,0 14-608,0 0 223,0-14 33,0 12-32,-13-12-64,13-12-160,-14 24-64,1-12-128,13 0-32,-26 0-96,-2 14 32,0-14-128,1 13-64,13 1 0,-13-14-32,13 0 0,-13 0 64,13 14-32,1-14 64,-1 0-64,0 13-32,14-13-64,-13 0 32,-1 0 32,14 0 0,0 0 0,0 0 64,-13 0-32,13 0-32,0 0 32,0 0-32,-14 0 0,14 0 0,0 14 0,0-14 0,0 0 0,0 0 0,0 0 0,0 0 0,0 0 0,0 0 0,0 0-96,0 0 0,0 0 64,0 0 0,0 0 32,0 0 0,0 0 0,14-14 0,-14 14 0,13-13 0,-13-1 0,14-13 64,-1 1-32,1 12 64,0 0-64,-1-14 64,1 15-64,-14 13 64,13-14-64,-13 0 64,14 14-64,-14-13-32,0 13 32,0 0 32,14 0-32,-14-14-32,0 14 96,0 0 64,13 14-64,-13-14 0,0 0-32,0 13 32,0-13-64,0 14 64,0 0 0,0-1 32,0 15 0,0 0-64,0-2-64,0 1 32,0-13-32,0 13 0,0 15 0,0-15-96,0 13 0,0-26 128,0 14 32,0-14-160,0-2 0,0 2-672,0-14-640,-13-14-1952,13 2 257,13-2-1665</inkml:trace>
  <inkml:trace contextRef="#ctx0" brushRef="#br1" timeOffset="16">4527 2290 4736,'0'0'1824,"0"0"-960,0 14-736,0-14 480,0 0-160,0 14 0,-13 26-64,13-13 64,0 1-224,0-1-128,-14 14 0,0 13-64,1-13 64,-1 14-64,0 13-32,1 1 32,0 11-32,-1 3 64,-14 12 32,14-13-128,1 13 32,13 1 128,-14-14 160,0 0-96,14-15-32,0 2-64,-13-15-96,13-13-64,0 1-320,-14-16-768,14-12-32,0 0-1504</inkml:trace>
  <inkml:trace contextRef="#ctx0" brushRef="#br1" timeOffset="17">4935 1855 7552,'14'0'2816,"-14"-14"-1536,0 28-1088,0-1 704,0 1-416,0 27-96,0-1-96,0 29-32,-14-1-128,14 28-32,-13-1 96,-1 14-32,0 0 0,0 27-96,0-13 32,1 27-64,-1 0-32,-13-13 32,1-1-32,-2 14 64,14-13 32,0-1-128,-13-14-32,14-13 32,-1-1 0,14-12 32,-14-15 0,14-12-96,0-14 0,-13 0-96,13-28 32,0-1-480,0 2-192,0-28-640,0 0-288,-14-28-1376</inkml:trace>
  <inkml:trace contextRef="#ctx0" brushRef="#br1" timeOffset="18">5469 1446 7936,'13'14'2976,"-13"40"-1600,0 0-1312,0-13 544,0 14-256,-13 14-32,13 26 0,-14 14 32,-14 13-160,1 14 0,1 14 32,-3 15 32,3-3 0,-2 15-64,15 0-32,-15-12-96,15 26 32,-15-28 128,15 13 127,-15-25-191,14-1-32,1-14-64,13 0 32,-14-27-128,0 1 0,14-15 32,-13-14 64,13-12-32,0-1-32,-14-13-128,14-1-64,0-27-191,0 0-97,0 1-288,0-14-160,0-1-416,0 2-128,0-57-3584,0 14 1568</inkml:trace>
  <inkml:trace contextRef="#ctx0" brushRef="#br1" timeOffset="19">5850 1446 6400,'13'-14'2368,"-13"14"-1280,0 0-640,0 14 640,0-1-256,0 28-32,0 1-32,0 38 0,-13 17-416,-1 11 128,-13 29 160,14-1-225,-1 27-63,-14-12-192,14 12-64,1 14-32,-15 1-64,16 0 32,-2-15-32,1 13 64,-1-25 32,-14-1-32,14-14-64,1 1 32,-1-15-32,14-26-96,-14-1 64,14 1-32,0-14 0,-13-15 0,13-12-64,0 0-64,0-1-32,0-27-319,13 1-97,-13-1-480,0-14-64,0 1-800,14-14-320</inkml:trace>
  <inkml:trace contextRef="#ctx0" brushRef="#br1" timeOffset="20">6927 2277 8832,'0'14'3328,"0"-1"-1792,0 28-1664,-14-13 672,14 12-352,-14 1-32,14 28 0,-14 12 32,0 28-96,1 1 96,-14 26 96,13 0-160,1 1 0,-14-1-64,13 1-64,1-15-64,-1-27 32,14 14-320,-14-27-96,1-13-352,13-16-128,0 3-192,-14-29-128,14-14-1984</inkml:trace>
  <inkml:trace contextRef="#ctx0" brushRef="#br1" timeOffset="21">6354 1923 8192,'15'-14'3072,"-3"14"-1664,-12 0-1216,0 0 640,0 0-320,0 28-32,0-15-224,-12 42-96,12-1-64,0 42 128,-15-1 160,1 14-64,1 15 63,-1 25-159,1 14 32,-1 1-96,0-14 0,1 14-192,-15-14 32,14-14-64,14 0 0,-14-13 64,14-15 64,0-11-32,-13-2-32,13-14-64,0 2-32,-14-15 64,14 0 64,0-14-160,-13 15 32,13-14-256,0-28-31,-14 13-481,14-26-192,0-14-896,0 0-512,0-28-1664,0 2 896</inkml:trace>
  <inkml:trace contextRef="#ctx0" brushRef="#br1" timeOffset="22">3382 1337 6144,'0'0'2272,"0"14"-1216,14 0-1024,-14-1 512,0 1-288,0-1 0,0 28-64,0-14-32,0 28-96,0-14 96,0 27 128,0 0-96,0-1 64,0 2-160,0 12 0,0-12-96,0-16-32,0-11-32,12-1 0,-12-14-160,0 13 0,0-26-128,0 0 0,0 0-512,0 0-192,0-14-1600</inkml:trace>
  <inkml:trace contextRef="#ctx0" brushRef="#br1" timeOffset="23">3682 491 6656,'0'0'2528,"0"0"-1344,0 13-1312,0 1 480,0 13-192,0 15 0,0 11 256,0 30 96,0-1-224,0 14-32,0-1 64,0 14-192,0 0 0,0 0-64,0 1-64,0-2-64,0 2 32,0-28 32,13-1 64,-13 2-96,0-16 0,0-12 32,13-13 64,-13-3-96,0 2-64,0-12-32,0-2 96,0-13-352,0-1-128,0 0-320,0-13-128,0-13-2016</inkml:trace>
  <inkml:trace contextRef="#ctx0" brushRef="#br1" timeOffset="24">4036 191 5888,'0'-14'2176,"0"14"-1152,0 14-704,0-14 544,0 13-224,0 0-32,0 29-160,-14 12 32,1 0-256,13 15 160,-14 13 96,0-15-32,14 44 0,-13-31-256,13 17-128,0 11-32,-14-13-32,14 1-96,0-1 64,0 1 32,0-27 64,0-2-32,0 2-32,0-1 32,0-14-32,0-13-224,0-14-96,0 1-256,0-15-96,0 1-448,14-28-2752</inkml:trace>
  <inkml:trace contextRef="#ctx0" brushRef="#br1" timeOffset="25">4336 314 6528,'13'-27'2464,"-13"27"-1344,0 0-1024,0 0 544,0 27-256,0-13 32,0 13 96,0 15 64,0-1-288,0 12 32,-13 16 96,13 13-96,0-1 0,-14 15-192,14-1-32,0 16-32,-14-16-64,14 0 32,-13 1 32,13-14-32,0-15-32,0 2-64,0-14 32,0-2-192,0-11-288,0-15-96,0 0-544,0-27-2880</inkml:trace>
  <inkml:trace contextRef="#ctx0" brushRef="#br1" timeOffset="26">4799 464 6784,'0'-14'2528,"0"14"-1344,0 14-960,0-14 576,0 13-224,0 1 64,-13-1 0,-1 15 0,1 12-352,-1 1 32,0 0 32,1 14-192,-1 13-32,14 14 0,-13 0 0,-1 13-64,14-13 32,0 0-64,-14-1 64,14 1-64,0-27-32,0 0-256,0-14-160,0-1-224,0-26 0,0 14-352</inkml:trace>
  <inkml:trace contextRef="#ctx0" brushRef="#br1" timeOffset="27">5154 628 7936,'0'0'2976,"14"0"-1600,-14 13-1600,0 1 1216,-14 13-352,14 1 32,0 13 0,-14 26-384,14-12-96,-13-1 0,-1 2-96,14-3-64,0 16-288,-13-30-96,13 2-512,0 1-256,-14-14-2304</inkml:trace>
  <inkml:trace contextRef="#ctx0" brushRef="#br1" timeOffset="28">355 2005 6656,'-14'0'2464,"14"0"-1344,0 0-1184,0 0 448,0 0-256,0 0-96,0 0 0,14 41-32,-14-14 0,0 14 192,14 0 128,-14 27 32,13 0 32,1 0-192,-1-14-64,1 14-64,-14-14-64,14 1 32,-1-14-32,-13-2-160,14-25-32,-14 14-256,0-14-128,13-1-192,-13 2-64,0-15-1056,0 0-1344,0 0 768</inkml:trace>
  <inkml:trace contextRef="#ctx0" brushRef="#br1" timeOffset="29">886 1377 8320,'-27'13'3072,"27"-13"-1664,0 28-1632,0-1 512,0 0-128,0 14 128,14 13 64,-14 29 32,13-1-192,-13 13 0,0 0 32,14-13-32,-14 13-32,0 1-96,0-15-64,0 1 32,14-14-32,-14-14 0,0 0 64,13 2-192,-13-16-32,0-13-96,0 15 64,14-29-96,-14 15-32,0-15-416,0 1-96,13 0-608,-13-14-224,0-28-1280</inkml:trace>
  <inkml:trace contextRef="#ctx0" brushRef="#br1" timeOffset="30">1254 1091 7424,'0'-27'2816,"14"27"-1536,-14 0-992,0 0 608,0 0-160,0 0-64,0 0-288,0 14-160,-14 13-128,14 14 0,0-1 0,0 29 96,14 13 96,-14-1-128,0 29-32,13-2-64,-13 16-64,0-16 32,14 15 32,-14-15-96,0 3 0,13-16 32,-13-14 64,14 0-32,-14-26-32,14 1-64,-14-15-32,0-15-448,14-12-128,-14 0-352,0-28-160,13-13-2528</inkml:trace>
  <inkml:trace contextRef="#ctx0" brushRef="#br1" timeOffset="31">1609 640 8064,'14'-13'2976,"-14"13"-1600,0 0-1312,0 0 896,0 27-320,-14 1-160,14 13-64,0 27-256,-14 0 192,14 27 64,0 14-192,0 1-64,0 14-96,0 12-64,0-28 32,0 15 31,0-14-31,0-14 64,14-13-128,-14-13 0,0-15-32,14 1-63,-14-14-193,0 0-64,0-15-128,0-12-96,0 0-448,0 0-128,0-28-2336,13 0 320</inkml:trace>
  <inkml:trace contextRef="#ctx0" brushRef="#br1" timeOffset="32">2100 491 6912,'27'-27'2624,"-27"27"-1408,0-14-992,0 14 576,0 0-128,0 0 64,0 14-288,0-1-32,0 14-224,0 28 96,0-1 96,0 15-64,0 13 0,0 27-128,0-14 32,0 27-128,0 1 0,0 0-32,0-13-64,0-1 32,0 0-32,0-27-96,0-1 64,0 1-32,0-27 0,0 0-160,0-29 0,14 2-416,-14-1-64,0-13-256,0-42-2176,13 1-1376,-13-13 1248</inkml:trace>
  <inkml:trace contextRef="#ctx0" brushRef="#br0" timeOffset="33">1814 1719 5248,'0'0'2016,"0"0"-1088,-28 0-672,42 0 576,-28 0-64,14 0 32,0 13 96,0-13 96,0 0-544,0 0 96,0 0 224,14 0-192,0 0-160,-14-13-96,14 13-192,-14 0-32,14 0 96,-14-14 95,0 14 1,13 0 64,-13 0-192,0 0-32,0 0 0,0 0 64,0 0-32,0 0 64,0 0-64,0 0 0,0 0-96,0 0-64,13 14 288,-13-1-224,0 1-96,0 0 96,0-1 0,-13 1-96,13 12 32,0-12 0,0 14 0,-13-15 0,13 1 0,0 13 0,0-13 0,0 13 0,0-13 0,-14 0 0,14 13 0,0-13-288,0-14-128,-14 14-416,14-14-128,0 0-1535,0 0-1953</inkml:trace>
  <inkml:trace contextRef="#ctx0" brushRef="#br1" timeOffset="34">1800 491 6656,'-40'13'2528,"40"-13"-1344,-28 0-832,15 0 672,-1 0-192,14 0 64,-13 0-32,13 0 32,-14 0-480,14 0 96,0 0 127,0 0-351,14 0-64,13 0-96,14 0 0,13-13 0,14 13 0,0 0-64,14 0-64,14-13 160,13-1 128,-1 14-96,-11-14-32,-2 14-64,13-13 0,-26 13-64,1 0-32,-15 0 96,-28 0 0,2-14 32,-16 14 0,2 0-352,-14 0-96,-14 14-608,0-14-224,-28 0-671,2 0-193,-2 0-2048</inkml:trace>
  <inkml:trace contextRef="#ctx0" brushRef="#br1" timeOffset="35">449 1746 6528,'-13'0'2464,"13"0"-1344,0 14-896,0-14 576,0 0-352,13 0-96,1 0 160,-1 13 32,15-13-256,26 15 32,0-15 96,15 14-96,13-14 64,40 0-160,14 0-64,1 0 0,13-14 32,14-1-96,-14 2 0,0-1-32,14 14-64,-28-14 32,0 14 32,-13 0-32,-27 0-32,-1 0 32,-27 0 32,-13 0-32,0 0-32,-29 14-320,1-14-192,1 0-192,-14 0 32,-1 0-320,-13 0-160,0 0-2368</inkml:trace>
  <inkml:trace contextRef="#ctx0" brushRef="#br1" timeOffset="36">696 1363 6784,'-28'0'2624,"28"14"-1408,-14-14-992,14 14 640,0-14-224,0 0-64,0 0-256,0 0-64,14 0-128,0 0 192,14 0 96,26 0-64,0 0-32,14-14-64,29 14 64,25 0-96,0 0-64,28 0 0,-13-14-32,13 14-64,0-13 31,0-1-126,-13 14-1,0 0 95,-15 0 97,-12 0-64,-15 14-64,14-14 0,-28 0-32,-12 13 0,-14-13 0,-1 0-160,-27 0 32,1 0-287,-15 0-129,1 0-352,-1 0-96,-26 0-1024,-1-13-448,-13 13-672</inkml:trace>
  <inkml:trace contextRef="#ctx0" brushRef="#br1" timeOffset="37">2509 204 8192,'16'-13'3072,"-16"-1"-1664,14 14-1376,-14 0 672,0 0-256,0 14 64,0-1-288,0 1-64,0 41-96,-14-1 96,14 28 128,0 13-32,0 14 32,0 1-160,-16 13-32,16 13-32,0-14 32,0 2-128,-14-15 0,14-13 96,0-1 32,0-27-320,0 0-96,0-27-192,0 1-32,0-15-96,0-13-32,0-1-128,0-13 32,0 0-1216,0-27-448,14 0-224</inkml:trace>
  <inkml:trace contextRef="#ctx0" brushRef="#br1" timeOffset="38">2796 150 7680,'13'0'2880,"-13"0"-1536,0 0-1632,0 0 384,0 0-64,0 0 32,0 14 192,0 13 160,0 0-224,0 27 192,0 15 96,0 13 128,0 27 32,-13 0-352,-1 27-160,14 0-96,-14 14 32,1 1-32,13-29-32,-14 0 32,1-11-32,13-16-224,0-14 0,0 0-128,-14-12 0,14-1-320,0-27-128,-14 0-832,14-13-384</inkml:trace>
  <inkml:trace contextRef="#ctx0" brushRef="#br1" timeOffset="39">723 3396 7296,'13'-14'2816,"-13"14"-1536,0 0-1152,0 0 608,0 14-288,0-14 64,-13 13 0,13 1-32,0 13-224,0 1 32,-13 13 64,13 12-64,0 16 64,0-1-192,0 15-96,-14-2-32,14 15-32,0-14 0,0 0 64,-14-1-32,14-13-32,0 1 32,0-14-32,0-14-96,0-14 64,0 14-320,0-14-160,0-14-448,0 1-128,14-14-544,-14-14-192,0 1-1280</inkml:trace>
  <inkml:trace contextRef="#ctx0" brushRef="#br1" timeOffset="40">1377 3123 7808,'13'0'2880,"-13"0"-1536,0 14-1152,14-14 704,-14 27-416,0 0-96,-14 15-96,14 11 32,-13 2-160,13 14 256,-14 26 128,14 0-96,-14 0-1,14 15-191,-13-15-96,-1 14-64,14 0 0,-13-27-128,-1 14 0,14-28 32,0 0 0,0 1-160,0-16-32,0-12-191,0 0-97,0-13-64,0-15-96,0-13-1024,14-13-2368</inkml:trace>
  <inkml:trace contextRef="#ctx0" brushRef="#br1" timeOffset="41">1757 3095 8064,'13'0'2976,"-13"-13"-1600,28 13-1536,-28 0 544,14 0-96,-14 13 64,0 2 96,0 11 64,0 16-288,0 11 160,-14 16 32,14-1-64,-14 43 32,-13-3-96,15 1-1,-3 13-159,2 14-96,0-12 0,-1-1-32,0-1 0,-13-12 0,27-2-96,-14-25 64,1-2 32,13-13 64,0-14-32,0 2 64,0-15-352,0-14-63,0-15-961,0-12-256,0 0-96,0-25-2048</inkml:trace>
  <inkml:trace contextRef="#ctx0" brushRef="#br1" timeOffset="42">2480 2905 9216,'14'27'3424,"-14"0"-1856,0 1-1632,0-14 640,0 12-224,0 15 32,-14 14 64,14 14 64,-13-1-289,0 13 161,-1 15 96,0 13-32,-13 0 0,-1 1-256,15 12-64,0 16-64,-14-16 32,13 0-64,0 1-32,-13-13 32,14-2-32,-1 2 0,14-28 0,-14-14-96,1 0 0,13-28-160,-14 2 0,14-1-384,0-14-128,0-13-383,0-2-65,0-12-416,0-12-160,0-15-1728</inkml:trace>
  <inkml:trace contextRef="#ctx0" brushRef="#br1" timeOffset="43">2849 3055 9088,'0'27'3424,"0"-13"-1856,0 13-1824,0 1 576,0 12-160,-13 15 64,13 0 256,-14 27 128,1-1-288,-1 29 255,0-16 65,1 16-128,-1-1-32,14-1-288,-13-12-128,-1 13-32,0-27 32,14 0-32,-13-1-32,13 1-64,0 0-32,-14-28-96,1 15 32,13-15 32,-14-12 64,14 11-192,0-12-64,-14 1-448,14-15-159,0-13-385,0 0-128,0-28-2816,0-14 928</inkml:trace>
  <inkml:trace contextRef="#ctx0" brushRef="#br1" timeOffset="44">3299 3382 7552,'14'-14'2880,"-14"14"-1536,0 0-1344,0 0 576,0 0 32,0 0 96,0 14 0,13 0-64,-13-14-320,0 26 160,0 2 128,0 13 31,-13 0 97,13 13-224,0 29-32,0-16-160,-14 15-32,14 13-160,-13 1-32,-1-2-96,0 16-32,1-14 32,-1-1 0,1 13 64,-1-13 96,0 1 0,14-14 0,-13 0-32,13-14 0,-14-13-64,14-1-64,0-13 32,-13-14-32,13 1-96,0-1 64,0-1-320,-14-12-320,14 0-64,0-14-384,-14 0-191,14 0-129,0-14-64,0 0-320,0-12-96,0-1-1184</inkml:trace>
  <inkml:trace contextRef="#ctx0" brushRef="#br1" timeOffset="45">3600 3968 7552,'0'14'2880,"13"-14"-1536,-13 13-1152,0 1 704,14-14-64,-14 14 128,0-1-224,0 1-128,0 0-352,0 14-33,0-2 1,0 1-32,-14 14 32,14 1-64,0-2 64,-13 15-64,13-1 64,-14 1-64,1 14 0,-1-2-192,0 1 32,0 0-64,14-13 0,-14 13 64,14 0 64,-13-13 96,13-1 64,0-13-32,-14 0-32,14 0-192,0-14 32,0 1-64,0 0 0,0-16 0,0 2-192,0 13 0,-14-13-96,14-1 64,0 1-544,-13 0-191,13-42-2273,-14 15-896</inkml:trace>
  <inkml:trace contextRef="#ctx0" brushRef="#br1" timeOffset="46">3643 273 6272,'-16'0'2368,"16"0"-1280,0 0-864,0 0 576,0 0-288,0 0 32</inkml:trace>
  <inkml:trace contextRef="#ctx0" brushRef="#br1" timeOffset="47">3640 272 12512,'27'0'480,"-13"0"-64,27-13-96,13 13-32,-13 0-96,14 0-32,13 0-96,0 0 32,14 0-64,0 0 64,-15 0-64,2 0 64,-1 0-128,-13 0-64,-1 0 64,1 0 64,0 0 0,-14 0 64,0 0-128,-14 0 0,0 0 32,0 0 0,-13 0-704,-1 0-256,-13 0-512,-13 0-2592</inkml:trace>
  <inkml:trace contextRef="#ctx0" brushRef="#br1" timeOffset="48">3436 735 6400,'-14'0'2464,"14"0"-1344,14 0-960,-14 0 544,0 0-192,13 0 96,14 0-32,14-14-64,14 14-256,13 0 32,1 0 64,12 0-128,14-13 32,1 13-96,27 0 64,-14 0-128,-14-13 0,14-1-32,0 14 32,-13-13 0,12 0 32,-25 13-64,-2-14 32,-13 0-64,-14 0-32,-12 14 32,13-12 32,-29 12-32,1 0-32,-13-14-256,0 14-96,0 0-224,-1 0-64,-13 0-512,0 0-128,0 0-2208</inkml:trace>
  <inkml:trace contextRef="#ctx0" brushRef="#br1" timeOffset="49">3436 1104 6144,'-14'0'2272,"28"0"-1216,-14 0-1024,0 0 448,13 0 160,14 0 160,14-13 0,0 13 0,27 0-448,1-14 0,13 14 0,26 0-64,1 0 0,15 0-96,-2-14-32,14 14-192,-13 0 32,-14-13 0,0-1 64,-14 14-32,-13 0 64,-14 0 0,0 0 32,-13 0-64,-2 0-64,-11 0 96,-1 14 0,0-14-192,-14 0 0,-13 0-544,0 13-192,0-13-448,0 0-64</inkml:trace>
  <inkml:trace contextRef="#ctx0" brushRef="#br1" timeOffset="50">3355 1787 6912,'-14'27'2624,"0"-27"-1408,14 0-992,0 0 576,0 0-288,0 0-32,14 0 64,0 0 96,13-13-320,14-1 96,27 14 96,0-14-128,13 14-64,15-14-160,-1 14-64,1-14-32,-1 2-64,1-2 96,-15 14 63,1-14-222,-27 14-97,-15 0-352,1 0-128,-14 0-384,-13 0-96,0 14-672,0-14-224</inkml:trace>
  <inkml:trace contextRef="#ctx0" brushRef="#br1" timeOffset="51">3409 1377 6784,'0'0'2528,"0"0"-1344,0 0-1024,14 0 544,-14 0-32,27 0 128,14 0-64,13 0-64,1 0-352,26 0-64,16 0 64,11 0-64,-13 0 32,28 0-160,-15 0-32,-12 0 32,26 0 0,-26 0-64,-14 0-64,-14 0 32,0 0 32,-27 0-32,0 0-32,-14 0-544,1 0-192,-14 0-416,-14 0-96,0 0-1856,0 0-1568,0 0 1824</inkml:trace>
  <inkml:trace contextRef="#ctx0" brushRef="#br1" timeOffset="52">3287 2127 6656,'-28'27'2464,"28"-27"-1344,0 13-1312,14-13 1920,0 0-544,-1 0-160,14 0-192,14 14-480,14-14-128,-1-14-32,14 14-96,15 0-64,-17 0 0,3 0-32,-15 0 64,1 0 96,0 0-416,-16 0-160,3 0-640,-14 14-256,-28-14-4768,0 14 2272</inkml:trace>
  <inkml:trace contextRef="#ctx0" brushRef="#br1" timeOffset="53">5454 1582 7296,'0'0'2816,"14"-14"-1536,-1 14-992,1 0 704,13 14-256,15-14-32,11 13-192,-12-13 0,28 0-288,13 0-64,-28 0-32,28 0-64,-13 0 32,-2 14-128,-12-14 0,-1 0 32,-13 0 64,1 0-32,-16 0 64,-12 0-352,13 0-64,-27 0-480,14 0-128,-1 0-800,-13 13-256,0 1-1280</inkml:trace>
  <inkml:trace contextRef="#ctx0" brushRef="#br1" timeOffset="54">5031 1882 7552,'0'0'2816,"27"0"-1536,0 0-1088,-13 0 704,14 0-192,12 0 32,28 0-32,15 0-64,12 0-320,0 0-64,27 0 64,-12 0-129,14 14-31,-16-14-160,1 0 0,0 0 64,-13 0 32,-15 13-32,-26-13-64,-1 0-416,-13 0-191,1 14-129,-2-14 64,-27 0-288,15 0-96,-15 0-1120,-13 0-448,0 0-192</inkml:trace>
  <inkml:trace contextRef="#ctx0" brushRef="#br1" timeOffset="55">4731 2209 7040,'0'14'2720,"0"-14"-1472,28 0-1024,-15 0 640,14 0-96,1 0 96,26 0-192,14 0-32,15 0-352,12 0 32,28 0 32,-1 0-64,14 0-1,0 13-159,15-13-96,-15 0 64,-27 14 0,28-14-128,-28 0 32,-28 13 0,1-13 64,-13 0-256,-15 0-96,-13 15-287,0-15-33,-1 13-32,-12-13 0,-15 0-224,1 14-96,-1-14-736,-13 13-2176</inkml:trace>
  <inkml:trace contextRef="#ctx0" brushRef="#br1" timeOffset="56">4309 2468 6912,'14'0'2624,"-14"0"-1408,27 14-992,-13-14 576,27 0-128,13 14 64,14-14-128,28 0 0,-1 0-320,15 13 32,26-13 96,13 14-96,2-1 0,26 1-128,-14 0 31,1-1-127,-1-13-64,2 14 64,-29-14 0,0 0-32,-14 0 32,-26 13 0,0-13 32,-29 0-288,2 0-64,-28 14-223,-1-14-65,-12 0-224,-1 0-64,-13 0-800,-1 0-736,-13 14-320,0-1-160</inkml:trace>
  <inkml:trace contextRef="#ctx0" brushRef="#br1" timeOffset="57">4200 2768 7552,'0'0'2816,"0"0"-1536,0 14-1088,0-14 704,14 0-192,-1 13 32,1-13-32,27 0 32,13 13-416,14-13 96,42 15 31,12-15-31,14 13 0,15 0-96,26-13 32,0 14-64,14 0 0,-1-14-160,-12 0-32,-1 13 160,-27 1 96,0-14-64,-28 0 0,-12 27-96,-16-14-32,-11-13-96,-15 14 32,-14 0-64,-13-14-32,-14 0-320,1 13-128,-14-13-288,-1 0-64,2 0-448,-15 0-159,-15 0-577,-12 0-192,-28 0-1600</inkml:trace>
  <inkml:trace contextRef="#ctx0" brushRef="#br1" timeOffset="58">4091 3177 7296,'27'27'2816,"14"-27"-1536,13 13-1152,-26-13 608,26 14 64,1 14 224,27-14-256,27 0-160,14-1-320,0 1-64,27 0 96,-1-1-65,15 0 33,14-13-256,-15 14 0,1 0-32,-15-1 64,2 1 32,-15 1 32,-13-2-64,-29 0 32,-11-13-64,-1 16 64,-13-16-224,-16 13 32,-11-13-320,-15 0-63,1 0-161,-15 0-96,0 0-224,-13 13-128,-13-13-960,0 0-416,-15 0-480</inkml:trace>
  <inkml:trace contextRef="#ctx0" brushRef="#br1" timeOffset="59">4200 3655 5632,'0'14'2112,"0"-14"-1152,14 0-640,-1 13 640,15-13-96,13 0 128,13 14-192,14 0-32,27-1-416,15-13 64,-1 14 32,27 0-160,14-14-96,14 14-32,13-1-32,1 1 0,-1 0 0,-27 13-64,13 0-64,-26-13 96,-1 0 0,-27-1 32,-1 0 64,-25 1-32,-1-14-1,-27 14-191,-15-14 32,1 0-415,-13 0-225,-14 0-96,-1 13 64,0-13-288,-13 0-96,-13 0-992,-14-13-416,-1 13-288</inkml:trace>
  <inkml:trace contextRef="#ctx0" brushRef="#br1" timeOffset="60">4472 4417 7040,'-28'0'2624,"28"0"-1408,14 14-928,0-14 704,-1 14-256,-13-1 32,28 0 0,0-13 64,26 14-448,28 0 64,13-14 63,14 13-127,14 1 32,26-14-256,-12 14-32,13-14-64,1 0-64,-15 0 32,1 0-32,-15 13 0,-12-13 64,-16 0-96,-12 0 0,-14 14-256,-13-14-128,-14 0-287,-14 14-97,-14-14-224,-13 0-96,-13 0-224,-1 0-32,1 0-1952</inkml:trace>
  <inkml:trace contextRef="#ctx0" brushRef="#br1" timeOffset="61">4281 4064 8064,'0'0'3072,"0"14"-1664,0-14-1376,14 0 608,-14 0-64,27 0 96,28 0-64,-1 0 0,42 14-320,26-1-32,15 14 63,13-13-191,28 0 0,-2-1-64,1 14 32,-13-27-64,-14 14-32,0 0 32,-13-1 32,-15-13-32,-12 0-32,-29 14-128,1-14-64,-27 0-191,-14 0-97,0 0-64,-15 13 0,-12-13-224,0 0 32,-14 0-384,0 0-192,0 0-2016</inkml:trace>
  <inkml:trace contextRef="#ctx0" brushRef="#br1" timeOffset="62">4622 4855 6784,'0'0'2624,"0"0"-1408,0 0-864,0 0 672,0 0-256,14 14 0,-1-14-64,-13 0 32,41 0-416,0 0 160,27 0 96,1 0-129,25 13 1,16-13-192,12 0 0,2 14-96,-16-14 0,28 13-192,-27-13 32,0 14 64,-13-14 32,-1 14-32,-13-14-64,-13 27 32,-16-27-32,-12 13-352,-13 1-160,-1-14-320,-13-14-735,-14 14 127,-14-13-608,1 13-128,-15-14-928</inkml:trace>
  <inkml:trace contextRef="#ctx0" brushRef="#br1" timeOffset="63">1090 1009 7040,'-27'0'2720,"27"0"-1472,0 0-1024,0 0 640,0 0-96,0 0 32,0 0-256,14-15 0,-1 15-320,15 0 160,27 0 32,-2 0-64,16-13 31,13 13-95,27-13 64,0-1-128,27 0-64,-13 1-64,27-1-96,0 0 32,-13 14-32,-15-13 0,-13 13 64,0 0 32,-13 0 32,-15 0-160,-26 0 32,-14 0 0,0 0 0,-14 13-288,-13-13-64,-14 0-511,0 14-193,-28-14-832,1 14-320,0-14-1472</inkml:trace>
  <inkml:trace contextRef="#ctx0" brushRef="#br1" timeOffset="64">368 2318 6144,'-27'0'2368,"27"0"-1280,0 0-704,0 0 608,0 0-224,0 0 0,0 0-288,0 0-128,0 13 0,14 1 0,13 0-32,15 13-32,25-27-96,2 14 32,12 0 0,28-14 32,14 14-128,13-28-96,-12 14 64,-2-14 0,29 0-32,-29 0-64,0 1 32,1-1-32,-27 0 0,-1 14 64,-13-13-32,1 13 64,-30 0 0,2 0 32,-1 0-160,-26 0-32,-1 0-192,-13 0-64,-1 0-192,1 0-96,0 0-352,-14-14-192,-14 14-4544,14 0 1920</inkml:trace>
  <inkml:trace contextRef="#ctx0" brushRef="#br1" timeOffset="65">341 2005 6784,'-14'14'2624,"14"-14"-1408,0 0-992,-13 13 576,13-13 0,0 0 64,0 0-384,0 0-128,0 0-224,0 0 64,13 0 96,1 0 32,13-13 128,1 13 64,39-14-33,16 14-95,12 0-64,14-14-192,28 14-32,-1 0-32,1-14 32,13 14 64,-1-14 64,-12 14-32,-1 0-32,-12 0-32,-16 0 64,15 0-32,-28 0 0,1 0-192,-14 0 32,0 0 0,-15 0 0,-25 0 64,-1 0 32,-1 0-32,-27 0 32,15 0-288,-14-13-32,-1 13-384,-13 0-160,0 0-639,-13-14-321,-1 14-2336,-14-13-1376,1-1 2560</inkml:trace>
  <inkml:trace contextRef="#ctx0" brushRef="#br1" timeOffset="66">204 2618 6656,'0'13'2528,"-13"-13"-1344,13 0-896,0 0 608,0 0-256,0 0 32,0 0-320,13 0-128,1 0 0,13 0 64,1 0 0,12 0 64,15 14-192,14-14-32,11 14 0,16-14 64,1 13-96,11-13-64,0 14 0,2-14 32,-15 14-32,0 0 64,-12-1-64,-2-13 64,-13 14-64,14 1 64,-28-15-64,1 13-32,0-13 32,-29 0-32,15 0 64,-27 0 32,14 0-128,-14 0-32,-14-13-960,0 13-1280,0 0-640,0-15-512</inkml:trace>
  <inkml:trace contextRef="#ctx0" brushRef="#br1" timeOffset="67">1950 3096 6656,'0'14'2464,"-14"-14"-1344,14 0-832,0 0 704,0 0-256,0 0 32,14 0-128,-14 0-96,13 0-288,15 0 32,13 0 128,-15 0-32,29 0 96,0 14-128,12-14 31,3 0-223,25 0-32,-14 13 0,1-13 64,27 0-160,-13 0-32,-15 0 0,15 0 0,-15 0 0,-13 14 0,1-14 0,-15 0 64,-13 0-256,-14 13-96,1-13-287,-2 0-33,-11 0-192,-15 0-32,0-13-544,0 13-160</inkml:trace>
  <inkml:trace contextRef="#ctx0" brushRef="#br1" timeOffset="68">1391 3355 7296,'0'0'2816,"14"13"-1536,-14-13-1088,0 0 640,13 0-160,15 0 64,-15 15-128,29-2-64,-2-13-288,28 13 32,1-13 64,26 14-192,0-14-32,15 14-64,26-14 32,-14 0-128,15 14 0,-1-14 96,1 0 32,-14 0-33,-1 0-63,-13 14 32,0-14 32,-14 14-32,1-1 64,-14-1-128,-13 2 0,-15 0-32,0-14-64,-13 13-191,-13-13-129,-1 0-192,-27 0-1344,0-13-256</inkml:trace>
  <inkml:trace contextRef="#ctx0" brushRef="#br1" timeOffset="69">422 3668 6656,'0'0'2528,"0"14"-1344,0-14-960,0 0 640,0 0-160,0 0 32,0 0-32,14 0-64,-14 0-320,13 0-64,0 0 64,1 0-128,0 13-32,28-13 64,-2 14 0,14-14-96,15 13-32,-1-13-32,14 14 32,14 0-64,26-14-32,-13 13 32,13-13 31,15 14-31,-1-14-32,14 13 32,0 2-32,-1-2 0,15 1 0,1-14 0,-15 13 0,-1-13 0,2 0 0,-29 0 0,1 0 64,-1 0-32,-12 0 64,-15 0-64,-27 0 64,-12 14-128,-2-14-64,-28 13-223,2 1-65,0-14-128,-15 14-800,0-14 32,-13 0-1280,0 0-1824,0 13 992</inkml:trace>
  <inkml:trace contextRef="#ctx0" brushRef="#br1" timeOffset="70">504 4104 5504,'-13'27'2112,"13"-27"-1152,0 0-640,0 0 992,13 14-416,-13 0-320,0-14-192,14 13-224,13-13 96,15 0 128,-16 14-64,15-1 0,28-13-192,-14 28-32,26-15-32,28 1 32,14-1-64,13 1 64,14 13-64,0-13-32,0-1 32,28 1 32,0-14-96,-2 27 0,15-13 32,0 13 0,-13-13 64,-15 14 96,0-16-128,-26 2-96,-14 0 32,-14-14 0,-13 14-64,-15-14 0,-12 0-160,-28 0-64,0 0-128,-1 0 32,-26 0-192,0 0-32,-1 0-1408,-13 0-1856,-27-14 864</inkml:trace>
  <inkml:trace contextRef="#ctx0" brushRef="#br1" timeOffset="71">1036 4623 6016,'0'0'2272,"0"0"-1216,0 0-736,0 0 640,0 0-288,0 0-64,0 0 64,27 14 32,0-14-352,1 27 64,26-13 32,0 12-96,15 2 32,13-15-32,27 15 32,-1-15-128,29 1-1,-1 13-223,29-14-32,11 2 0,2-2 0,-1-13 0,1 13 64,-15 1-32,-27 0-32,13-14 32,-25 12 32,12-12-32,-13 0 64,-28 0-128,14 14 0,-13-14-192,-14 0 1,-28 0-129,1 0 0,-1 14-32,-27-14 64,0 0-320,-13 0-64,0 0-672,-28 0-256,-13 0-1664</inkml:trace>
  <inkml:trace contextRef="#ctx0" brushRef="#br1" timeOffset="72">1568 5127 6272,'0'0'2368,"0"13"-1280,0-13-704,0 0 672,0 0-192,0 0-32,0 0-32,0 14-32,14-14-416,-1 14 64,15-14 96,13 13-128,14 1 31,12 0-127,15 12 64,14 2-128,27-1-64,-15-13-64,15 13-96,14-13 160,12 0 32,2-1 64,-15 1 0,1 0-224,-1-2 0,-13 2-32,0-14 64,-14 14-32,1-1 64,-15 1-64,-14-14 64,1 15-64,-13-2 64,-2-13-64,-12 13-32,-13-13-64,-15 0 32,0 0-384,-13 0-160,-2 0-320,-12 0-95,0 0-577,0 0-224,-12-13-2144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0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7080 0 0,'0'0'324'0'0,"0"0"-4"0"0,0 0-140 0 0,0 0 182 0 0,0 0 101 0 0,0 0 17 0 0,0 0-16 0 0,0 0-95 0 0,0 0-45 0 0,0 0-10 0 0,0 0-13 0 0,0 0-45 0 0,0 0-21 0 0,0 0-3 0 0,0 0 12 0 0,0 0 50 0 0,0 0 24 0 0,0 0 2 0 0,0 0 8 0 0,0 0 34 0 0,0 0 20 0 0,0 0 2 0 0,0 0-11 0 0,0 0-45 0 0,0 0-21 0 0,0 0-3 0 0,0 0-8 0 0,0 0-35 0 0,0 0-18 0 0,0 0-4 0 0,0 0-1 0 0,14 5 1228 0 0,-10-4-1322 0 0,1 0 0 0 0,-1-1 0 0 0,1 1 0 0 0,0-1 0 0 0,-1 0 0 0 0,1 0 0 0 0,0-1 0 0 0,-1 1 0 0 0,1-1 0 0 0,-1 0 0 0 0,1 0 0 0 0,3-2-144 0 0,1-1 49 0 0,4-1 143 0 0,1 1 0 0 0,-1 0-1 0 0,2 1-191 0 0,-2-1 167 0 0,6-4 82 0 0,15-1 575 0 0,-34 9-898 0 0,18-6 247 0 0,30-8 299 0 0,8-9 107 0 0,-36 13 309 0 0,-19 9-909 0 0,9-3-660 0 0,-12 4-2357 0 0,2 0 1508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1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6360 0 0,'0'0'290'0'0,"0"0"-3"0"0,0 0-91 0 0,0 0 312 0 0,0 0 159 0 0,0 0 33 0 0,0 0-6 0 0,0 0-38 0 0,0 0-14 0 0,0 0-2 0 0,0 0-32 0 0,0 0-134 0 0,0 0-55 0 0,0 0-16 0 0,0 0-11 0 0,0 0-32 0 0,0 0-10 0 0,0 0-4 0 0,0 0-1 0 0,0 0 6 0 0,10 14 1334 0 0,3 12-439 0 0,-9-21-1094 0 0,-1 1 0 0 0,0 0 0 0 0,0 0-1 0 0,-1 0 1 0 0,2 4-152 0 0,-2-3 51 0 0,1 0 0 0 0,0-1-1 0 0,1 1 1 0 0,0-1 0 0 0,0 0 0 0 0,1 1-51 0 0,-2-2 2 0 0,7 11-19 0 0,-2 1 0 0 0,2 3 17 0 0,2 5 155 0 0,-2 1 660 0 0,-4-5-426 0 0,-2-11-413 0 0,-2-5-6957 0 0,-2-5 5168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2:42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5 888 2760 0 0,'0'0'409'0'0,"0"0"679"0"0,-1 1 1004 0 0,-1 3-1952 0 0,1-3 3264 0 0,1 0 1191 0 0,0-1-4307 0 0,0 0 0 0 0,0 0 10 0 0,0 0 45 0 0,0 0 17 0 0,0 0 7 0 0,0 0-17 0 0,0 0-71 0 0,0 0-30 0 0,0 0-8 0 0,0 0-10 0 0,0 0-40 0 0,1-2-140 0 0,0 1 0 0 0,-1 0 0 0 0,1-1 0 0 0,0 1 0 0 0,-1-1 0 0 0,1 1 0 0 0,-1-1 0 0 0,0 1 0 0 0,1-1 0 0 0,-1 1 0 0 0,0-1 0 0 0,0 0-51 0 0,2-5 214 0 0,-1 3-99 0 0,5-21 458 0 0,5 7-3 0 0,4-13 198 0 0,-10 18-325 0 0,2-1 0 0 0,7-11-443 0 0,-3 6 233 0 0,-9 15-180 0 0,0 0 1 0 0,1 0-1 0 0,-1 0 0 0 0,1 0 0 0 0,1-2-53 0 0,22-31 444 0 0,-10 18-134 0 0,0-2 1 0 0,0-2-311 0 0,15-21 218 0 0,23-13 64 0 0,36-27-106 0 0,-76 71-108 0 0,1 0 0 0 0,1 1 0 0 0,0 0 0 0 0,10-4-68 0 0,104-71 70 0 0,-31 20 164 0 0,-23 23-18 0 0,-58 35-216 0 0,0 1 0 0 0,0 1-1 0 0,0 1 1 0 0,1 1 0 0 0,8-1 0 0 0,28-10 12 0 0,40-7 159 0 0,-61 15-81 0 0,0 2 1 0 0,23-2-91 0 0,-16 3 29 0 0,38-5 25 0 0,-51 8-41 0 0,0-1 12 0 0,0-1 1 0 0,1-1-26 0 0,7-1 3 0 0,1 2 1 0 0,-1 2-1 0 0,35 1-3 0 0,-63 1 0 0 0,109 4 0 0 0,-71 2 22 0 0,-1 2-1 0 0,1 2 0 0 0,2 3-21 0 0,3 2 131 0 0,16 10-131 0 0,-24-9-105 0 0,-10-5-46 0 0,-2 0 221 0 0,0 0 0 0 0,-1 2 0 0 0,-1 1 0 0 0,7 6-70 0 0,-2 0 67 0 0,-20-13-51 0 0,-1 2 1 0 0,1-1 0 0 0,11 12-17 0 0,59 51 0 0 0,-77-65 6 0 0,0 0 0 0 0,-1 1 0 0 0,0 0 0 0 0,-1 0 0 0 0,3 4-6 0 0,-3-4 6 0 0,0 0-1 0 0,1 0 1 0 0,0 0 0 0 0,0-1-1 0 0,0 0 1 0 0,5 4-6 0 0,38 29 0 0 0,-31-24 73 0 0,20 13-73 0 0,7 4 103 0 0,57 48-109 0 0,-85-64-13 0 0,11 7 20 0 0,-1-4 52 0 0,21 18-53 0 0,-22-15 11 0 0,31 35-11 0 0,-43-44 8 0 0,-2 0-1 0 0,0 1 1 0 0,-1 1 0 0 0,0 0-1 0 0,-1 0 1 0 0,0 1 0 0 0,2 7-8 0 0,24 36 7 0 0,-2-4 50 0 0,60 104-40 0 0,-79-135-2 0 0,-1-2 94 0 0,-4-7 18 0 0,-1 1 1 0 0,4 9-128 0 0,10 22-86 0 0,-14-31 95 0 0,-1 0 0 0 0,0 1 0 0 0,-2 1 0 0 0,3 10-9 0 0,17 60 31 0 0,-14-49-28 0 0,-1 1 0 0 0,-2 0 0 0 0,-1 3-3 0 0,-8-42 0 0 0,14 89 11 0 0,-14-87-1 0 0,1 8 35 0 0,-2 27-85 0 0,1-36-155 0 0,0-2-44 0 0,0 0-1 0 0,-8-7-1776 0 0,1 0 48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0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1907 7400 0 0,'0'0'333'0'0,"0"0"0"0"0,0 0-119 0 0,0 0 282 0 0,0 0 146 0 0,0 0 29 0 0,0 0-28 0 0,0 0-151 0 0,18-1 1788 0 0,-11 1-1867 0 0,1-1 0 0 0,0 0 1 0 0,-1 0-1 0 0,1-1 0 0 0,-1 0 1 0 0,0 0-1 0 0,3-2-413 0 0,50-24 1732 0 0,-29 12-1230 0 0,47-23 334 0 0,54-24 446 0 0,-77 38-722 0 0,-7 3-390 0 0,23-7-170 0 0,5 1 396 0 0,-24 8-80 0 0,15-2-316 0 0,21-8 245 0 0,-50 16 74 0 0,34-8-319 0 0,106-26 670 0 0,-163 43-652 0 0,20-6 186 0 0,31-15-204 0 0,-37 14 102 0 0,28-7-102 0 0,-29 10 40 0 0,-1-1 0 0 0,6-3-40 0 0,7-7 129 0 0,0-2 0 0 0,16-12-129 0 0,-39 23 21 0 0,2 2 0 0 0,-1 0-1 0 0,1 1 1 0 0,6-2-21 0 0,-4 3 15 0 0,0-2 0 0 0,-1-1 0 0 0,11-6-15 0 0,51-33 8 0 0,38-25-69 0 0,-79 46 49 0 0,48-35 157 0 0,-25 22-145 0 0,-15 9-2 0 0,-28 19 8 0 0,-1-1 1 0 0,16-14-7 0 0,20-24 53 0 0,1-6-53 0 0,-42 44 0 0 0,0 1 0 0 0,5-3 0 0 0,18-16 0 0 0,-24 19 0 0 0,-1 2 0 0 0,-1-1 0 0 0,0 0 0 0 0,-1-1 0 0 0,0 0 0 0 0,6-11 0 0 0,15-26-258 0 0,2 3 0 0 0,16-17 258 0 0,-9 13 495 0 0,23-41-474 0 0,-38 52-366 0 0,-12 16-22 0 0,-3 0 180 0 0,5-4 126 0 0,-10 19 67 0 0,20-26 59 0 0,7-16-65 0 0,-31 47-15 0 0,0 1 0 0 0,0-1 0 0 0,-1 1 0 0 0,0-1 0 0 0,0 0 0 0 0,0 1 0 0 0,0-3 15 0 0,0 3-50 0 0,0-1 0 0 0,0 1 0 0 0,1 0 0 0 0,-1-1 0 0 0,1 1 0 0 0,1-2 50 0 0,-2 3-1260 0 0</inkml:trace>
  <inkml:trace contextRef="#ctx0" brushRef="#br0" timeOffset="-2">3141 1 1840 0 0,'-4'1'409'0'0,"4"-1"1047"0"0,0 0 456 0 0,0 0 88 0 0,0 0-145 0 0,0 0-671 0 0,0 0-294 0 0,0 0-55 0 0,0 0-60 0 0,0 0-187 0 0,0 0-79 0 0,0 0-18 0 0,0 0 6 0 0,0 0 38 0 0,0 0 10 0 0,0 0 5 0 0,0 0-8 0 0,0 0-45 0 0,-8 15 1024 0 0,0 6-1521 0 0,1-8 0 0 0,-6 16 108 0 0</inkml:trace>
  <inkml:trace contextRef="#ctx0" brushRef="#br0" timeOffset="-1">3099 83 19558 0 0,'-4'10'99'0'0</inkml:trace>
  <inkml:trace contextRef="#ctx0" brushRef="#br0" timeOffset="-3">3094 95 19679 0 0,'-11'24'242'0'0,"9"-18"-280"0"0,-1 1 0 0 0,0-1 1 0 0,-1 0-1 0 0,1 0 0 0 0,-3 2 38 0 0,-10 20 478 0 0,13-23-467 0 0,-1 0 0 0 0,1 0-1 0 0,-1 0 1 0 0,1 0 0 0 0,-2 0-11 0 0,-8 11-1 0 0,4-5 1 0 0,7-9 0 0 0,1-1 0 0 0,-1 1 0 0 0,1-1 0 0 0,0 1 0 0 0,-1 0 0 0 0,1 0 0 0 0,0 0 0 0 0,0 0 0 0 0,0 0 0 0 0,1 0 0 0 0,-1 0 0 0 0,0 0 0 0 0,1 1 0 0 0,-2 2 16 0 0,1 0 0 0 0,-1-1 0 0 0,0 1 0 0 0,0 0 0 0 0,-3 3-16 0 0,-5 13 48 0 0,0 1-21 0 0,0 0-1 0 0,-3 2-26 0 0,2-5-362 0 0,1 1-1 0 0,-5 15 363 0 0,-7 16-59 0 0,14-35 25 0 0,1 0-1 0 0,1 1 1 0 0,-1 5 34 0 0,-30 100 642 0 0,8-34-1154 0 0,18-57 548 0 0,8-24 8 0 0,0 0 0 0 0,0 1 0 0 0,1-1 0 0 0,0 1 0 0 0,0 1-44 0 0,-15 52-94 0 0,14-45 114 0 0,-1 0 0 0 0,0-1 0 0 0,-2 1 0 0 0,-1 2-20 0 0,-4 14-450 0 0,-24 92 654 0 0,30-104-230 0 0,1 0-1 0 0,1 1 0 0 0,0-1 1 0 0,2 9 26 0 0,0-21 26 0 0,0 15 1 0 0,1-1-1 0 0,1 0 1 0 0,1 0-1 0 0,1 0 1 0 0,1 0-1 0 0,1 0 1 0 0,1 0-1 0 0,8 17-26 0 0,6 22-318 0 0,-11-37 450 0 0,1-1 1 0 0,13 21-133 0 0,60 114 501 0 0,-71-134-801 0 0,0 0 0 0 0,-2 1 300 0 0,0-2-80 0 0,1 1 0 0 0,6 7 80 0 0,2 12 1787 0 0,-8-21-2028 0 0,2 0-1 0 0,12 17 242 0 0,-4 0 0 0 0,-3-3 167 0 0,-8-21-162 0 0,-1 0-1 0 0,4 10-4 0 0,-4-9 147 0 0,0-1 1 0 0,1 0-1 0 0,7 8-147 0 0,11 17-466 0 0,0 3 560 0 0,22 38 100 0 0,-42-72-194 0 0,-7-8 1 0 0,0-1 0 0 0,0 1 0 0 0,-1 0 0 0 0,1 0-1 0 0,0 0 1 0 0,0-1 0 0 0,-1 1 0 0 0,1 0 0 0 0,-1 0 0 0 0,1 0 0 0 0,-1 0 0 0 0,1 2-1 0 0,18 21 64 0 0,-1 0-13 0 0,-6-10 5 0 0,-5-5-45 0 0,7 10 42 0 0,-11-12-34 0 0,1 0 0 0 0,1-1 1 0 0,-1 0-1 0 0,5 4-19 0 0,-3-2 40 0 0,0-1 1 0 0,-1 0-1 0 0,4 7-40 0 0,-4-4 43 0 0,1-1 0 0 0,1 0 0 0 0,-1 0 0 0 0,2 0 0 0 0,-1-1-1 0 0,1 0 1 0 0,3 2-43 0 0,62 50 1168 0 0,-66-54-1217 0 0,-2 1-1 0 0,1-1 0 0 0,-1 1 0 0 0,4 6 50 0 0,-5-6-75 0 0,1 0 0 0 0,1 0-1 0 0,-1-1 1 0 0,1 1-1 0 0,1-1 76 0 0,3 3 22 0 0,7 6 119 0 0,0-1 0 0 0,8 3-141 0 0,-17-11 39 0 0,-1 0 0 0 0,1 1 0 0 0,5 6-39 0 0,15 12 83 0 0,-1-2 24 0 0,-18-15-42 0 0,0-1 1 0 0,1 1-1 0 0,-1-2 0 0 0,6 3-65 0 0,-1-1 98 0 0,0 1 0 0 0,-1 1 0 0 0,0 0 0 0 0,7 7-98 0 0,0-3 214 0 0,-17-13-176 0 0,1 1-1 0 0,-1 0 1 0 0,0 1 0 0 0,0-1-1 0 0,0 0 1 0 0,-1 1-1 0 0,1 0 1 0 0,0-1-38 0 0,9 8 115 0 0,3 1-41 0 0,-13-10-494 0 0,5 5 1166 0 0,-6-2-6545 0 0,-1-4 4272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26.9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0 968 10912 0 0,'0'0'248'0'0,"0"0"34"0"0,0 0 20 0 0,0 0-38 0 0,4 4-129 0 0,2 6 636 0 0,0 46 566 0 0,-3 10-1107 0 0,-3-1 1 0 0,-5 27-231 0 0,-3 121 64 0 0,7-194-44 0 0,1 6-358 0 0,1 0 1 0 0,0 1 0 0 0,4 12 337 0 0,11-8-864 0 0,-15-26 606 0 0,0 0 603 0 0,-1 1-4540 0 0,0-5 399 0 0</inkml:trace>
  <inkml:trace contextRef="#ctx0" brushRef="#br0" timeOffset="665.22">320 720 6448 0 0,'2'13'685'0'0,"5"63"245"0"0,-3 1-1 0 0,-4 12-929 0 0,0-56 93 0 0,11 237-1153 0 0,-5-169-784 0 0,1-43 1166 0 0,-4-34 457 0 0,0 1-1 0 0,-2 8 222 0 0,-1-30-2172 0 0</inkml:trace>
  <inkml:trace contextRef="#ctx0" brushRef="#br0" timeOffset="1215.29">652 455 7344 0 0,'0'0'165'0'0,"0"0"22"0"0,0 0 9 0 0,0 16 16 0 0,11 106 1475 0 0,-5 32-1687 0 0,-6 32 1311 0 0,0-121-1181 0 0,0-11-320 0 0,5 178-1612 0 0,-4-211 1557 0 0,0-6-1063 0 0,0 0-1 0 0,3 10 1309 0 0,-4-20-2746 0 0</inkml:trace>
  <inkml:trace contextRef="#ctx0" brushRef="#br0" timeOffset="1800.26">937 329 3224 0 0,'-1'7'805'0'0,"1"0"0"0"0,0 1 1 0 0,0-1-1 0 0,1 0 0 0 0,0 0 0 0 0,0 0 0 0 0,1 0 1 0 0,1 3-806 0 0,5 31 1182 0 0,1 52-1024 0 0,6 82 68 0 0,-15-60-226 0 0,-2-57 0 0 0,5 35 0 0 0,1-60-113 0 0,1 33-1094 0 0,-2 10 1207 0 0,-3-72-92 0 0,1 0 0 0 0,-1 0 0 0 0,0 0 0 0 0,1 0 0 0 0,0 0 0 0 0,0 1 0 0 0,0-1 0 0 0,1 1 92 0 0,-2-4-324 0 0,0-1-80 0 0</inkml:trace>
  <inkml:trace contextRef="#ctx0" brushRef="#br0" timeOffset="2302.67">1236 224 5528 0 0,'0'0'249'0'0,"0"14"102"0"0,2-1 71 0 0,0-3 456 0 0,-1 0 1 0 0,-1 0 0 0 0,1 0 0 0 0,-2 1-879 0 0,1 14 150 0 0,1 1-1 0 0,1-1 1 0 0,4 23-150 0 0,3 22 134 0 0,-2 41-307 0 0,11 130-792 0 0,0-81 551 0 0,-15-138 137 0 0,0 1-701 0 0,-1 1 1 0 0,0 5 977 0 0,-2-29 80 0 0,0 0-311 0 0,0 0-1373 0 0,0 0-593 0 0</inkml:trace>
  <inkml:trace contextRef="#ctx0" brushRef="#br0" timeOffset="2787.7">1505 187 10136 0 0,'0'0'230'0'0,"0"0"30"0"0,0 0 19 0 0,1 5 334 0 0,0 7 517 0 0,18 127-33 0 0,6 28-1490 0 0,12 31-119 0 0,-31-163-190 0 0,2 3-6493 0 0,1 36 7195 0 0,-8-65-2151 0 0</inkml:trace>
  <inkml:trace contextRef="#ctx0" brushRef="#br0" timeOffset="3320.4">1770 66 8144 0 0,'2'16'888'0'0,"0"27"168"0"0,3 0-1 0 0,7 34-1055 0 0,-2-9 569 0 0,27 253-641 0 0,-29-243 64 0 0,-1-44-692 0 0,-5-27 11 0 0,0 1-1 0 0,-1-1 1 0 0,0 1-1 0 0,0 4 690 0 0,-1-10-3518 0 0</inkml:trace>
  <inkml:trace contextRef="#ctx0" brushRef="#br0" timeOffset="3723.31">2107 0 9328 0 0,'0'0'429'0'0,"1"17"150"0"0,1-2-43 0 0,-2-1 1 0 0,1 1-1 0 0,-2 5-536 0 0,0-5 522 0 0,1 0-1 0 0,1 0 0 0 0,0 1-521 0 0,13 123 346 0 0,-8-59-803 0 0,7 65-263 0 0,-11-133 162 0 0</inkml:trace>
  <inkml:trace contextRef="#ctx0" brushRef="#br0" timeOffset="5416.79">2448 839 1840 0 0,'0'0'83'0'0,"5"19"5699"0"0,-4-14-5297 0 0,0 0 0 0 0,-1 0 0 0 0,1 1 1 0 0,-1-1-1 0 0,-1 0 0 0 0,1 0 0 0 0,-1 3-485 0 0,0-1 123 0 0,3 48-53 0 0,-2-41-4 0 0,1 0-1 0 0,2 11-65 0 0,1 23 31 0 0,-2 102-182 0 0,-7 207-545 0 0,17-192-4264 0 0,-5-88 3814 0 0,-4-52 2154 0 0,1-1 1 0 0,6 24-1009 0 0,-9-42-208 0 0,0 1 0 0 0,-1-1 0 0 0,0 1-1 0 0,0 3 209 0 0,0 1-799 0 0,0-8-1297 0 0</inkml:trace>
  <inkml:trace contextRef="#ctx0" brushRef="#br0" timeOffset="6548.67">2803 216 1376 0 0,'7'15'1324'0'0,"-2"24"4782"0"0,-5-3-5401 0 0,3 0-1 0 0,0 0 1 0 0,6 17-705 0 0,-3 4 42 0 0,-3-19-20 0 0,-1-11-22 0 0,-1 0 0 0 0,-3 16 0 0 0,1 6 0 0 0,-6 111 680 0 0,3 2 410 0 0,6-68-853 0 0,5 100-100 0 0,-1-3-264 0 0,-3-84 102 0 0,-4-14 25 0 0,0 7 0 0 0,-1-11-240 0 0,8 26 96 0 0,-6-65 144 0 0,0-27 62 0 0,1 1 0 0 0,1 0-62 0 0,0 20 184 0 0,-2-32-113 0 0,0 0 0 0 0,1 0 0 0 0,1-1 0 0 0,0 1 1 0 0,1 2-72 0 0,-2-10 0 0 0,-1-1 0 0 0,1 1 0 0 0,-1-1 0 0 0,0 1 0 0 0,0-1 0 0 0,0 1 0 0 0,-1 2 0 0 0,1 18 0 0 0,5 38 90 0 0,-4-38-2 0 0,1-1 0 0 0,5 20-88 0 0,4 1-1490 0 0,-10-43 1199 0 0,-1-1-28 0 0,0 0-699 0 0,0 0-2770 0 0</inkml:trace>
  <inkml:trace contextRef="#ctx0" brushRef="#br0" timeOffset="7585.17">3185 219 5528 0 0,'1'1'102'0'0,"0"0"1"0"0,0 0-1 0 0,-1 0 1 0 0,1 1-1 0 0,0-1 1 0 0,-1 0 0 0 0,1 0-1 0 0,-1 0 1 0 0,1 1-1 0 0,-1-1 1 0 0,0 0-1 0 0,0 0 1 0 0,1 1-1 0 0,-1 0-102 0 0,0 24 2509 0 0,0-12-1581 0 0,4 155 4675 0 0,-14 90-5603 0 0,5-157 494 0 0,-3 417 104 0 0,29-109-952 0 0,-12-176 180 0 0,-8-113-229 0 0,-2-59 72 0 0,-2 76 66 0 0,-1 57 329 0 0,8 44 64 0 0,3-62 408 0 0,-4-131-2754 0 0,-3-46 1804 0 0</inkml:trace>
  <inkml:trace contextRef="#ctx0" brushRef="#br0" timeOffset="8441.48">3527 435 10104 0 0,'0'0'464'0'0,"0"0"-10"0"0,-2 18 357 0 0,1-5 278 0 0,-1 0 0 0 0,2 0 1 0 0,1 10-1090 0 0,-1-1 147 0 0,11 164 12 0 0,-3-80-102 0 0,13 446-242 0 0,-6-87-30 0 0,-12-108-921 0 0,-4-63 920 0 0,5-213-221 0 0,-1-23 615 0 0,-2 0 1 0 0,-4 24-179 0 0,-1-27-859 0 0,3-36-945 0 0,1-1 0 0 0,1 1 0 0 0,1 0 0 0 0,1-1 0 0 0,3 16 1804 0 0,-5-29-94 0 0,0-1 75 0 0</inkml:trace>
  <inkml:trace contextRef="#ctx0" brushRef="#br0" timeOffset="9138.63">3967 1028 9792 0 0,'0'0'446'0'0,"0"0"-10"0"0,0 0-178 0 0,0 0 282 0 0,0 0 150 0 0,0 0 29 0 0,0 0-34 0 0,5 14 701 0 0,6 99 922 0 0,-5 26-2308 0 0,-4 115-236 0 0,-3-156 259 0 0,-4 194-1336 0 0,-14 10-513 0 0,14-241 1854 0 0,5-59-250 0 0,-1 18 425 0 0,3-8-4535 0 0,0-9 203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3:39.8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236 1943 6504 0 0,'0'0'298'0'0,"0"0"-4"0"0,0 12 1338 0 0,0 33-1371 0 0,-2 217 1958 0 0,-8-126-2041 0 0,0 4 154 0 0,9-113-291 0 0,2 0 1 0 0,1 0-1 0 0,1 0 1 0 0,2 3-42 0 0,-3-21-50 0 0,-2-5-31 0 0,1 0 0 0 0,-1-1 0 0 0,1 1 1 0 0,0 0-1 0 0,0 0 0 0 0,1-1 0 0 0,-1 1 0 0 0,1-1 0 0 0,0 0 0 0 0,0 1 1 0 0,0-1-1 0 0,0 0 81 0 0,-2-2-184 0 0,1-2-674 0 0,4 0-2692 0 0</inkml:trace>
  <inkml:trace contextRef="#ctx0" brushRef="#br0" timeOffset="579">627 1648 6416 0 0,'0'0'297'0'0,"0"0"-9"0"0,7 13-91 0 0,0 41 420 0 0,-3-1-1 0 0,-2 45-616 0 0,-11 108 1779 0 0,2-93-1389 0 0,0 2-513 0 0,-2 139-362 0 0,10-201 128 0 0,1 40-1918 0 0,6 23 2275 0 0,-7-100-186 0 0,-1-11-218 0 0,0-1 0 0 0,1 1 0 0 0,-1 0 0 0 0,1-1-1 0 0,0 1 1 0 0,1 3 404 0 0,0-3-2045 0 0</inkml:trace>
  <inkml:trace contextRef="#ctx0" brushRef="#br0" timeOffset="1242.32">1022 1550 5984 0 0,'0'0'464'0'0,"5"4"2790"0"0,-2 0-2791 0 0,-1 12-320 0 0,0-1 1 0 0,-1 0-1 0 0,-1 0 1 0 0,-1 10-144 0 0,1 20 15 0 0,0 4 66 0 0,-3 1-1 0 0,-2 7-80 0 0,-2 28 97 0 0,-9 150-30 0 0,6-85-42 0 0,-2 25-505 0 0,-12 215-1126 0 0,23-346 2016 0 0,4 34-410 0 0,4-27-3192 0 0,-6-43 500 0 0</inkml:trace>
  <inkml:trace contextRef="#ctx0" brushRef="#br0" timeOffset="2012.37">1459 1460 5528 0 0,'9'-21'1233'0'0,"-8"21"-512"0"0,-1-5 3337 0 0,-6 38-2825 0 0,1 0 1 0 0,0 28-1234 0 0,1-17 318 0 0,-8 96-256 0 0,-44 419-49 0 0,45-446 42 0 0,3 28-1322 0 0,6 1 1 0 0,7 30 1266 0 0,2 16-418 0 0,-7-188 415 0 0,7 121 111 0 0,-3-95-463 0 0,0 1 1 0 0,2 0 354 0 0,-4-19-3332 0 0,-2-8 76 0 0</inkml:trace>
  <inkml:trace contextRef="#ctx0" brushRef="#br0" timeOffset="2680.48">1843 1531 7776 0 0,'0'0'356'0'0,"0"0"-8"0"0,0 16 224 0 0,0-13-453 0 0,-1 98 2739 0 0,-9 65-2858 0 0,-10 24 58 0 0,-21 265 248 0 0,23-152-195 0 0,14 4-111 0 0,5-205 0 0 0,-1-59-225 0 0,2-1 0 0 0,6 34 225 0 0,-6-68-1456 0 0,-2-8 954 0 0</inkml:trace>
  <inkml:trace contextRef="#ctx0" brushRef="#br0" timeOffset="3364.65">2215 1677 5064 0 0,'0'0'389'0'0,"0"0"-101"0"0,0 0 501 0 0,0 0 246 0 0,1 16 2269 0 0,-5 90-76 0 0,-6 14-3228 0 0,-3 67 279 0 0,0-8-212 0 0,4-66-6 0 0,-34 421-541 0 0,17-273-583 0 0,21-224 898 0 0,2-22-89 0 0,2 1 0 0 0,-1 10 254 0 0,1-21-2510 0 0,1-4 1501 0 0,0 1-2760 0 0</inkml:trace>
  <inkml:trace contextRef="#ctx0" brushRef="#br0" timeOffset="4126.61">2537 1949 3224 0 0,'0'17'1073'0'0,"-1"14"2003"0"0,-2 16-831 0 0,-2 33-1159 0 0,-2 88-530 0 0,4-126-346 0 0,2-28-251 0 0,-37 458 1793 0 0,24-319-1970 0 0,2-4 55 0 0,4-24 1235 0 0,6-112-1051 0 0,1-1-87 0 0,0 1 1 0 0,1-1 0 0 0,0 0 0 0 0,2 8 65 0 0,1-8-691 0 0,-3-9 358 0 0</inkml:trace>
  <inkml:trace contextRef="#ctx0" brushRef="#br0" timeOffset="4669.17">2892 2249 2304 0 0,'2'3'359'0'0,"-1"0"0"0"0,0 1 0 0 0,0-1 0 0 0,0 0 0 0 0,0 1 0 0 0,0-1 0 0 0,-1 0 0 0 0,1 1 0 0 0,-1-1 0 0 0,0 1 0 0 0,0-1 0 0 0,0 1 0 0 0,-1-1 0 0 0,0 1-359 0 0,0 14 2186 0 0,-5 34-209 0 0,5-4-1594 0 0,0-17-373 0 0,1 15-10 0 0,4 100-4 0 0,-3-55 226 0 0,-5 42-222 0 0,1-69 729 0 0,4 17-729 0 0,0-63 74 0 0,-1-4 4 0 0,0 0 1 0 0,-1 10-79 0 0,-3 71 64 0 0,4-74-64 0 0,0-17-16 0 0,0 0 0 0 0,0 1 1 0 0,0-1-1 0 0,-1 0 0 0 0,0 0 1 0 0,1 1-1 0 0,-1-1 0 0 0,-1 0 16 0 0,2 6-161 0 0,0-9 115 0 0,0-1 0 0 0,0 0 1 0 0,0 1-1 0 0,0-1 0 0 0,0 0 0 0 0,1 1 1 0 0,-1-1-1 0 0,0 0 0 0 0,0 1 0 0 0,0-1 0 0 0,0 0 1 0 0,-1 0-1 0 0,1 1 0 0 0,0-1 0 0 0,0 0 1 0 0,0 1-1 0 0,0-1 0 0 0,0 0 0 0 0,0 1 0 0 0,0-1 1 0 0,-1 0-1 0 0,1 0 0 0 0,0 1 0 0 0,0-1 46 0 0,-1 1-1022 0 0</inkml:trace>
  <inkml:trace contextRef="#ctx0" brushRef="#br0" timeOffset="5567.35">2978 328 2760 0 0,'0'0'248'0'0,"0"0"-248"0"0,0 0 0 0 0,0 0 0 0 0,0 0 560 0 0</inkml:trace>
  <inkml:trace contextRef="#ctx0" brushRef="#br0" timeOffset="6094.95">2790 311 2760 0 0,'-9'10'9068'0'0,"17"-8"-8864"0"0,1-1 1 0 0,-1 0-1 0 0,1 0 1 0 0,0 0 0 0 0,-1-1-1 0 0,1-1 1 0 0,-1 0-1 0 0,1 0 1 0 0,0 0 0 0 0,7-3-205 0 0,-3 1 335 0 0,1 1 0 0 0,0 0 1 0 0,5 1-336 0 0,214-8 896 0 0,-48-6-1352 0 0,170-3 1496 0 0,-190 22-1697 0 0,-95-1 826 0 0,-47-4-75 0 0,1 0 0 0 0,-1-2 1 0 0,15-3-95 0 0,-21 3-443 0 0,-10 0-136 0 0,0 0-18 0 0</inkml:trace>
  <inkml:trace contextRef="#ctx0" brushRef="#br0" timeOffset="6969.61">2577 746 10968 0 0,'3'1'286'0'0,"0"0"0"0"0,0 0 0 0 0,0-1 0 0 0,0 1 0 0 0,1-1 0 0 0,-1 0 0 0 0,1 0-286 0 0,38-5 1830 0 0,-10 1-1358 0 0,187-15-213 0 0,-142 11-430 0 0,133-16 547 0 0,-32 5-190 0 0,-37 4-378 0 0,-24 10-342 0 0,92 8 534 0 0,-123-1 724 0 0,-28 0-310 0 0,0-4 1 0 0,50-7-415 0 0,-30 3-543 0 0,-67 6 413 0 0,-9 0 77 0 0,0 1 0 0 0,1-1 0 0 0,-1 0 0 0 0,0 0 0 0 0,1 0 0 0 0,-1 0 0 0 0,0-1 0 0 0,1 1 0 0 0,-1-1 0 0 0,0 1 0 0 0,0-1 0 0 0,1 0 53 0 0,-3 1-254 0 0,0 0-559 0 0,0 0-246 0 0,0 0-49 0 0,0 0-10 0 0</inkml:trace>
  <inkml:trace contextRef="#ctx0" brushRef="#br0" timeOffset="7902.5">2567 1195 5984 0 0,'-1'0'137'0'0,"1"0"0"0"0,0 0 1 0 0,0 0-1 0 0,0 0 0 0 0,0 0 0 0 0,-1 0 1 0 0,1 0-1 0 0,0 0 0 0 0,0 0 0 0 0,0 1 1 0 0,-1-1-1 0 0,1 0 0 0 0,0 0 0 0 0,0 0 1 0 0,0 0-1 0 0,0 0 0 0 0,0 0 0 0 0,-1 0 1 0 0,1 1-1 0 0,0-1 0 0 0,0 0 0 0 0,0 0 1 0 0,0 0-1 0 0,0 0 0 0 0,0 1 0 0 0,0-1 1 0 0,0 0-1 0 0,-1 0 0 0 0,1 0 0 0 0,0 0 1 0 0,0 1-1 0 0,0-1 0 0 0,0 0 0 0 0,0 0 1 0 0,0 0-1 0 0,0 1 0 0 0,0-1 0 0 0,0 0 1 0 0,0 0-1 0 0,0 0 0 0 0,0 1 0 0 0,0-1 1 0 0,0 0-1 0 0,1 0 0 0 0,-1 0 0 0 0,0 0 1 0 0,0 1-1 0 0,0-1 0 0 0,0 0-137 0 0,12 6 2017 0 0,18 0-1266 0 0,11-3-558 0 0,1-2 0 0 0,-1-2 0 0 0,4-1-193 0 0,194-13-199 0 0,-4 1-618 0 0,501-38-1246 0 0,-651 48 2883 0 0,-14 0-163 0 0,-1 2 1 0 0,27 6-658 0 0,-75-2 180 0 0,-1 1 1 0 0,0 0 0 0 0,0 2-1 0 0,9 4-180 0 0,-17-2-1385 0 0,-13-7-3808 0 0</inkml:trace>
  <inkml:trace contextRef="#ctx0" brushRef="#br0" timeOffset="8684.84">2799 1708 2304 0 0,'19'8'9330'0'0,"0"-6"-9145"0"0,0-2-1 0 0,17-1-184 0 0,-16 0 63 0 0,-1 1-1 0 0,15 1-62 0 0,20 3 200 0 0,0-3 1 0 0,0-3 0 0 0,14-3-201 0 0,-16 1 22 0 0,335-37-1077 0 0,-193 17 1518 0 0,-44 12-1767 0 0,89 7 1304 0 0,-74-2 1053 0 0,-162 7-1354 0 0</inkml:trace>
  <inkml:trace contextRef="#ctx0" brushRef="#br0" timeOffset="9549.34">3102 2260 7832 0 0,'0'0'356'0'0,"0"0"-7"0"0,0 0-132 0 0,0 0 259 0 0,0 0 136 0 0,0 0 27 0 0,0 0-47 0 0,0 0-228 0 0,0 0-99 0 0,16 6 1065 0 0,-13-5-1222 0 0,74 10 2972 0 0,17-1-3080 0 0,-20-8 468 0 0,58-7-468 0 0,73-14 260 0 0,11-1 543 0 0,-158 16-749 0 0,-1 3-1 0 0,1 3 0 0 0,-1 2 1 0 0,3 3-54 0 0,74 14-582 0 0,-132-20 123 0 0,7 0 905 0 0,-4-2-5838 0 0,-3 0 238 0 0</inkml:trace>
  <inkml:trace contextRef="#ctx0" brushRef="#br0" timeOffset="10914.71">295 1889 6448 0 0,'0'0'498'0'0,"10"11"-234"0"0,-7-9-85 0 0,0 0-1 0 0,-1 0 1 0 0,1 0-1 0 0,0 0 0 0 0,0 0 1 0 0,0 0-1 0 0,1-1 0 0 0,-1 0 1 0 0,0 1-1 0 0,1-1 0 0 0,-1 0 1 0 0,0-1-1 0 0,1 1 1 0 0,-1-1-1 0 0,1 1 0 0 0,3-1-178 0 0,8 0 199 0 0,1-1 0 0 0,0-1-1 0 0,5-1-198 0 0,8-1 314 0 0,178-5 693 0 0,-151 7-884 0 0,190-6-123 0 0,-110 0 1779 0 0,21-9-1779 0 0,-77 8 258 0 0,77-7-179 0 0,0 7 1 0 0,59 7-80 0 0,9 4 1751 0 0,-143-2-1363 0 0,131 8-260 0 0,-187-6-269 0 0,-18 0-83 0 0,-1-1 1 0 0,0-1-1 0 0,0 1 1 0 0,1-1 0 0 0,-1-1-1 0 0,0 1 1 0 0,0-1-1 0 0,7-2 224 0 0,-10 1-5286 0 0</inkml:trace>
  <inkml:trace contextRef="#ctx0" brushRef="#br0" timeOffset="11939.97">0 2320 5984 0 0,'6'-1'541'0'0,"116"-9"1062"0"0,324 5 1453 0 0,-299 5-3012 0 0,66 1 537 0 0,456-5 1186 0 0,-24 11 345 0 0,-404-1-648 0 0,-80-3-765 0 0,-36 1-809 0 0,-65-2 504 0 0,-27-2-1696 0 0,12 2 1302 0 0,-20 1-2085 0 0,-19-2 1257 0 0</inkml:trace>
  <inkml:trace contextRef="#ctx0" brushRef="#br0" timeOffset="13100.3">122 2695 5064 0 0,'0'0'389'0'0,"0"0"-46"0"0,0 0 731 0 0,0 0 352 0 0,4 0 1866 0 0,12-2-2203 0 0,-8 1-956 0 0,0 0 1 0 0,1 0-1 0 0,-1 1 0 0 0,0 0 1 0 0,0 1-1 0 0,5 0-133 0 0,48 9-171 0 0,-61-10 171 0 0,264 47 413 0 0,-162-31-580 0 0,35 1 601 0 0,91-2-434 0 0,-17-13 917 0 0,-41-2-642 0 0,489 2 1658 0 0,-127-7-275 0 0,-361 5-668 0 0,-74-3-454 0 0,43-8-536 0 0,-116 8-95 0 0,-1-1-1 0 0,1-2 1 0 0,9-3 95 0 0,-28 7-217 0 0,0 1 0 0 0,-1 1 0 0 0,1-1 0 0 0,0 0 0 0 0,0 1 0 0 0,0 0 0 0 0,0 1 0 0 0,3-1 217 0 0,-3 1-757 0 0,-1 0 1 0 0,0 0 0 0 0,0 0 0 0 0,0 0 0 0 0,0 1 0 0 0,1 0 756 0 0,-4-1-3490 0 0,-1-1-940 0 0</inkml:trace>
  <inkml:trace contextRef="#ctx0" brushRef="#br0" timeOffset="14648.66">483 3148 2304 0 0,'0'0'391'0'0,"0"0"799"0"0,8-1 4561 0 0,3-1-4113 0 0,156-7 521 0 0,-97 3-2048 0 0,-1 4-1 0 0,11 2-110 0 0,73 4 1022 0 0,25 2 136 0 0,134 23-401 0 0,-83-8 1712 0 0,92-9-2469 0 0,-308-11 47 0 0,218 0 629 0 0,-123-8 1291 0 0,15-5-1967 0 0,30-9 169 0 0,-11-1 79 0 0,-66 10-186 0 0,-21 2 8 0 0,1 2 1 0 0,55 0-71 0 0,-94 8 36 0 0,0 1 1 0 0,1 0-1 0 0,-1 1 0 0 0,0 1 0 0 0,14 4-36 0 0,-24-4-1 0 0,-4-2-3 0 0,1 0 1 0 0,0 0-1 0 0,0 0 1 0 0,0 0-1 0 0,0 0 1 0 0,3-1 3 0 0,-6 0-112 0 0,-1 0-16 0 0,6-5-3516 0 0,-5 1-2127 0 0,-1 1 209 0 0</inkml:trace>
  <inkml:trace contextRef="#ctx0" brushRef="#br0" timeOffset="16219.29">31 1210 8408 0 0,'0'0'381'0'0,"0"0"-5"0"0,0 0-147 0 0,0 0 257 0 0,0 0 142 0 0,0 0 32 0 0,0 0-38 0 0,0 0-174 0 0,0 0-80 0 0,0 0-14 0 0,0 0-22 0 0,0 0-84 0 0,0 0-38 0 0,0 0-8 0 0,0 0-20 0 0,0 0-74 0 0,0 0-38 0 0,0 0-6 0 0,23 0 193 0 0,14 2 1696 0 0,22 4-1953 0 0,-27-3 400 0 0,1 0 0 0 0,16-2-400 0 0,43-8 405 0 0,1-5-405 0 0,48-3-80 0 0,-95 8 244 0 0,-1-1-1 0 0,0-2 1 0 0,-1-2-1 0 0,10-5-163 0 0,10-2 10 0 0,-55 16-31 0 0,0 1-1 0 0,1 0 1 0 0,-1 1-1 0 0,1 0 1 0 0,0 1-1 0 0,-1 0 0 0 0,9 1 22 0 0,1 2-200 0 0,0 0 0 0 0,0 1-1 0 0,7 3 201 0 0,-9-3-295 0 0,-6-2-1341 0 0,-3 0-2560 0 0,-4 0-764 0 0</inkml:trace>
  <inkml:trace contextRef="#ctx0" brushRef="#br0" timeOffset="17254.53">193 837 2304 0 0,'7'-2'3895'0'0,"7"-2"1234"0"0,1 0-4697 0 0,0 1 0 0 0,0 1 0 0 0,0 1 1 0 0,1 0-1 0 0,3 1-432 0 0,243 4 2367 0 0,-210-2-2207 0 0,4 3-160 0 0,22 1 109 0 0,20-3-72 0 0,0-4 1 0 0,20-6-38 0 0,-48 4-28 0 0,0 3 1 0 0,0 4 0 0 0,28 5 27 0 0,-20-2-6 0 0,-39-3-29 0 0,67 3 387 0 0,-84-6-208 0 0,-1-2 0 0 0,1 0 0 0 0,17-5-144 0 0,-23 2 65 0 0,1 0-975 0 0,-6 3-4497 0 0,-11 1 830 0 0</inkml:trace>
  <inkml:trace contextRef="#ctx0" brushRef="#br0" timeOffset="18320.77">543 435 5064 0 0,'4'1'437'0'0,"0"0"-1"0"0,0-1 1 0 0,1 0 0 0 0,-1 1 0 0 0,0-2-1 0 0,0 1 1 0 0,0 0 0 0 0,0-1 0 0 0,0 0 0 0 0,2 0-437 0 0,15-2 1248 0 0,37-4-646 0 0,-26 3 105 0 0,1 1 1 0 0,-1 2-708 0 0,80-3 667 0 0,-47 1 465 0 0,54 5-1132 0 0,-34 5 212 0 0,176 10 960 0 0,-208-15-1096 0 0,89 4 104 0 0,-89-1-223 0 0,91 7 821 0 0,13-6-778 0 0,-112-4 2 0 0,23 4-2 0 0,-27-2 62 0 0,-20-3 50 0 0,0-1 0 0 0,7-1-112 0 0,13 0-3417 0 0,-41 1 2699 0 0</inkml:trace>
  <inkml:trace contextRef="#ctx0" brushRef="#br0" timeOffset="19419.95">1038 74 5064 0 0,'0'0'389'0'0,"19"-5"3108"0"0,-11 2-3363 0 0,0 1 0 0 0,0 0 0 0 0,0 0-1 0 0,1 1 1 0 0,-1 0 0 0 0,0 1 0 0 0,0-1-1 0 0,1 2 1 0 0,-1-1 0 0 0,7 2-134 0 0,11 2 600 0 0,1 0 0 0 0,0-2 0 0 0,11-2-600 0 0,33-2 780 0 0,4-4-780 0 0,24-2 388 0 0,261-3 108 0 0,59 6-672 0 0,-339 5 797 0 0,33-7-621 0 0,-48 5 309 0 0,13-1-201 0 0,-73 2-561 0 0,-1-1 1 0 0,1 0-1 0 0,0 0 0 0 0,0 0 0 0 0,-1 0 0 0 0,1-1 0 0 0,-1 0 1 0 0,1-1 452 0 0,3-1-736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7.1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 2271 0 0,'0'0'102'0'0,"-1"1"-1"0"0,0 4-17 0 0,1-2 28 0 0,0 0 0 0 0,0 0 0 0 0,0 0-1 0 0,0-1 1 0 0,1 1 0 0 0,-1 0 0 0 0,2 4 0 0 0,0 4 170 0 0,10 51 1786 0 0,33 100-1 0 0,-41-148-1821 0 0,-2-6-142 0 0,1-1-1 0 0,-1 0 0 0 0,1-1 0 0 0,0 1 1 0 0,1 0-1 0 0,5 7 0 0 0,7 8 37 0 0,4-3-122 0 0,-16-15 56 0 0,5-10-10 0 0,29-17 0 0 0,-29 17 16 0 0,-5-4 67 0 0,16-48 210 0 0,-4 8 51 0 0,-1-3 48 0 0,0 5-34 0 0,-6 20-244 0 0,-7 22-2 0 0,0-2-13 0 0,9-22-58 0 0,-9 22 43 0 0,0 3-88 0 0,5-19-82 0 0,-5 18-149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4:35.42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25" units="cm"/>
      <inkml:brushProperty name="height" value="0.025" units="cm"/>
    </inkml:brush>
  </inkml:definitions>
  <inkml:trace contextRef="#ctx0" brushRef="#br0">1571 2613 7400 0 0,'-7'8'800'0'0,"0"-4"-183"0"0,1 0 0 0 0,-1 0 0 0 0,0-1 0 0 0,0 0 0 0 0,0-1 0 0 0,-6 2-617 0 0,-47 9 3656 0 0,41-10-3118 0 0,-11 3-420 0 0,-1-2-1 0 0,0-1 1 0 0,0-1 0 0 0,-19-2-118 0 0,-48 0-143 0 0,-7-11 684 0 0,-66-16-541 0 0,121 14 40 0 0,1-2 0 0 0,0-2 0 0 0,-26-14-40 0 0,51 19 114 0 0,2 0 1 0 0,-1-2-1 0 0,2 0 1 0 0,0-1-1 0 0,0-1 1 0 0,2-1-1 0 0,0-1 1 0 0,1-1-1 0 0,-13-17-114 0 0,23 25 20 0 0,0-1 0 0 0,0 0-1 0 0,1 0 1 0 0,1-1-1 0 0,0 0 1 0 0,1 0 0 0 0,0 0-1 0 0,1 0 1 0 0,1-1-1 0 0,0 0 1 0 0,1 0-1 0 0,0 0 1 0 0,1 0 0 0 0,0 0-1 0 0,2 0 1 0 0,1-12-20 0 0,-2 25 0 0 0,2-27 3 0 0,1 0-1 0 0,2 0 1 0 0,1 0-1 0 0,3-7-2 0 0,2 4 0 0 0,1 0 0 0 0,2 1 0 0 0,1 1 0 0 0,1 0 0 0 0,2 1 0 0 0,1 0 0 0 0,17-18 0 0 0,-19 28 31 0 0,0 0 0 0 0,1 2 0 0 0,19-13-31 0 0,63-40 59 0 0,-60 43-15 0 0,0 0 72 0 0,1 2 0 0 0,0 2 0 0 0,2 2 0 0 0,25-8-116 0 0,-32 16 60 0 0,0 2 0 0 0,0 1 0 0 0,1 2 0 0 0,0 1 0 0 0,0 2 0 0 0,1 1-60 0 0,-4 3 75 0 0,-1 2 0 0 0,1 1 0 0 0,-1 1 0 0 0,27 8-75 0 0,131 40-319 0 0,-161-43 334 0 0,-12-4 1 0 0,187 61-111 0 0,-148-45-265 0 0,-2 3-1 0 0,29 17 361 0 0,-66-30-28 0 0,0 1-1 0 0,-1 1 1 0 0,0 0-1 0 0,-2 1 1 0 0,1 1-1 0 0,-2 0 0 0 0,0 1 1 0 0,-1 1-1 0 0,0 0 1 0 0,-2 1-1 0 0,0 0 1 0 0,-1 1-1 0 0,0 0 0 0 0,3 12 29 0 0,-8-15 11 0 0,0 1-1 0 0,-1-1 0 0 0,-1 1 1 0 0,0-1-1 0 0,-1 1 0 0 0,-1 0 0 0 0,0 0 1 0 0,-2 9-11 0 0,-1-1 9 0 0,-1-1 0 0 0,0 1 0 0 0,-2-1 0 0 0,-1 0 0 0 0,-5 12-9 0 0,2-15 95 0 0,-1 1 0 0 0,0-2-1 0 0,-1 1 1 0 0,-2-1-1 0 0,0-1 1 0 0,-1 0 0 0 0,-1-1-1 0 0,-5 4-94 0 0,-25 24 670 0 0,-2-3-1 0 0,-21 15-669 0 0,30-30 194 0 0,0-1 0 0 0,-2-2 0 0 0,-1-1-1 0 0,-1-3 1 0 0,0-1 0 0 0,-2-2-1 0 0,-42 11-193 0 0,72-26-136 0 0,-1 0 0 0 0,1 0 0 0 0,-1-1-1 0 0,0-1 1 0 0,0 0 0 0 0,-4-2 136 0 0,-5 0-4028 0 0,-23-5 4028 0 0,21 1-6302 0 0</inkml:trace>
  <inkml:trace contextRef="#ctx0" brushRef="#br0" timeOffset="1164.83">1510 1187 9216 0 0,'-7'5'575'0'0,"0"0"0"0"0,-1 0 0 0 0,1-1 0 0 0,-1 0 0 0 0,0 0 0 0 0,-8 2-575 0 0,-50 15 2291 0 0,65-21-2330 0 0,-44 10 465 0 0,-1-3 0 0 0,1-1 0 0 0,-24-1-426 0 0,-9 1 861 0 0,-40 1 209 0 0,0-6 1 0 0,-92-11-1071 0 0,148 4 176 0 0,0-3 1 0 0,0-2-1 0 0,1-3 0 0 0,-7-6-176 0 0,47 14 50 0 0,0-2-1 0 0,1-1 0 0 0,0 0 1 0 0,1-1-1 0 0,0-1 0 0 0,0-1 1 0 0,1-1-1 0 0,1 0 0 0 0,0-1 1 0 0,1-1-1 0 0,1-1 0 0 0,0 0 1 0 0,1-1-1 0 0,1 0 0 0 0,0-1 1 0 0,2-1-1 0 0,0 0 0 0 0,-6-15-49 0 0,13 24 57 0 0,0-1 0 0 0,1 0 0 0 0,0-1 0 0 0,0 1-1 0 0,1 0 1 0 0,1-1 0 0 0,0 1 0 0 0,1-1-1 0 0,0 1 1 0 0,1-3-57 0 0,1-3 51 0 0,0 1-1 0 0,2-1 1 0 0,0 1 0 0 0,1-1-1 0 0,0 1 1 0 0,6-10-51 0 0,5-6 64 0 0,1 1 0 0 0,2 0 0 0 0,1 1 0 0 0,1 2 0 0 0,2 0 0 0 0,7-6-64 0 0,11-10 97 0 0,2 2 1 0 0,2 2-1 0 0,2 3 0 0 0,1 1 0 0 0,2 2 0 0 0,1 3 0 0 0,17-7-97 0 0,13 0-3 0 0,2 3 0 0 0,0 4 0 0 0,20-2 3 0 0,-65 24-29 0 0,-1 1 0 0 0,2 2 0 0 0,-1 1 0 0 0,7 2 29 0 0,24 1-107 0 0,61 7 107 0 0,-91-1-26 0 0,0 2-1 0 0,-1 2 0 0 0,0 1 1 0 0,0 2-1 0 0,-1 2 0 0 0,-1 1 1 0 0,0 2-1 0 0,-1 2 0 0 0,27 17 27 0 0,-43-22-16 0 0,0 1-1 0 0,-2 0 0 0 0,1 2 0 0 0,-2 0 1 0 0,0 0-1 0 0,-1 2 0 0 0,-1 0 0 0 0,5 10 17 0 0,3 6-72 0 0,-1 2-1 0 0,-3 0 1 0 0,-1 2-1 0 0,4 12 73 0 0,-10-16-35 0 0,-1-1-1 0 0,-1 1 1 0 0,-2 1 0 0 0,-1 0-1 0 0,-2 0 1 0 0,-2 0-1 0 0,-1 35 36 0 0,-3-48 74 0 0,0 1 0 0 0,-1-1 0 0 0,-1 1 0 0 0,-2-1 0 0 0,0 0 0 0 0,-1-1 0 0 0,-1 0 0 0 0,-1 0 0 0 0,-1 0 0 0 0,-2 1-74 0 0,6-11 41 0 0,-1 0 1 0 0,0-1-1 0 0,-1 0 0 0 0,-1 0 0 0 0,1 0 0 0 0,-1-1 0 0 0,-1-1 0 0 0,0 1 0 0 0,0-2 0 0 0,-1 1 1 0 0,1-1-1 0 0,-2-1 0 0 0,1 0 0 0 0,-1-1 0 0 0,1 0 0 0 0,-2-1 0 0 0,1 0 0 0 0,-6 1-41 0 0,2-2-526 0 0,-1 0-1 0 0,1-1 1 0 0,-1-1-1 0 0,1-1 1 0 0,-1 0-1 0 0,1-1 1 0 0,-1-1-1 0 0,1 0 1 0 0,-5-2 526 0 0,0-2-6789 0 0</inkml:trace>
  <inkml:trace contextRef="#ctx0" brushRef="#br0" timeOffset="2187.59">2717 1630 10680 0 0,'-7'2'154'0'0,"0"0"0"0"0,-1-1 0 0 0,1 0 0 0 0,-1 0 0 0 0,0 0 0 0 0,1-1 0 0 0,-1 0 0 0 0,-2-1-154 0 0,-17-1 664 0 0,-18-6-664 0 0,22 4 505 0 0,-1-2 0 0 0,1 0 1 0 0,0-1-1 0 0,1-2 1 0 0,0 0-1 0 0,0-2 1 0 0,1 0-1 0 0,1-1 1 0 0,0-1-1 0 0,0-1 0 0 0,-10-11-505 0 0,7 5 266 0 0,2 0 0 0 0,0-2 0 0 0,2-1 0 0 0,0 0 0 0 0,1-1 0 0 0,2-1 0 0 0,-6-13-266 0 0,10 16 82 0 0,1 0 1 0 0,2-1-1 0 0,0 0 0 0 0,2-1 1 0 0,0 1-1 0 0,1-1 1 0 0,2-1-1 0 0,1 1 1 0 0,0-1-1 0 0,2 1 0 0 0,1-15-82 0 0,2 12 176 0 0,1 1-1 0 0,2-1 0 0 0,0 1 0 0 0,2 0 0 0 0,1 0 1 0 0,1 1-1 0 0,1 0 0 0 0,1 1 0 0 0,1 0 1 0 0,2 0-1 0 0,0 2 0 0 0,17-22-175 0 0,-18 27 62 0 0,1 0-1 0 0,1 1 1 0 0,0 0 0 0 0,1 2 0 0 0,1-1-1 0 0,0 2 1 0 0,1 0 0 0 0,0 1 0 0 0,1 1-1 0 0,14-5-61 0 0,13-3 34 0 0,1 3-1 0 0,0 1 1 0 0,1 3 0 0 0,0 2-1 0 0,26-2-33 0 0,-14 7 112 0 0,0 2 0 0 0,1 3 0 0 0,10 4-112 0 0,-35-2 74 0 0,0 2-1 0 0,1 2 1 0 0,-2 1 0 0 0,8 4-74 0 0,-16-3 6 0 0,0 1 1 0 0,-2 1 0 0 0,1 1 0 0 0,-1 2-1 0 0,18 11-6 0 0,-26-12-17 0 0,-1 1-1 0 0,0 0 0 0 0,-1 1 1 0 0,-1 0-1 0 0,0 2 1 0 0,3 3 17 0 0,21 32-89 0 0,10 21 89 0 0,-15-22-32 0 0,-24-36 26 0 0,-1 0 0 0 0,-1 0 0 0 0,0 1 0 0 0,-1 0 1 0 0,-1 0-1 0 0,0 1 6 0 0,6 25-19 0 0,3 28 19 0 0,-12-51-55 0 0,0 1 0 0 0,-1-1 0 0 0,-1 0 0 0 0,0 1-1 0 0,-2-1 1 0 0,0 0 0 0 0,-1 0 0 0 0,-1 0 0 0 0,0 0 0 0 0,-2 0-1 0 0,0-1 1 0 0,0 0 0 0 0,-2 0 0 0 0,0-1 0 0 0,-1 0 0 0 0,-2 1 55 0 0,-5 7 101 0 0,-1 0 0 0 0,-1-1 0 0 0,0-1 1 0 0,-2-1-1 0 0,-1-1 0 0 0,0-1 0 0 0,-1-1 0 0 0,-2 0 1 0 0,1-2-1 0 0,-2-1 0 0 0,0-1 0 0 0,-12 5-101 0 0,-23 8 468 0 0,-61 21-468 0 0,99-41-128 0 0,-1-1 0 0 0,0-1 0 0 0,-1-1 0 0 0,1-1 0 0 0,0 0 0 0 0,-1-2 0 0 0,-6-1 128 0 0,21-1-159 0 0,-33-2-1590 0 0,16-2-3733 0 0,3-2-1703 0 0</inkml:trace>
  <inkml:trace contextRef="#ctx0" brushRef="#br1" timeOffset="12021.9">209 415 3224 0 0,'3'-15'480'0'0,"-2"-3"3436"0"0,0 2-1146 0 0,-1 16-2308 0 0,0 0-120 0 0,1-6 696 0 0,5 12-1036 0 0,-1 1 0 0 0,0-1 0 0 0,-1 1 0 0 0,1 0 0 0 0,-1 0 1 0 0,-1 0-1 0 0,1 0 0 0 0,1 7-2 0 0,4 12-2 0 0,5 27 2 0 0,0 2 1 0 0,1 5-495 0 0,-3 1 1 0 0,-2 0 0 0 0,-3 0 493 0 0,-2 9-425 0 0,-4-40 18 0 0,5 27 407 0 0,1-7-197 0 0,-2 14 197 0 0,-3-33-91 0 0,-2-15-133 0 0</inkml:trace>
  <inkml:trace contextRef="#ctx0" brushRef="#br1" timeOffset="12521.56">608 233 6448 0 0,'0'0'297'0'0,"0"0"-9"0"0,0 0-68 0 0,0 0 412 0 0,12 8 2149 0 0,-8 4-2680 0 0,-2-7-70 0 0,0 0-1 0 0,-1-1 1 0 0,0 1-1 0 0,0 0 1 0 0,0 3-31 0 0,3 30-8 0 0,2 1 1 0 0,5 16 7 0 0,-3-11 192 0 0,-2 0 0 0 0,-1 12-192 0 0,2 19 263 0 0,17 142 195 0 0,-18-135-3236 0 0,-3 66 2778 0 0,-3-127-544 0 0</inkml:trace>
  <inkml:trace contextRef="#ctx0" brushRef="#br1" timeOffset="12944.46">1040 100 5528 0 0,'0'0'422'0'0,"5"15"3924"0"0,-1 8-3023 0 0,3 37-294 0 0,9 148 328 0 0,-3 248-1097 0 0,-7-333-471 0 0,1 63-1579 0 0,-8-128-756 0 0,1-48-1036 0 0</inkml:trace>
  <inkml:trace contextRef="#ctx0" brushRef="#br1" timeOffset="13381.84">1393 1 11488 0 0,'0'0'528'0'0,"0"0"-16"0"0,0 0-278 0 0,0 0 34 0 0,0 0 55 0 0,3 7 305 0 0,-1-3-615 0 0,0 1 0 0 0,-1 0-1 0 0,0 0 1 0 0,0 0 0 0 0,0 0 0 0 0,-1 0 0 0 0,1 0 0 0 0,-1 1-1 0 0,-1 1-12 0 0,2 12-14 0 0,6 190-303 0 0,2-3 842 0 0,-1-9-183 0 0,4-3-568 0 0,-7-130 32 0 0,1 5-812 0 0,2-1 1 0 0,5 7 1005 0 0,-9-61-122 0 0,-2-8-148 0 0,-1-1-1 0 0,0 1 1 0 0,0 0-1 0 0,0 3 271 0 0,-1-8-1120 0 0,0-1-2509 0 0</inkml:trace>
  <inkml:trace contextRef="#ctx0" brushRef="#br1" timeOffset="13741.03">1652 265 5984 0 0,'0'0'464'0'0,"-2"10"1073"0"0,-3 30 3654 0 0,8 19-4108 0 0,-1-22-838 0 0,1-6-245 0 0,4 19 0 0 0,0-1 0 0 0,40 358-584 0 0,-33-242-1304 0 0,-11-138-2472 0 0</inkml:trace>
  <inkml:trace contextRef="#ctx0" brushRef="#br1" timeOffset="14327.46">648 1562 10624 0 0,'0'0'488'0'0,"0"0"-12"0"0,13-12 2349 0 0,-12 13-2803 0 0,-1-1 0 0 0,1 1 0 0 0,0 0 0 0 0,-1-1 0 0 0,1 1 0 0 0,0 0 0 0 0,-1 0 1 0 0,1-1-1 0 0,-1 1 0 0 0,1 0 0 0 0,-1 0 0 0 0,1 0 0 0 0,-1 0 0 0 0,0 0 0 0 0,0 0 0 0 0,1 0 0 0 0,-1 0 0 0 0,0 0 0 0 0,0 0-22 0 0,4 23 13 0 0,-3-18 27 0 0,7 89 35 0 0,-3 92-75 0 0,-7-15-363 0 0,0 40 252 0 0,6-71-4707 0 0,-3-116 654 0 0</inkml:trace>
  <inkml:trace contextRef="#ctx0" brushRef="#br1" timeOffset="14703.19">1002 1558 8752 0 0,'0'0'398'0'0,"0"0"-3"0"0,4 6-96 0 0,0 0-95 0 0,-1 0 1 0 0,1-1 0 0 0,-1 1-1 0 0,-1 0 1 0 0,1 0 0 0 0,-1 0-1 0 0,0 1 1 0 0,0 3-205 0 0,2 12 1110 0 0,-2-1 0 0 0,0 0-1110 0 0,1 10 387 0 0,3 39-345 0 0,-4 1 1 0 0,-5 66-43 0 0,-6 15 337 0 0,5-76-546 0 0,4 0 0 0 0,3 0-1 0 0,7 39 210 0 0,-1-52-2276 0 0,-9-46 1438 0 0</inkml:trace>
  <inkml:trace contextRef="#ctx0" brushRef="#br1" timeOffset="15059.56">1213 1551 9760 0 0,'0'0'446'0'0,"0"0"-10"0"0,9 15 668 0 0,-6-8-897 0 0,-1 0 0 0 0,1 0 0 0 0,-2 1 0 0 0,1-1 0 0 0,-1 0 0 0 0,0 1 0 0 0,-1-1 0 0 0,1 4-207 0 0,0 8 191 0 0,32 381 904 0 0,-31-348-525 0 0,-2 8-570 0 0,0-6 427 0 0,3 1-427 0 0,2 51 99 0 0,2 17-937 0 0,-5-82-1128 0 0,-2-24-2790 0 0</inkml:trace>
  <inkml:trace contextRef="#ctx0" brushRef="#br1" timeOffset="15387.6">1640 1630 7832 0 0,'1'14'832'0'0,"20"167"336"0"0,-3 89 1817 0 0,-13-183-2668 0 0,14 155-2375 0 0,-19-214 830 0 0</inkml:trace>
  <inkml:trace contextRef="#ctx0" brushRef="#br1" timeOffset="15724.67">1960 1581 9672 0 0,'1'11'451'0'0,"0"1"0"0"0,1-1 0 0 0,2 9-451 0 0,3 20 1812 0 0,2 55 762 0 0,13 174-2137 0 0,-18-61-2133 0 0,-4-180-3416 0 0</inkml:trace>
  <inkml:trace contextRef="#ctx0" brushRef="#br1" timeOffset="16276.19">2331 588 8752 0 0,'-2'20'458'0'0,"1"0"0"0"0,1 0 0 0 0,1 0 0 0 0,3 13-458 0 0,0 4 1097 0 0,24 232 97 0 0,-12-133-1152 0 0,22 171-1373 0 0,-29-258 625 0 0,-7-28 346 0 0</inkml:trace>
  <inkml:trace contextRef="#ctx0" brushRef="#br1" timeOffset="16637.18">2692 486 13016 0 0,'0'0'297'0'0,"1"15"708"0"0,10 167-1047 0 0,-2-20-496 0 0,27 352 698 0 0,-31-444-370 0 0,1 9-3993 0 0,-6-48 118 0 0</inkml:trace>
  <inkml:trace contextRef="#ctx0" brushRef="#br1" timeOffset="16983.07">3019 560 6912 0 0,'0'0'528'0'0,"14"-13"354"0"0,-13 13-796 0 0,-1-1 0 0 0,1 1 0 0 0,0-1-1 0 0,-1 1 1 0 0,1 0 0 0 0,0-1-1 0 0,-1 1 1 0 0,1 0 0 0 0,0 0-1 0 0,-1-1 1 0 0,1 1 0 0 0,0 0-1 0 0,0 0 1 0 0,-1 0 0 0 0,1 0 0 0 0,0 0-1 0 0,0 0 1 0 0,-1 0 0 0 0,1 0-1 0 0,0 0 1 0 0,0 0 0 0 0,-1 0-1 0 0,1 1 1 0 0,0-1 0 0 0,-1 0 0 0 0,1 0-1 0 0,0 1 1 0 0,0-1 0 0 0,0 1-86 0 0,2 3 0 0 0,-1 1 0 0 0,0-1 0 0 0,1 1 0 0 0,-2 0 0 0 0,1 0 0 0 0,0 0 0 0 0,-1 0 0 0 0,0 0 0 0 0,0 0 0 0 0,0 0 0 0 0,-1 2 0 0 0,2 7 0 0 0,5 35 165 0 0,-2 27-165 0 0,-1-20 137 0 0,9 176 776 0 0,3 26-4963 0 0,-14-221 621 0 0</inkml:trace>
  <inkml:trace contextRef="#ctx0" brushRef="#br1" timeOffset="18228.76">280 433 8952 0 0,'0'0'406'0'0,"0"0"-4"0"0,17-5 632 0 0,-7 3-770 0 0,-1 0-1 0 0,1 1 0 0 0,0 1 1 0 0,7 0-264 0 0,-14 0-4 0 0,32 0 275 0 0,1-1-1 0 0,0-2 1 0 0,17-4-271 0 0,430-77 2314 0 0,-424 78-2296 0 0,0 2-1 0 0,9 3-17 0 0,118 7 252 0 0,-112-3 172 0 0,-19-3 87 0 0,-1-2 0 0 0,37-6-511 0 0,65-10 358 0 0,-72 6-3401 0 0,-78 12-473 0 0,-3-2-1018 0 0</inkml:trace>
  <inkml:trace contextRef="#ctx0" brushRef="#br1" timeOffset="18874">142 777 2760 0 0,'0'0'125'0'0,"0"0"353"0"0,0 0 1392 0 0,0 0 607 0 0,0 0 126 0 0,0 0-338 0 0,2 1-1507 0 0,11 0-1003 0 0,0 1 0 0 0,-1-1 0 0 0,1-1 0 0 0,0 0 0 0 0,0-1 0 0 0,2-1 245 0 0,6 1 64 0 0,192-8 1424 0 0,-30 3-433 0 0,114-11-816 0 0,41 6-232 0 0,-224 9 118 0 0,60-8 3214 0 0,63-15-3339 0 0,-203 23-317 0 0,-32 2 137 0 0,0 0 1 0 0,0 0-1 0 0,0 0 1 0 0,0 1 0 0 0,0-1-1 0 0,0 0 1 0 0,0 1-1 0 0,0 0 1 0 0,0-1-1 0 0,0 1 1 0 0,-1 0-1 0 0,1 0 1 0 0,0 0 0 0 0,0 0-1 0 0,0 1 180 0 0,-2-2-838 0 0</inkml:trace>
  <inkml:trace contextRef="#ctx0" brushRef="#br1" timeOffset="19460.44">278 1109 2760 0 0,'3'0'256'0'0,"11"4"8118"0"0,-5-4-8197 0 0,1 0 1 0 0,0 0-1 0 0,-1 0 0 0 0,1-2 0 0 0,-1 1 0 0 0,1-1 0 0 0,1-1-177 0 0,17-2 26 0 0,-2 2 282 0 0,-1 2 1 0 0,3 0-309 0 0,17 0 600 0 0,188-3 1037 0 0,-82 3-1234 0 0,312-9-114 0 0,-281 14 413 0 0,-44 1-409 0 0,-65-5-483 0 0,48 1 176 0 0,-42-7-5282 0 0,-62 4 263 0 0</inkml:trace>
  <inkml:trace contextRef="#ctx0" brushRef="#br1" timeOffset="20131.64">2138 718 5528 0 0,'13'-1'584'0'0,"112"-2"7200"0"0,75-9-7994 0 0,-54 4 2259 0 0,-1-6-1 0 0,21-11-2048 0 0,-69 13 559 0 0,19 3-559 0 0,-82 7-211 0 0,-25 2-57 0 0,0 0-1 0 0,0 0 0 0 0,-1 1 0 0 0,1 0 0 0 0,-1 1 0 0 0,1 0 0 0 0,-1 0 0 0 0,1 1 1 0 0,5 3 268 0 0,-13-6-339 0 0,-1 0-112 0 0,0 0-49 0 0,-2 1-10 0 0,-11 6-2 0 0</inkml:trace>
  <inkml:trace contextRef="#ctx0" brushRef="#br1" timeOffset="20592.41">2077 1008 8720 0 0,'13'1'238'0'0,"1"0"0"0"0,-1-1 0 0 0,0-1 1 0 0,1 0-1 0 0,-1-1 0 0 0,0 0 0 0 0,2-1-238 0 0,36-5 590 0 0,320-14 3072 0 0,-201 15-2293 0 0,105 3-1081 0 0,-190 8-320 0 0,0 4 0 0 0,18 7 32 0 0,-99-14-290 0 0,32 4 863 0 0,-12-3-5491 0 0,-19-2-63 0 0</inkml:trace>
  <inkml:trace contextRef="#ctx0" brushRef="#br1" timeOffset="21052.19">2243 1434 10624 0 0,'0'0'488'0'0,"0"0"-12"0"0,12 4-220 0 0,-7-3 21 0 0,1-1 0 0 0,-1 1 0 0 0,1-1 0 0 0,-1 0 1 0 0,0 0-1 0 0,1-1 0 0 0,1 0-277 0 0,7 0 45 0 0,50-7 156 0 0,-41 5-1 0 0,0 0-1 0 0,12 1-199 0 0,74 7 1342 0 0,0 5 0 0 0,25 8-1342 0 0,-115-15-26 0 0,-15-2 18 0 0,199 23 143 0 0,-158-21-697 0 0,-1-2 0 0 0,1-2 0 0 0,26-4 562 0 0,-55 2-3803 0 0,-1-1-1242 0 0</inkml:trace>
  <inkml:trace contextRef="#ctx0" brushRef="#br1" timeOffset="21862.02">518 1722 5528 0 0,'-17'4'-139'0'0,"-10"-6"5258"0"0,-2 0 109 0 0,28 2-5306 0 0,6 17-23 0 0,-2-14 184 0 0,0 0 0 0 0,-1-1 0 0 0,1 1 1 0 0,1-1-1 0 0,-1 0 0 0 0,0 0 0 0 0,1 0 0 0 0,-1 0 1 0 0,1 0-1 0 0,-1-1 0 0 0,1 0 0 0 0,0 0 0 0 0,-1 0 0 0 0,1 0 1 0 0,0 0-1 0 0,2-1-83 0 0,11 2 381 0 0,0-1-1 0 0,0-2 1 0 0,4 0-381 0 0,-3 1 183 0 0,514 1 1033 0 0,-495-1-1190 0 0,56 1-27 0 0,70 2 88 0 0,-1 3 307 0 0,-64-4 461 0 0,33 8-855 0 0,-43 2 171 0 0,240 22-102 0 0,-321-34-290 0 0,-4 1-5 0 0,0-1 0 0 0,0 1 0 0 0,0-1-1 0 0,0 0 1 0 0,0-1 0 0 0,0 1 0 0 0,0 0 0 0 0,0-1 0 0 0,0 0 0 0 0,0 1 0 0 0,2-2 226 0 0,-5 2-1171 0 0</inkml:trace>
  <inkml:trace contextRef="#ctx0" brushRef="#br1" timeOffset="22425.51">465 2035 9072 0 0,'0'0'413'0'0,"15"4"150"0"0,-3-1-245 0 0,0-1 0 0 0,0-1 0 0 0,0 0 0 0 0,0 0 0 0 0,2-1-318 0 0,26 2 390 0 0,13 2-390 0 0,-9 1 284 0 0,25 3 1807 0 0,58 17-2091 0 0,-2-1 726 0 0,28-5-316 0 0,1-7 0 0 0,0-6 1 0 0,74-9-411 0 0,-143 0-48 0 0,120-7-211 0 0,-180 7-22 0 0,19-1 134 0 0,-17 3-4697 0 0,-26 1 199 0 0</inkml:trace>
  <inkml:trace contextRef="#ctx0" brushRef="#br1" timeOffset="22858.95">615 2467 11376 0 0,'5'4'1030'0'0,"2"-2"-925"0"0,-1 1 0 0 0,1-2-1 0 0,0 1 1 0 0,0-1 0 0 0,-1 0 0 0 0,1 0-1 0 0,5 0-104 0 0,50-4 1537 0 0,-33 1-1167 0 0,54-6 140 0 0,-42 3-445 0 0,31 1-65 0 0,-8 2-88 0 0,38 2-69 0 0,256 31 805 0 0,-90-6 23 0 0,-228-21-762 0 0,30 1-4640 0 0,-39-5-374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5:1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91 111 10736 0 0,'0'0'496'0'0,"0"0"-14"0"0,-15-13 3212 0 0,10 9-2931 0 0,1-1 0 0 0,0 0 0 0 0,0 0 1 0 0,0 0-1 0 0,0 0 0 0 0,1-1 0 0 0,-2-2-763 0 0,5 7 30 0 0,-1 0 0 0 0,1 1-1 0 0,-1-1 1 0 0,1 0-1 0 0,-1 0 1 0 0,1 0-1 0 0,0 0 1 0 0,-1 0 0 0 0,1 0-1 0 0,0 0 1 0 0,0 0-1 0 0,0 0 1 0 0,0 0-1 0 0,0 0 1 0 0,0 0 0 0 0,0 0-1 0 0,0 0 1 0 0,0 0-1 0 0,0 0 1 0 0,1 0-1 0 0,-1 0 1 0 0,0 0 0 0 0,1 0-1 0 0,-1 0 1 0 0,0 0-1 0 0,1 0 1 0 0,-1 1-1 0 0,1-1 1 0 0,0 0 0 0 0,-1 0-1 0 0,1 0 1 0 0,0 1-1 0 0,-1-1 1 0 0,1 0-1 0 0,0 1 1 0 0,0-1 0 0 0,0 0-1 0 0,-1 1 1 0 0,1-1-1 0 0,0 1 1 0 0,0 0-1 0 0,0-1 1 0 0,0 1 0 0 0,0 0-1 0 0,0 0 1 0 0,0-1-1 0 0,0 1 1 0 0,0 0-1 0 0,1 0-29 0 0,1-1 19 0 0,0 1 0 0 0,1 0 0 0 0,-1 0-1 0 0,0 0 1 0 0,1 0 0 0 0,-1 0 0 0 0,0 1-1 0 0,1 0 1 0 0,-1-1 0 0 0,0 1-1 0 0,0 0 1 0 0,0 1 0 0 0,1-1 0 0 0,-1 0-1 0 0,0 1-18 0 0,-2-1 11 0 0,1 0 0 0 0,0 1 0 0 0,-1-1-1 0 0,1 0 1 0 0,-1 1 0 0 0,1-1 0 0 0,-1 1-1 0 0,0-1 1 0 0,0 1 0 0 0,0 0-1 0 0,0-1 1 0 0,0 1 0 0 0,0 0 0 0 0,0 0-1 0 0,0 0 1 0 0,-1 0 0 0 0,1 0-1 0 0,-1 0 1 0 0,1 0 0 0 0,-1 0 0 0 0,0 0-1 0 0,0 0 1 0 0,0 0 0 0 0,0 0-1 0 0,0 0 1 0 0,0 0 0 0 0,0 0 0 0 0,-1 1-11 0 0,0-1 18 0 0,0 1 1 0 0,0 0-1 0 0,0 0 1 0 0,0-1 0 0 0,-1 1-1 0 0,1 0 1 0 0,-1-1-1 0 0,0 1 1 0 0,1-1 0 0 0,-3 1-19 0 0,-4 9 136 0 0,5-11 18 0 0,1 0-1 0 0,-1 0 1 0 0,1 0-1 0 0,-1-1 1 0 0,1 1-1 0 0,-1-1 1 0 0,-1 0-154 0 0,2 0 24 0 0,1-1 1 0 0,-1 0 0 0 0,0 0-1 0 0,1 0 1 0 0,-1 0-1 0 0,1 0 1 0 0,-1 0-1 0 0,1 0 1 0 0,-1 0-1 0 0,1-1 1 0 0,0 1-1 0 0,0 0 1 0 0,-1-1-1 0 0,1 1 1 0 0,0-1-1 0 0,0 1 1 0 0,1-1 0 0 0,-1 0-1 0 0,0 1 1 0 0,0-2-25 0 0,-1-3 90 0 0,0 0 0 0 0,0 0 0 0 0,0 0 0 0 0,1-1 0 0 0,0-2-90 0 0,1 7-3 0 0,0 0 0 0 0,0 0 0 0 0,0 0 0 0 0,0 0 0 0 0,0 0 0 0 0,1 0 0 0 0,-1 0 0 0 0,1 0 0 0 0,0 0 0 0 0,0 0 0 0 0,-1 0-1 0 0,1 1 1 0 0,0-1 0 0 0,0 0 0 0 0,1 0 0 0 0,-1 1 0 0 0,0-1 0 0 0,1 1 0 0 0,-1-1 0 0 0,1 1 0 0 0,-1 0 0 0 0,1-1 0 0 0,-1 1 0 0 0,1 0 0 0 0,0 0 0 0 0,0 0-1 0 0,0 0 1 0 0,0 0 0 0 0,-1 1 0 0 0,1-1 0 0 0,0 1 0 0 0,0-1 0 0 0,0 1 0 0 0,0-1 0 0 0,0 1 0 0 0,1 0 0 0 0,-1 0 0 0 0,0 0 0 0 0,0 0 0 0 0,0 1 0 0 0,0-1 0 0 0,0 1-1 0 0,0-1 1 0 0,0 1 0 0 0,0-1 0 0 0,-1 1 0 0 0,2 0 3 0 0,-2 0-4 0 0,0 0 0 0 0,1-1 0 0 0,-1 1-1 0 0,0 0 1 0 0,0 0 0 0 0,0 0 0 0 0,0 0-1 0 0,0 0 1 0 0,0 0 0 0 0,-1 0 0 0 0,1 0 0 0 0,0 0-1 0 0,0 1 1 0 0,-1-1 0 0 0,1 0 0 0 0,-1 0-1 0 0,1 1 1 0 0,-1-1 0 0 0,1 0 0 0 0,-1 1-1 0 0,0-1 1 0 0,0 0 0 0 0,0 1 0 0 0,0-1 0 0 0,0 1-1 0 0,0-1 1 0 0,0 0 0 0 0,0 1 0 0 0,0-1-1 0 0,-1 0 1 0 0,1 1 0 0 0,0-1 0 0 0,-1 0-1 0 0,1 1 1 0 0,-1-1 4 0 0,-2 6-14 0 0,0-1 1 0 0,-1 1-1 0 0,0-1 0 0 0,0 0 0 0 0,0 0 1 0 0,-1 0-1 0 0,0 0 0 0 0,0-1 0 0 0,-6 5 14 0 0,9-9 4 0 0,0 1-1 0 0,0 0 1 0 0,0-1 0 0 0,-1 0-1 0 0,1 0 1 0 0,-1 1-1 0 0,1-1 1 0 0,-1-1-1 0 0,1 1 1 0 0,-1 0 0 0 0,1-1-1 0 0,-1 1 1 0 0,0-1-1 0 0,1 0 1 0 0,-1 0-1 0 0,1 0 1 0 0,-2 0-4 0 0,2 0 5 0 0,0 0 0 0 0,0-1 0 0 0,1 1 0 0 0,-1-1 0 0 0,0 1 0 0 0,1-1 0 0 0,-1 1 0 0 0,1-1 0 0 0,-1 0-1 0 0,1 0 1 0 0,-1 0 0 0 0,1 0 0 0 0,0 0 0 0 0,-1 0 0 0 0,1 0 0 0 0,0-1 0 0 0,0 1 0 0 0,0 0 0 0 0,0-1 0 0 0,0 1 0 0 0,0-1 0 0 0,0 1 0 0 0,0-1 0 0 0,1 1 0 0 0,-1-1 0 0 0,0-1-5 0 0,0-1 5 0 0,0 0 1 0 0,0 0-1 0 0,0 0 1 0 0,1-1-1 0 0,0 1 1 0 0,-1 0-1 0 0,1 0 1 0 0,1 0 0 0 0,-1-1-1 0 0,2-3-5 0 0,-2 6-8 0 0,1-1 0 0 0,0 1-1 0 0,0-1 1 0 0,0 1 0 0 0,0-1-1 0 0,1 1 1 0 0,-1-1 0 0 0,1 1 0 0 0,-1 0-1 0 0,1 0 1 0 0,0 0 0 0 0,0 0-1 0 0,0 0 1 0 0,0 0 0 0 0,0 1 0 0 0,0-1-1 0 0,1 0 9 0 0,1 0-11 0 0,0 0 1 0 0,0 0-1 0 0,0 0 0 0 0,0 1 0 0 0,1 0 0 0 0,-1 0 1 0 0,1 0-1 0 0,-1 0 0 0 0,1 0 0 0 0,-1 1 0 0 0,1 0 1 0 0,0 0-1 0 0,-1 0 0 0 0,1 1 0 0 0,-1 0 0 0 0,1-1 1 0 0,-1 1-1 0 0,0 1 0 0 0,1-1 0 0 0,2 2 11 0 0,-6-2 5 0 0,0-1-1 0 0,1 1 0 0 0,-1 0 1 0 0,0 0-1 0 0,1 0 0 0 0,-1 0 1 0 0,0 0-1 0 0,0 0 0 0 0,0 0 1 0 0,0 0-1 0 0,0 0 0 0 0,0 1 1 0 0,0-1-1 0 0,0 0 0 0 0,0 1 1 0 0,-1-1-1 0 0,1 1 0 0 0,0-1 1 0 0,-1 1-1 0 0,1-1 0 0 0,-1 1 1 0 0,0-1-1 0 0,0 1 0 0 0,1-1 1 0 0,-1 1-1 0 0,0 0-4 0 0,0 1 9 0 0,-1 0 1 0 0,1 0-1 0 0,-1-1 1 0 0,0 1-1 0 0,1 0 1 0 0,-1-1-1 0 0,0 1 1 0 0,-1-1-1 0 0,1 1 1 0 0,0-1-1 0 0,-1 0 1 0 0,1 1-1 0 0,-1-1 1 0 0,-1 1-10 0 0,-2 2 35 0 0,0 0 0 0 0,-1 0 0 0 0,1 0 0 0 0,-1 0 0 0 0,-1-1 0 0 0,1 0 1 0 0,-3 1-36 0 0,6-3-34 0 0,-1-1 1 0 0,0 1-1 0 0,1-1 1 0 0,-1 1-1 0 0,0-1 1 0 0,0 0-1 0 0,0 0 1 0 0,0-1-1 0 0,0 1 1 0 0,0-1-1 0 0,0 0 1 0 0,0 0-1 0 0,0 0 1 0 0,-2-1 33 0 0,-7-5-1221 0 0,8-1-5335 0 0,4 1-697 0 0</inkml:trace>
  <inkml:trace contextRef="#ctx0" brushRef="#br0" timeOffset="1312.72">1013 111 5528 0 0,'0'0'422'0'0,"-11"9"5925"0"0,10-8-6164 0 0,0 0 0 0 0,0-1 0 0 0,0 1 0 0 0,0-1 0 0 0,0 1 0 0 0,-1-1 0 0 0,1 1 0 0 0,0-1 0 0 0,0 0 0 0 0,0 0 0 0 0,-1 1 0 0 0,1-1 0 0 0,0 0 0 0 0,-1 0 0 0 0,1 0 0 0 0,0-1 0 0 0,0 1 0 0 0,0 0 0 0 0,-1 0 0 0 0,1-1 0 0 0,0 1 0 0 0,0 0 0 0 0,0-1 0 0 0,-1 1 0 0 0,1-1 0 0 0,0 0 0 0 0,0 1 0 0 0,0-1 0 0 0,0 0 0 0 0,0 0 0 0 0,0 0 0 0 0,0 1 0 0 0,1-1 0 0 0,-1 0 0 0 0,0 0 0 0 0,0 0 0 0 0,1-1 0 0 0,-1 1-183 0 0,-1-2 239 0 0,0-1 0 0 0,0 1 0 0 0,0-1 0 0 0,1 1 0 0 0,0-1 0 0 0,-1 0-1 0 0,1 1 1 0 0,1-1 0 0 0,-1 0 0 0 0,0 0 0 0 0,1-2-239 0 0,0 4 53 0 0,0 0-1 0 0,0 1 1 0 0,0-1-1 0 0,0 0 1 0 0,1 0-1 0 0,-1 1 1 0 0,1-1-1 0 0,-1 0 1 0 0,1 0-1 0 0,0 1 1 0 0,-1-1-1 0 0,1 1 1 0 0,0-1-1 0 0,0 1 1 0 0,0-1-1 0 0,0 1 1 0 0,1-1-1 0 0,-1 1 1 0 0,0 0-1 0 0,0 0 1 0 0,1 0-1 0 0,-1-1 1 0 0,1 1-1 0 0,-1 1 1 0 0,1-1-1 0 0,-1 0 1 0 0,1 0-1 0 0,0 0 1 0 0,1 0-53 0 0,-2 1 6 0 0,1 0 0 0 0,-1 0 0 0 0,0 0 0 0 0,0 0 0 0 0,0 1 0 0 0,1-1 0 0 0,-1 0 1 0 0,0 0-1 0 0,0 1 0 0 0,0-1 0 0 0,0 1 0 0 0,0-1 0 0 0,0 1 0 0 0,0-1 0 0 0,0 1 0 0 0,0 0 0 0 0,0 0 0 0 0,0-1 0 0 0,0 1 0 0 0,0 0 0 0 0,0 0-6 0 0,-1-1 1 0 0,2 3 11 0 0,0-1-1 0 0,-1 0 1 0 0,1 1 0 0 0,-1-1 0 0 0,0 1 0 0 0,1-1-1 0 0,-1 1 1 0 0,0 0 0 0 0,-1-1 0 0 0,1 1-1 0 0,0 0 1 0 0,-1 0 0 0 0,0 0 0 0 0,1-1 0 0 0,-1 1-1 0 0,0 0 1 0 0,-1 0 0 0 0,1 0 0 0 0,0 0-1 0 0,-1-1 1 0 0,0 1 0 0 0,1 0 0 0 0,-2 1-12 0 0,1 0 33 0 0,0 0-1 0 0,-1 0 1 0 0,0 0 0 0 0,0 0 0 0 0,0 0-1 0 0,0-1 1 0 0,0 1 0 0 0,-1-1 0 0 0,0 1 0 0 0,0-1-1 0 0,0 0 1 0 0,0 0 0 0 0,0 0 0 0 0,0 0 0 0 0,-4 1-33 0 0,6-3 38 0 0,0-1 0 0 0,0 1 0 0 0,0-1 0 0 0,0 1 0 0 0,0-1 0 0 0,0 1 0 0 0,0-1 0 0 0,0 0 0 0 0,-1 0 0 0 0,1 0 0 0 0,0 1 0 0 0,0-1 1 0 0,0 0-1 0 0,0 0 0 0 0,-1-1 0 0 0,1 1 0 0 0,0 0 0 0 0,0 0 0 0 0,0 0 0 0 0,0-1 0 0 0,0 1 0 0 0,0-1 0 0 0,0 1-38 0 0,-1-1 42 0 0,1 0 0 0 0,-1 0 0 0 0,1-1 0 0 0,-1 1 0 0 0,1 0 0 0 0,0 0-1 0 0,0-1 1 0 0,0 1 0 0 0,0-1 0 0 0,0 1 0 0 0,0-1 0 0 0,0 1 0 0 0,0-1 0 0 0,0 0-42 0 0,0-1 19 0 0,0 0 1 0 0,0 0-1 0 0,0 0 1 0 0,1 0 0 0 0,-1 0-1 0 0,1 0 1 0 0,-1 0-1 0 0,1 0 1 0 0,0 0-1 0 0,0-1 1 0 0,0 1-1 0 0,1 0 1 0 0,-1 0 0 0 0,1 0-1 0 0,0 0 1 0 0,0 0-1 0 0,1-2-19 0 0,2-3 0 0 0,-3 5 0 0 0,0 1 0 0 0,0 0 0 0 0,0 0 0 0 0,0 0 0 0 0,0 0 0 0 0,0 0 0 0 0,0 1 0 0 0,1-1 0 0 0,-1 0 0 0 0,1 1 0 0 0,0-1 0 0 0,-1 1 0 0 0,1-1 0 0 0,0 1 0 0 0,0 0 0 0 0,0-1 0 0 0,0 1 0 0 0,0 0 0 0 0,0 0 0 0 0,0 1 0 0 0,0-1 0 0 0,0 0 0 0 0,3 0 0 0 0,1 1 0 0 0,-1 0 0 0 0,0 2 0 0 0,-4-2 0 0 0,-1 0 0 0 0,1 0 0 0 0,-1 1 0 0 0,1-1 0 0 0,-1 0 0 0 0,1 1 0 0 0,-1-1 0 0 0,1 0 0 0 0,-1 1 0 0 0,1-1 0 0 0,-1 0 0 0 0,1 1 0 0 0,-1-1 0 0 0,0 1 0 0 0,1-1 0 0 0,-1 1 0 0 0,0-1 0 0 0,1 1 0 0 0,-1-1 0 0 0,0 1 0 0 0,0 0 0 0 0,1-1 0 0 0,-1 1 0 0 0,0-1 0 0 0,0 1 0 0 0,0-1 0 0 0,0 1 0 0 0,0 0 0 0 0,0-1 0 0 0,0 1 0 0 0,0-1 0 0 0,0 1 0 0 0,0 0 0 0 0,0-1 0 0 0,0 1 0 0 0,0-1 0 0 0,-1 1 0 0 0,1 0 0 0 0,0-1 0 0 0,0 1 0 0 0,-1-1 0 0 0,1 1 0 0 0,0-1 0 0 0,-1 1 0 0 0,1-1 0 0 0,0 1 0 0 0,-1-1 0 0 0,1 0 0 0 0,-1 1 0 0 0,-16 17 0 0 0,15-17-9 0 0,0 0-1 0 0,-1 0 1 0 0,1 0-1 0 0,-1 0 1 0 0,1 0-1 0 0,-1 0 1 0 0,1-1-1 0 0,-1 1 1 0 0,1-1-1 0 0,-3 1 10 0 0,4-1 0 0 0,0 0 0 0 0,0 0 0 0 0,0 0 0 0 0,0 0 0 0 0,0 0 0 0 0,0-1-1 0 0,0 1 1 0 0,0 0 0 0 0,0 0 0 0 0,0-1 0 0 0,0 1 0 0 0,1 0 0 0 0,-1-1-1 0 0,0 1 1 0 0,0-1 0 0 0,0 1 0 0 0,0-1 0 0 0,1 0 0 0 0,-1 1 0 0 0,0-1-1 0 0,0 0 1 0 0,1 1 0 0 0,-1-1 0 0 0,1 0 0 0 0,-1 0 0 0 0,1 0 0 0 0,-1 0 0 0 0,0-1-11 0 0,1-1 1 0 0,-1 1 0 0 0,1 0 0 0 0,0-1 0 0 0,0 1 0 0 0,0 0 0 0 0,0-1 0 0 0,0 1 0 0 0,0-1 0 0 0,1 1 0 0 0,-1 0 0 0 0,1-1 0 0 0,-1 1 0 0 0,1 0 0 0 0,0 0 0 0 0,0-1 0 0 0,0 1 0 0 0,0 0-1 0 0,1 0 1 0 0,-1 0 0 0 0,1 0 0 0 0,-1 1 0 0 0,1-1 0 0 0,-1 0 0 0 0,1 0 0 0 0,0 1 0 0 0,0 0 0 0 0,0-1 0 0 0,0 1 0 0 0,0 0 0 0 0,0 0 0 0 0,0 0 0 0 0,0 0 0 0 0,1 0 0 0 0,0 0 10 0 0,10-2-55 0 0,-11 2 49 0 0,0 0 0 0 0,0 1-1 0 0,0 0 1 0 0,0-1 0 0 0,-1 1-1 0 0,1 0 1 0 0,0 0 0 0 0,0 0 0 0 0,0 0-1 0 0,2 0 7 0 0,-4 0 0 0 0,1 0 0 0 0,0 0 0 0 0,-1 0 0 0 0,1 1 0 0 0,-1-1 0 0 0,1 0 0 0 0,-1 0 0 0 0,1 0 0 0 0,0 1 0 0 0,-1-1 0 0 0,1 0 0 0 0,-1 1 0 0 0,1-1 0 0 0,-1 0 0 0 0,1 1 0 0 0,-1-1 0 0 0,1 1 0 0 0,0 0 0 0 0,0 0 0 0 0,-1-1 0 0 0,1 0 1 0 0,-1 1-1 0 0,1-1 0 0 0,-1 0 0 0 0,0 1 0 0 0,1-1 0 0 0,-1 0 0 0 0,0 1 0 0 0,1-1 1 0 0,-1 1-1 0 0,0-1 0 0 0,0 1 0 0 0,1-1 0 0 0,-1 0 0 0 0,0 1 0 0 0,0-1 0 0 0,0 1 1 0 0,0-1-1 0 0,0 1 0 0 0,1-1 0 0 0,-1 1 0 0 0,0-1 0 0 0,0 1 0 0 0,0-1 0 0 0,0 1 1 0 0,0-1-1 0 0,-1 1 0 0 0,1-1 0 0 0,0 1 0 0 0,0-1 0 0 0,0 1 0 0 0,0-1 0 0 0,-1 1 1 0 0,1-1-1 0 0,0 1 0 0 0,0-1 0 0 0,-1 1 0 0 0,1-1 0 0 0,-1 1 0 0 0,1 0 6 0 0,-4 5 42 0 0,0 1-1 0 0,0-1 1 0 0,-1 1 0 0 0,1-1-1 0 0,-2-1 1 0 0,-3 5-48 0 0,6-7-80 0 0,1-1-1 0 0,-1 0 1 0 0,0 0 0 0 0,0 0-1 0 0,0-1 1 0 0,0 1 0 0 0,-3 0 80 0 0,5-1-159 0 0,0-1 0 0 0,-1 1 0 0 0,1-1 0 0 0,0 0 0 0 0,-1 0 0 0 0,1 1 0 0 0,-1-1 0 0 0,1 0 0 0 0,0 0 0 0 0,-1 0 0 0 0,1-1 0 0 0,-1 1 0 0 0,1 0 0 0 0,0-1 0 0 0,-1 1 0 0 0,1 0 0 0 0,-1-2 159 0 0,-1 0-1686 0 0,0-2-68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30T02:25:18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120 204 6768 0 0,'-14'6'716'0'0,"-45"-2"3614"0"0,58-4-3456 0 0,-8-15 3045 0 0,-4-13-2063 0 0,10 23-1634 0 0,0-1 0 0 0,1 1 0 0 0,0-1 1 0 0,0 0-1 0 0,0 0 0 0 0,0-4-222 0 0,1 9 15 0 0,1-1 0 0 0,0 0 0 0 0,0 1 0 0 0,0-1 0 0 0,0 0 0 0 0,1 1 0 0 0,-1-1 1 0 0,0 0-1 0 0,1 1 0 0 0,-1-1 0 0 0,1 1 0 0 0,0-1 0 0 0,-1 1 0 0 0,1-1 0 0 0,0 1 1 0 0,0-1-1 0 0,0 1 0 0 0,0 0 0 0 0,0 0 0 0 0,0-1 0 0 0,0 1 0 0 0,1 0 0 0 0,-1 0 0 0 0,0 0 1 0 0,1 0-1 0 0,0 0-15 0 0,1-2 95 0 0,-2 2-88 0 0,0 0-1 0 0,-1 1 1 0 0,1-1 0 0 0,0 1-1 0 0,0-1 1 0 0,-1 1-1 0 0,1 0 1 0 0,0-1 0 0 0,0 1-1 0 0,-1 0 1 0 0,1-1 0 0 0,0 1-1 0 0,0 0 1 0 0,0 0 0 0 0,0 0-1 0 0,0 0 1 0 0,-1 0-1 0 0,1 0 1 0 0,0 0 0 0 0,0 0-1 0 0,0 0-6 0 0,3 1 6 0 0,-1 0 0 0 0,0-1-1 0 0,1 2 1 0 0,-1-1 0 0 0,0 0-1 0 0,0 1 1 0 0,0-1 0 0 0,0 1-1 0 0,0 0 1 0 0,0 0 0 0 0,-1 0-1 0 0,1 0 1 0 0,0 1 0 0 0,-1-1-1 0 0,0 1 1 0 0,2 1-6 0 0,-4-3 2 0 0,0-1 0 0 0,1 1-1 0 0,-1-1 1 0 0,0 0 0 0 0,0 1 0 0 0,0-1 0 0 0,1 1-1 0 0,-1-1 1 0 0,0 1 0 0 0,0-1 0 0 0,0 1 0 0 0,0-1-1 0 0,0 1 1 0 0,0-1 0 0 0,0 1 0 0 0,0-1 0 0 0,0 1-1 0 0,0 0 1 0 0,0-1 0 0 0,0 1 0 0 0,0-1 0 0 0,0 1-1 0 0,0-1 1 0 0,-1 0 0 0 0,1 1 0 0 0,0-1 0 0 0,0 1-1 0 0,-1-1 1 0 0,1 1 0 0 0,0-1 0 0 0,-1 1-2 0 0,-14 16 4 0 0,2-4 80 0 0,13-11-63 0 0,-1-1-1 0 0,0 1 1 0 0,0-1-1 0 0,0 1 1 0 0,0-1-1 0 0,0 0 1 0 0,0 0-1 0 0,0 1 1 0 0,0-1-1 0 0,0 0 1 0 0,-1 0 0 0 0,1 0-1 0 0,0 0 1 0 0,-1 0-1 0 0,1-1 1 0 0,-1 1-1 0 0,1 0 1 0 0,-1-1-1 0 0,1 1 1 0 0,-1-1-1 0 0,0 1 1 0 0,0-1-21 0 0,0 0 59 0 0,-1 0-1 0 0,1-1 1 0 0,-1 1 0 0 0,1-1 0 0 0,-1 0-1 0 0,1 0 1 0 0,0 1 0 0 0,-1-1-1 0 0,1-1 1 0 0,-2 0-59 0 0,3 1 44 0 0,0 0 0 0 0,0 1 0 0 0,0-1 0 0 0,0 0 0 0 0,1 0 0 0 0,-1 0 0 0 0,0 0-1 0 0,0-1 1 0 0,1 1 0 0 0,-1 0 0 0 0,1 0 0 0 0,-1 0 0 0 0,1-1 0 0 0,-1 1 0 0 0,1 0 0 0 0,0 0 0 0 0,0-1 0 0 0,-1 1-1 0 0,1 0 1 0 0,0-1 0 0 0,0 0-44 0 0,0-7 165 0 0,0 7-142 0 0,0-1-1 0 0,0 1 1 0 0,0 0 0 0 0,0 0-1 0 0,0-1 1 0 0,1 1-1 0 0,-1 0 1 0 0,1 0 0 0 0,-1 0-1 0 0,1-1 1 0 0,0 1-1 0 0,0 0 1 0 0,0 0 0 0 0,0 0-1 0 0,0 0 1 0 0,1 0-23 0 0,0-2 22 0 0,0 2-20 0 0,0 0 1 0 0,-1-1-1 0 0,1 1 0 0 0,-1 0 0 0 0,1-1 1 0 0,-1 1-1 0 0,0-1 0 0 0,0 1 0 0 0,0-1 0 0 0,0 0 1 0 0,-1 1-1 0 0,1-1 0 0 0,-1 0 0 0 0,1-2-2 0 0,-1 3 0 0 0,0 1 0 0 0,1-1 0 0 0,-1 1 0 0 0,0-1 0 0 0,1 1 0 0 0,-1 0 0 0 0,1-1 0 0 0,0 1 0 0 0,-1 0 0 0 0,1-1 0 0 0,0 1 0 0 0,0 0 0 0 0,0 0 0 0 0,0-1 0 0 0,0 1 0 0 0,0 0 0 0 0,0 0 0 0 0,0 0 0 0 0,0 1 0 0 0,0-1 0 0 0,1 0 0 0 0,-1 0 0 0 0,4-2 0 0 0,-1 0 0 0 0,1 0 0 0 0,-1 1 0 0 0,1 0 0 0 0,3-2 0 0 0,11-2-10 0 0,-18 5 3 0 0,1 1 1 0 0,-1-1-1 0 0,0 1 1 0 0,0-1-1 0 0,1 1 1 0 0,-1 0-1 0 0,0 0 1 0 0,0 0-1 0 0,1 0 1 0 0,-1 0-1 0 0,0 0 1 0 0,0 0-1 0 0,1 0 1 0 0,-1 0-1 0 0,0 1 1 0 0,0-1 0 0 0,1 0-1 0 0,-1 1 1 0 0,0-1-1 0 0,0 1 1 0 0,1 0 6 0 0,5 2-62 0 0,-7-3 60 0 0,1 0-1 0 0,0 0 0 0 0,0 0 1 0 0,-1 1-1 0 0,1-1 0 0 0,0 0 1 0 0,0 1-1 0 0,-1-1 0 0 0,1 0 1 0 0,0 1-1 0 0,-1-1 0 0 0,1 1 1 0 0,0-1-1 0 0,-1 1 0 0 0,1-1 1 0 0,-1 1-1 0 0,1 0 0 0 0,-1-1 1 0 0,1 1-1 0 0,-1 0 0 0 0,1-1 1 0 0,-1 1-1 0 0,0 0 0 0 0,1 0 1 0 0,-1-1-1 0 0,0 1 1 0 0,0 0-1 0 0,0 0 0 0 0,0-1 1 0 0,1 1-1 0 0,-1 1 3 0 0,-1 0 0 0 0,1 0 0 0 0,0 0 0 0 0,-1 0 1 0 0,1 0-1 0 0,-1 0 0 0 0,0 0 0 0 0,1 0 1 0 0,-1 0-1 0 0,0 0 0 0 0,0 0 0 0 0,0 0 0 0 0,-1 0 0 0 0,-38 50 0 0 0,38-50 0 0 0,0 0 0 0 0,1 0 0 0 0,-1 0 0 0 0,0-1 0 0 0,0 1 0 0 0,0-1 0 0 0,0 0 0 0 0,-1 1 0 0 0,1-1 0 0 0,0 0 0 0 0,0 0 0 0 0,-1 0 0 0 0,1-1 0 0 0,-3 1 0 0 0,-20 9 11 0 0,11-20 54 0 0,11 7-48 0 0,1-1 0 0 0,-1 1 0 0 0,1-1 0 0 0,0 1 0 0 0,0-1 0 0 0,1 0 0 0 0,-2-3-17 0 0,1 3 5 0 0,2 2-6 0 0,-1 0-1 0 0,1 1 0 0 0,0-1 0 0 0,0 0 0 0 0,0 0 1 0 0,0 0-1 0 0,0 0 0 0 0,0 0 0 0 0,0 0 1 0 0,0 1-1 0 0,1-1 0 0 0,-1 0 0 0 0,1 0 1 0 0,-1 0-1 0 0,1 1 0 0 0,0-1 0 0 0,0 0 1 0 0,-1 1-1 0 0,1-1 0 0 0,1 0 0 0 0,-1 0 2 0 0,1 0-4 0 0,0-1-1 0 0,0 0 1 0 0,0 1-1 0 0,1-1 0 0 0,-1 1 1 0 0,1 0-1 0 0,-1 0 1 0 0,1 0-1 0 0,0 0 0 0 0,0 1 1 0 0,-1-1-1 0 0,2 1 5 0 0,-2 0-2 0 0,0 1-1 0 0,0-1 0 0 0,1 1 0 0 0,-1 0 0 0 0,0 0 1 0 0,0 0-1 0 0,1 0 0 0 0,-1 0 0 0 0,0 0 1 0 0,1 1-1 0 0,-1-1 0 0 0,0 1 0 0 0,0 0 1 0 0,0 0-1 0 0,0 0 0 0 0,0 0 0 0 0,2 1 3 0 0,-1-1-2 0 0,0 1-1 0 0,-1-1 1 0 0,1 1 0 0 0,-1 0-1 0 0,1 0 1 0 0,-1 0-1 0 0,1 1 1 0 0,-1-1 0 0 0,0 1-1 0 0,0-1 1 0 0,-1 1-1 0 0,3 2 3 0 0,-4-3 0 0 0,1 0 0 0 0,-1 1 0 0 0,0-1 0 0 0,1 0 0 0 0,-1 0 0 0 0,0 1 0 0 0,0-1 0 0 0,0 1 0 0 0,0 9 0 0 0,0-11 0 0 0,0 1 0 0 0,0-1 0 0 0,0 1 0 0 0,0-1 0 0 0,-1 0-1 0 0,1 1 1 0 0,-1-1 0 0 0,1 1 0 0 0,-1-1 0 0 0,1 0 0 0 0,-1 1-1 0 0,1-1 1 0 0,-1 0 0 0 0,-1 2 0 0 0,-15 18 2 0 0,5-7 9 0 0,8-9-58 0 0,0 1 0 0 0,-1-1 0 0 0,1-1 0 0 0,-1 1 0 0 0,-2 1 47 0 0,-8 5-6770 0 0,10-7-91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7.4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1 975 0 0,'-1'7'74'0'0,"-1"2"247"0"0,1 0 0 0 0,0-1 0 0 0,1 1 1 0 0,0 0-1 0 0,2 17 0 0 0,0-8 34 0 0,0 5 221 0 0,0 0 0 0 0,2 0 0 0 0,1-1 0 0 0,0 1 0 0 0,2-1 0 0 0,0 0 0 0 0,18 35 0 0 0,-12-34-516 0 0,7 7-84 0 0,-3-7-96 0 0,-14-18-24 0 0,1-1 0 0 0,10 13-26 0 0,-10-13-113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7.7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322 38 599 0 0,'-4'-3'271'0'0,"0"-1"0"0"0,0 1 0 0 0,-1 0 0 0 0,0 0 0 0 0,0 1 0 0 0,1-1 0 0 0,-1 1 0 0 0,-1 0 0 0 0,-5-1 0 0 0,-1 0 168 0 0,1 1 0 0 0,-1 0 0 0 0,-13-1 0 0 0,16 3-244 0 0,0 0 1 0 0,-1 1-1 0 0,1 0 1 0 0,0 1-1 0 0,0 0 1 0 0,0 0-1 0 0,0 1 1 0 0,0 0-1 0 0,1 0 1 0 0,-1 1-1 0 0,1 0 1 0 0,0 1-1 0 0,0-1 1 0 0,0 2-1 0 0,1-1 1 0 0,0 1-1 0 0,0 0 0 0 0,0 1 1 0 0,1-1-1 0 0,0 1 1 0 0,0 1-1 0 0,0-1 1 0 0,1 1-1 0 0,1 0 1 0 0,-7 14-1 0 0,8-17-111 0 0,0 4-9 0 0,8 16 240 0 0,0-18-373 0 0,-2-3 33 0 0,-2-2 13 0 0,0-1 0 0 0,1 1 1 0 0,-1-1-1 0 0,0 1 1 0 0,0-1-1 0 0,1 0 0 0 0,-1 1 1 0 0,1-1-1 0 0,-1 0 1 0 0,4 1-1 0 0,36 17-199 0 0,-33-16 99 0 0,3 0 4 0 0,1 0 77 0 0,-5-2 3 0 0,1 1 0 0 0,-1 0-1 0 0,0 0 1 0 0,10 5 0 0 0,-8-4 2 0 0,-5-2 9 0 0,1 1 0 0 0,-1-1 0 0 0,0 1-1 0 0,0 0 1 0 0,0 0 0 0 0,5 4 0 0 0,21 11-7 0 0,-18-8-19 0 0,10 13 32 0 0,-20-19 11 0 0,-1-1 0 0 0,1 1 0 0 0,0-1 0 0 0,-1 1 0 0 0,1-1 0 0 0,1 5 0 0 0,-2-3 18 0 0,0 0-1 0 0,0 0 0 0 0,0 0 1 0 0,0 0-1 0 0,-1 0 0 0 0,0 0 1 0 0,0 0-1 0 0,0 0 0 0 0,0 0 1 0 0,0 0-1 0 0,-1 0 0 0 0,0 0 1 0 0,-1 6-1 0 0,-1-5 42 0 0,1 1 0 0 0,-1-1 1 0 0,1 1-1 0 0,-2-1 0 0 0,1 0 1 0 0,0 0-1 0 0,-1-1 0 0 0,-6 7 0 0 0,2-3 28 0 0,-1-1-1 0 0,0 1 0 0 0,-1-2 0 0 0,0 1 0 0 0,0-1 1 0 0,0-1-1 0 0,0 0 0 0 0,-23 7 0 0 0,29-10-117 0 0,-18 3-361 0 0,21-5 369 0 0,0 1 0 0 0,1-1 0 0 0,-1 0 0 0 0,0 0 1 0 0,0 0-1 0 0,0 0 0 0 0,0 0 0 0 0,0 0 0 0 0,0-1 1 0 0,1 1-1 0 0,-1 0 0 0 0,0 0 0 0 0,0-1 0 0 0,0 1 1 0 0,0 0-1 0 0,1-1 0 0 0,-1 1 0 0 0,0-1 1 0 0,0 1-1 0 0,1-1 0 0 0,-1 1 0 0 0,0-2 0 0 0,-5-6-1073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38.0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56 1 2503 0 0,'4'5'37'0'0,"6"24"166"0"0,1 6 888 0 0,-1 1 0 0 0,-2 0 0 0 0,5 48 0 0 0,-11-62-467 0 0,-1 0-1 0 0,-2 0 1 0 0,0 0-1 0 0,-1 0 0 0 0,-1 0 1 0 0,-10 39-1 0 0,10-54-791 0 0,1 0 0 0 0,-1 0 0 0 0,0 0 1 0 0,-1 0-1 0 0,0-1 0 0 0,-7 10 0 0 0,9-13 19 0 0,-1 0 0 0 0,1 0 0 0 0,-1 0 0 0 0,0-1 0 0 0,0 0 0 0 0,0 1 0 0 0,0-1 0 0 0,0 0 0 0 0,-1 0 1 0 0,1-1-1 0 0,-1 1 0 0 0,1-1 0 0 0,-1 1 0 0 0,-5 0 0 0 0,-4-1-2882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41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81 1159 0 0,'-12'-80'1459'0'0,"40"140"1409"0"0,41 103-1776 0 0,-34-86-693 0 0,-24-49-292 0 0,25 50 264 0 0,-33-73-297 0 0,0-1 12 0 0,9 14 34 0 0,-9-14 1066 0 0,6-10-1020 0 0,24-18 4 0 0,-32 24-159 0 0,-1 0 0 0 0,1-1 0 0 0,0 0 0 0 0,0 1 0 0 0,-1-1 0 0 0,1 1 0 0 0,0-1 0 0 0,-1 0 0 0 0,1 1 0 0 0,0-1 0 0 0,-1 0 0 0 0,1 0 0 0 0,-1 1 1 0 0,1-1-1 0 0,-1 0 0 0 0,1-1 0 0 0,16-39 511 0 0,2-9 34 0 0,-1 0-40 0 0,1 5 3 0 0,-8 21-328 0 0,-8 18-30 0 0,1 0-8 0 0,10-19-15 0 0,-10 19-58 0 0,0 0-22 0 0,12-19-56 0 0,-11 19-64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41.8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1 719 0 0,'0'1'3'0'0,"0"0"0"0"0,0 0 0 0 0,0 0 0 0 0,0 0 0 0 0,0 0 0 0 0,1 0 0 0 0,-1 0 0 0 0,0 0 0 0 0,1 0 0 0 0,-1 0 0 0 0,1 0 0 0 0,-1 0 0 0 0,1 0-1 0 0,0-1 1 0 0,0 3 0 0 0,3 1 72 0 0,32 67 1219 0 0,28 51 325 0 0,-19-36-822 0 0,-34-66-765 0 0,3 0-48 0 0,-13-17 7 0 0,1-1 0 0 0,-1 0 0 0 0,1 0 0 0 0,0 0 0 0 0,0 0 0 0 0,0 0-1 0 0,0 0 1 0 0,3 2 0 0 0,1 0-2 0 0,-4 1-88 0 0,-5-6-186 0 0,2 0 66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0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3999 0 0,'3'3'7413'0'0,"5"-1"-3529"0"0,10-2-1462 0 0,-13-1-1550 0 0,69 4 3352 0 0,-42-1-3246 0 0,1-2 1 0 0,51-5 0 0 0,-78 4-1011 0 0,-1 0 1 0 0,1 0-1 0 0,-1-1 1 0 0,0 1-1 0 0,0-1 1 0 0,0-1-1 0 0,0 1 1 0 0,6-5-1 0 0,8-9-7309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42.2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256 104 1151 0 0,'0'-4'117'0'0,"0"0"0"0"0,0 0 0 0 0,-1 0 0 0 0,0 0-1 0 0,0 1 1 0 0,0-1 0 0 0,0 0 0 0 0,-1 1-1 0 0,1-1 1 0 0,-1 0 0 0 0,0 1 0 0 0,0 0 0 0 0,0-1-1 0 0,-4-3 1 0 0,1 2 251 0 0,1 0 1 0 0,-2 1-1 0 0,1-1 0 0 0,0 1 0 0 0,-1 0 1 0 0,-7-4-1 0 0,10 6-241 0 0,0 1 0 0 0,0 0 0 0 0,1 0 1 0 0,-1 0-1 0 0,0 0 0 0 0,0 0 0 0 0,0 0 0 0 0,0 1 1 0 0,-1-1-1 0 0,1 1 0 0 0,0 0 0 0 0,0 0 1 0 0,0 0-1 0 0,0 1 0 0 0,0-1 0 0 0,0 1 0 0 0,0-1 1 0 0,0 1-1 0 0,0 0 0 0 0,0 0 0 0 0,0 0 1 0 0,0 1-1 0 0,1-1 0 0 0,-1 1 0 0 0,0-1 0 0 0,1 1 1 0 0,-1 0-1 0 0,1 0 0 0 0,-4 4 0 0 0,0 0-44 0 0,1 1 1 0 0,0-1-1 0 0,0 1 0 0 0,1 0 0 0 0,0 0 1 0 0,0 0-1 0 0,1 1 0 0 0,0-1 0 0 0,0 1 0 0 0,-2 10 1 0 0,3-9-75 0 0,0-1 0 0 0,1 1 1 0 0,0 0-1 0 0,0 0 0 0 0,1 0 1 0 0,0 1-1 0 0,2 13 0 0 0,3-7-9 0 0,10 8 0 0 0,-11-20 0 0 0,0 0 0 0 0,0 0 0 0 0,0-1 0 0 0,1 1 0 0 0,5 3 0 0 0,40 18 0 0 0,-3-2 16 0 0,-13-3 62 0 0,-32-19-67 0 0,0 0 1 0 0,-1 1-1 0 0,1-1 1 0 0,0 0 0 0 0,-1 0-1 0 0,1 1 1 0 0,0-1-1 0 0,-1 1 1 0 0,0-1 0 0 0,1 1-1 0 0,1 3 1 0 0,0 0 23 0 0,-1-3 68 0 0,0 0 0 0 0,-1 1 0 0 0,1-1-1 0 0,-1 0 1 0 0,1 1 0 0 0,-1 0 0 0 0,0-1-1 0 0,0 1 1 0 0,0 0 0 0 0,0 0 0 0 0,0-1-1 0 0,-1 1 1 0 0,0 0 0 0 0,1 0 0 0 0,-1 0 0 0 0,0 0-1 0 0,0 0 1 0 0,0-1 0 0 0,-1 1 0 0 0,1 0-1 0 0,-1 0 1 0 0,1 0 0 0 0,-1 0 0 0 0,0-1-1 0 0,-1 4 1 0 0,0-3-79 0 0,-1 0 1 0 0,1 1-1 0 0,0-1 0 0 0,-1 0 1 0 0,0 0-1 0 0,0-1 0 0 0,0 1 1 0 0,0 0-1 0 0,0-1 0 0 0,0 0 1 0 0,-1 0-1 0 0,1 0 0 0 0,-1 0 1 0 0,1 0-1 0 0,-1-1 0 0 0,-6 2 1 0 0,-14 3 240 0 0,0-2 1 0 0,-1-1-1 0 0,1-1 1 0 0,-1-1-1 0 0,-39-3 1 0 0,44 0-488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58.4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82 143 0 0,'0'0'532'0'0,"3"-6"-294"0"0,9-21 8 0 0,-9 20 374 0 0,-6-9 38 0 0,1 11-528 0 0,1 4-64 0 0,1 0 0 0 0,-1 0-1 0 0,1 0 1 0 0,-1 0-1 0 0,0 0 1 0 0,0 0-1 0 0,0 0 1 0 0,0 0-1 0 0,1 0 1 0 0,-1 1-1 0 0,0-1 1 0 0,-1 0 0 0 0,1 0-1 0 0,0 1 1 0 0,0-1-1 0 0,0 1 1 0 0,0-1-1 0 0,0 1 1 0 0,-1-1-1 0 0,-1 1 1 0 0,-23-4 691 0 0,20 4-659 0 0,0 1 1 0 0,0 0-1 0 0,0 1 1 0 0,0-1 0 0 0,0 1-1 0 0,0 0 1 0 0,0 1-1 0 0,1-1 1 0 0,-1 1-1 0 0,1 0 1 0 0,-7 5-1 0 0,-8 4 157 0 0,18-11-238 0 0,-4 4 14 0 0,0 12-26 0 0,5-7-21 0 0,2-3-58 0 0,7 10-1 0 0,-7-12-16 0 0,5-1 11 0 0,17 11 52 0 0,-10-8-30 0 0,16 3-10 0 0,-26-9 60 0 0,-1-1 1 0 0,1 1 0 0 0,0 0 0 0 0,-1 0-1 0 0,1 1 1 0 0,-1-1 0 0 0,1 1 0 0 0,-1-1-1 0 0,0 1 1 0 0,3 2 0 0 0,1 1-5 0 0,3 3-47 0 0,-5-2 47 0 0,-2-3 0 0 0,-1 0 0 0 0,1-1 0 0 0,0 1 1 0 0,0-1-1 0 0,0 0 0 0 0,1 1 0 0 0,3 2 0 0 0,15 17-52 0 0,-19-18 60 0 0,0 0-1 0 0,0 0 0 0 0,0 0 0 0 0,2 8 0 0 0,0 6-43 0 0,-2 1 36 0 0,-2-18 29 0 0,0 1-1 0 0,0 0 0 0 0,0-1 1 0 0,-1 1-1 0 0,1 0 0 0 0,0-1 1 0 0,-1 1-1 0 0,0-1 0 0 0,1 1 1 0 0,-1 0-1 0 0,0-1 0 0 0,0 0 1 0 0,0 1-1 0 0,1-1 0 0 0,-2 1 1 0 0,1-1-1 0 0,0 0 0 0 0,0 0 1 0 0,0 0-1 0 0,-1 1 0 0 0,1-1 1 0 0,0-1-1 0 0,-3 3 0 0 0,0-1 42 0 0,-1-1 0 0 0,1 1 0 0 0,-1-1 0 0 0,1 0 0 0 0,-1 0 0 0 0,1-1 0 0 0,-6 1 0 0 0,1 0 94 0 0,-1-1 0 0 0,1 0 0 0 0,-16-2 0 0 0,11 0-46 0 0,11 2-111 0 0,0 0 0 0 0,-1-1 0 0 0,1 1 0 0 0,0-1 0 0 0,0 0 0 0 0,-1 0 0 0 0,1 0 0 0 0,0 0 0 0 0,0-1 0 0 0,0 1 1 0 0,0-1-1 0 0,-3-2 0 0 0,1 0-297 0 0,3 3-2 0 0,0-1 0 0 0,1 1 0 0 0,-1 0 0 0 0,1-1-1 0 0,-1 1 1 0 0,1-1 0 0 0,-3-3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59.0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1 143 0 0,'0'0'1536'0'0,"1"3"-1212"0"0,5 38 492 0 0,3 99 106 0 0,-9 153 0 0 0,0-268-912 0 0,0-15 3 0 0,0-1 0 0 0,0 1 1 0 0,-1 0-1 0 0,-1-1 0 0 0,-2 13 1 0 0,3-20 676 0 0,-1-5-478 0 0,-1-3-80 0 0,0-1-1 0 0,0 0 1 0 0,1 0-1 0 0,-2-7 1 0 0,-4-21 163 0 0,2 0 1 0 0,2 0 0 0 0,1-1 0 0 0,3-41-1 0 0,0 65-252 0 0,4-22 162 0 0,8-18-105 0 0,-9 34-85 0 0,-1 10-3 0 0,0 0 0 0 0,0 0-1 0 0,1 1 1 0 0,5-12 0 0 0,-6 13-10 0 0,1 0 0 0 0,0-1 0 0 0,1 1 0 0 0,6-8 0 0 0,-6 10-4 0 0,1-1 0 0 0,0 1-1 0 0,0-1 1 0 0,9-5-1 0 0,25-18-60 0 0,-29 20 53 0 0,-2 2-57 0 0,1 6 1 0 0,25 1 32 0 0,-25 0-62 0 0,-2 1-92 0 0,21 10 98 0 0,-21-9-5 0 0,-3 2 35 0 0,13 17 49 0 0,-16-20 11 0 0,0 0 0 0 0,0 0 0 0 0,-1 0 0 0 0,1 0 0 0 0,0 0 0 0 0,-1 0 0 0 0,1 0 0 0 0,-1 3 0 0 0,1 11 0 0 0,-5-3 11 0 0,-1-5 34 0 0,1-1 0 0 0,-1 1 0 0 0,0-1 0 0 0,-1 0 1 0 0,0-1-1 0 0,0 1 0 0 0,0-1 0 0 0,-1 0 0 0 0,0-1 0 0 0,-13 9 0 0 0,11-9 14 0 0,7-4-61 0 0,-14 5 17 0 0,12-6-31 0 0,-1-1-81 0 0,4 0-49 0 0,-1 1 0 0 0,1-1 0 0 0,0 1 0 0 0,0-1 0 0 0,0 0 0 0 0,-1 0 0 0 0,1 1 0 0 0,0-1 0 0 0,0 0 0 0 0,0 0 0 0 0,0 0 0 0 0,0 0 0 0 0,1 0 0 0 0,-1 0 0 0 0,0 0 0 0 0,0-2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59.4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169 55 831 0 0,'-2'-2'60'0'0,"0"-1"145"0"0,0-1 0 0 0,0 1 0 0 0,0 0 0 0 0,-1 0 0 0 0,0 0 0 0 0,1 0 0 0 0,-1 0-1 0 0,0 0 1 0 0,0 1 0 0 0,-1-1 0 0 0,1 1 0 0 0,-6-3 0 0 0,5 3-43 0 0,1 0-53 0 0,1 1 0 0 0,0 0 0 0 0,-1 0 0 0 0,0 0 0 0 0,1 0-1 0 0,-1 0 1 0 0,0 0 0 0 0,1 1 0 0 0,-1-1 0 0 0,0 1 0 0 0,0 0 0 0 0,1 0 0 0 0,-1 0 0 0 0,0 0 0 0 0,0 1 0 0 0,1-1 0 0 0,-1 1 0 0 0,0-1 0 0 0,1 1 0 0 0,-1 0 0 0 0,0 0 0 0 0,1 0 0 0 0,-1 0-1 0 0,1 1 1 0 0,-1-1 0 0 0,1 1 0 0 0,-2 1 0 0 0,-1 1-83 0 0,1 1 1 0 0,0-1-1 0 0,0 1 0 0 0,0 0 0 0 0,1 0 1 0 0,-1 0-1 0 0,1 1 0 0 0,1-1 0 0 0,-1 1 1 0 0,1-1-1 0 0,-3 9 0 0 0,2 1 17 0 0,2 6-33 0 0,4-6-24 0 0,-2-12-61 0 0,35-5-117 0 0,-25 0 183 0 0,-10 2 6 0 0,0 0 1 0 0,0 0-1 0 0,0 0 1 0 0,0 0-1 0 0,0 0 1 0 0,0-1-1 0 0,0 1 1 0 0,0 0-1 0 0,0-1 1 0 0,1 1-1 0 0,-2-1 1 0 0,1 1-1 0 0,0-1 1 0 0,0 0-1 0 0,0 1 1 0 0,2-2-1 0 0,42-32-8 0 0,-8 3 22 0 0,-22 18 42 0 0,16-12 29 0 0,-23 18 388 0 0,14 29-207 0 0,-22-22-259 0 0,1 0 0 0 0,-1 1 0 0 0,0-1-1 0 0,0 0 1 0 0,1 0 0 0 0,-1 1 0 0 0,0-1 0 0 0,0 0 0 0 0,1 0-1 0 0,-1 1 1 0 0,0-1 0 0 0,0 0 0 0 0,0 1 0 0 0,1-1 0 0 0,-1 0-1 0 0,0 1 1 0 0,0-1 0 0 0,0 0 0 0 0,0 1 0 0 0,0-1 0 0 0,0 0 0 0 0,0 1-1 0 0,0-1 1 0 0,0 1 0 0 0,-1 80 173 0 0,1-61-177 0 0,1 12-3482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4:59.8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0 575 0 0,'-34'236'4930'0'0,"35"-220"-4533"0"0,-1-13 732 0 0,4-12-1035 0 0,13-26 54 0 0,-13 26 20 0 0,-1 1 6 0 0,8-26-7 0 0,-8 25-40 0 0,1 2-21 0 0,9-23-2 0 0,-10 22 104 0 0,2 2-104 0 0,15-20 0 0 0,-15 19 66 0 0,3 5-101 0 0,-3 0-60 0 0,0 1 0 0 0,-1 0 0 0 0,1 0 0 0 0,0 0 1 0 0,10 0-1 0 0,-12 1-10 0 0,-1 1 1 0 0,1-1-1 0 0,0 1 1 0 0,-1 0 0 0 0,1 0-1 0 0,-1 0 1 0 0,1 0-1 0 0,-1 1 1 0 0,5 2 0 0 0,-2-1-96 0 0,-3 1-570 0 0,-1-1 486 0 0,0-2-32 0 0,-1 0 0 0 0,1 0-1 0 0,0 0 1 0 0,-1 1 0 0 0,0-1 0 0 0,1 0 0 0 0,-1 0-1 0 0,0 0 1 0 0,1 0 0 0 0,-1 1 0 0 0,0 0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00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153 19 1151 0 0,'0'0'548'0'0,"-2"-2"-46"0"0,-1 1-249 0 0,1-1 1 0 0,0 0-1 0 0,-1 1 1 0 0,0 0 0 0 0,1-1-1 0 0,-1 1 1 0 0,0 0-1 0 0,1 0 1 0 0,-1 1-1 0 0,0-1 1 0 0,-3 0-1 0 0,-18-1 711 0 0,19 4-682 0 0,-12 16 131 0 0,17-18-405 0 0,-1 0-1 0 0,1 1 1 0 0,0-1 0 0 0,0 0-1 0 0,0 0 1 0 0,0 0 0 0 0,-1 0-1 0 0,1 0 1 0 0,0 0-1 0 0,0 0 1 0 0,0 0 0 0 0,-1 0-1 0 0,1 0 1 0 0,0 0 0 0 0,0 0-1 0 0,0 0 1 0 0,-1 0 0 0 0,1 0-1 0 0,0 0 1 0 0,0 0 0 0 0,0 0-1 0 0,-1 0 1 0 0,1 0-1 0 0,0 0 1 0 0,0 0 0 0 0,0 0-1 0 0,-1 0 1 0 0,1 0 0 0 0,0-1-1 0 0,0 1 1 0 0,0 0 0 0 0,0 0-1 0 0,-1 0 1 0 0,1 0 0 0 0,0 0-1 0 0,0-1 1 0 0,0 1-3 0 0,-1 0-1 0 0,1 0 1 0 0,0-1 0 0 0,0 1 0 0 0,0 0 0 0 0,0 0 0 0 0,-1 0-1 0 0,1 0 1 0 0,0-1 0 0 0,0 1 0 0 0,0 0 0 0 0,-1 0-1 0 0,1 0 1 0 0,0 0 0 0 0,0 0 0 0 0,-1 0 0 0 0,1 0 0 0 0,0 0-1 0 0,0 0 1 0 0,-1 0 0 0 0,1 0 0 0 0,0 0 0 0 0,0 0 0 0 0,-1 0-1 0 0,1 0 1 0 0,0 0 0 0 0,0 0 0 0 0,-1 0 0 0 0,1 0-1 0 0,0 0 1 0 0,0 0 0 0 0,-1 0 0 0 0,1 1 0 0 0,-6 5 67 0 0,0 5 2 0 0,6 6-74 0 0,5 0-80 0 0,2 3-86 0 0,-6-16 100 0 0,3 0-62 0 0,10 11 64 0 0,-10-11-5 0 0,-1 0-22 0 0,11 13 11 0 0,-13-16 79 0 0,-1 0 0 0 0,1 0 0 0 0,-1 0-1 0 0,1 0 1 0 0,-1 0 0 0 0,0 0 0 0 0,1 1 0 0 0,-1-1-1 0 0,0 0 1 0 0,0 0 0 0 0,0 0 0 0 0,0 2-1 0 0,-3 12 2 0 0,-3-5 0 0 0,4-7 8 0 0,1 0-1 0 0,-1-1 0 0 0,0 0 0 0 0,0 1 0 0 0,0-1 0 0 0,0 0 0 0 0,0 0 0 0 0,0 0 1 0 0,-1 0-1 0 0,-2 2 0 0 0,-3 0 32 0 0,-2 2-18 0 0,-2 2 22 0 0,-1-2-33 0 0,2-1-10 0 0,2-2 11 0 0,7-3 16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00.9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1 196 287 0 0,'0'0'494'0'0,"11"-4"-242"0"0,32-13 10 0 0,-32 13 17 0 0,-4-2 62 0 0,19-18 31 0 0,-19 18 4 0 0,-1-1-4 0 0,18-24-17 0 0,-18 23-10 0 0,-2 1-1 0 0,11-21-8 0 0,-11 21 806 0 0,-1-19-925 0 0,-2 18-184 0 0,-1 8-30 0 0,0 0-1 0 0,1 0 1 0 0,-1 0-1 0 0,0-1 0 0 0,0 1 1 0 0,0 0-1 0 0,0 0 0 0 0,0 0 1 0 0,0 0-1 0 0,0-1 0 0 0,0 1 1 0 0,0 0-1 0 0,0 0 1 0 0,0-1-1 0 0,0 1 0 0 0,0 0 1 0 0,0 0-1 0 0,0 0 0 0 0,0-1 1 0 0,0 1-1 0 0,0 0 0 0 0,0 0 1 0 0,0 0-1 0 0,0-1 1 0 0,0 1-1 0 0,0 0 0 0 0,0 0 1 0 0,0 0-1 0 0,0-1 0 0 0,0 1 1 0 0,-1 0-1 0 0,1 0 1 0 0,0 0-1 0 0,0 0 0 0 0,0 0 1 0 0,0-1-1 0 0,0 1 0 0 0,-1 0 1 0 0,1 0-1 0 0,-2-1 7 0 0,1 0-1 0 0,-1 1 1 0 0,1-1-1 0 0,-1 0 0 0 0,1 1 1 0 0,-1-1-1 0 0,0 1 1 0 0,1 0-1 0 0,-1 0 1 0 0,0-1-1 0 0,1 1 1 0 0,-1 0-1 0 0,0 0 1 0 0,1 1-1 0 0,-1-1 1 0 0,0 0-1 0 0,1 1 1 0 0,-3 0-1 0 0,-4 1 14 0 0,3-1-17 0 0,0 0 0 0 0,1 0 0 0 0,-1 1 0 0 0,0 0 0 0 0,0 0 0 0 0,1 0 0 0 0,-1 0 0 0 0,1 1 0 0 0,-1 0 0 0 0,1-1-1 0 0,0 2 1 0 0,0-1 0 0 0,0 0 0 0 0,1 1 0 0 0,-1 0 0 0 0,1 0 0 0 0,-3 5 0 0 0,3-4 24 0 0,0 0-1 0 0,1 0 1 0 0,0 1 0 0 0,0-1-1 0 0,0 1 1 0 0,1-1-1 0 0,-1 1 1 0 0,1-1-1 0 0,1 1 1 0 0,-1 0 0 0 0,1-1-1 0 0,0 1 1 0 0,0 0-1 0 0,1 0 1 0 0,1 7-1 0 0,-1-6 26 0 0,0-4-19 0 0,-1 1-1 0 0,1-1 1 0 0,0 1 0 0 0,0-1-1 0 0,1 1 1 0 0,-1-1 0 0 0,1 0-1 0 0,-1 0 1 0 0,3 4-1 0 0,10 15 110 0 0,-6-13 11 0 0,9 6 45 0 0,-12-11 21 0 0,2-1 3 0 0,23 10-26 0 0,-22-10-108 0 0,0-2-36 0 0,26 4-56 0 0,-25-3-58 0 0,0-7-1104 0 0,27-12 250 0 0,-27 12-1408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38.6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0 287 0 0,'-18'11'413'0'0,"17"-11"-372"0"0,0 1 0 0 0,-1-1 0 0 0,1 1 0 0 0,0-1 0 0 0,0 1 0 0 0,-1-1 0 0 0,1 1 0 0 0,0 0 0 0 0,0 0 0 0 0,0 0 0 0 0,0 0 0 0 0,0 0 0 0 0,0 0 0 0 0,0 0 0 0 0,0 0 0 0 0,0 0 0 0 0,0 0 0 0 0,1 0 0 0 0,-1 1 0 0 0,0 1 0 0 0,0-2 58 0 0,1 0-140 0 0,10 3 924 0 0,22 9-730 0 0,-24-10 1 0 0,2-2 6 0 0,32 2 6 0 0,-32-2 2 0 0,3-2-1 0 0,37 0-7 0 0,-37 1-7 0 0,1 0-1 0 0,57-1 144 0 0,-60 1-216 0 0,-1-1 0 0 0,19-3 0 0 0,-14 2-32 0 0,-2 1 95 0 0,-1 0-6 0 0,54-5 265 0 0,-6 3-42 0 0,-17 3-335 0 0,-33 0 28 0 0,0 1 1 0 0,29 1-60 0 0,-29-1-74 0 0,-11-15-3112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39.3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68 287 0 0,'-6'0'32'0'0,"0"0"0"0"0,1 0 0 0 0,-1 0-1 0 0,-8-2 1 0 0,-13-1 1499 0 0,32 3-1052 0 0,0 0 0 0 0,-1 1 0 0 0,0 0 0 0 0,1 0 0 0 0,7 2 0 0 0,-2 0-304 0 0,0-1 117 0 0,-2 0-11 0 0,28 5-11 0 0,-28-5-46 0 0,4-1-22 0 0,36 4-2 0 0,-36-3-6 0 0,1-2-28 0 0,66 5 296 0 0,-26-2-324 0 0,-40-2-2 0 0,0 0 0 0 0,64 5 66 0 0,-26 0-129 0 0,-26-4-9 0 0,2 0-43 0 0,9 0 75 0 0,-25-1-61 0 0,36 0 234 0 0,3-2 142 0 0,-50-4-331 0 0,-1 4-78 0 0,1 0 13 0 0,0-1 0 0 0,0 1 0 0 0,0 0 0 0 0,0-1 0 0 0,0 1 0 0 0,-1-1 0 0 0,1 1 0 0 0,-1 0 0 0 0,1-1 0 0 0,-1 1 0 0 0,1 0-1 0 0,-1 0 1 0 0,0 0 0 0 0,0-1 0 0 0,1 1 0 0 0,-1 0 0 0 0,0 0 0 0 0,0 0 0 0 0,0 0 0 0 0,0 0 0 0 0,0 0 0 0 0,0 1 0 0 0,-1-1 0 0 0,1 0 0 0 0,0 0-1 0 0,-3 0 1 0 0,-174-66 733 0 0,138 50-700 0 0,39 17-109 0 0,12 2-107 0 0,30 6 77 0 0,-21-2 27 0 0,20 7 40 0 0,-23-5-24 0 0,12 8 26 0 0,-16-7-21 0 0,16 14 32 0 0,-24-19 11 0 0,-1 0 0 0 0,0 0 0 0 0,-1 1 0 0 0,1-1 0 0 0,-1 1 0 0 0,0 0 0 0 0,0 0 0 0 0,0 0 0 0 0,3 7-1 0 0,-5-7 2 0 0,0-1 0 0 0,0 0 0 0 0,0 0 0 0 0,0 0 0 0 0,-1 0-1 0 0,0 1 1 0 0,0-1 0 0 0,0 0 0 0 0,0 0 0 0 0,-1 1 0 0 0,1-1-1 0 0,-1 0 1 0 0,-2 7 0 0 0,-1 0 45 0 0,-1-1 0 0 0,0 1 0 0 0,0-1-1 0 0,-11 15 1 0 0,12-19-202 0 0,0-1-1 0 0,-1 1 1 0 0,1-1 0 0 0,-1 0-1 0 0,0 0 1 0 0,-1-1-1 0 0,1 1 1 0 0,-12 6-1 0 0,12-10-1037 0 0,1-1 372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0.7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192 19 599 0 0,'-7'-7'416'0'0,"4"5"-347"0"0,1 1-1 0 0,-1-1 1 0 0,0 1-1 0 0,0 0 1 0 0,0 0-1 0 0,0 0 1 0 0,0 0-1 0 0,0 1 1 0 0,0-1-1 0 0,0 1 1 0 0,0 0-1 0 0,0 0 1 0 0,-1 0-1 0 0,1 0 1 0 0,0 1-1 0 0,-3 0 1 0 0,1 0-8 0 0,0 1-1 0 0,0 0 1 0 0,0 0-1 0 0,0 0 1 0 0,0 1-1 0 0,1 0 1 0 0,-1 0-1 0 0,1 0 1 0 0,-4 4-1 0 0,0 0 0 0 0,1 0 0 0 0,0 1 0 0 0,0 0 0 0 0,1 0-1 0 0,0 1 1 0 0,0 0 0 0 0,1 0 0 0 0,0 0 0 0 0,-4 14-1 0 0,6-13 12 0 0,0-1-1 0 0,1 0 1 0 0,0 1-1 0 0,0-1 1 0 0,1 1-1 0 0,1 18 1 0 0,0-27-52 0 0,0 1 1 0 0,0 0-1 0 0,0-1 1 0 0,1 1-1 0 0,-1 0 1 0 0,1-1 0 0 0,-1 1-1 0 0,1 0 1 0 0,0-1-1 0 0,0 3 1 0 0,2 0 23 0 0,-3-3-26 0 0,0 1-1 0 0,1-1 0 0 0,0 1 0 0 0,-1-1 0 0 0,1 0 0 0 0,0 1 0 0 0,-1-1 1 0 0,1 0-1 0 0,0 0 0 0 0,0 0 0 0 0,0 1 0 0 0,0-1 0 0 0,2 1 0 0 0,1 1 24 0 0,-4-1-29 0 0,1-1 0 0 0,0 0 0 0 0,0 0 0 0 0,0 0 1 0 0,0 1-1 0 0,0-1 0 0 0,1 0 0 0 0,-1-1 0 0 0,0 1 0 0 0,0 0 0 0 0,1 0 1 0 0,-1 0-1 0 0,3 0 0 0 0,0 1 15 0 0,3 3 49 0 0,-5-4-67 0 0,-1 0-1 0 0,0 0 0 0 0,0 0 1 0 0,1-1-1 0 0,-1 1 0 0 0,0 0 1 0 0,1-1-1 0 0,-1 1 0 0 0,0-1 1 0 0,4 1-1 0 0,6 2 103 0 0,3 0 63 0 0,-1-1 1 0 0,1 0 0 0 0,24-1-1 0 0,-17-3-73 0 0,3-1-96 0 0,-22 2-3 0 0,-1 1-1 0 0,0 0 1 0 0,0 0-1 0 0,0 0 1 0 0,0-1-1 0 0,1 1 1 0 0,-1-1-1 0 0,0 1 1 0 0,0-1-1 0 0,0 1 0 0 0,0-1 1 0 0,0 0-1 0 0,0 1 1 0 0,2-3-1 0 0,-3 3-75 0 0,0-1 0 0 0,1 1 0 0 0,-1 0 0 0 0,1-1 0 0 0,-1 1 0 0 0,1 0 0 0 0,-1-1 0 0 0,1 1 1 0 0,-1 0-1 0 0,1 0 0 0 0,-1-1 0 0 0,1 1 0 0 0,-1 0 0 0 0,1 0 0 0 0,-1 0 0 0 0,1 0 0 0 0,-1 0 0 0 0,1 0 0 0 0,-1 0 0 0 0,1 0 0 0 0,0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1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6591 0 0,'12'-12'5619'0'0,"34"-20"237"0"0,-34 25-5083 0 0,0 1 0 0 0,0 1 1 0 0,1-1-1 0 0,16-3 0 0 0,-16 5-230 0 0,0 1-1 0 0,0 1 0 0 0,16-2 0 0 0,-23 4-462 0 0,0 0 0 0 0,-1 0-1 0 0,1 1 1 0 0,0 0 0 0 0,0 0-1 0 0,0 0 1 0 0,-1 1-1 0 0,1 0 1 0 0,9 4 0 0 0,-14-5-374 0 0,0-1 1 0 0,0 1-1 0 0,-1 0 0 0 0,1-1 1 0 0,0 1-1 0 0,0 0 1 0 0,-1 0-1 0 0,1 0 0 0 0,0-1 1 0 0,-1 1-1 0 0,1 0 0 0 0,-1 0 1 0 0,1 0-1 0 0,-1 0 1 0 0,1 0-1 0 0,-1 0 0 0 0,0 0 1 0 0,1 1-1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1.3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181 74 775 0 0,'0'-3'54'0'0,"2"-8"-2"0"0,-2 8 160 0 0,-1 1 64 0 0,0-1-158 0 0,0 0 0 0 0,0 0 0 0 0,-1 0 0 0 0,1 0 0 0 0,-1 0 0 0 0,0 0 1 0 0,0 1-1 0 0,0-1 0 0 0,0 1 0 0 0,0-1 0 0 0,0 1 0 0 0,-1 0 0 0 0,1 0 0 0 0,-1 0 0 0 0,0 0 0 0 0,1 0 1 0 0,-1 1-1 0 0,0-1 0 0 0,0 1 0 0 0,0 0 0 0 0,0-1 0 0 0,0 2 0 0 0,-1-1 0 0 0,1 0 0 0 0,-5 0 0 0 0,4 0-91 0 0,0 1-1 0 0,0 0 0 0 0,0 0 0 0 0,0 0 0 0 0,0 1 1 0 0,0-1-1 0 0,0 1 0 0 0,0 0 0 0 0,0 0 1 0 0,1 0-1 0 0,-1 0 0 0 0,0 1 0 0 0,0 0 0 0 0,1-1 1 0 0,-1 1-1 0 0,1 1 0 0 0,0-1 0 0 0,-7 6 0 0 0,7-4 4 0 0,-1 0 0 0 0,1 1 0 0 0,-1 0 0 0 0,1-1 0 0 0,1 1 0 0 0,-1 0 0 0 0,1 1 0 0 0,-1-1 0 0 0,2 0 0 0 0,-1 1 0 0 0,1-1 0 0 0,-2 12 0 0 0,1-10-41 0 0,1-5 7 0 0,1 1 0 0 0,0-1 0 0 0,-1 0 0 0 0,1 0 0 0 0,0 1 0 0 0,0-1 0 0 0,0 0 0 0 0,0 1 0 0 0,1-1 0 0 0,-1 0 0 0 0,1 0-1 0 0,1 5 1 0 0,4 11 4 0 0,2-4-14 0 0,-3-10-45 0 0,16 6 62 0 0,3-7 78 0 0,-19-3 3 0 0,1-2 23 0 0,40-16 249 0 0,-42 16-250 0 0,0-1-2 0 0,2 1-69 0 0,-4 0-11 0 0,1 1 1 0 0,-1 0-1 0 0,1-1 0 0 0,-1 1 1 0 0,0-1-1 0 0,4-3 1 0 0,6-5 64 0 0,-7 4-21 0 0,3-6-69 0 0,-6 9-85 0 0,-1 0-63 0 0,-1 1-5 0 0,1-9-1848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1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0 599 0 0,'-1'1'16'0'0,"0"-1"-1"0"0,1 1 0 0 0,-1-1 0 0 0,0 1 0 0 0,0-1 0 0 0,1 1 0 0 0,-1 0 0 0 0,0-1 1 0 0,0 1-1 0 0,1 0 0 0 0,-1 0 0 0 0,1-1 0 0 0,-1 1 0 0 0,1 0 0 0 0,-1 0 0 0 0,1 0 1 0 0,0 0-1 0 0,-1 0 0 0 0,1 0 0 0 0,0-1 0 0 0,0 1 0 0 0,-1 0 0 0 0,1 0 0 0 0,0 0 0 0 0,0 1 1 0 0,0 1-10 0 0,-3 16 379 0 0,1-1 0 0 0,1 1 0 0 0,0-1 0 0 0,2 1-1 0 0,0-1 1 0 0,4 19 0 0 0,-4-29-116 0 0,-1-7-246 0 0,0 0-1 0 0,0 0 1 0 0,1 0-1 0 0,-1 0 1 0 0,0 0 0 0 0,0-1-1 0 0,1 1 1 0 0,-1 0-1 0 0,0 0 1 0 0,1-1 0 0 0,-1 1-1 0 0,1 0 1 0 0,-1 0-1 0 0,1-1 1 0 0,-1 1 0 0 0,1-1-1 0 0,0 1 1 0 0,0 0-1 0 0,9 10 48 0 0,-7-9 148 0 0,1-4-122 0 0,11-7 135 0 0,-14 9-206 0 0,0 0 0 0 0,0-1 0 0 0,0 1 0 0 0,-1-1 1 0 0,1 1-1 0 0,0-1 0 0 0,0 1 0 0 0,-1-1 0 0 0,1 0 0 0 0,0 1 0 0 0,-1-1 0 0 0,1 0 0 0 0,-1 0 1 0 0,1 1-1 0 0,-1-1 0 0 0,1 0 0 0 0,-1 0 0 0 0,0 0 0 0 0,1-1 0 0 0,0 0 66 0 0,29-46 949 0 0,-6 13-448 0 0,3-2-130 0 0,-25 33-348 0 0,2 1-2 0 0,11-13-18 0 0,2 3-92 0 0,-17 13-3 0 0,0 0 0 0 0,0 0-1 0 0,0 0 1 0 0,0 0 0 0 0,0-1 0 0 0,0 1-1 0 0,0 0 1 0 0,1 0 0 0 0,-1 0-1 0 0,0 0 1 0 0,0 0 0 0 0,0 0-1 0 0,0 0 1 0 0,0 0 0 0 0,0 0-1 0 0,1 0 1 0 0,-1 0 0 0 0,0 0 0 0 0,0 0-1 0 0,0 0 1 0 0,0 0 0 0 0,1-1-1 0 0,-1 1 1 0 0,0 1 0 0 0,0-1-1 0 0,0 0 1 0 0,0 0 0 0 0,0 0 0 0 0,1 0-1 0 0,-1 0 1 0 0,0 0 0 0 0,0 0-1 0 0,0 0 1 0 0,0 0 0 0 0,0 0-1 0 0,1 0 1 0 0,-1 0 0 0 0,0 0-1 0 0,0 0 1 0 0,0 0 0 0 0,0 1 0 0 0,0-1-1 0 0,0 0 1 0 0,0 0 0 0 0,1 0-1 0 0,-1 0 1 0 0,0 0 0 0 0,0 1-1 0 0,3 1-11 0 0,-2-1 7 0 0,1-1 0 0 0,-1 1 0 0 0,0 0 0 0 0,0 0-1 0 0,0 0 1 0 0,0 0 0 0 0,0 0 0 0 0,0 0 0 0 0,-1 0 0 0 0,1 0-1 0 0,0 0 1 0 0,0 2 0 0 0,6 7-61 0 0,0 6 3 0 0,-5-4 11 0 0,3 6 57 0 0,-1 4 67 0 0,-1-3-9 0 0,0-5-39 0 0,-2-12-2 0 0,0 1-286 0 0,2 8 90 0 0,-2-8-45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2.5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170 82 431 0 0,'0'-2'210'0'0,"-2"-6"4"0"0,2 6 2 0 0,-1-2 15 0 0,-1-1-66 0 0,0 1 1 0 0,0-1-1 0 0,0 0 1 0 0,0 0-1 0 0,-1 1 0 0 0,0 0 1 0 0,-6-8-1 0 0,7 10-70 0 0,-1 0 1 0 0,1 0-1 0 0,0 0 0 0 0,-1 0 1 0 0,0 0-1 0 0,1 1 0 0 0,-1 0 1 0 0,0-1-1 0 0,0 1 1 0 0,0 0-1 0 0,0 0 0 0 0,0 1 1 0 0,0-1-1 0 0,0 1 0 0 0,0-1 1 0 0,-3 1-1 0 0,3 0-76 0 0,0 0-1 0 0,0 0 0 0 0,0 1 1 0 0,0-1-1 0 0,0 1 1 0 0,0 0-1 0 0,0 0 1 0 0,0 0-1 0 0,0 0 1 0 0,0 0-1 0 0,0 0 1 0 0,1 1-1 0 0,-1 0 1 0 0,1-1-1 0 0,-1 1 1 0 0,1 0-1 0 0,0 0 0 0 0,-1 1 1 0 0,1-1-1 0 0,0 0 1 0 0,0 1-1 0 0,1-1 1 0 0,-1 1-1 0 0,0-1 1 0 0,1 1-1 0 0,0 0 1 0 0,-1 0-1 0 0,1 0 1 0 0,0 0-1 0 0,1 0 0 0 0,-1 0 1 0 0,0 3-1 0 0,0 9-4 0 0,1 9 39 0 0,5 1-40 0 0,5-3-13 0 0,-9-19 0 0 0,1-1 0 0 0,0 0 0 0 0,0 0 0 0 0,0 0 0 0 0,0 0 0 0 0,5 4 0 0 0,13 3 16 0 0,-19-9-8 0 0,1 1 0 0 0,-1-1 0 0 0,0 1 0 0 0,1-1 0 0 0,-1 0 0 0 0,0 1 0 0 0,1-1 0 0 0,-1 0 0 0 0,1 0-1 0 0,-1 0 1 0 0,0 0 0 0 0,1 0 0 0 0,-1 0 0 0 0,1-1 0 0 0,0 1 0 0 0,3-1 17 0 0,-1 1 81 0 0,1-2 12 0 0,-1 1-76 0 0,-3 1-23 0 0,1 0-1 0 0,-1 0 1 0 0,1 0-1 0 0,-1-1 1 0 0,0 1-1 0 0,1-1 1 0 0,-1 1-1 0 0,0-1 0 0 0,1 0 1 0 0,-1 1-1 0 0,0-1 1 0 0,0 0-1 0 0,1 0 1 0 0,0-1-1 0 0,13-9 55 0 0,-11 8-1 0 0,-1-1-12 0 0,16-19-51 0 0,-14 16-6 0 0,0-4-79 0 0,1-1-16 0 0,-5 7-4 0 0,-2-4 6 0 0,-4 10 15 0 0,4 0 69 0 0,0-1-1 0 0,1 1 1 0 0,-1 0-1 0 0,1 0 1 0 0,-1-1-1 0 0,1 1 1 0 0,0 0-1 0 0,-1 0 0 0 0,1 0 1 0 0,0-1-1 0 0,0 1 1 0 0,0 0-1 0 0,-1 0 1 0 0,1 0-1 0 0,0 0 1 0 0,0 1-1 0 0,-2 5-93 0 0,1 0 41 0 0,1 3-50 0 0,0 55-101 0 0,1-33 4 0 0,-1-21 151 0 0,-1 1 0 0 0,0-1 0 0 0,0 0 0 0 0,-1 0 0 0 0,-7 21 0 0 0,7-25 153 0 0,-1 0 1 0 0,0-1-1 0 0,-1 1 1 0 0,0-1-1 0 0,0 0 1 0 0,0 0 0 0 0,0 0-1 0 0,-1 0 1 0 0,0-1-1 0 0,-10 9 1 0 0,10-10 81 0 0,-1 0 1 0 0,1-1-1 0 0,0 1 1 0 0,-1-1 0 0 0,0 0-1 0 0,0-1 1 0 0,0 1-1 0 0,0-1 1 0 0,0 0-1 0 0,-1-1 1 0 0,-6 2-1 0 0,10-3-5 0 0,-7-4-62 0 0,4 0-22 0 0,5 3-132 0 0,0 0 0 0 0,0 0 0 0 0,0 0 0 0 0,0 0 0 0 0,0 0 0 0 0,1-1 0 0 0,-1 1 0 0 0,0 0 0 0 0,1-1 0 0 0,-1 1 0 0 0,0 0 1 0 0,1-1-1 0 0,-1-2 0 0 0,-2-21-2022 0 0,3 10 48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3.1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48 143 0 0,'0'0'320'0'0,"4"2"-200"0"0,10 6 35 0 0,-10-6 194 0 0,1-2-154 0 0,0 0-100 0 0,-3 1-34 0 0,0-1 0 0 0,-1 0 0 0 0,1 0-1 0 0,0 0 1 0 0,-1 0 0 0 0,1 0 0 0 0,0 0 0 0 0,0-1-1 0 0,-1 1 1 0 0,1 0 0 0 0,0-1 0 0 0,2 0-1 0 0,12-5 254 0 0,-13 5 332 0 0,1-2-318 0 0,10-8-18 0 0,-10 8 115 0 0,-3 0-240 0 0,-1 3-161 0 0,1-1-11 0 0,-1 0 0 0 0,1 1 0 0 0,-1-1 1 0 0,1 0-1 0 0,-1 0 0 0 0,0 1 0 0 0,1-1 0 0 0,-1 0 0 0 0,0 0 0 0 0,1 0 1 0 0,-1 1-1 0 0,0-1 0 0 0,0 0 0 0 0,0 0 0 0 0,0 0 0 0 0,0 0 0 0 0,0-1 0 0 0,-3-5 75 0 0,-5 2-24 0 0,5 4-59 0 0,0 1 0 0 0,0-1 0 0 0,-1 1 0 0 0,1-1 0 0 0,0 1-1 0 0,0 0 1 0 0,0 0 0 0 0,-1 0 0 0 0,1 1 0 0 0,0-1-1 0 0,0 1 1 0 0,0 0 0 0 0,0 0 0 0 0,0 0 0 0 0,0 0-1 0 0,0 0 1 0 0,-4 3 0 0 0,3-1 0 0 0,0 0 0 0 0,0 0 0 0 0,0 0 0 0 0,0 0 0 0 0,1 0 1 0 0,-1 1-1 0 0,1 0 0 0 0,0 0 0 0 0,-3 5 0 0 0,4-8-4 0 0,1 0 0 0 0,0 1 0 0 0,0-1 0 0 0,0 1 0 0 0,1-1 0 0 0,-1 1 0 0 0,0-1 0 0 0,0 1 0 0 0,1-1 0 0 0,-1 1 0 0 0,1 0 0 0 0,0-1 0 0 0,-1 4 0 0 0,1 0 6 0 0,-2 2 36 0 0,2 11-33 0 0,4 1-10 0 0,2-5 11 0 0,-1-8 32 0 0,9 6-17 0 0,-14-11-18 0 0,1-1 0 0 0,0 1 0 0 0,0 0-1 0 0,0 0 1 0 0,0-1 0 0 0,0 1-1 0 0,0 0 1 0 0,0-1 0 0 0,0 1-1 0 0,0-1 1 0 0,0 1 0 0 0,0-1-1 0 0,1 0 1 0 0,-1 1 0 0 0,2-1 0 0 0,0 1 12 0 0,1 0 44 0 0,0 0-10 0 0,12 2-74 0 0,-12-2-142 0 0,1-2-586 0 0,19-2-880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3.5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143 56 775 0 0,'0'-2'54'0'0,"0"1"5"0"0,0-1 1 0 0,-1 0-1 0 0,1 1 1 0 0,0-1-1 0 0,-1 1 1 0 0,1-1-1 0 0,-1 1 1 0 0,1-1 0 0 0,-1 1-1 0 0,0 0 1 0 0,0-1-1 0 0,0 1 1 0 0,1 0-1 0 0,-1-1 1 0 0,0 1-1 0 0,-1 0 1 0 0,1 0-1 0 0,0 0 1 0 0,0 0-1 0 0,0 0 1 0 0,-1 0-1 0 0,1 0 1 0 0,0 0-1 0 0,-1 1 1 0 0,1-1-1 0 0,-3-1 1 0 0,-2 0 82 0 0,1-1 12 0 0,-1 0-1 0 0,1 1 1 0 0,-1 0-1 0 0,0 0 1 0 0,0 0-1 0 0,0 1 1 0 0,-7-1-1 0 0,10 1-83 0 0,0 1 1 0 0,0 0-1 0 0,0 0 0 0 0,-1 1 0 0 0,1-1 0 0 0,1 1 0 0 0,-1-1 0 0 0,0 1 0 0 0,0 0 0 0 0,0 0 0 0 0,0 0 0 0 0,0 0 0 0 0,1 1 0 0 0,-1-1 0 0 0,-4 4 0 0 0,4-2 114 0 0,0 4-18 0 0,3-3-88 0 0,3 9-80 0 0,-1-9-46 0 0,1 0 1 0 0,0 0-1 0 0,0-1 0 0 0,0 1 1 0 0,0-1-1 0 0,6 5 1 0 0,-9-8 58 0 0,3 3-83 0 0,2 0 0 0 0,11 8 2 0 0,-12-8 4 0 0,1-1 2 0 0,1 1 42 0 0,4 2-33 0 0,-1 1 0 0 0,14 9-1 0 0,-10-3 44 0 0,-3 3 23 0 0,-9-9 32 0 0,-1-5-47 0 0,0 1 22 0 0,0 0 1 0 0,-1 0-1 0 0,1 0 0 0 0,-1 0 1 0 0,0 0-1 0 0,1 0 0 0 0,-1 0 1 0 0,0 0-1 0 0,-1 2 1 0 0,-31 32 383 0 0,10-13-456 0 0,21-20 56 0 0,-2 0-205 0 0,1 0 0 0 0,0 0-1 0 0,1 1 1 0 0,-1-1 0 0 0,-3 7-1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3.8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0 775 0 0,'0'0'1256'0'0,"2"4"-1016"0"0,0 2-140 0 0,0 0-1 0 0,0 1 1 0 0,0-1-1 0 0,-1 0 1 0 0,0 1-1 0 0,-1-1 1 0 0,1 1-1 0 0,-1-1 1 0 0,-1 10-1 0 0,-14 83-14 0 0,12-79-85 0 0,-3 22-1335 0 0,4-27 368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4.0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0 903 0 0,'5'1'67'0'0,"25"0"424"0"0,-1 1 595 0 0,18 2 397 0 0,-42-3-1042 0 0,-4-1-397 0 0,0 0-1 0 0,0-1 0 0 0,1 1 1 0 0,-1 0-1 0 0,0 0 0 0 0,1 0 0 0 0,-1 0 1 0 0,0 1-1 0 0,1-1 0 0 0,-1 0 1 0 0,2 1-1 0 0,14 4 245 0 0,-12-4-362 0 0,12 2-1736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4.3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1175 0 0,'0'0'602'0'0,"0"3"-33"0"0,3 36 1500 0 0,2 33-1245 0 0,1-36-693 0 0,-3-22-222 0 0,0 2-325 0 0,-3-14 200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4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81 1375 0 0,'0'-3'54'0'0,"1"-41"2558"0"0,-1 41-2015 0 0,0 1-21 0 0,-1-10-7 0 0,1 9 145 0 0,-1 1-629 0 0,-2-9-1849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5.0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 51 1031 0 0,'0'0'119'0'0,"-1"-2"96"0"0,1 0-116 0 0,-1-1 0 0 0,0 0 0 0 0,0 1 0 0 0,0-1 0 0 0,-1 1 1 0 0,1-1-1 0 0,-1 1 0 0 0,1 0 0 0 0,-1 0 0 0 0,0-1 0 0 0,1 1 0 0 0,-1 0 0 0 0,0 1 1 0 0,-1-1-1 0 0,1 0 0 0 0,0 0 0 0 0,0 1 0 0 0,-1 0 0 0 0,1-1 0 0 0,-1 1 0 0 0,1 0 1 0 0,-1 0-1 0 0,0 0 0 0 0,1 1 0 0 0,-1-1 0 0 0,0 0 0 0 0,1 1 0 0 0,-1 0 0 0 0,0 0 0 0 0,0 0 1 0 0,1 0-1 0 0,-1 0 0 0 0,0 0 0 0 0,-5 2 0 0 0,5 0-91 0 0,-1-1 1 0 0,0 1-1 0 0,0 0 1 0 0,1 0-1 0 0,0 0 0 0 0,-1 1 1 0 0,1-1-1 0 0,0 1 1 0 0,0 0-1 0 0,0 0 0 0 0,-2 3 1 0 0,0 0-39 0 0,1 0-1 0 0,0 1 1 0 0,0-1 0 0 0,-5 13-1 0 0,9-18 2 0 0,-1 0 23 0 0,1 0 1 0 0,0-1 0 0 0,-1 1 0 0 0,1 0-1 0 0,0-1 1 0 0,0 1 0 0 0,-1 0 0 0 0,1 0-1 0 0,0-1 1 0 0,0 1 0 0 0,0 0-1 0 0,0-1 1 0 0,0 1 0 0 0,0 0 0 0 0,0 0-1 0 0,0-1 1 0 0,1 1 0 0 0,-1 0 0 0 0,0-1-1 0 0,0 1 1 0 0,1 0 0 0 0,-1 0 0 0 0,1 0-1 0 0,4 11-83 0 0,-5-11 86 0 0,0-1-1 0 0,0 0 1 0 0,0 1 0 0 0,0-1-1 0 0,1 0 1 0 0,-1 0 0 0 0,0 1-1 0 0,0-1 1 0 0,0 0 0 0 0,0 0-1 0 0,1 1 1 0 0,-1-1 0 0 0,0 0-1 0 0,0 0 1 0 0,1 0 0 0 0,-1 1-1 0 0,0-1 1 0 0,0 0 0 0 0,1 0-1 0 0,-1 0 1 0 0,0 0 0 0 0,1 0-1 0 0,-1 1 1 0 0,21 6-37 0 0,-13-6 101 0 0,-1-1 0 0 0,0 1 0 0 0,0-2 0 0 0,0 1 0 0 0,11-3 0 0 0,-17 3-68 0 0,5-1 133 0 0,-2-1 5 0 0,13-3-3 0 0,-15 4-120 0 0,0 1-1 0 0,0-1 0 0 0,0 0 1 0 0,-1 1-1 0 0,1-1 1 0 0,0 0-1 0 0,-1 0 1 0 0,4-2-1 0 0,-1 0-19 0 0,-1 1-111 0 0,0-1-506 0 0,8-6 261 0 0,-8 7-59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1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161 379 4663 0 0,'-1'2'548'0'0,"-1"0"0"0"0,0 0 0 0 0,0 0-1 0 0,-1 0 1 0 0,1 0 0 0 0,0 0 0 0 0,-1 0-1 0 0,1-1 1 0 0,-1 1 0 0 0,1-1-1 0 0,-6 3 1 0 0,-31 9 4765 0 0,37-12-5119 0 0,-1-1 1 0 0,1 1 0 0 0,-1-1-1 0 0,1 0 1 0 0,-1 0 0 0 0,1 0-1 0 0,-1 0 1 0 0,1 0 0 0 0,0-1-1 0 0,-1 1 1 0 0,1-1 0 0 0,-1 1-1 0 0,1-1 1 0 0,0 0 0 0 0,-1 0-1 0 0,1 0 1 0 0,0 0 0 0 0,0 0-1 0 0,0-1 1 0 0,0 1 0 0 0,0 0 0 0 0,0-1-1 0 0,0 0 1 0 0,0 0 0 0 0,1 1-1 0 0,-1-1 1 0 0,1 0 0 0 0,-1 0-1 0 0,1 0 1 0 0,0-1 0 0 0,-1 1-1 0 0,1 0 1 0 0,-1-4 0 0 0,-2-7 108 0 0,0 1 0 0 0,1-1 0 0 0,0 0 1 0 0,-1-25-1 0 0,4 38-296 0 0,-1-22 150 0 0,0-1 0 0 0,2 1 0 0 0,1 0 0 0 0,0 0 0 0 0,2 0 0 0 0,7-25 0 0 0,-9 39-114 0 0,0 0 0 0 0,1 0 0 0 0,0 0 1 0 0,1 1-1 0 0,0-1 0 0 0,0 1 0 0 0,1 0 0 0 0,6-8 1 0 0,-9 12-32 0 0,1 0 1 0 0,0 0-1 0 0,1 1 1 0 0,-1-1 0 0 0,0 1-1 0 0,1-1 1 0 0,0 1-1 0 0,-1 0 1 0 0,1 1-1 0 0,0-1 1 0 0,0 0 0 0 0,0 1-1 0 0,0 0 1 0 0,0 0-1 0 0,0 0 1 0 0,0 1 0 0 0,0 0-1 0 0,5-1 1 0 0,-2 2-9 0 0,-1-1 1 0 0,1 1-1 0 0,-1 0 1 0 0,1 0 0 0 0,-1 0-1 0 0,0 1 1 0 0,0 0-1 0 0,1 1 1 0 0,-1-1-1 0 0,10 7 1 0 0,-8-3 8 0 0,-1-1-1 0 0,1 1 1 0 0,-1 0-1 0 0,0 1 1 0 0,-1 0-1 0 0,0 0 1 0 0,5 8 0 0 0,-2-2 24 0 0,0 1 1 0 0,-2 1 0 0 0,1-1 0 0 0,-2 1-1 0 0,0 1 1 0 0,-1-1 0 0 0,-1 1 0 0 0,4 22-1 0 0,-7-29-4 0 0,-1 0-1 0 0,0-1 1 0 0,-1 1-1 0 0,0 0 1 0 0,0-1-1 0 0,-1 1 1 0 0,0-1-1 0 0,0 0 1 0 0,-1 1-1 0 0,0-1 1 0 0,0 0-1 0 0,-1-1 1 0 0,0 1-1 0 0,-1 0 1 0 0,0-1-1 0 0,0 0 1 0 0,0 0-1 0 0,-1-1 1 0 0,0 0-1 0 0,0 0 1 0 0,-13 10-1 0 0,16-14-107 0 0,0 0-1 0 0,0 0 1 0 0,-1-1-1 0 0,1 1 1 0 0,-1-1 0 0 0,0 0-1 0 0,-3 1 1 0 0,6-1 29 0 0,0-1 0 0 0,0 0 0 0 0,0 0 0 0 0,0 0 1 0 0,0 0-1 0 0,0 0 0 0 0,0 0 0 0 0,0 0 0 0 0,0 0 0 0 0,0 0 0 0 0,0 0 1 0 0,0-1-1 0 0,0 1 0 0 0,0 0 0 0 0,0-1 0 0 0,0 1 0 0 0,0 0 1 0 0,0-1-1 0 0,0 1 0 0 0,1-1 0 0 0,-1 0 0 0 0,0 1 0 0 0,0-1 0 0 0,0 0 1 0 0,1 1-1 0 0,-1-1 0 0 0,1 0 0 0 0,-1 0 0 0 0,-1-1 0 0 0,-5-9-4537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5.7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14 431 0 0,'0'0'1504'0'0,"0"3"-1154"0"0,-2 15 351 0 0,0-4-182 0 0,1-1 1 0 0,1 0-1 0 0,1 22 0 0 0,2-18-312 0 0,1 3-166 0 0,2-5-69 0 0,4 3-254 0 0,-8-15 151 0 0,1-1 31 0 0,7 6 47 0 0,-8-5 114 0 0,1-3 8 0 0,11 2-5 0 0,-11-1 66 0 0,-2-2-120 0 0,-1 0 0 0 0,1 0 0 0 0,0 0 0 0 0,-1 0 0 0 0,1 0 0 0 0,0 1 0 0 0,0-1 0 0 0,-1 0 0 0 0,1 0 0 0 0,0 1 0 0 0,0-1 0 0 0,2 0 0 0 0,-2 0 10 0 0,1-1 60 0 0,0-2 3 0 0,7-13 10 0 0,1-4-41 0 0,-10 17 1 0 0,1 0-8 0 0,12-21-27 0 0,-1 4-18 0 0,5-2 0 0 0,2 2 0 0 0,-2 5 0 0 0,4 0 19 0 0,-4 7 72 0 0,-14 7 343 0 0,1 2-314 0 0,14-1 312 0 0,-16 4-345 0 0,8 12-70 0 0,-3 6-17 0 0,-2 0 0 0 0,-1 2 0 0 0,0-1 0 0 0,0-1 0 0 0,1-2 0 0 0,0-2 0 0 0,-1 1 0 0 0,0-2-10 0 0,-2-10-33 0 0,0 9 22 0 0,0 0-43 0 0,-2 3-174 0 0,0-15 118 0 0,0 0-26 0 0,-1 8-113 0 0,1-8-49 0 0,0-1-328 0 0,-1 9 329 0 0,1-8 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01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45 775 0 0,'0'0'144'0'0,"0"3"-64"0"0,-13 82 364 0 0,-13 101 235 0 0,22-160-513 0 0,3-16 196 0 0,-1 0 0 0 0,1-1 0 0 0,0 14-1 0 0,8-31-241 0 0,19-25 0 0 0,-16 16 12 0 0,14-34 264 0 0,-19 38-324 0 0,-1 1 46 0 0,1 1 0 0 0,8-14 0 0 0,-7 12-55 0 0,21-35 224 0 0,7-9 45 0 0,-2 8-48 0 0,-15 23-148 0 0,-12 20-12 0 0,1-1-42 0 0,-3 5-75 0 0,-1 0 1 0 0,1 0-1 0 0,-1-1 1 0 0,1 1-1 0 0,0 1 1 0 0,0-1-1 0 0,0 0 0 0 0,0 1 1 0 0,5-2-1 0 0,-7 3-5 0 0,1 0-1 0 0,-1 0 0 0 0,1 0 0 0 0,-1 0 0 0 0,1 0 0 0 0,-1 1 1 0 0,1-1-1 0 0,-1 0 0 0 0,0 1 0 0 0,1-1 0 0 0,-1 1 0 0 0,0 0 0 0 0,1-1 1 0 0,-1 1-1 0 0,0 0 0 0 0,0 0 0 0 0,0 0 0 0 0,0 0 0 0 0,0 0 1 0 0,0 0-1 0 0,0 0 0 0 0,1 1 0 0 0,0 1 3 0 0,-1-1 1 0 0,0 0-1 0 0,0 0 0 0 0,0 1 0 0 0,0-1 1 0 0,0 1-1 0 0,0-1 0 0 0,-1 1 0 0 0,1 4 1 0 0,3 19 16 0 0,-2 0 0 0 0,-2 40 1 0 0,-8 53-12 0 0,4-74-24 0 0,1-25-102 0 0,-1-2-2 0 0,1-3 1 0 0,2-11-158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02.3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0 225 143 0 0,'0'0'208'0'0,"11"-3"-96"0"0,30-12 16 0 0,-31 12 67 0 0,-1-5 28 0 0,2 0-146 0 0,-3 3 53 0 0,-1-1 0 0 0,11-11-1 0 0,-13 12-43 0 0,0 0 0 0 0,-1 0-1 0 0,0-1 1 0 0,5-6 0 0 0,-2 1 1 0 0,0 2 177 0 0,-4 1-18 0 0,10-26-80 0 0,-9 25-35 0 0,-4 3-10 0 0,-1-22-21 0 0,1 27-98 0 0,0 0-1 0 0,0 0 0 0 0,-1 0 0 0 0,1 0 0 0 0,0 0 0 0 0,-1 0 0 0 0,1 0 0 0 0,-1 0 0 0 0,1 0 1 0 0,-1 1-1 0 0,1-1 0 0 0,-1 0 0 0 0,1 0 0 0 0,-1 1 0 0 0,0-1 0 0 0,1 0 0 0 0,-2 0 0 0 0,1 0-1 0 0,-1 0 0 0 0,1 1 0 0 0,0-1 0 0 0,0 1 0 0 0,0-1 0 0 0,0 1 0 0 0,0-1 0 0 0,-1 1 0 0 0,1 0 0 0 0,0 0 0 0 0,-2-1 0 0 0,-1 2-1 0 0,0-1 0 0 0,0 1 0 0 0,0 0 0 0 0,0 0 0 0 0,0 0-1 0 0,0 1 1 0 0,0-1 0 0 0,0 1 0 0 0,0 0 0 0 0,1 0 0 0 0,-1 0-1 0 0,1 1 1 0 0,0-1 0 0 0,0 1 0 0 0,-4 4 0 0 0,-1 0-6 0 0,0 1 0 0 0,1 1 0 0 0,1-1 0 0 0,-11 17 0 0 0,13-15 18 0 0,-1-1 0 0 0,2 1-1 0 0,0 0 1 0 0,0 0 0 0 0,0 0 0 0 0,1 0 0 0 0,1 1-1 0 0,0-1 1 0 0,0 0 0 0 0,1 1 0 0 0,0-1-1 0 0,3 17 1 0 0,-2-25 9 0 0,-1 1 0 0 0,0 0 0 0 0,1-1 0 0 0,0 1-1 0 0,0 0 1 0 0,0-1 0 0 0,0 1 0 0 0,2 4 0 0 0,1-1 18 0 0,2 5 82 0 0,9 9 3 0 0,-11-15 12 0 0,4 0 7 0 0,22 13 2 0 0,-23-13-2 0 0,1-3-13 0 0,26 8-8 0 0,-26-8-1 0 0,1-2-20 0 0,30 1-93 0 0,-30 0-84 0 0,0-6-59 0 0,24-11-282 0 0,-25 12-1042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02.7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58 145 431 0 0,'0'0'1179'0'0,"9"-6"-1014"0"0,28-14-5 0 0,-27 15 0 0 0,-6-2-9 0 0,12-18-39 0 0,-11 19-16 0 0,-3 0-7 0 0,10-19-5 0 0,-9 13-26 0 0,-5-11-48 0 0,1 22-8 0 0,1 1-1 0 0,-1-1 0 0 0,1 0 0 0 0,-1 1 0 0 0,1-1 0 0 0,-1 1 0 0 0,1-1 0 0 0,-1 1 0 0 0,0-1 0 0 0,1 1 0 0 0,-1-1 0 0 0,0 1 0 0 0,1 0 0 0 0,-1-1 0 0 0,0 1 1 0 0,1 0-1 0 0,-1 0 0 0 0,0-1 0 0 0,0 1 0 0 0,1 0 0 0 0,-1 0 0 0 0,0 0 0 0 0,0 0 0 0 0,0 0 0 0 0,1 0 0 0 0,-1 0 0 0 0,0 0 0 0 0,0 0 0 0 0,0 1 0 0 0,-25 5 31 0 0,19-3-4 0 0,0 1-1 0 0,0 0 0 0 0,1 0 1 0 0,-1 1-1 0 0,1-1 0 0 0,0 1 1 0 0,0 1-1 0 0,0-1 0 0 0,1 1 1 0 0,0 0-1 0 0,0 0 0 0 0,0 1 1 0 0,1-1-1 0 0,0 1 0 0 0,0 0 1 0 0,1 0-1 0 0,0 0 0 0 0,0 1 1 0 0,-3 12-1 0 0,6-19-3 0 0,0 1-1 0 0,-1-1 1 0 0,1 1-1 0 0,0 0 1 0 0,0-1-1 0 0,0 1 1 0 0,0-1-1 0 0,0 1 1 0 0,0 0-1 0 0,1 2 1 0 0,0 1 28 0 0,-1-3-27 0 0,0 0 1 0 0,0 1-1 0 0,0-1 1 0 0,1 0-1 0 0,-1 0 1 0 0,1 0-1 0 0,-1 0 1 0 0,1 0-1 0 0,0 0 1 0 0,1 2-1 0 0,0 2 31 0 0,-1-5-34 0 0,-1 1 1 0 0,0 0 0 0 0,1 0-1 0 0,0-1 1 0 0,-1 1-1 0 0,1 0 1 0 0,0-1 0 0 0,0 1-1 0 0,0-1 1 0 0,0 1-1 0 0,0-1 1 0 0,2 3 0 0 0,1 0 33 0 0,-1 0 120 0 0,3 2 4 0 0,20 15 18 0 0,-19-15 216 0 0,1-3-224 0 0,26 9-78 0 0,-25-9 42 0 0,-1-3-107 0 0,27 0-136 0 0,-27 0-167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03.2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208 537 967 0 0,'-1'-6'111'0'0,"-4"-17"96"0"0,4 17 45 0 0,-1 2 12 0 0,0 0-174 0 0,2 2-45 0 0,-1 0 0 0 0,1 1-1 0 0,-1-1 1 0 0,0 1 0 0 0,0-1-1 0 0,0 1 1 0 0,0 0 0 0 0,0-1-1 0 0,0 1 1 0 0,0 0 0 0 0,-3-3-1 0 0,2 1 71 0 0,2 2-78 0 0,-1 0 0 0 0,0 0 0 0 0,1 0 1 0 0,-1 0-1 0 0,0 0 0 0 0,0 0 1 0 0,0 1-1 0 0,0-1 0 0 0,0 0 0 0 0,0 0 1 0 0,0 1-1 0 0,0-1 0 0 0,0 0 1 0 0,0 1-1 0 0,0-1 0 0 0,-2 0 0 0 0,-13-5 315 0 0,8 5-100 0 0,2 1-194 0 0,-1 1-1 0 0,1 1 0 0 0,0-1 0 0 0,0 1 1 0 0,0 0-1 0 0,0 0 0 0 0,0 0 0 0 0,0 1 0 0 0,1 0 1 0 0,-1 0-1 0 0,-7 7 0 0 0,7-5-52 0 0,1 0-1 0 0,0 1 0 0 0,0 0 1 0 0,0 0-1 0 0,1 0 1 0 0,0 0-1 0 0,0 1 1 0 0,0 0-1 0 0,1-1 1 0 0,0 1-1 0 0,-4 14 0 0 0,3 1-17 0 0,2 10-40 0 0,4-6 29 0 0,2-16-19 0 0,-3-8 42 0 0,0-1 1 0 0,0 0-1 0 0,0 0 0 0 0,0 1 1 0 0,0-1-1 0 0,0 0 0 0 0,0 0 1 0 0,1 0-1 0 0,-1 0 0 0 0,0 0 1 0 0,1 0-1 0 0,-1-1 0 0 0,1 1 1 0 0,-1 0-1 0 0,3 0 0 0 0,-1 0 1 0 0,1-1 0 0 0,-1 0 0 0 0,0 0 0 0 0,0 0 0 0 0,1 0 0 0 0,-1-1 0 0 0,0 1 0 0 0,0-1 0 0 0,1 0 0 0 0,-1 0 0 0 0,0 0 0 0 0,6-3 0 0 0,-3 0 3 0 0,1 0-1 0 0,-1 0 1 0 0,0-1-1 0 0,7-6 0 0 0,-13 11-2 0 0,12-14 67 0 0,-7 7-34 0 0,16-27 159 0 0,3-10-81 0 0,7-16-48 0 0,6-17 63 0 0,-5 10 62 0 0,2-3 79 0 0,-10 21-76 0 0,-17 36-82 0 0,-1 0 1 0 0,4-14-1 0 0,-5 13-49 0 0,0 4 17 0 0,-1 0 0 0 0,4-18 0 0 0,-5 16-35 0 0,1-5 79 0 0,2-13-9 0 0,-3 0-30 0 0,-4 23-73 0 0,2 1 140 0 0,-3 8-49 0 0,-2 7-15 0 0,1 1 0 0 0,0 0-1 0 0,0 0 1 0 0,1 0-1 0 0,-2 17 1 0 0,-1 1-39 0 0,-55 363 228 0 0,59-385-280 0 0,-17 227-237 0 0,21-229-74 0 0,5 15-71 0 0,-6-14-240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03.8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1 599 0 0,'0'0'616'0'0,"1"4"-385"0"0,1-1-104 0 0,-1-2-45 0 0,0 0-1 0 0,0 0 1 0 0,-1 0-1 0 0,1 0 1 0 0,0 1-1 0 0,-1-1 1 0 0,1 0-1 0 0,-1 0 1 0 0,1 1-1 0 0,-1-1 1 0 0,0 0-1 0 0,0 2 1 0 0,6 3 350 0 0,0 0-279 0 0,-3-3-39 0 0,0 1 0 0 0,0-1 0 0 0,1 0 0 0 0,-1-1 0 0 0,1 1 1 0 0,4 2-1 0 0,26 18 839 0 0,6 3-237 0 0,4 2-71 0 0,0 1-145 0 0,-3-4-37 0 0,1-2-22 0 0,-14-9-225 0 0,-21-10-9 0 0,3 0-38 0 0,44 16 294 0 0,-23-9-318 0 0,-23-9 143 0 0,-1 0-148 0 0,22 8-17 0 0,-22-8 724 0 0,-7 3-733 0 0,0 12-2 0 0,0-17-108 0 0,0 1 0 0 0,0-1 0 0 0,1 0-1 0 0,-1 0 1 0 0,0 1 0 0 0,0-1-1 0 0,0 0 1 0 0,0 0 0 0 0,0 1 0 0 0,-1-1-1 0 0,1 0 1 0 0,0 0 0 0 0,0 0 0 0 0,0 1-1 0 0,0-1 1 0 0,0 0 0 0 0,0 0 0 0 0,0 1-1 0 0,0-1 1 0 0,0 0 0 0 0,-1 0-1 0 0,1 0 1 0 0,0 1 0 0 0,0-1 0 0 0,0 0-1 0 0,0 0 1 0 0,-1 0 0 0 0,1 0 0 0 0,0 1-1 0 0,-30 21 365 0 0,-59 33 203 0 0,61-36-490 0 0,-64 39 161 0 0,72-48-232 0 0,7-2-28 0 0,1-1-146 0 0,9-5 54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04.2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1 113 143 0 0,'0'0'2432'0'0,"6"-5"-1936"0"0,2 0-306 0 0,-2 1 166 0 0,-1 0 1 0 0,0 0-1 0 0,0 0 1 0 0,5-7-1 0 0,30-30 1294 0 0,-14 13-1338 0 0,-19 21 1410 0 0,-2 11-1619 0 0,16 11-6 0 0,-21-14-94 0 0,0-1 0 0 0,1 0 0 0 0,-1 0 0 0 0,0 0 0 0 0,0 0 0 0 0,1 1 0 0 0,-1-1 0 0 0,0 0 0 0 0,1 0-1 0 0,-1 1 1 0 0,0-1 0 0 0,0 0 0 0 0,0 1 0 0 0,1-1 0 0 0,-1 0 0 0 0,0 0 0 0 0,0 1 0 0 0,0-1 0 0 0,0 0 0 0 0,1 1-1 0 0,-1-1 1 0 0,0 0 0 0 0,0 1 0 0 0,0-1 0 0 0,0 1 0 0 0,0-1 0 0 0,0 0 0 0 0,0 1 0 0 0,0-1 0 0 0,0 0 0 0 0,0 1-1 0 0,0 0 1 0 0,-22 258 357 0 0,21-249-361 0 0,-4 19-3 0 0,2 0-1 0 0,1 40 1 0 0,2-65-87 0 0,0-3 61 0 0,0 1 0 0 0,0-1 0 0 0,-1 0 1 0 0,1 1-1 0 0,0-1 0 0 0,0 0 0 0 0,1 0 0 0 0,-1 1 0 0 0,0-1 0 0 0,1 2 0 0 0,-1 1-40 0 0,1-1-154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49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139 11 431 0 0,'-1'-2'48'0'0,"-1"1"-1"0"0,0 0 1 0 0,0 0-1 0 0,0 0 0 0 0,0 0 1 0 0,0 1-1 0 0,0-1 1 0 0,0 0-1 0 0,0 1 0 0 0,0-1 1 0 0,0 1-1 0 0,-1 0 0 0 0,1 0 1 0 0,-2 0-1 0 0,-32 3 768 0 0,32-2-758 0 0,0 0-1 0 0,0 0 1 0 0,0 1 0 0 0,0 0 0 0 0,0 0 0 0 0,1 0 0 0 0,-1 0 0 0 0,0 0-1 0 0,1 1 1 0 0,0-1 0 0 0,0 1 0 0 0,-1 0 0 0 0,2 0 0 0 0,-1 1-1 0 0,0-1 1 0 0,1 0 0 0 0,-1 1 0 0 0,-2 4 0 0 0,0 11 113 0 0,10-15-90 0 0,-5-4-80 0 0,3 3 4 0 0,1 1-1 0 0,-1-1 0 0 0,1-1 0 0 0,6 4 0 0 0,-5-3 0 0 0,0-1 0 0 0,0 0 0 0 0,10 2 0 0 0,-9-3 57 0 0,2 2 16 0 0,23 6 16 0 0,-23-7-1 0 0,-3 2-22 0 0,15 11 1 0 0,-12-6 20 0 0,5 10 6 0 0,-10-11-5 0 0,-2-4-44 0 0,-1 0 1 0 0,0-1-1 0 0,0 1 0 0 0,0 0 1 0 0,0-1-1 0 0,-1 1 0 0 0,1 0 0 0 0,-1-1 1 0 0,0 1-1 0 0,0-1 0 0 0,0 1 1 0 0,-1-1-1 0 0,1 0 0 0 0,-1 1 1 0 0,0-1-1 0 0,0 0 0 0 0,0 0 0 0 0,-5 5 1 0 0,3-4 102 0 0,0-1 1 0 0,0 0 0 0 0,0-1-1 0 0,-1 1 1 0 0,1-1-1 0 0,-1 1 1 0 0,0-1 0 0 0,1-1-1 0 0,-1 1 1 0 0,0-1-1 0 0,0 0 1 0 0,0 0 0 0 0,0 0-1 0 0,-1 0 1 0 0,1-1-1 0 0,0 0 1 0 0,0 0 0 0 0,0-1-1 0 0,0 1 1 0 0,0-1-1 0 0,-10-3 1 0 0,14 4-363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47.4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1 431 0 0,'0'0'264'0'0,"0"3"-176"0"0,-22 205 1080 0 0,2-22-576 0 0,21-131 171 0 0,-1-53 164 0 0,17-35-785 0 0,-16 31-118 0 0,1 0 0 0 0,-1 0 0 0 0,0 0 0 0 0,0 0 0 0 0,0-1 0 0 0,0 1 0 0 0,-1-1 0 0 0,2-4 0 0 0,4-15 234 0 0,10-20 124 0 0,-13 31-318 0 0,-1 3 8 0 0,0 0 0 0 0,1 0 0 0 0,5-8 0 0 0,-4 5-18 0 0,14-27 212 0 0,-14 29-214 0 0,15-25 159 0 0,-14 27-176 0 0,17-24 189 0 0,2 0-199 0 0,-11 17 18 0 0,16-11-45 0 0,-22 19-59 0 0,3 6-15 0 0,29 1 9 0 0,-29-1 3 0 0,-9 3-1152 0 0,2 11-61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47.8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228 326 143 0 0,'-8'3'114'0'0,"1"0"-1"0"0,-1 0 1 0 0,1 0-1 0 0,-1-1 0 0 0,0 0 1 0 0,0-1-1 0 0,0 0 1 0 0,0 0-1 0 0,0-1 0 0 0,0 0 1 0 0,0 0-1 0 0,0-1 0 0 0,-12-2 1 0 0,14 2-5 0 0,1-1-1 0 0,0 1 1 0 0,0-1 0 0 0,-1 0 0 0 0,1-1 0 0 0,1 1-1 0 0,-1-1 1 0 0,0 0 0 0 0,0 0 0 0 0,1-1 0 0 0,0 0-1 0 0,0 1 1 0 0,0-1 0 0 0,0 0 0 0 0,1-1-1 0 0,-1 1 1 0 0,1-1 0 0 0,0 1 0 0 0,0-1 0 0 0,-2-7-1 0 0,2 5 23 0 0,1 4-76 0 0,1 0 1 0 0,0 0-1 0 0,0 0 1 0 0,0 0-1 0 0,0-1 0 0 0,0 1 1 0 0,1 0-1 0 0,0 0 1 0 0,-1 0-1 0 0,1-5 0 0 0,-1-1-5 0 0,1 5-24 0 0,0 0 0 0 0,-1 1 0 0 0,1-1 0 0 0,1 0 0 0 0,-1 0 0 0 0,0 1 0 0 0,1-1 0 0 0,1-4 0 0 0,7-33 88 0 0,-6 31-112 0 0,1 0 1 0 0,0 1 0 0 0,5-10-1 0 0,18-24-60 0 0,-26 42 54 0 0,-1 0-1 0 0,1-1 1 0 0,0 1 0 0 0,0 0 0 0 0,-1 1 0 0 0,1-1 0 0 0,0 0-1 0 0,0 0 1 0 0,0 0 0 0 0,0 0 0 0 0,0 1 0 0 0,0-1 0 0 0,0 0-1 0 0,0 1 1 0 0,2-1 0 0 0,38-20-68 0 0,-40 20 68 0 0,-1 1-1 0 0,1-1 1 0 0,0 1 0 0 0,0-1-1 0 0,0 1 1 0 0,0-1-1 0 0,0 1 1 0 0,1 0 0 0 0,-1 0-1 0 0,0-1 1 0 0,0 1 0 0 0,0 0-1 0 0,0 0 1 0 0,0 0 0 0 0,0 0-1 0 0,0 0 1 0 0,2 1-1 0 0,40 3-75 0 0,-42-4 76 0 0,0 0 0 0 0,0 0 0 0 0,0 0 0 0 0,0 0 0 0 0,0 0-1 0 0,0 1 1 0 0,0-1 0 0 0,0 0 0 0 0,0 0 0 0 0,0 1 0 0 0,0-1-1 0 0,0 1 1 0 0,-1-1 0 0 0,1 1 0 0 0,2 0 0 0 0,24 21-22 0 0,-24-20 18 0 0,0 1 0 0 0,0 0 0 0 0,0 0 0 0 0,-1 1 0 0 0,4 4 0 0 0,6 19-4 0 0,-11-21 39 0 0,0 0 1 0 0,-1 0-1 0 0,1 0 0 0 0,-1 0 0 0 0,0 0 0 0 0,-1 0 0 0 0,1 0 0 0 0,-1 0 0 0 0,-1 0 0 0 0,1 0 0 0 0,-1 0 0 0 0,0 0 0 0 0,0-1 0 0 0,0 1 0 0 0,-5 7 0 0 0,1-4 30 0 0,0 0-1 0 0,0 1 1 0 0,-1-2-1 0 0,0 1 1 0 0,0-1 0 0 0,-1 0-1 0 0,-14 11 1 0 0,-3-4-648 0 0,24-13 176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2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18 7943 0 0,'-4'6'13634'0'0,"2"-14"-12294"0"0,-1-2-5755 0 0,1 5 1912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48.4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51 431 0 0,'0'0'512'0'0,"-1"2"-309"0"0,-1 3-105 0 0,-1 0 0 0 0,1 0 0 0 0,0 0 0 0 0,0 0-1 0 0,1 1 1 0 0,0-1 0 0 0,-1 7 0 0 0,-2 45 328 0 0,3-37-296 0 0,-1 3 96 0 0,2 1 1 0 0,0-1 0 0 0,6 36-1 0 0,-1-47 6 0 0,-5-11-190 0 0,1-1 0 0 0,-1 0 0 0 0,0 1 0 0 0,1-1 1 0 0,-1 1-1 0 0,0-1 0 0 0,0 1 0 0 0,0-1 0 0 0,1 0 0 0 0,-1 1 0 0 0,0-1 1 0 0,0 1-1 0 0,0-1 0 0 0,0 1 0 0 0,0-1 0 0 0,0 1 0 0 0,0-1 0 0 0,0 1 0 0 0,10-3 12 0 0,28-10-28 0 0,-37 12-23 0 0,-1 0 0 0 0,1 0 0 0 0,0 0 0 0 0,-1 0 0 0 0,1 0 0 0 0,-1-1 0 0 0,1 1 0 0 0,0 0 0 0 0,-1-1 0 0 0,1 1 0 0 0,-1 0 0 0 0,1-1 0 0 0,-1 1 0 0 0,1 0 0 0 0,-1-1 0 0 0,1 1 0 0 0,-1-1 0 0 0,1 1 0 0 0,-1-1 0 0 0,1 1 0 0 0,-1-1 0 0 0,0 1 0 0 0,1-1 0 0 0,-1 0 0 0 0,0 1-1 0 0,1-2 1 0 0,22-46 147 0 0,-4 5-49 0 0,-5 3-26 0 0,5-9 15 0 0,-1 5-10 0 0,-2 5-64 0 0,-1 6-5 0 0,-11 27 48 0 0,0 54 207 0 0,-8 193-1914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48.6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93 0 143 0 0,'-25'98'1270'0'0,"4"1"0"0"0,5 1 0 0 0,-6 137 0 0 0,22-226-1284 0 0,0-7-30 0 0,0 1-1 0 0,0-1 1 0 0,0 0 0 0 0,-1 0 0 0 0,0 0 0 0 0,0 0 0 0 0,-2 7-1 0 0,0-10-1087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5:48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2 599 0 0,'0'0'1040'0'0,"10"-1"-653"0"0,2 0-208 0 0,36 2 1385 0 0,-8 1-1000 0 0,-30-2-212 0 0,-2 1-96 0 0,45 3 93 0 0,-10-2-672 0 0,-33-1-903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57.7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1 599 0 0,'0'0'124'0'0,"0"2"-17"0"0,5 49 768 0 0,-2-1 0 0 0,-5 56 0 0 0,-3-88-354 0 0,3-14-567 0 0,-1-25-1397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57.9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1 431 0 0,'0'0'672'0'0,"13"25"-672"0"0,2-2-424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6:58.3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1 431 0 0,'0'17'0'0'0,"0"1"0"0"0,-3 40 520 0 0,6 71-1 0 0,0-105 1682 0 0,2-32-2001 0 0,17-21 10 0 0,-17 21 36 0 0,-1 0 12 0 0,19-40 255 0 0,-11 24-320 0 0,-9 18-29 0 0,2-2-4 0 0,14-23 6 0 0,-14 23 420 0 0,2 2-392 0 0,20-19-30 0 0,-21 18 430 0 0,1 11-522 0 0,19 11-1 0 0,-26-15-68 0 0,1 0-1 0 0,-1 0 1 0 0,1 0-1 0 0,-1 1 1 0 0,1-1 0 0 0,-1 0-1 0 0,0 0 1 0 0,1 1-1 0 0,-1-1 1 0 0,0 0 0 0 0,1 1-1 0 0,-1-1 1 0 0,0 0-1 0 0,1 1 1 0 0,-1-1 0 0 0,0 0-1 0 0,1 1 1 0 0,-1-1 0 0 0,0 1-1 0 0,0 0 1 0 0,2 2 6 0 0,3 13 83 0 0,1 19-21 0 0,-4-15-73 0 0,-1-12 13 0 0,2 145-646 0 0,-3-151 403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06.4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271 54 287 0 0,'0'-2'85'0'0,"0"0"0"0"0,0 0 0 0 0,0 0-1 0 0,-1-1 1 0 0,1 1 0 0 0,0 0-1 0 0,-1 0 1 0 0,1 0 0 0 0,-1 0-1 0 0,0 0 1 0 0,1 0 0 0 0,-1 0-1 0 0,0 0 1 0 0,0 0 0 0 0,-1 1-1 0 0,1-1 1 0 0,0 0 0 0 0,-1 1-1 0 0,1-1 1 0 0,-1 1 0 0 0,1-1-1 0 0,-1 1 1 0 0,1 0 0 0 0,-1-1-1 0 0,0 1 1 0 0,0 0 0 0 0,0 0-1 0 0,0 0 1 0 0,0 0 0 0 0,-2 0-1 0 0,0 0-25 0 0,1 1 0 0 0,0-1 0 0 0,-1 1 0 0 0,1 0 0 0 0,-1 0 0 0 0,1 1 0 0 0,-1-1 0 0 0,1 0 0 0 0,-1 1-1 0 0,1 0 1 0 0,0 0 0 0 0,-1 0 0 0 0,1 0 0 0 0,0 1 0 0 0,0-1 0 0 0,0 1 0 0 0,-6 4 0 0 0,5-3-39 0 0,1 0 0 0 0,-1 0 0 0 0,0 1 1 0 0,1-1-1 0 0,0 1 0 0 0,0 0 0 0 0,0 0 1 0 0,0 0-1 0 0,1 0 0 0 0,0 0 0 0 0,-1 1 1 0 0,0 4-1 0 0,1-3-13 0 0,0 1 0 0 0,1 0 0 0 0,0-1 0 0 0,0 1 0 0 0,1 0 0 0 0,-1-1 0 0 0,2 1 0 0 0,-1 0 0 0 0,2 9 0 0 0,5-10 36 0 0,18 11-22 0 0,-19-13 104 0 0,2-8-53 0 0,26-10 0 0 0,-26 11 2 0 0,-3-2 4 0 0,13-14-24 0 0,-13 14-106 0 0,2 10-88 0 0,22 17 113 0 0,-28-21 24 0 0,0 1 0 0 0,0-1-1 0 0,0 0 1 0 0,0 1 0 0 0,0-1 0 0 0,0 1 0 0 0,0-1-1 0 0,-1 1 1 0 0,1 0 0 0 0,0-1 0 0 0,-1 1 0 0 0,0-1-1 0 0,1 1 1 0 0,-1 0 0 0 0,0-1 0 0 0,0 1-1 0 0,0 0 1 0 0,0-1 0 0 0,0 1 0 0 0,-1 2 0 0 0,1 5 3 0 0,0 8 13 0 0,0 0 0 0 0,-1 0 0 0 0,-1 0 0 0 0,-1 0 0 0 0,0 0 1 0 0,-1 0-1 0 0,-11 27 0 0 0,10-32 110 0 0,0 1 1 0 0,-1-1 0 0 0,-1 0 0 0 0,0-1-1 0 0,-1 0 1 0 0,0 0 0 0 0,-1 0 0 0 0,0-1-1 0 0,0-1 1 0 0,-14 12 0 0 0,19-19-24 0 0,1 0 1 0 0,-1 0-1 0 0,1 0 1 0 0,-1 0 0 0 0,0-1-1 0 0,0 1 1 0 0,0-1-1 0 0,0 0 1 0 0,0 0-1 0 0,0-1 1 0 0,0 1-1 0 0,0-1 1 0 0,0 0 0 0 0,-1 0-1 0 0,1 0 1 0 0,0-1-1 0 0,0 1 1 0 0,-8-3-1 0 0,7 1-97 0 0,-1 1 0 0 0,0-1 0 0 0,1-1-1 0 0,-1 1 1 0 0,1-1 0 0 0,0 0 0 0 0,0-1 0 0 0,0 1-1 0 0,0-1 1 0 0,1 0 0 0 0,-1 0 0 0 0,-6-8-1 0 0,8 6-634 0 0,1 0-172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0.1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0 599 0 0,'0'0'376'0'0,"0"2"-256"0"0,-11 130 1618 0 0,6-96-1177 0 0,1 0 0 0 0,3 64-1 0 0,2-94-512 0 0,1 5-156 0 0,1 5 291 0 0,-3-9-1658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0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80 487 0 0,'0'0'824'0'0,"9"-4"-518"0"0,26-14 106 0 0,-26 14 48 0 0,0 1 10 0 0,26-8 4 0 0,-26 8 4 0 0,1 0 2 0 0,29-7 0 0 0,-30 8-25 0 0,1 0-106 0 0,29-7-42 0 0,-29 7-10 0 0,-1 1-29 0 0,2-1-203 0 0,-3 0 24 0 0,0 1 0 0 0,0 0 1 0 0,13 1-1 0 0,18-1-88 0 0,-29 1-80 0 0,-5 1-100 0 0,0 0 135 0 0,0 0 1 0 0,1 0 0 0 0,8-1-1 0 0,-4 0 1 0 0,-1 1-127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0.9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66 599 0 0,'-4'2'0'0'0,"-16"4"0"0"0,18-6 139 0 0,0 1 0 0 0,0-1 0 0 0,0 0 0 0 0,1 0 0 0 0,-1-1 0 0 0,0 1-1 0 0,0 0 1 0 0,0 0 0 0 0,0-1 0 0 0,0 0 0 0 0,0 1 0 0 0,-4-3 2097 0 0,9-2-1737 0 0,10-13-62 0 0,-10 13-12 0 0,5 1-23 0 0,23-13-97 0 0,-24 13-45 0 0,2 2-11 0 0,25-9-26 0 0,-25 9 34 0 0,1 2-203 0 0,30 1-58 0 0,-40-1 2 0 0,1 0 0 0 0,-1 0 0 0 0,1 0 0 0 0,-1-1 0 0 0,1 1 0 0 0,-1 0 0 0 0,1 1 0 0 0,0-1 0 0 0,-1 0 0 0 0,1 0 0 0 0,-1 0 0 0 0,1 0 0 0 0,-1 0 0 0 0,1 0 0 0 0,-1 1 0 0 0,1-1 0 0 0,-1 0 1 0 0,1 0-1 0 0,-1 1 0 0 0,1-1 0 0 0,-1 0 0 0 0,1 1 0 0 0,-1-1 0 0 0,0 1 0 0 0,1-1 0 0 0,-1 0 0 0 0,0 1 0 0 0,1-1 0 0 0,-1 1 0 0 0,20 24-25 0 0,-20-24 25 0 0,1-1 0 0 0,-1 1 0 0 0,0-1-1 0 0,1 0 1 0 0,-1 1 0 0 0,1-1-1 0 0,-1 1 1 0 0,0-1 0 0 0,0 1 0 0 0,1-1-1 0 0,-1 1 1 0 0,0-1 0 0 0,0 1-1 0 0,0-1 1 0 0,0 1 0 0 0,1-1 0 0 0,-1 1-1 0 0,0-1 1 0 0,0 1 0 0 0,0 0-1 0 0,-1 8-2 0 0,1-1 0 0 0,-1 1 0 0 0,-1-1 0 0 0,0 1 0 0 0,0-1 0 0 0,-1 0-1 0 0,0 0 1 0 0,0 0 0 0 0,0 0 0 0 0,-1 0 0 0 0,-1-1 0 0 0,-9 13 0 0 0,5-8 14 0 0,-2 0 1 0 0,0-1 0 0 0,0 0-1 0 0,-1-1 1 0 0,0 0 0 0 0,-20 12 0 0 0,31-22 74 0 0,-10 8-226 0 0,8-4 526 0 0,9-4 1236 0 0,7-2-1550 0 0,-3 0 244 0 0,1 1 0 0 0,16-1 0 0 0,8 0-119 0 0,-26 2 174 0 0,1 0-215 0 0,30 1-149 0 0,-30-1-129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2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3999 0 0,'0'3'6917'0'0,"1"15"1472"0"0,2 45-4920 0 0,-3-36-2431 0 0,-1-12-593 0 0,1 0 1 0 0,0 0-1 0 0,2 0 1 0 0,3 21-1 0 0,-5-35-423 0 0,0 0 0 0 0,1-1 0 0 0,-1 1-1 0 0,0 0 1 0 0,0 0 0 0 0,0-1 0 0 0,1 1 0 0 0,-1 0 0 0 0,1 0-1 0 0,-1-1 1 0 0,0 1 0 0 0,1 0 0 0 0,-1-1 0 0 0,1 1 0 0 0,-1-1-1 0 0,1 1 1 0 0,0-1 0 0 0,-1 1 0 0 0,1-1 0 0 0,0 1 0 0 0,-1-1-1 0 0,1 1 1 0 0,0-1 0 0 0,-1 0 0 0 0,1 1 0 0 0,0-1 0 0 0,0 0-1 0 0,0 0 1 0 0,-1 1 0 0 0,1-1 0 0 0,1 0 0 0 0,1-1 1 0 0,1 1 1 0 0,-1-1 0 0 0,0 0-1 0 0,1 0 1 0 0,-1 0 0 0 0,4-2-1 0 0,-3 1-16 0 0,-1 0 0 0 0,1 1-1 0 0,0 0 1 0 0,-1 0-1 0 0,5-1 1 0 0,-3 2 2 0 0,0 1 1 0 0,0-1-1 0 0,1 0 0 0 0,-1 1 0 0 0,0 0 1 0 0,0 1-1 0 0,0-1 0 0 0,0 1 0 0 0,0 0 0 0 0,0 0 1 0 0,-1 0-1 0 0,1 1 0 0 0,-1-1 0 0 0,1 1 1 0 0,-1 1-1 0 0,0-1 0 0 0,5 5 0 0 0,-6-5 18 0 0,-1 0-1 0 0,1-1 0 0 0,-1 1 0 0 0,0 0 1 0 0,0 0-1 0 0,0 1 0 0 0,0-1 0 0 0,-1 0 1 0 0,1 1-1 0 0,-1-1 0 0 0,0 0 1 0 0,0 1-1 0 0,0 0 0 0 0,0-1 0 0 0,-1 1 1 0 0,1 0-1 0 0,-1-1 0 0 0,0 1 1 0 0,0 0-1 0 0,0-1 0 0 0,-1 1 0 0 0,1 0 1 0 0,-1-1-1 0 0,0 1 0 0 0,-2 4 0 0 0,-2 2 104 0 0,0 1-1 0 0,-10 13 0 0 0,2-4-45 0 0,10-16-117 0 0,0 1-1 0 0,-1-1 0 0 0,1 0 1 0 0,-1-1-1 0 0,0 1 1 0 0,0-1-1 0 0,0 1 0 0 0,0-1 1 0 0,-8 4-1 0 0,9-5-389 0 0,0-1-1 0 0,-1 1 1 0 0,1-1-1 0 0,0 0 1 0 0,-1 1 0 0 0,1-1-1 0 0,0-1 1 0 0,-1 1 0 0 0,1-1-1 0 0,-1 1 1 0 0,1-1-1 0 0,-1 0 1 0 0,0 0 0 0 0,1-1-1 0 0,-5 0 1 0 0,-2-3-2316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4.9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2 457 287 0 0,'-1'1'138'0'0,"13"-95"1535"0"0,-4 59-1271 0 0,2-2-7 0 0,31-150 853 0 0,-32 144-896 0 0,-1 10 347 0 0,-3 10-551 0 0,-3 18 252 0 0,5 17-257 0 0,2 6-125 0 0,-1 2 1 0 0,-1-1-1 0 0,0 1 0 0 0,4 27 1 0 0,-3-16 17 0 0,11 55-31 0 0,10 108 0 0 0,-28-187 68 0 0,0 1 71 0 0,-1-1 1 0 0,1 0-1 0 0,1 0 0 0 0,0 0 1 0 0,3 9-1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5.2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42 775 0 0,'0'0'496'0'0,"10"-5"-150"0"0,30-14 86 0 0,-30 14 461 0 0,1 3-486 0 0,33-6-21 0 0,-33 7 344 0 0,17 0-494 0 0,21 2-16 0 0,-10 1-219 0 0,-29-2-77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5.5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182 49 599 0 0,'-9'-25'293'0'0,"0"18"353"0"0,4 4-481 0 0,3 1-69 0 0,-1 0 0 0 0,1 1 0 0 0,-1 0 0 0 0,1-1-1 0 0,-1 1 1 0 0,0 0 0 0 0,0 0 0 0 0,1 0 0 0 0,-1 1-1 0 0,0-1 1 0 0,0 1 0 0 0,0-1 0 0 0,0 1-1 0 0,0 0 1 0 0,0 0 0 0 0,0 0 0 0 0,0 1 0 0 0,1-1-1 0 0,-1 1 1 0 0,0-1 0 0 0,0 1 0 0 0,0 0 0 0 0,1 0-1 0 0,-1 0 1 0 0,0 1 0 0 0,1-1 0 0 0,-1 1-1 0 0,1-1 1 0 0,-1 1 0 0 0,1 0 0 0 0,0 0 0 0 0,-3 3-1 0 0,-1 1 18 0 0,0 1 0 0 0,0 0-1 0 0,1 0 1 0 0,0 1-1 0 0,0 0 1 0 0,1 0-1 0 0,0 0 1 0 0,0 0 0 0 0,-3 12-1 0 0,3-4-78 0 0,0 1-1 0 0,1-1 1 0 0,1 1 0 0 0,1-1-1 0 0,0 1 1 0 0,1 0 0 0 0,1 0-1 0 0,0-1 1 0 0,1 1 0 0 0,1-1-1 0 0,7 24 1 0 0,-7-34-28 0 0,0 0 0 0 0,0 0-1 0 0,0 0 1 0 0,1 0 0 0 0,0-1-1 0 0,0 1 1 0 0,1-1 0 0 0,-1 0 0 0 0,7 5-1 0 0,-7-6-73 0 0,5-3-268 0 0,25 3 192 0 0,-25-2-61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5.9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154 0 431 0 0,'-6'0'250'0'0,"1"1"0"0"0,-1-1 0 0 0,0 1 0 0 0,0 0 0 0 0,1 0 0 0 0,-1 0 0 0 0,1 1 0 0 0,-1 0 0 0 0,1 0 0 0 0,0 0 0 0 0,-1 1 0 0 0,1 0 0 0 0,1 0 0 0 0,-1 0 0 0 0,0 0 0 0 0,1 1 0 0 0,-1 0 0 0 0,1 0 0 0 0,0 0 0 0 0,1 0 0 0 0,-1 1 0 0 0,1-1 0 0 0,-4 6 0 0 0,1 1 16 0 0,0 0 0 0 0,-8 22-1 0 0,12-29-194 0 0,1 1 0 0 0,0 0 0 0 0,0 0 0 0 0,0-1 1 0 0,0 1-1 0 0,1 0 0 0 0,0 0 0 0 0,0 0 0 0 0,0 0 0 0 0,1 5 0 0 0,2-6 12 0 0,8 7-22 0 0,-10-10-63 0 0,-1-1-1 0 0,1 1 1 0 0,-1-1 0 0 0,1 0-1 0 0,0 1 1 0 0,-1-1 0 0 0,1 0-1 0 0,-1 1 1 0 0,1-1 0 0 0,0 0-1 0 0,-1 0 1 0 0,1 1 0 0 0,0-1-1 0 0,-1 0 1 0 0,2 0 0 0 0,28 8-29 0 0,-22-5-49 0 0,1-1-77 0 0,25 7 153 0 0,-18-3 72 0 0,12 10 18 0 0,-17-8 2 0 0,-7-4-26 0 0,-1 1 0 0 0,1 0 0 0 0,-1 0 0 0 0,0 0 0 0 0,0 0-1 0 0,3 8 1 0 0,-5-11-1 0 0,0 1 0 0 0,-1-1-1 0 0,1 1 1 0 0,-1 0 0 0 0,1-1 0 0 0,-1 1-1 0 0,0-1 1 0 0,0 1 0 0 0,0 0 0 0 0,0-1 0 0 0,0 1-1 0 0,-1 0 1 0 0,1-1 0 0 0,-1 1 0 0 0,0-1-1 0 0,1 1 1 0 0,-1-1 0 0 0,0 1 0 0 0,-2 2-1 0 0,-2 1 4 0 0,1 1 0 0 0,-1-1-1 0 0,0 0 1 0 0,-1-1-1 0 0,1 0 1 0 0,-1 1 0 0 0,0-2-1 0 0,0 1 1 0 0,-1-1 0 0 0,1 0-1 0 0,-1 0 1 0 0,0-1-1 0 0,0 1 1 0 0,0-2 0 0 0,-1 1-1 0 0,1-1 1 0 0,-1 0-1 0 0,1-1 1 0 0,-1 0 0 0 0,-9 1-1 0 0,17-2-160 0 0,-1 0-1 0 0,0 0 1 0 0,0 0-1 0 0,1 0 1 0 0,-1 0-1 0 0,0-1 1 0 0,1 1-1 0 0,-1 0 1 0 0,0 0-1 0 0,1 0 1 0 0,-1-1-1 0 0,0 1 0 0 0,1 0 1 0 0,-1-1-1 0 0,1 1 1 0 0,-1-1-1 0 0,0 1 1 0 0,1-1-1 0 0,-1 1 1 0 0,1-1-1 0 0,-1 1 1 0 0,1-1-1 0 0,0 1 1 0 0,-1-1-1 0 0,1 1 1 0 0,-1-2-1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46.1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0 599 0 0,'0'0'1152'0'0,"5"4"-542"0"0,1 0-400 0 0,-4-3-80 0 0,0 0 0 0 0,0 1 0 0 0,1-1 0 0 0,-1 1 0 0 0,0 0 0 0 0,0-1 0 0 0,-1 1 0 0 0,1 0 0 0 0,2 4 0 0 0,4 4 261 0 0,0 0 0 0 0,0 1 0 0 0,-1 0 0 0 0,-1 0 0 0 0,0 1 0 0 0,-1 0 0 0 0,0 0 0 0 0,-1 0 0 0 0,0 1 0 0 0,-1-1 0 0 0,0 1 0 0 0,-1 0-1 0 0,0 0 1 0 0,-1 25 0 0 0,-3-13-126 0 0,0-1 0 0 0,-2 0-1 0 0,-1 1 1 0 0,-8 24 0 0 0,9-38-214 0 0,0 1-1 0 0,-1-1 1 0 0,0 0 0 0 0,-1-1 0 0 0,0 1 0 0 0,0-1 0 0 0,-1 0-1 0 0,-1-1 1 0 0,0 1 0 0 0,-11 9 0 0 0,17-17-142 0 0,0 0 0 0 0,0-1 1 0 0,0 1-1 0 0,0-1 0 0 0,0 0 0 0 0,0 0 1 0 0,-1 1-1 0 0,1-1 0 0 0,0-1 0 0 0,-1 1 0 0 0,-4 1 1 0 0,2-5-1785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1.6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52 1 775 0 0,'0'0'71'0'0,"-3"11"250"0"0,-33 253 1662 0 0,34-257-1909 0 0,-2 12 268 0 0,1 0 0 0 0,1 0 0 0 0,0 23-1 0 0,2-41-419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1.9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66 287 0 0,'0'0'572'0'0,"8"-5"-248"0"0,27-11 70 0 0,-27 11 12 0 0,0 3 14 0 0,26-8 52 0 0,-26 7 532 0 0,2 1-536 0 0,31-7-149 0 0,-31 6 182 0 0,0 2-287 0 0,28-4-108 0 0,-20 4-50 0 0,17-2-124 0 0,-26 2-134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2.3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77 431 0 0,'-20'8'42'0'0,"15"-10"530"0"0,4 2-495 0 0,1 0 1 0 0,0-1 0 0 0,0 1 0 0 0,0-1 0 0 0,0 1 0 0 0,-1 0 0 0 0,1-1 0 0 0,0 1 0 0 0,0-1 0 0 0,0 1 0 0 0,0-1 0 0 0,0 1 0 0 0,0 0 0 0 0,0-1 0 0 0,0 1 0 0 0,0-1 0 0 0,1 1 0 0 0,-1-1 0 0 0,0 1 0 0 0,0 0 0 0 0,0-1 0 0 0,0 1 0 0 0,1 0 0 0 0,-1-1-1 0 0,0 0 1 0 0,13-23 473 0 0,-10 18 450 0 0,4 0-513 0 0,21-16-38 0 0,-20 17 236 0 0,-2 5-647 0 0,1-1-1 0 0,-1 1 0 0 0,1-1 0 0 0,7-2 0 0 0,-2 1-26 0 0,-11 1-10 0 0,-1 1 1 0 0,1 0-1 0 0,0 0 0 0 0,0 0 0 0 0,0 0 1 0 0,0 0-1 0 0,0 0 0 0 0,-1 0 0 0 0,1 0 1 0 0,0 0-1 0 0,0 0 0 0 0,0 0 0 0 0,0 0 1 0 0,0 1-1 0 0,-1-1 0 0 0,1 0 0 0 0,0 0 0 0 0,1 1 1 0 0,26 17 7 0 0,-26-17-10 0 0,0 1 0 0 0,-1 0 0 0 0,1-1 0 0 0,-1 1 0 0 0,1 0 0 0 0,-1 0 0 0 0,0 0 0 0 0,0-1 0 0 0,0 1 0 0 0,0 1 0 0 0,1 1 0 0 0,-2-1-1 0 0,1 0 0 0 0,-1 0 0 0 0,0 0-1 0 0,0 0 1 0 0,0 0 0 0 0,0 0 0 0 0,0 0-1 0 0,-1 0 1 0 0,1 0 0 0 0,-1 0 0 0 0,0 0-1 0 0,0 0 1 0 0,0 0 0 0 0,0 0 0 0 0,0-1 0 0 0,-1 1-1 0 0,-1 3 1 0 0,-3 2-25 0 0,0 1 1 0 0,-1-1-1 0 0,-10 11 0 0 0,7-10 18 0 0,-1-1 0 0 0,-15 10 1 0 0,18-12 45 0 0,0-1 0 0 0,0 1 0 0 0,1 0 0 0 0,-1 1 0 0 0,-9 10 0 0 0,16-16 96 0 0,-1 4-233 0 0,2-5 144 0 0,0 0-1 0 0,0 1 0 0 0,1-1 0 0 0,-1 0 1 0 0,0 1-1 0 0,0-1 0 0 0,0 0 0 0 0,1 1 0 0 0,-1-1 1 0 0,0 0-1 0 0,1 0 0 0 0,-1 1 0 0 0,0-1 1 0 0,0 0-1 0 0,1 0 0 0 0,-1 0 0 0 0,0 1 0 0 0,1-1 1 0 0,-1 0-1 0 0,0 0 0 0 0,1 0 0 0 0,26 12 72 0 0,-20-9 160 0 0,4-2-186 0 0,30 1 4 0 0,-30-2 98 0 0,-2 1-112 0 0,29 2-81 0 0,-28-3-79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2.9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1 542 775 0 0,'0'0'610'0'0,"0"-4"-385"0"0,4-41 568 0 0,0 23-324 0 0,1-2-119 0 0,-2 14-141 0 0,75-355 2735 0 0,-72 315-2210 0 0,-3 29 84 0 0,-1 25-751 0 0,9 20-54 0 0,3 21 65 0 0,9 56-1 0 0,-16-67-80 0 0,20 104-87 0 0,-21-109 47 0 0,-2-10 14 0 0,2 2-159 0 0,-5-18 98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3.2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27 687 0 0,'0'0'140'0'0,"10"-4"320"0"0,31-9 144 0 0,-31 10 32 0 0,-4 3-431 0 0,0 0-1 0 0,-1-1 0 0 0,1 1 1 0 0,5-3-1 0 0,0 1-12 0 0,-3 1 1418 0 0,1 3-1431 0 0,1 0-164 0 0,-5 0-12 0 0,-1-1 1 0 0,0 0 0 0 0,1 0-1 0 0,-1-1 1 0 0,0 1-1 0 0,6-1 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12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4663 0 0,'3'-1'670'0'0,"0"0"-1"0"0,-1 0 0 0 0,1 0 1 0 0,0 1-1 0 0,0-1 0 0 0,0 1 1 0 0,-1 0-1 0 0,1 0 0 0 0,0 0 0 0 0,0 0 1 0 0,3 1-1 0 0,35 8 5387 0 0,-20-4-4962 0 0,-9-3-499 0 0,57 12 2965 0 0,97 7-1 0 0,-150-21-3392 0 0,-6 2-112 0 0,0-2 0 0 0,0 0 0 0 0,0 0 0 0 0,0 0 1 0 0,1-1-1 0 0,-1-1 0 0 0,16-4 0 0 0,-25 5-136 0 0,-1 1-1 0 0,1 0 1 0 0,-1 0-1 0 0,1-1 1 0 0,-1 1-1 0 0,1 0 0 0 0,-1-1 1 0 0,1 1-1 0 0,-1 0 1 0 0,0-1-1 0 0,1 1 1 0 0,-1-1-1 0 0,0 1 1 0 0,1-1-1 0 0,-1 1 1 0 0,0-1-1 0 0,0 1 1 0 0,1-1-1 0 0,-1 1 1 0 0,0-1-1 0 0,0 1 1 0 0,0-1-1 0 0,0 1 1 0 0,0-1-1 0 0,0 0 1 0 0,0 1-1 0 0,0-1 1 0 0,0 1-1 0 0,0-1 1 0 0,0 1-1 0 0,0-1 1 0 0,0 1-1 0 0,0-1 1 0 0,0 0-1 0 0,0 1 1 0 0,-1-1-1 0 0,1 1 1 0 0,0-1-1 0 0,-1 1 1 0 0,1-1-1 0 0,0 1 1 0 0,0 0-1 0 0,-2-2 0 0 0,-4-6-1891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3.5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179 22 919 0 0,'-2'-2'67'0'0,"1"1"12"0"0,-1-1 0 0 0,1 0-1 0 0,-1 1 1 0 0,1-1 0 0 0,-1 1-1 0 0,0-1 1 0 0,0 1 0 0 0,0 0 0 0 0,0 0-1 0 0,0 0 1 0 0,0 0 0 0 0,0 0-1 0 0,0 0 1 0 0,0 1 0 0 0,-1-1 0 0 0,1 1-1 0 0,0 0 1 0 0,0-1 0 0 0,-1 1-1 0 0,1 0 1 0 0,0 0 0 0 0,0 0 0 0 0,-1 1-1 0 0,1-1 1 0 0,0 0 0 0 0,-3 2-1 0 0,0-1 76 0 0,1 1-1 0 0,-1 0 0 0 0,0 0 1 0 0,1 1-1 0 0,-1-1 0 0 0,1 1 1 0 0,0 0-1 0 0,0 0 0 0 0,0 0 1 0 0,1 1-1 0 0,-1-1 0 0 0,1 1 1 0 0,-1 0-1 0 0,1 0 1 0 0,0 0-1 0 0,-3 8 0 0 0,-2 2 49 0 0,2-1 0 0 0,0 2 0 0 0,0-1 0 0 0,-4 19-1 0 0,6-18-130 0 0,1 0-1 0 0,1 1 0 0 0,0-1 1 0 0,0 1-1 0 0,2-1 0 0 0,0 1 1 0 0,2 16-1 0 0,2-12-57 0 0,4 2-2 0 0,-7-21-8 0 0,-1-1 0 0 0,0 1 0 0 0,0 0-1 0 0,1-1 1 0 0,-1 1 0 0 0,1-1 0 0 0,-1 1 0 0 0,0-1 0 0 0,1 1-1 0 0,-1 0 1 0 0,1-1 0 0 0,-1 1 0 0 0,1-1 0 0 0,1 1 0 0 0,20 18-3 0 0,-16-15-55 0 0,3-2-196 0 0,27 6-6 0 0,-27-7-60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3.8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141 1 1583 0 0,'-6'0'68'0'0,"4"1"2"0"0,-6 2 183 0 0,1 1 0 0 0,0 0 0 0 0,0 0 1 0 0,0 1-1 0 0,0 0 0 0 0,1 0 0 0 0,0 0 0 0 0,0 1 0 0 0,0 0 1 0 0,-9 13-1 0 0,5-3 370 0 0,0 1 1 0 0,-14 34-1 0 0,23-47-568 0 0,-1 7 176 0 0,2-11-208 0 0,0 0-1 0 0,0 1 0 0 0,0-1 1 0 0,0 1-1 0 0,0-1 1 0 0,0 0-1 0 0,0 1 1 0 0,-1-1-1 0 0,1 1 1 0 0,0-1-1 0 0,0 0 1 0 0,0 1-1 0 0,0-1 1 0 0,0 0-1 0 0,-1 1 1 0 0,1-1-1 0 0,0 0 1 0 0,0 1-1 0 0,-1-1 1 0 0,1 1-1 0 0,3 3 49 0 0,-3-4-71 0 0,2 3 9 0 0,0-1 0 0 0,0 0 1 0 0,0 1-1 0 0,0-1 0 0 0,0 0 1 0 0,1 0-1 0 0,3 2 0 0 0,-1-1-9 0 0,1-1 0 0 0,0 1 0 0 0,11 2 0 0 0,-10-3-77 0 0,3 1 8 0 0,1-1 58 0 0,-5-1 2 0 0,0 1-1 0 0,-1-1 1 0 0,1 1-1 0 0,-1 0 0 0 0,1 0 1 0 0,5 4-1 0 0,24 13-43 0 0,-4 3 53 0 0,-25-18 53 0 0,-3 2 13 0 0,0-1-58 0 0,1 1 31 0 0,0 0 1 0 0,-1 0 0 0 0,0 1 0 0 0,0-1 0 0 0,-1 1 0 0 0,3 8-1 0 0,-4-12-3 0 0,-1 0 0 0 0,1 0-1 0 0,-1 0 1 0 0,0 0 0 0 0,0 0-1 0 0,0 1 1 0 0,0-1 0 0 0,-1 0-1 0 0,1 0 1 0 0,-1 0 0 0 0,1 0-1 0 0,-1 0 1 0 0,0 0 0 0 0,0 0-1 0 0,-1 0 1 0 0,1 0 0 0 0,-1-1-1 0 0,1 1 1 0 0,-4 3 0 0 0,2-3 0 0 0,-1 1 0 0 0,0-1-1 0 0,0 0 1 0 0,0-1 0 0 0,0 1 0 0 0,0-1 0 0 0,-1 0 0 0 0,1 0 0 0 0,-7 2 0 0 0,0 0-188 0 0,-1-1 0 0 0,-17 2-1 0 0,27-5 72 0 0,-5-1-694 0 0,2-3 31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4.1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 0 287 0 0,'0'0'987'0'0,"4"6"-446"0"0,19 29 994 0 0,-18-28-1189 0 0,13 21 1445 0 0,3 10-119 0 0,0-1-672 0 0,-17-30-848 0 0,-2-3-55 0 0,1 0 0 0 0,-1 1 0 0 0,0-1 0 0 0,2 9 1 0 0,0-6-57 0 0,-3-4-20 0 0,1 0 0 0 0,-1 0 0 0 0,0 1 0 0 0,0-1 0 0 0,0 0 0 0 0,0 1 0 0 0,0 5 0 0 0,1 3 14 0 0,-1 0 0 0 0,0 0 0 0 0,-1 0-1 0 0,0 0 1 0 0,-1-1 0 0 0,-2 16 0 0 0,-1-13-18 0 0,0-1 1 0 0,-1 1-1 0 0,0 0 1 0 0,-1-1-1 0 0,-12 20 1 0 0,13-25-68 0 0,-1 0 0 0 0,0 0 0 0 0,0 0 0 0 0,-1-1 1 0 0,0 0-1 0 0,0-1 0 0 0,-1 1 0 0 0,1-1 0 0 0,-11 5 1 0 0,16-10-78 0 0,0 0 0 0 0,1 0 0 0 0,-1 0 1 0 0,0 0-1 0 0,0-1 0 0 0,0 1 1 0 0,0-1-1 0 0,0 1 0 0 0,0-1 0 0 0,0 0 1 0 0,0 1-1 0 0,0-1 0 0 0,0 0 0 0 0,0 0 1 0 0,0-1-1 0 0,0 1 0 0 0,0 0 0 0 0,-3-2 1 0 0,0-2-2292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5.2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0 119 431 0 0,'0'0'2776'0'0,"7"2"-2440"0"0,19 5-8 0 0,-20-5 240 0 0,6-2-296 0 0,56-3 231 0 0,-17 0-54 0 0,-40 2-375 0 0,36-3 268 0 0,-35 2-278 0 0,36-4 248 0 0,9 2 240 0 0,4 0-56 0 0,-20 3-132 0 0,-34 3-264 0 0,0 0-47 0 0,-4 0 50 0 0,0-1-1 0 0,0-1 1 0 0,0 1-1 0 0,0 0 1 0 0,0-1 0 0 0,0 1-1 0 0,4-1 1 0 0,-6-7 41 0 0,4-20 14 0 0,-5 27-153 0 0,0 0 0 0 0,0 0-1 0 0,0-1 1 0 0,0 1 0 0 0,0 0 0 0 0,0 0-1 0 0,1-1 1 0 0,-1 1 0 0 0,0 0-1 0 0,0 0 1 0 0,0-1 0 0 0,0 1 0 0 0,0 0-1 0 0,0 0 1 0 0,0-1 0 0 0,0 1-1 0 0,0 0 1 0 0,0 0 0 0 0,0-1-1 0 0,0 1 1 0 0,-1 0 0 0 0,1-1 0 0 0,0 1-1 0 0,0 0 1 0 0,0 0 0 0 0,0-1-1 0 0,0 1 1 0 0,0 0 0 0 0,-1 0 0 0 0,1 0-1 0 0,0-1 1 0 0,0 1 0 0 0,-1 0-1 0 0,-14-10 95 0 0,0 0-1 0 0,-1 1 0 0 0,0 1 0 0 0,-1 1 1 0 0,1 0-1 0 0,-28-7 0 0 0,35 12-98 0 0,1 0-14 0 0,7 2-56 0 0,8 1-398 0 0,1 2 442 0 0,-5-2 9 0 0,0 0 1 0 0,0 0-1 0 0,0 0 0 0 0,0-1 0 0 0,0 1 1 0 0,0-1-1 0 0,5 0 0 0 0,-2 3-49 0 0,1 0 55 0 0,-4-3 4 0 0,0 1 0 0 0,0 1 0 0 0,0-1 0 0 0,0 0 0 0 0,-1 1 0 0 0,1-1 0 0 0,-1 1 0 0 0,5 3 0 0 0,16 14 6 0 0,-2 4 44 0 0,-19-20-34 0 0,0-1 0 0 0,0 1 1 0 0,-1-1-1 0 0,1 1 0 0 0,-1 0 1 0 0,0-1-1 0 0,0 1 0 0 0,0 0 1 0 0,0 0-1 0 0,0 0 0 0 0,-1 0 1 0 0,1 0-1 0 0,-1 0 0 0 0,0 0 1 0 0,0 4-1 0 0,-1-3 34 0 0,-4 5-33 0 0,5-7-25 0 0,-1-1 0 0 0,1 1 0 0 0,-1-1 0 0 0,0 1 0 0 0,0-1 0 0 0,1 0-1 0 0,-1 0 1 0 0,0 1 0 0 0,0-1 0 0 0,0 0 0 0 0,0 0 0 0 0,-1 0 0 0 0,1 0 0 0 0,0 0-1 0 0,0 0 1 0 0,-2 1 0 0 0,-1-1-64 0 0,-7 4-2122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6.8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1 975 0 0,'0'2'74'0'0,"15"289"1882"0"0,-8-208-1591 0 0,-7-81-338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7.1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18 431 0 0,'0'0'928'0'0,"12"0"-568"0"0,32-3 168 0 0,-25 4 75 0 0,13 4 18 0 0,-24-3-26 0 0,3-6-124 0 0,33-9-58 0 0,-43 13-391 0 0,0 0 1 0 0,0-1-1 0 0,0 1 0 0 0,0 0 1 0 0,-1-1-1 0 0,1 1 0 0 0,0 0 0 0 0,0 0 1 0 0,0 0-1 0 0,0 0 0 0 0,0 0 1 0 0,0 0-1 0 0,0 0 0 0 0,0 0 1 0 0,0 0-1 0 0,0 0 0 0 0,1 1 0 0 0,25 8 336 0 0,-20-7-180 0 0,1-5-76 0 0,28-7-20 0 0,-27 7-31 0 0,-6 3-66 0 0,1 1 0 0 0,-1-1 0 0 0,0 0 0 0 0,1 1 0 0 0,-1 0 0 0 0,1 0 0 0 0,2 1 0 0 0,3 0-10 0 0,-1 0-82 0 0,-4 2-1049 0 0,17 13-591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7.5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52 58 487 0 0,'-7'7'0'0'0,"-3"0"1984"0"0,18-14-1429 0 0,26-19 18 0 0,-26 20 3 0 0,0 2-10 0 0,23-13-44 0 0,-23 13 494 0 0,0 3-558 0 0,24-4-198 0 0,-25 4 69 0 0,-1 4-213 0 0,15 12-149 0 0,-16-11-33 0 0,-4 0-4 0 0,0-1-3 0 0,0 1 0 0 0,0 0 0 0 0,-1 0 0 0 0,0 0 0 0 0,0 0 1 0 0,0 0-1 0 0,0 0 0 0 0,-1 0 0 0 0,0 0 0 0 0,1-1 0 0 0,-1 1 0 0 0,-1 0 1 0 0,-1 4-1 0 0,0-1-103 0 0,-1 0 0 0 0,0 0 1 0 0,0 0-1 0 0,0-1 1 0 0,-1 0-1 0 0,-7 7 0 0 0,-9 9-96 0 0,-1-1 0 0 0,-47 34 0 0 0,63-50 328 0 0,0-1 0 0 0,0 1 0 0 0,1 1-1 0 0,-1-1 1 0 0,1 1 0 0 0,1 0 0 0 0,-1 0-1 0 0,1 0 1 0 0,0 0 0 0 0,-4 10 1330 0 0,14-16-1298 0 0,-1 0 1 0 0,1 1-1 0 0,-1-1 0 0 0,7 3 0 0 0,-2-1 1 0 0,-1-1 181 0 0,0-1 2 0 0,26 0 0 0 0,-26 0 3 0 0,-1-1 10 0 0,23-3 3 0 0,-23 3 258 0 0,0 2-417 0 0,22 2-53 0 0,-22-3 31 0 0,-1 1-398 0 0,21 3 148 0 0,-21-3-1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8.2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1 584 287 0 0,'0'0'130'0'0,"1"-6"4"0"0,6-32 174 0 0,103-407 4088 0 0,-99 409-3686 0 0,0 8 43 0 0,-2 3-512 0 0,-7 19 811 0 0,2 12-976 0 0,12 19-4 0 0,-6-1-12 0 0,60 205 25 0 0,-17 4-470 0 0,-52-228 300 0 0,0 9-1179 0 0,-1-12 819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8.4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20 775 0 0,'8'-2'120'0'0,"25"-7"235"0"0,-24 7 101 0 0,1 0 21 0 0,33-2 41 0 0,-23 4 155 0 0,-9 1-429 0 0,-3-1 69 0 0,0 1 1 0 0,0 0-1 0 0,10 3 0 0 0,11 3 383 0 0,-22-6-269 0 0,1 1-119 0 0,25 7-20 0 0,-25-7-69 0 0,-1-1-431 0 0,22 6 22 0 0,-22-5-71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8.7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149 38 1351 0 0,'-1'-3'22'0'0,"1"1"0"0"0,-1 0-1 0 0,0 0 1 0 0,0 0-1 0 0,0 0 1 0 0,0 0 0 0 0,0 0-1 0 0,0 0 1 0 0,0 0-1 0 0,-3-3 1 0 0,3 4 18 0 0,0 0-1 0 0,0 0 1 0 0,0 0 0 0 0,0 0 0 0 0,0 1-1 0 0,0-1 1 0 0,0 0 0 0 0,0 0-1 0 0,0 1 1 0 0,-1-1 0 0 0,1 1 0 0 0,0-1-1 0 0,0 1 1 0 0,0 0 0 0 0,-1-1 0 0 0,1 1-1 0 0,0 0 1 0 0,0 0 0 0 0,-3 0-1 0 0,-7 1 300 0 0,9-1-280 0 0,1 0 0 0 0,-1 0 0 0 0,1 0 0 0 0,-1 0 0 0 0,1 0 0 0 0,0 1 0 0 0,-1-1 0 0 0,1 0 0 0 0,0 1 0 0 0,-1-1 0 0 0,1 1 0 0 0,0 0 0 0 0,-1-1 0 0 0,1 1 0 0 0,0 0 0 0 0,0 0 0 0 0,0 0 0 0 0,0 0 0 0 0,0 0 0 0 0,0 0 0 0 0,0 0 0 0 0,-2 2 0 0 0,-6 10 115 0 0,1 0-1 0 0,0 1 0 0 0,1 0 1 0 0,0 0-1 0 0,1 1 0 0 0,1 0 1 0 0,0 0-1 0 0,1 0 0 0 0,1 0 1 0 0,0 1-1 0 0,1-1 0 0 0,1 1 1 0 0,0 0-1 0 0,1 0 0 0 0,1-1 1 0 0,0 1-1 0 0,7 26 0 0 0,-5-28-104 0 0,-2-8-25 0 0,0 1-1 0 0,1-1 1 0 0,0 1-1 0 0,0-1 1 0 0,1 0-1 0 0,0 0 1 0 0,0 0-1 0 0,5 7 0 0 0,13 13-23 0 0,5-5-50 0 0,-21-17-137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49.33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5986 975 0 0,'-9'2'16504'0'0,"25"-2"-15129"0"0,93-26 4077 0 0,-96 24-5199 0 0,0 0 0 0 0,0 1 1 0 0,19 2-1 0 0,7-1 191 0 0,50-5 0 0 0,-31-2-117 0 0,-34 3-65 0 0,0 2-1 0 0,33 0 1 0 0,-10 4 125 0 0,12 1-154 0 0,100-7 0 0 0,-126 0-160 0 0,-5 0 2 0 0,1 2 1 0 0,28 0-1 0 0,-37 4 47 0 0,35 9 0 0 0,9 1-51 0 0,12-8 19 0 0,109-7 0 0 0,-43-1-25 0 0,-95 3-38 0 0,67 4 74 0 0,-14-2-101 0 0,-75 0 3 0 0,4 1 12 0 0,0-1 0 0 0,1-2 1 0 0,55-8-1 0 0,5-4 15 0 0,9-2 4 0 0,-57 7 0 0 0,0 2 1 0 0,49 0-1 0 0,-42 3 66 0 0,57-5-87 0 0,17 1 54 0 0,41-2-17 0 0,159 8 89 0 0,-278 1-139 0 0,156 2 0 0 0,-1 16 75 0 0,-184-16-48 0 0,27-1 1 0 0,-2-1-30 0 0,-2 3 3 0 0,71 3 9 0 0,77 1 107 0 0,-85-3-82 0 0,34-1 58 0 0,67-12-29 0 0,-139 5-42 0 0,113-6 84 0 0,-21 8-42 0 0,68 12-2 0 0,-195-7-60 0 0,120 20-2 0 0,-128-18 0 0 0,-12-3 0 0 0,1 0 0 0 0,-1 0 0 0 0,15 0 0 0 0,-10-1 17 0 0,27 4-1 0 0,6 1 26 0 0,-7-3 15 0 0,-17-1-59 0 0,25-1 0 0 0,0 0 28 0 0,-32 0-7 0 0,31-1 0 0 0,-39-1-16 0 0,1 1 0 0 0,-1 1 0 0 0,16 2 0 0 0,-19-2 0 0 0,0 0 1 0 0,0 0-1 0 0,1-1 0 0 0,-1 1 0 0 0,0-1 0 0 0,0 0 0 0 0,1-1 1 0 0,-1 1-1 0 0,0-1 0 0 0,0 0 0 0 0,0 0 0 0 0,7-3 0 0 0,-6 1 4 0 0,1 0-1 0 0,0 1 1 0 0,0 0 0 0 0,0 0-1 0 0,0 1 1 0 0,0-1-1 0 0,11 1 1 0 0,-1 1 0 0 0,1 0 1 0 0,17 4-1 0 0,-5 4-7 0 0,-26-6 0 0 0,1-1 0 0 0,0 1 0 0 0,-1-1 0 0 0,1 0 0 0 0,0 0 0 0 0,5 0 0 0 0,22-1 0 0 0,9-1 0 0 0,-1 2 0 0 0,48 8 0 0 0,-61-6 16 0 0,0 0 0 0 0,0-2 0 0 0,38-2 0 0 0,-40 1-16 0 0,-21 0 0 0 0,-1 1 0 0 0,1-1 0 0 0,-1 0 0 0 0,1 0 0 0 0,0-1 0 0 0,-1 1 0 0 0,1-1 0 0 0,-1 1 0 0 0,1-1 0 0 0,-1 0 0 0 0,0-1 0 0 0,6-2 0 0 0,-7 3 2 0 0,0 1 0 0 0,0-1 0 0 0,1 0 0 0 0,-1 1 1 0 0,0-1-1 0 0,0 1 0 0 0,1 0 0 0 0,-1 0 0 0 0,0 0 0 0 0,0 0 0 0 0,1 0 0 0 0,-1 0 0 0 0,0 1 1 0 0,0-1-1 0 0,5 2 0 0 0,-5-1 0 0 0,1-1 0 0 0,0 1 1 0 0,-1-1-1 0 0,1 1 0 0 0,0-1 1 0 0,-1 0-1 0 0,1 0 0 0 0,0 0 1 0 0,-1 0-1 0 0,1-1 0 0 0,-1 1 1 0 0,5-2-1 0 0,1-1 6 0 0,-1 1 0 0 0,0 0 1 0 0,1 0-1 0 0,0 1 0 0 0,8-1 0 0 0,10-2 7 0 0,-16 3-15 0 0,1 0 0 0 0,0 1 0 0 0,11 1 0 0 0,18-1 0 0 0,1-3 0 0 0,29-2 0 0 0,-55 5 14 0 0,-11 0-2 0 0,0 1-1 0 0,0-1 1 0 0,0 0-1 0 0,0-1 1 0 0,0 1-1 0 0,0-1 0 0 0,0 0 1 0 0,7-2-1 0 0,25-13 75 0 0,-3 4-33 0 0,-31 11-53 0 0,1-1 0 0 0,0 1 0 0 0,0 0 0 0 0,0 0 0 0 0,1 1 0 0 0,-1-1 0 0 0,0 1 0 0 0,0 0 0 0 0,0-1 0 0 0,4 2 0 0 0,1-2 10 0 0,0 0 1 0 0,0-1-1 0 0,0 0 1 0 0,0 0-1 0 0,13-6 1 0 0,-3 2-10 0 0,50-25 63 0 0,-59 28-51 0 0,-8 2-9 0 0,1 1-1 0 0,0-1 1 0 0,-1 1 0 0 0,1-1-1 0 0,0 0 1 0 0,-1 0 0 0 0,1 0-1 0 0,-1 0 1 0 0,1 0-1 0 0,-1 0 1 0 0,0 0 0 0 0,1 0-1 0 0,1-3 1 0 0,12-15 41 0 0,-11 14-24 0 0,1-1 0 0 0,-1 1-1 0 0,3-8 1 0 0,-3 6 21 0 0,-2 0 1 0 0,1 0-1 0 0,-1 0 1 0 0,0 0-1 0 0,-1 0 0 0 0,0-1 1 0 0,0 1-1 0 0,0 0 1 0 0,-1-10-1 0 0,6-64 150 0 0,-5 72-176 0 0,0 1-1 0 0,3-14 1 0 0,0 3 1 0 0,-2 8 9 0 0,-1 0-1 0 0,0 0 1 0 0,0 0-1 0 0,-3-22 1 0 0,4-18 38 0 0,-2 38-64 0 0,0 0 0 0 0,1 1-1 0 0,0-1 1 0 0,6-19 0 0 0,1-23 12 0 0,-5-54 41 0 0,-1 70-21 0 0,12-65 0 0 0,-14 104-32 0 0,2-19 19 0 0,0-23 0 0 0,-2 26-10 0 0,1 0-1 0 0,4-22 1 0 0,1 4-9 0 0,-1 0 0 0 0,0-61 0 0 0,-6 60 0 0 0,1-18 0 0 0,0 30 0 0 0,-4-41 0 0 0,0 0 0 0 0,2-14-4 0 0,0 38 38 0 0,6-74 0 0 0,-2 91-38 0 0,-1-31 0 0 0,-1-7 96 0 0,2-51-88 0 0,3-37-4 0 0,0-1 0 0 0,-2 83 0 0 0,-2-1 0 0 0,-10-71 0 0 0,8 113 0 0 0,1 0 0 0 0,4-34 0 0 0,1-16 0 0 0,-2-2 0 0 0,0-31 0 0 0,-4 104 0 0 0,1 1 0 0 0,0-1 0 0 0,0 0 0 0 0,1 1 0 0 0,-1-1 0 0 0,1 0 0 0 0,0 1 0 0 0,2-7 0 0 0,-1 3 0 0 0,0 1 0 0 0,-1-1 0 0 0,0 0 0 0 0,-1 1 0 0 0,0-1 0 0 0,0 0 0 0 0,0 1 0 0 0,-3-15 0 0 0,-1-18 0 0 0,4 39 0 0 0,6-221 0 0 0,2 21 0 0 0,14-72 0 0 0,-15 201 0 0 0,10-59 0 0 0,-13 105 0 0 0,-1-33 0 0 0,0-1 0 0 0,0-80 0 0 0,-4 82 0 0 0,-5-143 0 0 0,1 147 0 0 0,-1-51 0 0 0,1 45 0 0 0,3 40 0 0 0,0-33 0 0 0,1-73 0 0 0,-1 43 0 0 0,-3-6 0 0 0,2 54 0 0 0,2-46 0 0 0,-2-75 0 0 0,1 124 0 0 0,-18-121 0 0 0,15 124 0 0 0,-18-64 0 0 0,6 26 0 0 0,15 54 0 0 0,0 1 0 0 0,1-18 0 0 0,1 20 0 0 0,-1 0 0 0 0,0 0 0 0 0,0 0 0 0 0,-4-15 0 0 0,-4-18 0 0 0,7 39 0 0 0,1 0 0 0 0,0-1 0 0 0,0 1 0 0 0,0 0 0 0 0,0 0 0 0 0,0-6 0 0 0,-2-15 0 0 0,0 15-1077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9.2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1 599 0 0,'0'0'754'0'0,"-1"2"-364"0"0,1 0-265 0 0,-1 1 0 0 0,0 0-1 0 0,1 0 1 0 0,-1-1-1 0 0,1 1 1 0 0,0 0-1 0 0,0 0 1 0 0,0 0 0 0 0,0-1-1 0 0,0 1 1 0 0,0 0-1 0 0,1 0 1 0 0,1 2-1 0 0,-1 6 71 0 0,3 17 390 0 0,2 0 0 0 0,11 35 0 0 0,-2-19-135 0 0,-1-2-34 0 0,-1-5-40 0 0,-4-17-205 0 0,-7-15-55 0 0,1 0-20 0 0,0-1-67 0 0,-1-2-16 0 0,-1-1 0 0 0,0 1 0 0 0,0-1 1 0 0,0 1-1 0 0,0-1 0 0 0,0 1 0 0 0,0 0 0 0 0,0-1 0 0 0,-1 1 0 0 0,2 2 0 0 0,4-9 61 0 0,20-15 11 0 0,-25 19-80 0 0,-1 1 0 0 0,1 0-1 0 0,0-1 1 0 0,-1 1 0 0 0,1-1 0 0 0,-1 1-1 0 0,1-1 1 0 0,-1 1 0 0 0,1-1 0 0 0,-1 1 0 0 0,1-1-1 0 0,-1 0 1 0 0,0 1 0 0 0,1-1 0 0 0,-1 0-1 0 0,0 1 1 0 0,0-1 0 0 0,1-1 0 0 0,12-36 389 0 0,4-5 52 0 0,1 0-28 0 0,-1 4-15 0 0,0 3-143 0 0,-3 3-53 0 0,-4 7-213 0 0,-7 19-111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7:59.6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0 975 0 0,'-1'2'74'0'0,"1"1"-14"0"0,-1 0 1 0 0,1 0-1 0 0,0 0 0 0 0,0 0 1 0 0,0-1-1 0 0,0 1 1 0 0,0 0-1 0 0,0 0 1 0 0,1 0-1 0 0,0-1 0 0 0,-1 1 1 0 0,3 5-1 0 0,87 252 3327 0 0,-73-212-2478 0 0,6-3-1040 0 0,-21-41 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00.03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174 18 1583 0 0,'0'0'68'0'0,"-2"-1"2"0"0,-6-7-56 0 0,2 4 49 0 0,1 3 155 0 0,0 0 0 0 0,0 0 0 0 0,0 0 0 0 0,0 0 0 0 0,0 1 0 0 0,0 0 0 0 0,0 0 0 0 0,-8 2 0 0 0,8-2-40 0 0,0 1-37 0 0,0 0 0 0 0,0 0 1 0 0,0 0-1 0 0,0 1 0 0 0,0-1 0 0 0,1 1 0 0 0,-1 1 0 0 0,0-1 0 0 0,1 0 1 0 0,0 1-1 0 0,0 0 0 0 0,-1 0 0 0 0,2 0 0 0 0,-1 1 0 0 0,0-1 0 0 0,1 1 1 0 0,-1 0-1 0 0,1 0 0 0 0,0 0 0 0 0,1 1 0 0 0,-5 6 0 0 0,6-9-110 0 0,1 0 0 0 0,-1-1 0 0 0,0 1 0 0 0,1 0 0 0 0,-1 0 0 0 0,1 0 0 0 0,0 0 0 0 0,-1 2 0 0 0,1 1 22 0 0,0 3 81 0 0,5 10-97 0 0,6 3-10 0 0,-3-13-91 0 0,-1-2 39 0 0,-4-3 8 0 0,0 0 1 0 0,1 0-1 0 0,-1 0 1 0 0,1-1 0 0 0,-1 0-1 0 0,8 4 1 0 0,-2-1-14 0 0,-3-1-4 0 0,0 0 0 0 0,1-1-1 0 0,11 5 1 0 0,10 4-54 0 0,-14-6 19 0 0,15 11 71 0 0,-12 1 82 0 0,-14-15 32 0 0,-2 9 70 0 0,-1-10-132 0 0,0 0 0 0 0,1 0 0 0 0,-1 0-1 0 0,0 0 1 0 0,0 0 0 0 0,0 0 0 0 0,-1 0 0 0 0,1 0 0 0 0,0 0-1 0 0,-1 0 1 0 0,0 0 0 0 0,-1 3 0 0 0,0-1-15 0 0,0-1 0 0 0,0 1 0 0 0,-1 0 0 0 0,1-1 1 0 0,-1 0-1 0 0,0 0 0 0 0,0 0 0 0 0,0 0 0 0 0,-1 0 0 0 0,1 0 0 0 0,-5 2 1 0 0,-7 3 75 0 0,-25 11 1 0 0,7-5-424 0 0,19-10-2411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8:48:00.2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93 1 1807 0 0,'0'0'78'0'0,"1"2"3"0"0,3 3 80 0 0,-1 0-1 0 0,-1 0 0 0 0,1 0 1 0 0,-1 0-1 0 0,1 0 0 0 0,-1 0 1 0 0,-1 0-1 0 0,2 9 1 0 0,2 4 438 0 0,6 15 485 0 0,-2 0 0 0 0,-2 1 0 0 0,5 42 0 0 0,-11-61-971 0 0,0 0-1 0 0,-1 1 0 0 0,-1-1 0 0 0,0 0 0 0 0,-2 0 1 0 0,1 0-1 0 0,-2 0 0 0 0,0-1 0 0 0,-11 28 0 0 0,5-21-111 0 0,-1 0 1 0 0,-15 22-1 0 0,21-36-187 0 0,0 0 0 0 0,0-1 0 0 0,-1 1 0 0 0,0-1 1 0 0,0 0-1 0 0,-1-1 0 0 0,1 0 0 0 0,-1 0 1 0 0,-10 5-1 0 0,13-9-790 0 0,-7-1-1518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1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0 431 0 0,'-3'2'1812'0'0,"3"-2"-1773"0"0,0 0 1 0 0,0 0 0 0 0,0 0 0 0 0,0 0-1 0 0,0 0 1 0 0,0 0 0 0 0,0 1 0 0 0,0-1 0 0 0,0 0-1 0 0,0 0 1 0 0,0 0 0 0 0,0 0 0 0 0,0 0-1 0 0,62 134 2463 0 0,55 113-989 0 0,-91-196-1386 0 0,-20-38-92 0 0,-3-6 38 0 0,0 0 0 0 0,0 0 0 0 0,1-1 0 0 0,0 0 0 0 0,0 0 0 0 0,0 0 0 0 0,1 0 0 0 0,7 6 0 0 0,-12-11 35 0 0,1 0-253 0 0,8-9 1332 0 0,20-22-1065 0 0,-22 23 220 0 0,-1-3-158 0 0,15-28 2 0 0,-15 28 4 0 0,-1 2 2 0 0,14-25 0 0 0,-14 25 135 0 0,2-2-198 0 0,17-28-1 0 0,-17 28 127 0 0,-2 1-134 0 0,18-27-1 0 0,-17 27 184 0 0,0-1-216 0 0,18-28 2 0 0,-19 28 196 0 0,-1 2-195 0 0,12-26-22 0 0,-12 25 167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17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75 143 0 0,'-6'16'4839'0'0,"10"-25"-4688"0"0,6-22 1551 0 0,-7 23-1335 0 0,11-24-42 0 0,-11 24 1842 0 0,42 6-1974 0 0,-44 2-185 0 0,0 0 1 0 0,-1 0-1 0 0,1 0 0 0 0,0 1 0 0 0,0-1 0 0 0,0 0 0 0 0,-1 1 0 0 0,1-1 0 0 0,0 1 1 0 0,0-1-1 0 0,-1 1 0 0 0,1-1 0 0 0,0 1 0 0 0,-1-1 0 0 0,1 1 0 0 0,-1 0 0 0 0,1-1 1 0 0,-1 1-1 0 0,1 0 0 0 0,-1 0 0 0 0,1-1 0 0 0,-1 1 0 0 0,0 0 0 0 0,1 0 0 0 0,-1 0 0 0 0,0-1 1 0 0,0 1-1 0 0,1 0 0 0 0,-1 0 0 0 0,0 0 0 0 0,0 0 0 0 0,0 1 0 0 0,0 3 44 0 0,6 20 155 0 0,-2 1 0 0 0,-2 0 0 0 0,1 27-1 0 0,3 32 79 0 0,-5-65-269 0 0,-1-15-64 0 0,0-1 0 0 0,0 1 0 0 0,1-1 0 0 0,-1 1 0 0 0,1-1 0 0 0,0 0 0 0 0,3 6 0 0 0,-2-8-424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18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3 775 0 0,'4'-2'3263'0'0,"20"26"-2990"0"0,-22-20-203 0 0,1-1 0 0 0,-1 1 0 0 0,1 0 1 0 0,-1 0-1 0 0,0 0 0 0 0,-1 1 0 0 0,1-1 0 0 0,-1 0 0 0 0,0 1 0 0 0,0-1 0 0 0,1 8 0 0 0,1 4 121 0 0,45 161 1103 0 0,-29-112-1126 0 0,-15-51-113 0 0,-1-4-12 0 0,0-1 0 0 0,0 1 0 0 0,9 14-1 0 0,3 4 1174 0 0,21-31-948 0 0,-24 2-212 0 0,-3 0 316 0 0,-4-7-180 0 0,13-24 8 0 0,-13 24 35 0 0,-1-1 18 0 0,14-27 3 0 0,-14 27-2 0 0,1 0-12 0 0,20-43 238 0 0,-14 26-242 0 0,-8 19-13 0 0,1-1-8 0 0,14-28-1 0 0,-14 28 150 0 0,0 0-228 0 0,13-23-2 0 0,-13 23-34 0 0,1 2-128 0 0,12-20-3 0 0,-12 19-51 0 0,24 38-5471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18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63 599 0 0,'-1'-2'479'0'0,"-4"-11"1752"0"0,5 7-1515 0 0,2 0-428 0 0,0-4-2 0 0,-2-1 2645 0 0,11 8-2702 0 0,30-7-6 0 0,-40 10-213 0 0,0-1 0 0 0,0 1 0 0 0,0 0 0 0 0,0 0 0 0 0,0-1 0 0 0,0 1 1 0 0,0 0-1 0 0,0 0 0 0 0,0 0 0 0 0,0 0 0 0 0,0 0 0 0 0,0 0 0 0 0,0 1 0 0 0,0-1 0 0 0,0 0 0 0 0,-1 0 0 0 0,3 1 0 0 0,31 11 38 0 0,-33-12-45 0 0,0 0 0 0 0,-1 0-1 0 0,1 0 1 0 0,0 1 0 0 0,-1-1-1 0 0,1 0 1 0 0,0 0 0 0 0,0 1-1 0 0,-1-1 1 0 0,1 1 0 0 0,-1-1-1 0 0,1 1 1 0 0,0-1 0 0 0,-1 1-1 0 0,1-1 1 0 0,-1 1 0 0 0,2 0-1 0 0,13 22 10 0 0,-14-21-5 0 0,0 1-1 0 0,0-1 1 0 0,0 1-1 0 0,-1 0 1 0 0,1-1-1 0 0,-1 1 1 0 0,1-1-1 0 0,-1 1 1 0 0,0 0-1 0 0,0-1 1 0 0,-1 1-1 0 0,1 0 1 0 0,0-1 0 0 0,-1 1-1 0 0,0-1 1 0 0,0 3-1 0 0,-2 3 19 0 0,0-1 1 0 0,0 0-1 0 0,0-1 0 0 0,-5 8 1 0 0,5-10 48 0 0,0 1-1 0 0,-1 0 1 0 0,0-1 0 0 0,1 0 0 0 0,-1 0 0 0 0,-1 0 0 0 0,1-1 0 0 0,0 1-1 0 0,-8 3 3449 0 0,22-7-3395 0 0,31-1-7 0 0,-30 1 105 0 0,-2 1-131 0 0,30 2-92 0 0,-30-2-82 0 0,-4-1-301 0 0,0 0 342 0 0,0 0 0 0 0,0 1 0 0 0,9 2 0 0 0,-4-1-37 0 0,-1-1-347 0 0,4 19-4489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20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30 431 0 0,'-3'-6'2851'0'0,"-5"-18"4130"0"0,10 26-6661 0 0,2 2-231 0 0,-1-1 0 0 0,0 1-1 0 0,0-1 1 0 0,0 1-1 0 0,-1 0 1 0 0,1 0 0 0 0,-1 1-1 0 0,0-1 1 0 0,3 7-1 0 0,13 48 336 0 0,-14-46-351 0 0,12 45 190 0 0,-5-16-74 0 0,1 0 1 0 0,2-1-1 0 0,22 43 0 0 0,-28-69-154 0 0,-5-8-2 0 0,0 0 0 0 0,1 0 0 0 0,0 0 0 0 0,0-1 0 0 0,0 1 0 0 0,1-1 0 0 0,0-1 0 0 0,0 1 0 0 0,8 6 0 0 0,-11-11-4 0 0,4 3 295 0 0,-5-4-308 0 0,0-1 1 0 0,0 1 0 0 0,0 0 0 0 0,-1-1 0 0 0,1 1 0 0 0,0-1 0 0 0,0 1 0 0 0,0-1 0 0 0,-1 1 0 0 0,1-1 0 0 0,0 1 0 0 0,-1-1 0 0 0,1 0 0 0 0,0 1-1 0 0,-1-1 1 0 0,2-1 0 0 0,26-33 110 0 0,-21 26 188 0 0,19-51 19 0 0,-21 48-166 0 0,-1 1 0 0 0,14-36 0 0 0,-14 35-6 0 0,1 0-28 0 0,13-38-7 0 0,-13 38-6 0 0,-1 2-5 0 0,11-32-16 0 0,-11 32 92 0 0,0 0-112 0 0,10-31-77 0 0,-5 22-72 0 0,11-20-9 0 0,-17 34-199 0 0,0 1 605 0 0,23 13-6197 0 0,-16-3 4711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20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81 287 0 0,'-2'0'228'0'0,"-1"0"-1"0"0,0 0 0 0 0,1 0 1 0 0,-1 0-1 0 0,1-1 0 0 0,-1 1 0 0 0,1-1 1 0 0,-1 0-1 0 0,1 0 0 0 0,0 0 1 0 0,-1 0-1 0 0,-9-7 5011 0 0,14-1-4813 0 0,3-30-89 0 0,-4 30 664 0 0,8 7-831 0 0,28-5-15 0 0,-35 7-143 0 0,0 0 0 0 0,0-1-1 0 0,0 1 1 0 0,0 0 0 0 0,0 0 0 0 0,0 0 0 0 0,1 1 0 0 0,-1-1 0 0 0,0 0 0 0 0,0 1 0 0 0,0 0 0 0 0,0-1 0 0 0,0 1 0 0 0,0 0 0 0 0,0 0-1 0 0,0 0 1 0 0,-1 0 0 0 0,1 0 0 0 0,0 0 0 0 0,-1 1 0 0 0,1-1 0 0 0,0 1 0 0 0,-1-1 0 0 0,0 1 0 0 0,1-1 0 0 0,-1 1 0 0 0,0 0 0 0 0,0 0-1 0 0,0 0 1 0 0,0 0 0 0 0,1 2 0 0 0,-1 0-8 0 0,0 0 0 0 0,0-1 0 0 0,0 1 0 0 0,0 0 0 0 0,-1 0 0 0 0,0 0 0 0 0,1 0 0 0 0,-2 0 0 0 0,1 0 0 0 0,0 0 0 0 0,-1 0-1 0 0,0 0 1 0 0,-2 7 0 0 0,1-6-24 0 0,0-1 0 0 0,0 1-1 0 0,0-1 1 0 0,-1 1 0 0 0,0-1-1 0 0,0 0 1 0 0,0 0 0 0 0,0 0-1 0 0,-1-1 1 0 0,0 1 0 0 0,1-1-1 0 0,-1 0 1 0 0,0 0 0 0 0,-1 0-1 0 0,1 0 1 0 0,0-1 0 0 0,-1 0-1 0 0,0 0 1 0 0,1 0 0 0 0,-10 2-1 0 0,13-4 25 0 0,1 0 0 0 0,0 0-1 0 0,-1 0 1 0 0,1 0-1 0 0,-1 0 1 0 0,1 0 0 0 0,0 0-1 0 0,-1 0 1 0 0,1 0 0 0 0,-1 0-1 0 0,1 0 1 0 0,0 0-1 0 0,-1 0 1 0 0,1 0 0 0 0,0-1-1 0 0,-1 1 1 0 0,1 0 0 0 0,0 0-1 0 0,-1 0 1 0 0,1-1-1 0 0,0 1 1 0 0,-1 0 0 0 0,1 0-1 0 0,-1-1 1 0 0,4-4 90 0 0,10 1 24 0 0,25-4-91 0 0,3 7 40 0 0,-29 2-16 0 0,1 1-1 0 0,25 5 0 0 0,-36-6-27 0 0,1-1-1 0 0,-1 1 1 0 0,1 0 0 0 0,0 0-1 0 0,-1 0 1 0 0,0 0 0 0 0,1 0-1 0 0,-1 1 1 0 0,0-1 0 0 0,0 1-1 0 0,1 0 1 0 0,-1-1 0 0 0,0 1-1 0 0,-1 0 1 0 0,1 0 0 0 0,0 0-1 0 0,-1 0 1 0 0,1 1 0 0 0,-1-1-1 0 0,3 4 1 0 0,-4-4 18 0 0,0 1 0 0 0,1-1 0 0 0,-1 0-1 0 0,0 1 1 0 0,0-1 0 0 0,0 1 0 0 0,-1-1 0 0 0,1 0 0 0 0,0 0 0 0 0,-1 1 0 0 0,1-1-1 0 0,-1 0 1 0 0,0 0 0 0 0,0 1 0 0 0,0-1 0 0 0,0 0 0 0 0,0 0 0 0 0,-1 0-1 0 0,1 0 1 0 0,0 0 0 0 0,-4 3 0 0 0,1-1 73 0 0,-1 0 0 0 0,1 0 0 0 0,-1-1 0 0 0,1 1 0 0 0,-1-1 0 0 0,0 0 0 0 0,-10 4 0 0 0,4-2 0 0 0,-2-1 0 0 0,1-1 0 0 0,0 0-1 0 0,-1-1 1 0 0,1 0 0 0 0,-1-1 0 0 0,1 0 0 0 0,-1-1-1 0 0,-14-1 1 0 0,25 1-232 0 0,1-1-1 0 0,-1 1 1 0 0,0-1-1 0 0,0 1 1 0 0,0-1-1 0 0,0 0 1 0 0,0 0-1 0 0,1 0 1 0 0,-1 0-1 0 0,0 0 0 0 0,1 0 1 0 0,-1 0-1 0 0,1-1 1 0 0,-1 1-1 0 0,1 0 1 0 0,-2-3-1 0 0,0-2-2210 0 0,-7-23-1348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36 3079 0 0,'2'-10'960'0'0,"13"-15"14718"0"0,-15 34-12293 0 0,-5 59-389 0 0,0-12-2392 0 0,-44 377 530 0 0,13-183-899 0 0,32-172 186 0 0,4-77-417 0 0,0-1-1 0 0,-1 0 0 0 0,1 0 1 0 0,0 1-1 0 0,0-1 0 0 0,0 0 1 0 0,0 0-1 0 0,0 0 0 0 0,1 1 1 0 0,-1-1-1 0 0,0 0 0 0 0,0 0 1 0 0,0 1-1 0 0,0-1 0 0 0,0 0 1 0 0,0 0-1 0 0,0 0 0 0 0,0 1 1 0 0,0-1-1 0 0,1 0 0 0 0,-1 0 1 0 0,0 0-1 0 0,0 1 0 0 0,0-1 1 0 0,0 0-1 0 0,1 0 0 0 0,-1 0 1 0 0,0 0-1 0 0,0 0 0 0 0,0 1 1 0 0,1-1-1 0 0,-1 0 0 0 0,0 0 1 0 0,0 0-1 0 0,0 0 0 0 0,1 0 1 0 0,-1 0-1 0 0,0 0 0 0 0,1 0 1 0 0,10-4 222 0 0,11-13 81 0 0,-5 0-275 0 0,0-2-1 0 0,21-31 1 0 0,-25 32-4 0 0,1 1 0 0 0,0 0 1 0 0,29-27-1 0 0,-41 43-30 0 0,8-8 19 0 0,1 1 0 0 0,0 0 0 0 0,0 0 0 0 0,1 1-1 0 0,13-6 1 0 0,-22 12-18 0 0,0 0-1 0 0,0 0 1 0 0,0 0-1 0 0,0 0 1 0 0,0 1-1 0 0,0-1 1 0 0,0 1-1 0 0,0 0 0 0 0,0-1 1 0 0,0 2-1 0 0,1-1 1 0 0,-1 0-1 0 0,0 1 1 0 0,0-1-1 0 0,0 1 1 0 0,0 0-1 0 0,0 0 1 0 0,0 0-1 0 0,0 0 0 0 0,0 1 1 0 0,0-1-1 0 0,-1 1 1 0 0,1 0-1 0 0,-1 0 1 0 0,1 0-1 0 0,-1 0 1 0 0,4 4-1 0 0,1 1 4 0 0,-1 1-1 0 0,0 0 1 0 0,-1 0 0 0 0,0 0 0 0 0,0 1-1 0 0,-1-1 1 0 0,0 1 0 0 0,-1 0-1 0 0,5 16 1 0 0,-7-18 6 0 0,1 0 1 0 0,-1 0-1 0 0,0 0 0 0 0,-1 0 1 0 0,0 1-1 0 0,0-1 0 0 0,-1 0 1 0 0,1 0-1 0 0,-1 0 0 0 0,-1 0 0 0 0,0 0 1 0 0,0 0-1 0 0,-5 12 0 0 0,4-14 1 0 0,-1 1-1 0 0,0-1 0 0 0,0-1 0 0 0,0 1 0 0 0,0-1 0 0 0,-1 1 0 0 0,1-1 1 0 0,-1 0-1 0 0,0-1 0 0 0,-1 1 0 0 0,-9 4 0 0 0,-4 1 51 0 0,0-1 0 0 0,-24 7 0 0 0,20-8-2 0 0,0-1 0 0 0,-1-2 0 0 0,1 0 0 0 0,-1-1-1 0 0,0-2 1 0 0,0 0 0 0 0,-1-1 0 0 0,-36-6 0 0 0,60 6-125 0 0,1 0 0 0 0,-1-1 0 0 0,0 1 0 0 0,1 0-1 0 0,-1 0 1 0 0,0 0 0 0 0,1 0 0 0 0,-1-1 0 0 0,0 1 0 0 0,1 0 0 0 0,-1 0 0 0 0,1-1 0 0 0,-1 1-1 0 0,1-1 1 0 0,-1 1 0 0 0,1 0 0 0 0,-1-1 0 0 0,1 1 0 0 0,-1-1 0 0 0,1 1 0 0 0,-1-1-1 0 0,1 0 1 0 0,0 1 0 0 0,-1-1 0 0 0,1 1 0 0 0,0-1 0 0 0,0 1 0 0 0,-1-1 0 0 0,1 0 0 0 0,0 1-1 0 0,0-1 1 0 0,0 0 0 0 0,0 1 0 0 0,0-1 0 0 0,0 0 0 0 0,0 0 0 0 0,0-2-524 0 0,1 0 0 0 0,0-1 1 0 0,0 1-1 0 0,0 0 0 0 0,2-6 0 0 0,4-4-1481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6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11 2527 0 0,'0'-10'9586'0'0,"1"23"-3153"0"0,3 11-4419 0 0,1 6-1687 0 0,-2 18 449 0 0,-1-1-1 0 0,-8 75 1 0 0,-18 73 141 0 0,23-184-1455 0 0,3-19-3409 0 0,1-7-297 0 0,0 4-1703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26.382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168 101 287 0 0,'-7'6'376'0'0,"0"1"0"0"0,0-2 0 0 0,-14 10-1 0 0,17-13-84 0 0,0 0 0 0 0,0 0-1 0 0,0 0 1 0 0,0-1 0 0 0,0 1-1 0 0,0-1 1 0 0,0 0-1 0 0,0 0 1 0 0,-8 0 0 0 0,11-1-179 0 0,-1 0 1 0 0,1 0-1 0 0,-1-1 1 0 0,1 1 0 0 0,0-1-1 0 0,-1 1 1 0 0,1-1-1 0 0,-1 1 1 0 0,1-1-1 0 0,0 0 1 0 0,0 0-1 0 0,-1 0 1 0 0,1 1 0 0 0,0-1-1 0 0,0 0 1 0 0,0 0-1 0 0,0-1 1 0 0,0 1-1 0 0,0 0 1 0 0,0 0-1 0 0,1 0 1 0 0,-1-1-1 0 0,-1-1 1 0 0,1 1 534 0 0,1-4-450 0 0,-2-17-49 0 0,1 18 260 0 0,9-3-353 0 0,-8 8-55 0 0,5-4 1 0 0,-1 0 1 0 0,1 0 0 0 0,-1 0 0 0 0,1 1 0 0 0,10-6-1 0 0,-13 9-1 0 0,0-1-1 0 0,-1 1 0 0 0,1 0 0 0 0,0 0 0 0 0,0-1 1 0 0,-1 1-1 0 0,1 0 0 0 0,0 0 0 0 0,0 0 1 0 0,-1 1-1 0 0,1-1 0 0 0,0 0 0 0 0,0 1 0 0 0,-1-1 1 0 0,1 1-1 0 0,3 1 0 0 0,-4-1 5 0 0,0-1 0 0 0,0 1 0 0 0,0-1-1 0 0,0 1 1 0 0,0 0 0 0 0,0 0 0 0 0,0-1 0 0 0,0 1 0 0 0,0 0 0 0 0,-1 0 0 0 0,1 0-1 0 0,0 0 1 0 0,0 0 0 0 0,-1 0 0 0 0,1 0 0 0 0,-1 0 0 0 0,1 0 0 0 0,-1 1-1 0 0,1-1 1 0 0,-1 0 0 0 0,0 0 0 0 0,1 0 0 0 0,-1 1 0 0 0,0-1 0 0 0,0 0-1 0 0,0 0 1 0 0,0 0 0 0 0,0 1 0 0 0,0-1 0 0 0,0 0 0 0 0,-1 0 0 0 0,1 0 0 0 0,0 1-1 0 0,-1-1 1 0 0,1 0 0 0 0,-1 0 0 0 0,1 0 0 0 0,-2 2 0 0 0,0 1 77 0 0,0 0-1 0 0,-1 0 1 0 0,1-1 0 0 0,-1 1 0 0 0,0-1 0 0 0,0 1 0 0 0,0-1 0 0 0,-4 3 0 0 0,5-4-41 0 0,1-1 1 0 0,-1 0-1 0 0,0-1 1 0 0,1 1 0 0 0,-1 0-1 0 0,0 0 1 0 0,1-1-1 0 0,-1 1 1 0 0,0-1 0 0 0,0 1-1 0 0,0-1 1 0 0,1 0-1 0 0,-1 0 1 0 0,0 0 0 0 0,0 0-1 0 0,0 0 1 0 0,0 0-1 0 0,1 0 1 0 0,-1-1 0 0 0,0 1-1 0 0,0-1 1 0 0,1 1-1 0 0,-1-1 1 0 0,0 0 0 0 0,0 1-1 0 0,1-1 1 0 0,-1 0-1 0 0,1 0 1 0 0,-1 0 0 0 0,1 0-1 0 0,-1-1 1 0 0,1 1-1 0 0,0 0 1 0 0,0-1 0 0 0,-1 1-1 0 0,1-1 1 0 0,0 1-1 0 0,0-1 1 0 0,-1-1 0 0 0,-2-15 17 0 0,3-11-62 0 0,1 22-70 0 0,4-2-93 0 0,16-26 90 0 0,-15 26-14 0 0,6 7-76 0 0,34-8 77 0 0,-45 10 86 0 0,1 0 0 0 0,0-1-1 0 0,0 1 1 0 0,0 0 0 0 0,0 0 0 0 0,0 0 0 0 0,0 0 0 0 0,0 0 0 0 0,-1 0 0 0 0,1 0 0 0 0,0 0 0 0 0,0 0 0 0 0,0 0 0 0 0,0 0-1 0 0,0 0 1 0 0,1 1 0 0 0,2 0-7 0 0,-1 1-3 0 0,1-1 1 0 0,0 1 0 0 0,-1-1 0 0 0,1 1-1 0 0,4 3 1 0 0,-7-4 12 0 0,0 0-1 0 0,0 0 0 0 0,0 0 0 0 0,0 0 1 0 0,-1 0-1 0 0,1-1 0 0 0,0 1 0 0 0,0 1 1 0 0,-1-1-1 0 0,1 0 0 0 0,-1 0 1 0 0,1 0-1 0 0,-1 0 0 0 0,1 0 0 0 0,-1 1 1 0 0,1-1-1 0 0,-1 0 0 0 0,0 0 0 0 0,0 0 1 0 0,0 1-1 0 0,0-1 0 0 0,0 0 1 0 0,0 0-1 0 0,0 1 0 0 0,-1 1 0 0 0,0 0 34 0 0,0 1-1 0 0,0-1 0 0 0,-1 1 1 0 0,0-1-1 0 0,0 0 1 0 0,0 0-1 0 0,0 0 0 0 0,0 0 1 0 0,0 0-1 0 0,-1 0 0 0 0,1-1 1 0 0,-1 1-1 0 0,0-1 1 0 0,0 0-1 0 0,0 0 0 0 0,0 0 1 0 0,0 0-1 0 0,-1 0 0 0 0,1-1 1 0 0,0 1-1 0 0,-1-1 1 0 0,1 0-1 0 0,-5 1 0 0 0,3-1 12 0 0,1 0 0 0 0,-1 0 0 0 0,0 0 0 0 0,0-1-1 0 0,0 1 1 0 0,0-1 0 0 0,0-1 0 0 0,1 1 0 0 0,-1-1 0 0 0,0 1-1 0 0,0-1 1 0 0,0-1 0 0 0,1 1 0 0 0,-1-1 0 0 0,0 0 0 0 0,1 0-1 0 0,-5-2 1 0 0,-5-9 23 0 0,9 5-56 0 0,0-8-24 0 0,4 12-61 0 0,9-4-356 0 0,22-24 351 0 0,-23 24 0 0 0,-3 8-339 0 0,0 0 383 0 0,0 1 1 0 0,0-1-1 0 0,0 1 1 0 0,6 2-1 0 0,-1-1-17 0 0,-1-1-121 0 0,-6 1-2 0 0,1 0-50 0 0,-1 1 0 0 0,1 0-1 0 0,-1-1 1 0 0,0 1-1 0 0,0 0 1 0 0,0 0 0 0 0,-1 0-1 0 0,1 1 1 0 0,-1-1 0 0 0,1 0-1 0 0,-1 0 1 0 0,0 1-1 0 0,1 6 1 0 0,-1-2-805 0 0,1 0-1345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25.445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46 132 599 0 0,'-2'0'132'0'0,"0"-1"-1"0"0,0 0 0 0 0,0 0 0 0 0,0 1 0 0 0,0-1 0 0 0,0 0 0 0 0,1-1 0 0 0,-1 1 0 0 0,1 0 0 0 0,-1 0 0 0 0,0-1 0 0 0,1 1 0 0 0,0-1 0 0 0,-1 0 0 0 0,1 1 0 0 0,0-1 0 0 0,0 0 0 0 0,0 1 0 0 0,0-1 0 0 0,-1-4 1806 0 0,6-2-1704 0 0,11-25-17 0 0,-11 25 701 0 0,6 8-817 0 0,31 3-4 0 0,-31-2 0 0 0,-7 1-5 0 0,-2-1-72 0 0,1 1 0 0 0,0-1 0 0 0,0 0-1 0 0,-1 0 1 0 0,1 1 0 0 0,-1-1 0 0 0,0 1 0 0 0,1 0 0 0 0,-1-1-1 0 0,0 1 1 0 0,0 0 0 0 0,0 0 0 0 0,0 0 0 0 0,0-1-1 0 0,0 1 1 0 0,0 0 0 0 0,-1 0 0 0 0,1 0 0 0 0,-1 1 0 0 0,0-1-1 0 0,1 0 1 0 0,-1 0 0 0 0,0 0 0 0 0,0 0 0 0 0,0 0 0 0 0,-1 0-1 0 0,1 0 1 0 0,0 0 0 0 0,-1 0 0 0 0,1 0 0 0 0,-1 0 0 0 0,-1 4-1 0 0,0-4 25 0 0,1-1 0 0 0,0 1-1 0 0,-1 0 1 0 0,1 0 0 0 0,-1-1-1 0 0,0 1 1 0 0,1-1 0 0 0,-1 1 0 0 0,0-1-1 0 0,0 0 1 0 0,0 0 0 0 0,0 0-1 0 0,0 0 1 0 0,0 0 0 0 0,0 0-1 0 0,-1 0 1 0 0,1-1 0 0 0,0 1-1 0 0,0-1 1 0 0,-1 0 0 0 0,1 0-1 0 0,0 1 1 0 0,0-1 0 0 0,-1-1-1 0 0,1 1 1 0 0,0 0 0 0 0,0-1 0 0 0,-1 1-1 0 0,1-1 1 0 0,-2 0 0 0 0,1 0 2 0 0,0 0 1 0 0,0 0-1 0 0,0-1 1 0 0,0 1-1 0 0,0-1 0 0 0,0 1 1 0 0,1-1-1 0 0,-1 0 1 0 0,1 0-1 0 0,-1 0 1 0 0,1-1-1 0 0,0 1 1 0 0,0-1-1 0 0,0 1 1 0 0,0-1-1 0 0,0 1 1 0 0,0-1-1 0 0,1 0 1 0 0,0 0-1 0 0,-1 0 1 0 0,1 0-1 0 0,-1-4 1 0 0,0-6-120 0 0,8 5 2 0 0,20-24 2 0 0,-20 24 4 0 0,4 9-51 0 0,27 1 96 0 0,-36-2 18 0 0,0 0 1 0 0,1 0 0 0 0,-1 0-1 0 0,0 0 1 0 0,0 1 0 0 0,0-1-1 0 0,1 1 1 0 0,-1-1-1 0 0,0 0 1 0 0,0 1 0 0 0,0 0-1 0 0,0-1 1 0 0,0 1 0 0 0,0 0-1 0 0,0-1 1 0 0,0 1 0 0 0,0 0-1 0 0,0 0 1 0 0,-1 0-1 0 0,1 0 1 0 0,0 0 0 0 0,-1 0-1 0 0,1 0 1 0 0,0 0 0 0 0,-1 0-1 0 0,1 2 1 0 0,0-1 10 0 0,0 0 1 0 0,-1 1 0 0 0,1-1-1 0 0,-1 0 1 0 0,0 1-1 0 0,0-1 1 0 0,1 1-1 0 0,-2 3 1 0 0,1-4 8 0 0,0 0-1 0 0,-1 1 1 0 0,1-1-1 0 0,-1 1 1 0 0,0-1-1 0 0,1 0 1 0 0,-1 1-1 0 0,0-1 1 0 0,-1 0-1 0 0,1 0 1 0 0,0 0 0 0 0,0 0-1 0 0,-1 0 1 0 0,0 0-1 0 0,1 0 1 0 0,-1 0-1 0 0,0-1 1 0 0,0 1-1 0 0,0-1 1 0 0,0 1-1 0 0,0-1 1 0 0,-2 2 0 0 0,2-3-3 0 0,0 1 0 0 0,0-1 0 0 0,1 1 0 0 0,-1-1 1 0 0,0 0-1 0 0,0 0 0 0 0,1 0 0 0 0,-1 0 1 0 0,0 0-1 0 0,0 0 0 0 0,0 0 0 0 0,1-1 0 0 0,-1 1 1 0 0,0-1-1 0 0,1 1 0 0 0,-1-1 0 0 0,0 1 0 0 0,1-1 1 0 0,-1 0-1 0 0,1 0 0 0 0,-1 0 0 0 0,1 0 1 0 0,-1 0-1 0 0,1 0 0 0 0,0-1 0 0 0,-1 1 0 0 0,1 0 1 0 0,0-1-1 0 0,0 1 0 0 0,-2-3 0 0 0,2 1-15 0 0,-5-10-1 0 0,3 4-11 0 0,3 1-51 0 0,1-21-104 0 0,7 22 115 0 0,25-20 29 0 0,-32 26 22 0 0,-1 1 0 0 0,1-1 0 0 0,-1 1 0 0 0,1 0 0 0 0,-1-1 0 0 0,1 1 0 0 0,-1-1 0 0 0,1 1 0 0 0,-1 0 0 0 0,1-1 0 0 0,-1 1 0 0 0,1 0 0 0 0,0 0 0 0 0,-1-1 0 0 0,1 1 0 0 0,0 0 0 0 0,-1 0 0 0 0,1 0 0 0 0,0 0 1 0 0,-1 0-1 0 0,1 0 0 0 0,0 0 0 0 0,-1 0 0 0 0,1 0 0 0 0,0 0 0 0 0,0 0 0 0 0,38 7-12 0 0,-36-6 46 0 0,0 1 1 0 0,0-1-1 0 0,1 1 0 0 0,-1-1 0 0 0,0 1 0 0 0,-1 0 0 0 0,1 0 0 0 0,0 0 0 0 0,0 1 1 0 0,-1-1-1 0 0,0 1 0 0 0,1-1 0 0 0,3 7 0 0 0,-5-8-17 0 0,0 0 0 0 0,-1 1 0 0 0,1-1 0 0 0,0 0 0 0 0,-1 1 0 0 0,1-1 0 0 0,-1 1 0 0 0,1-1 0 0 0,-1 1 0 0 0,0-1 1 0 0,1 1-1 0 0,-1-1 0 0 0,0 1 0 0 0,0-1 0 0 0,0 1 0 0 0,0-1 0 0 0,0 1 0 0 0,-1-1 0 0 0,1 1 0 0 0,0-1 0 0 0,-1 1 0 0 0,1-1 0 0 0,-1 1 0 0 0,1-1 0 0 0,-1 0 0 0 0,0 1 0 0 0,0-1 0 0 0,0 0 0 0 0,1 0 0 0 0,-1 1 1 0 0,0-1-1 0 0,0 0 0 0 0,-3 2 0 0 0,2-2 110 0 0,0 1 0 0 0,-1-1 0 0 0,1 1 0 0 0,-1-1 0 0 0,1 0 0 0 0,-1 0 0 0 0,0 0 0 0 0,1 0 0 0 0,-1 0 0 0 0,0-1 0 0 0,0 1 0 0 0,0-1 1 0 0,1 0-1 0 0,-1 0 0 0 0,0 0 0 0 0,0 0 0 0 0,0 0 0 0 0,0-1 0 0 0,1 1 0 0 0,-1-1 0 0 0,0 0 0 0 0,0 0 0 0 0,1 0 0 0 0,-4-1 0 0 0,2 0-86 0 0,0-1 0 0 0,-1 1 0 0 0,1-1 1 0 0,0 1-1 0 0,0-1 0 0 0,1 0 0 0 0,-1-1 0 0 0,0 1 0 0 0,1-1 0 0 0,0 1 0 0 0,0-1 0 0 0,0 0 0 0 0,-2-5 0 0 0,4 8-112 0 0,12-2-2497 0 0,34-8 1957 0 0,-45 10 604 0 0,1 1-1 0 0,-1 0 1 0 0,1-1-1 0 0,-1 1 1 0 0,1 0 0 0 0,0 0-1 0 0,-1 0 1 0 0,1 0 0 0 0,-1-1-1 0 0,1 1 1 0 0,-1 0-1 0 0,1 0 1 0 0,0 0 0 0 0,-1 0-1 0 0,1 0 1 0 0,-1 0-1 0 0,1 0 1 0 0,0 1 0 0 0,-1-1-1 0 0,1 0 1 0 0,-1 0-1 0 0,1 0 1 0 0,-1 1 0 0 0,2-1-1 0 0,4 5-39 0 0,0-1 0 0 0,0 1 0 0 0,10 11 0 0 0,-15-15-4 0 0,1 1-1 0 0,-1 0 1 0 0,0-1 0 0 0,0 1 0 0 0,0 0-1 0 0,0 0 1 0 0,0-1 0 0 0,-1 1 0 0 0,1 0-1 0 0,1 4 1 0 0,-2-6-5 0 0,0 1-1 0 0,0 0 1 0 0,0 0 0 0 0,0 0 0 0 0,-1 0-1 0 0,1 0 1 0 0,0 0 0 0 0,0 0 0 0 0,0 0-1 0 0,-1-1 1 0 0,1 1 0 0 0,-1 0-1 0 0,1 0 1 0 0,0 0 0 0 0,-1 0 0 0 0,1-1-1 0 0,-1 1 1 0 0,0 0 0 0 0,1-1 0 0 0,-1 1-1 0 0,0 0 1 0 0,1-1 0 0 0,-1 1 0 0 0,0-1-1 0 0,0 1 1 0 0,0 0-37 0 0,1-1 0 0 0,-1 0 0 0 0,1 0 1 0 0,-1 0-1 0 0,1 0 0 0 0,-1 1 0 0 0,0-1 0 0 0,1 0 0 0 0,-1 0 0 0 0,1 0 0 0 0,-1 0 0 0 0,1 0 1 0 0,-1 0-1 0 0,1-1 0 0 0,-1 1 0 0 0,1 0 0 0 0,-1 0 0 0 0,1 0 0 0 0,-1 0 0 0 0,1 0 1 0 0,-1-1-1 0 0,1 1 0 0 0,-1 0 0 0 0,0-1 0 0 0,-2-3-644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27.339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143 110 287 0 0,'-24'9'946'0'0,"20"-8"-685"0"0,0 1 0 0 0,0-1 0 0 0,1-1 0 0 0,-1 1 0 0 0,0 0 0 0 0,-5-1 0 0 0,7 0-84 0 0,0 0 1 0 0,0-1 0 0 0,0 1 0 0 0,1 0 0 0 0,-1-1-1 0 0,0 1 1 0 0,1-1 0 0 0,-1 0 0 0 0,1 0 0 0 0,-1 1 0 0 0,1-1-1 0 0,-1 0 1 0 0,1-1 0 0 0,-1 1 0 0 0,-2-3 941 0 0,3-1-678 0 0,-4-14-26 0 0,3 14 1090 0 0,9-3-1398 0 0,21-22-75 0 0,-21 23 24 0 0,0 9 8 0 0,21 5-40 0 0,-27-7-21 0 0,0 0 0 0 0,0 0 0 0 0,0 1 0 0 0,0-1 0 0 0,0 0 0 0 0,0 0 0 0 0,0 1 1 0 0,0-1-1 0 0,0 1 0 0 0,-1-1 0 0 0,1 1 0 0 0,0-1 0 0 0,0 1 0 0 0,0 0 0 0 0,-1-1 0 0 0,1 1 0 0 0,0 0 0 0 0,-1 0 0 0 0,1 0 0 0 0,-1-1 0 0 0,1 1 0 0 0,-1 0 0 0 0,1 0 0 0 0,0 1 1 0 0,0 2 26 0 0,0-3-15 0 0,0 1 0 0 0,0 0 0 0 0,-1 0 1 0 0,1 0-1 0 0,0 0 0 0 0,-1 0 0 0 0,1 0 0 0 0,-1 0 1 0 0,0 0-1 0 0,0 0 0 0 0,0 0 0 0 0,0 0 1 0 0,0 0-1 0 0,0 1 0 0 0,-1-1 0 0 0,1 0 1 0 0,-1 0-1 0 0,1 0 0 0 0,-1-1 0 0 0,0 1 0 0 0,0 0 1 0 0,1 0-1 0 0,-1 0 0 0 0,-1 0 0 0 0,1-1 1 0 0,0 1-1 0 0,0 0 0 0 0,-1-1 0 0 0,1 1 0 0 0,-3 1 1 0 0,2-1 22 0 0,-1 0 0 0 0,1-1 0 0 0,-1 1 0 0 0,0 0 0 0 0,0-1 0 0 0,0 0 0 0 0,0 1 0 0 0,0-1 0 0 0,0-1 0 0 0,0 1 0 0 0,0 0 0 0 0,0-1 0 0 0,0 1 0 0 0,-1-1 0 0 0,1 0 0 0 0,0 0 0 0 0,0 0 0 0 0,-6-1 0 0 0,2-1 83 0 0,0 0-1 0 0,0 0 1 0 0,-11-5 0 0 0,16 5-97 0 0,0 1-1 0 0,0 0 1 0 0,-1-1 0 0 0,1 1 0 0 0,0-1 0 0 0,0 1 0 0 0,0-1-1 0 0,1 0 1 0 0,-1 0 0 0 0,0 0 0 0 0,1 0 0 0 0,-1 0 0 0 0,1 0-1 0 0,-2-4 1 0 0,-1-5-24 0 0,3 9-74 0 0,2-6 15 0 0,7-23 31 0 0,-7 23-52 0 0,10 4-164 0 0,31-14 153 0 0,-40 18 86 0 0,-1-1-1 0 0,0 1 0 0 0,0-1 0 0 0,0 1 1 0 0,0-1-1 0 0,1 1 0 0 0,-1 0 1 0 0,0-1-1 0 0,0 1 0 0 0,1 0 0 0 0,-1 0 1 0 0,0 0-1 0 0,2 0 0 0 0,36 5-10 0 0,-35-4 16 0 0,0 0 0 0 0,0 0 0 0 0,0 1 0 0 0,0-1 0 0 0,7 5 0 0 0,5 8 0 0 0,-14-12 7 0 0,0 0 1 0 0,-1 0-1 0 0,1 1 0 0 0,-1-1 0 0 0,1 1 0 0 0,-1-1 0 0 0,0 1 0 0 0,0-1 1 0 0,0 1-1 0 0,-1-1 0 0 0,1 1 0 0 0,0 0 0 0 0,-1 0 0 0 0,0-1 0 0 0,0 1 0 0 0,0 0 1 0 0,0 0-1 0 0,0-1 0 0 0,0 1 0 0 0,-1 0 0 0 0,1 0 0 0 0,-1-1 0 0 0,0 1 0 0 0,0-1 1 0 0,0 1-1 0 0,-2 3 0 0 0,2-4 12 0 0,0 0 1 0 0,0 0-1 0 0,-1 0 0 0 0,1 0 1 0 0,-1-1-1 0 0,0 1 0 0 0,1 0 1 0 0,-1-1-1 0 0,0 1 0 0 0,0-1 1 0 0,0 1-1 0 0,0-1 0 0 0,0 0 1 0 0,0 0-1 0 0,0 0 0 0 0,-1 0 1 0 0,1 0-1 0 0,0-1 0 0 0,0 1 1 0 0,-1-1-1 0 0,1 1 0 0 0,-1-1 1 0 0,1 0-1 0 0,0 0 0 0 0,-1 0 1 0 0,1 0-1 0 0,0-1 0 0 0,-1 1 1 0 0,1 0-1 0 0,-4-2 0 0 0,-1 0 20 0 0,1-1 0 0 0,0 1-1 0 0,0-1 1 0 0,1-1 0 0 0,-1 1-1 0 0,0-1 1 0 0,1 0 0 0 0,0 0-1 0 0,0 0 1 0 0,0-1 0 0 0,-7-10-1 0 0,5 3-22 0 0,2-2-30 0 0,4 11-56 0 0,2-5-51 0 0,2-23 97 0 0,-2 23-43 0 0,8 6-93 0 0,-9 2 160 0 0,11-3-26 0 0,0 0 0 0 0,13-1 0 0 0,-20 4 19 0 0,0-1 0 0 0,0 2 0 0 0,-1-1 0 0 0,1 0 1 0 0,0 1-1 0 0,0 0 0 0 0,-1 0 0 0 0,8 2 0 0 0,-7-1 9 0 0,1 0 1 0 0,-1 1-1 0 0,0 0 0 0 0,1-1 0 0 0,-1 1 0 0 0,0 1 0 0 0,-1-1 0 0 0,1 1 0 0 0,3 4 1 0 0,-5-7-20 0 0,-1 1 0 0 0,0-1 0 0 0,0 1 0 0 0,1 0 0 0 0,-1 0 0 0 0,0 0 0 0 0,0-1 0 0 0,-1 1 0 0 0,1 0 0 0 0,0 0 0 0 0,-1 0 0 0 0,1 0 0 0 0,-1 0 0 0 0,0 0 0 0 0,1 1 0 0 0,-1-1 0 0 0,0 0 0 0 0,0 0 0 0 0,0 0 0 0 0,-1 0 0 0 0,1 0 1 0 0,0 0-1 0 0,-1 0 0 0 0,-1 4 0 0 0,2-6-38 0 0,0 1 0 0 0,-1-1 1 0 0,1 0-1 0 0,0 1 1 0 0,0-1-1 0 0,-1 1 0 0 0,1-1 1 0 0,0 0-1 0 0,-1 1 0 0 0,1-1 1 0 0,0 0-1 0 0,-1 1 0 0 0,1-1 1 0 0,-1 0-1 0 0,1 0 1 0 0,-1 1-1 0 0,1-1 0 0 0,-1 0 1 0 0,1 0-1 0 0,0 0 0 0 0,-1 0 1 0 0,1 1-1 0 0,-1-1 1 0 0,1 0-1 0 0,-1 0 0 0 0,1 0 1 0 0,-1 0-1 0 0,1 0 0 0 0,-1 0 1 0 0,1 0-1 0 0,-1-1 1 0 0,1 1-1 0 0,-1 0 0 0 0,-14-9-3159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29.693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123 47 287 0 0,'-6'11'22'0'0,"-18"27"681"0"0,22-35-548 0 0,-1 0 0 0 0,1 0 0 0 0,-1 0 0 0 0,0 0 0 0 0,0 0 0 0 0,0-1 0 0 0,0 1 0 0 0,-5 2 0 0 0,7-5-123 0 0,1 0 0 0 0,0 0 0 0 0,0 0 0 0 0,-1 0 0 0 0,1 0 0 0 0,0 0 0 0 0,-1 0-1 0 0,1 0 1 0 0,0 0 0 0 0,0 0 0 0 0,-1 0 0 0 0,1 0 0 0 0,0 0 0 0 0,-1 0-1 0 0,1 0 1 0 0,0 0 0 0 0,0 0 0 0 0,-1 0 0 0 0,1-1 0 0 0,0 1 0 0 0,0 0 0 0 0,-1 0-1 0 0,1 0 1 0 0,0 0 0 0 0,0-1 0 0 0,-1 1 0 0 0,1-1 109 0 0,-1 0 1 0 0,0 0 0 0 0,1 1-1 0 0,-1-1 1 0 0,1 0-1 0 0,-1 0 1 0 0,1 0 0 0 0,0 0-1 0 0,-1 0 1 0 0,1 0 0 0 0,0 0-1 0 0,-1-1 1 0 0,-2-19 107 0 0,3 16 1880 0 0,6-3-1990 0 0,19-24-55 0 0,-19 24-13 0 0,1 9 18 0 0,21 7-1 0 0,-27-8-83 0 0,1 0 0 0 0,-1 0 0 0 0,1 1-1 0 0,-1-1 1 0 0,1 1 0 0 0,-1-1 0 0 0,1 1 0 0 0,-1 0 0 0 0,0-1-1 0 0,1 1 1 0 0,-1 0 0 0 0,0 0 0 0 0,1 0 0 0 0,-1 0 0 0 0,2 2-1 0 0,0 1 0 0 0,-1-3 4 0 0,0 1 0 0 0,0-1-1 0 0,-1 1 1 0 0,1 0 0 0 0,-1-1-1 0 0,1 1 1 0 0,-1 0 0 0 0,1 0-1 0 0,-1 0 1 0 0,0 0 0 0 0,0 1-1 0 0,0-1 1 0 0,0 0 0 0 0,-1 0-1 0 0,1 0 1 0 0,-1 1 0 0 0,1-1 0 0 0,-1 0-1 0 0,0 4 1 0 0,0-2 40 0 0,0-1 1 0 0,-1 0-1 0 0,1 0 1 0 0,-1 1-1 0 0,0-1 0 0 0,0 0 1 0 0,0 0-1 0 0,0 0 1 0 0,-1 0-1 0 0,1 0 1 0 0,-1-1-1 0 0,0 1 0 0 0,-2 2 1 0 0,3-2 13 0 0,-1-1-1 0 0,0 0 1 0 0,0 1 0 0 0,0-1 0 0 0,0 0 0 0 0,-1 0-1 0 0,1-1 1 0 0,0 1 0 0 0,-1 0 0 0 0,1-1 0 0 0,-1 1-1 0 0,1-1 1 0 0,-1 0 0 0 0,0 0 0 0 0,0 0 0 0 0,0 0 0 0 0,1-1-1 0 0,-1 1 1 0 0,0-1 0 0 0,0 1 0 0 0,0-1 0 0 0,0 0-1 0 0,0 0 1 0 0,0-1 0 0 0,0 1 0 0 0,0 0 0 0 0,0-1-1 0 0,1 0 1 0 0,-1 0 0 0 0,0 0 0 0 0,-5-2 0 0 0,6 1-36 0 0,-1 1-3 0 0,0-1 1 0 0,0 0-1 0 0,1 0 0 0 0,-1-1 0 0 0,1 1 0 0 0,-1 0 0 0 0,1-1 0 0 0,0 0 0 0 0,0 1 0 0 0,0-1 0 0 0,0 0 0 0 0,0 0 0 0 0,1 0 0 0 0,-2-4 0 0 0,2 5-110 0 0,1-5 10 0 0,0-19 11 0 0,0 19-4 0 0,8 1-346 0 0,25-19 386 0 0,-24 19-28 0 0,-5 7 3 0 0,-1 1 48 0 0,1-1-1 0 0,-1 0 1 0 0,0 1 0 0 0,0 0-1 0 0,-1 0 1 0 0,1 0 0 0 0,0 0-1 0 0,4 4 1 0 0,-6-4 6 0 0,0-1 0 0 0,0 1 1 0 0,0-1-1 0 0,0 1 0 0 0,0 0 0 0 0,0 0 0 0 0,0-1 1 0 0,-1 1-1 0 0,1 0 0 0 0,0 0 0 0 0,-1 0 0 0 0,0 0 1 0 0,1 0-1 0 0,-1 0 0 0 0,0 0 0 0 0,0 0 1 0 0,0 0-1 0 0,0 0 0 0 0,-1 0 0 0 0,1 2 0 0 0,-1-2 10 0 0,1 0-1 0 0,0 0 1 0 0,-1 0-1 0 0,0 0 1 0 0,1 0-1 0 0,-1 0 1 0 0,0-1-1 0 0,0 1 1 0 0,0 0-1 0 0,0 0 1 0 0,0 0-1 0 0,0-1 1 0 0,-1 1-1 0 0,1-1 1 0 0,0 1-1 0 0,-1-1 1 0 0,0 1-1 0 0,1-1 0 0 0,-1 0 1 0 0,0 0-1 0 0,1 0 1 0 0,-1 0-1 0 0,-3 1 1 0 0,3-1 3 0 0,0-1 0 0 0,0 0 0 0 0,0 0 0 0 0,0 0 0 0 0,-1 0 0 0 0,1 0 0 0 0,0 0 1 0 0,0-1-1 0 0,0 1 0 0 0,0-1 0 0 0,-1 1 0 0 0,1-1 0 0 0,0 0 0 0 0,0 0 0 0 0,0 0 0 0 0,0 0 0 0 0,0 0 0 0 0,1 0 0 0 0,-1 0 1 0 0,0-1-1 0 0,-2-2 0 0 0,-1-1 16 0 0,0 0 1 0 0,0 0-1 0 0,1 0 0 0 0,0-1 1 0 0,-4-6-1 0 0,3 0-28 0 0,1-5-12 0 0,4 13-49 0 0,2-5-84 0 0,10-26 118 0 0,-9 26-44 0 0,6 7-97 0 0,31-5 88 0 0,-39 7 76 0 0,0 0 0 0 0,0-1 0 0 0,0 1 0 0 0,0 0 0 0 0,0 0 0 0 0,0 0 0 0 0,0 0 0 0 0,0 0-1 0 0,0 0 1 0 0,0 0 0 0 0,1 0 0 0 0,-1 0 0 0 0,1 1 0 0 0,26 8-7 0 0,-26-8 30 0 0,0-1-1 0 0,0 1 0 0 0,0 0 1 0 0,-1 0-1 0 0,1 0 0 0 0,0 0 1 0 0,-1 0-1 0 0,1 0 1 0 0,-1 0-1 0 0,1 0 0 0 0,-1 0 1 0 0,1 1-1 0 0,-1-1 0 0 0,0 1 1 0 0,0-1-1 0 0,0 1 0 0 0,0-1 1 0 0,0 1-1 0 0,0 0 1 0 0,0 0-1 0 0,0-1 0 0 0,-1 1 1 0 0,1 0-1 0 0,-1 0 0 0 0,1 0 1 0 0,-1 0-1 0 0,0 0 0 0 0,1 0 1 0 0,-1-1-1 0 0,0 1 0 0 0,0 0 1 0 0,-1 0-1 0 0,1 0 1 0 0,0 0-1 0 0,-1 0 0 0 0,1 0 1 0 0,-2 2-1 0 0,1 0-256 0 0,-1-1-1 0 0,0 1 1 0 0,0-1 0 0 0,0 0 0 0 0,0 1-1 0 0,0-1 1 0 0,-1 0 0 0 0,0-1-1 0 0,1 1 1 0 0,-1 0 0 0 0,0-1-1 0 0,0 1 1 0 0,0-1 0 0 0,-1 0 0 0 0,1 0-1 0 0,-7 3 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1.31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16 132 287 0 0,'-1'0'91'0'0,"1"-8"1681"0"0,1-25 547 0 0,8 28-2127 0 0,26-18-22 0 0,-26 17 494 0 0,-2 8-561 0 0,21 4-6 0 0,-28-6-86 0 0,1 0 0 0 0,0 0 0 0 0,-1 1-1 0 0,1-1 1 0 0,-1 0 0 0 0,1 0 0 0 0,0 0-1 0 0,-1 1 1 0 0,1-1 0 0 0,-1 0-1 0 0,1 1 1 0 0,-1-1 0 0 0,1 1 0 0 0,-1-1-1 0 0,1 1 1 0 0,-1-1 0 0 0,1 1 0 0 0,-1-1-1 0 0,0 1 1 0 0,1-1 0 0 0,-1 1 0 0 0,0-1-1 0 0,1 1 1 0 0,-1 0 0 0 0,0-1-1 0 0,0 1 1 0 0,0-1 0 0 0,1 1 0 0 0,-1 0-1 0 0,0-1 1 0 0,0 2 0 0 0,-3 14 240 0 0,2-16-246 0 0,1 3 68 0 0,-1-1 0 0 0,-1 0 0 0 0,1 1 0 0 0,0-1 0 0 0,-1 0 0 0 0,1 0 0 0 0,-1 1-1 0 0,0-1 1 0 0,1 0 0 0 0,-1-1 0 0 0,0 1 0 0 0,0 0 0 0 0,0 0 0 0 0,-1-1 0 0 0,1 1-1 0 0,0-1 1 0 0,-3 1 0 0 0,3-1-26 0 0,0-1 0 0 0,1 1 0 0 0,-1-1 0 0 0,0 0 0 0 0,1 1-1 0 0,-1-1 1 0 0,0 0 0 0 0,0 0 0 0 0,1 0 0 0 0,-1-1 0 0 0,0 1 0 0 0,1 0-1 0 0,-1-1 1 0 0,0 1 0 0 0,1-1 0 0 0,-1 1 0 0 0,0-1 0 0 0,1 0 0 0 0,-1 0-1 0 0,1 1 1 0 0,-1-1 0 0 0,1 0 0 0 0,0 0 0 0 0,-1-1 0 0 0,1 1 0 0 0,0 0 0 0 0,-1-2-1 0 0,-1 0 14 0 0,0 0-13 0 0,0 0 1 0 0,0 0-1 0 0,1-1 0 0 0,-1 1 1 0 0,1-1-1 0 0,0 0 0 0 0,0 1 1 0 0,0-1-1 0 0,1 0 0 0 0,-2-6 0 0 0,-2-7-49 0 0,4 12-68 0 0,7-3-142 0 0,18-25 140 0 0,-24 33 71 0 0,0-1-1 0 0,1 1 0 0 0,-1-1 0 0 0,0 1 0 0 0,0 0 0 0 0,0-1 1 0 0,0 1-1 0 0,1 0 0 0 0,-1-1 0 0 0,0 1 0 0 0,0 0 1 0 0,1-1-1 0 0,-1 1 0 0 0,0 0 0 0 0,1-1 0 0 0,-1 1 1 0 0,0 0-1 0 0,1 0 0 0 0,-1-1 0 0 0,1 1 0 0 0,-1 0 1 0 0,0 0-1 0 0,1 0 0 0 0,-1 0 0 0 0,1 0 0 0 0,-1 0 0 0 0,0-1 1 0 0,1 1-1 0 0,-1 0 0 0 0,1 0 0 0 0,-1 0 0 0 0,1 0 1 0 0,-1 0-1 0 0,0 1 0 0 0,1-1 0 0 0,-1 0 0 0 0,1 0 1 0 0,0 0-1 0 0,34 9-53 0 0,-31-8 55 0 0,-1 1 1 0 0,1 0-1 0 0,-1-1 1 0 0,1 1-1 0 0,4 4 1 0 0,-6-5 19 0 0,-1 0 0 0 0,1 1 0 0 0,-1-1 1 0 0,1 0-1 0 0,-1 1 0 0 0,0-1 0 0 0,0 1 0 0 0,0-1 1 0 0,0 1-1 0 0,0 0 0 0 0,0-1 0 0 0,0 1 1 0 0,0 0-1 0 0,0 0 0 0 0,-1 0 0 0 0,1 0 0 0 0,-1 1 1 0 0,0-2 13 0 0,0 0-1 0 0,0 0 1 0 0,0-1 0 0 0,0 1 0 0 0,0 0 0 0 0,0-1 0 0 0,-1 1 0 0 0,1 0-1 0 0,0-1 1 0 0,-1 1 0 0 0,1 0 0 0 0,0-1 0 0 0,-1 1 0 0 0,1-1 0 0 0,-1 1-1 0 0,1 0 1 0 0,-1-1 0 0 0,1 1 0 0 0,-1-1 0 0 0,1 1 0 0 0,-1-1 0 0 0,1 0-1 0 0,-1 1 1 0 0,0-1 0 0 0,1 0 0 0 0,-2 1 0 0 0,-18 6 618 0 0,-6-4-326 0 0,22-3-567 0 0,-1 0 1 0 0,0 0-1 0 0,1 1 1 0 0,-9 1-1 0 0,10-3-687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1.886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99 0 143 0 0,'-2'2'102'0'0,"-4"5"402"0"0,0-1-1 0 0,0 1 0 0 0,-1-1 0 0 0,0-1 1 0 0,0 0-1 0 0,-1 0 0 0 0,1 0 1 0 0,-1-1-1 0 0,-11 5 0 0 0,18-9-417 0 0,1 0 0 0 0,-1 1 0 0 0,1-1 0 0 0,-1 0 0 0 0,1 0 0 0 0,0 0 0 0 0,-1 0-1 0 0,1 0 1 0 0,-1 0 0 0 0,1 0 0 0 0,-1 0 0 0 0,1 0 0 0 0,-1 0 0 0 0,1 0 0 0 0,-1 0 0 0 0,1 0 0 0 0,0 0 0 0 0,-1-1 0 0 0,1 1-1 0 0,-1 0 1 0 0,1 0 0 0 0,0 0 0 0 0,-1-1 0 0 0,1 1 0 0 0,-1 0 0 0 0,1 0 0 0 0,0-1 0 0 0,-1 1 0 0 0,1 0 0 0 0,0-1 0 0 0,-1 1-1 0 0,1 0 1 0 0,0-1 0 0 0,0 1 0 0 0,-1-1 0 0 0,1 1 0 0 0,0 0 0 0 0,0-1 0 0 0,0 1 0 0 0,0-1 0 0 0,0 1 0 0 0,-1-1 0 0 0,1 1-1 0 0,0-1 1 0 0,0 1 0 0 0,0 0 0 0 0,0-1 0 0 0,0 1 0 0 0,0-1 0 0 0,1 1 0 0 0,-1-1 0 0 0,0 1 0 0 0,0-1 0 0 0,0 1 0 0 0,0 0-1 0 0,1-2 1 0 0,6-24-74 0 0,-5 19-18 0 0,3 10 130 0 0,17 11 10 0 0,-22-14-129 0 0,0 0 1 0 0,0 0-1 0 0,1 0 0 0 0,-1 0 0 0 0,0 0 0 0 0,0 0 0 0 0,0 0 0 0 0,0 0 0 0 0,1 0 0 0 0,-1 0 0 0 0,0 1 1 0 0,0-1-1 0 0,0 0 0 0 0,0 0 0 0 0,0 0 0 0 0,0 0 0 0 0,1 0 0 0 0,-1 0 0 0 0,0 1 0 0 0,0-1 0 0 0,0 0 1 0 0,0 0-1 0 0,0 0 0 0 0,0 0 0 0 0,0 1 0 0 0,0-1 0 0 0,0 0 0 0 0,0 0 0 0 0,0 0 0 0 0,0 0 0 0 0,0 1 1 0 0,0-1-1 0 0,0 0 0 0 0,0 0 0 0 0,-6 3 290 0 0,-9-2-206 0 0,14-1-150 0 0,-2 0 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3.761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112 94 143 0 0,'-6'2'384'0'0,"-3"0"-195"0"0,3-1 85 0 0,0 1 0 0 0,0-1 1 0 0,-11 0-1 0 0,15-1-197 0 0,1 0 1 0 0,-1 0 0 0 0,0 0 0 0 0,1 0-1 0 0,-1-1 1 0 0,0 1 0 0 0,1 0 0 0 0,-1-1-1 0 0,1 1 1 0 0,-1-1 0 0 0,0 0 0 0 0,1 0-1 0 0,0 0 1 0 0,-1 1 0 0 0,1-1-1 0 0,-1 0 1 0 0,1-1 0 0 0,0 1 0 0 0,-2-2-1 0 0,-1-4 167 0 0,0 0-1 0 0,1 0 0 0 0,0-1 0 0 0,-3-10 0 0 0,6 14 93 0 0,1-2-264 0 0,3-16 4 0 0,-3 16 192 0 0,9 6-201 0 0,-10 0-67 0 0,9 0 3 0 0,-1 0 1 0 0,1 1-1 0 0,9 2 0 0 0,-16-3 2 0 0,-1 0 0 0 0,1 1 0 0 0,-1 0 0 0 0,1-1 0 0 0,-1 1 1 0 0,1 0-1 0 0,-1-1 0 0 0,0 1 0 0 0,0 0 0 0 0,1 0 0 0 0,-1 0 0 0 0,0 0 0 0 0,0 1 0 0 0,0-1 0 0 0,0 0 0 0 0,0 0 0 0 0,0 1 0 0 0,0-1 0 0 0,-1 0 0 0 0,1 1 0 0 0,0-1 0 0 0,-1 1 0 0 0,1-1 0 0 0,-1 1 0 0 0,0-1 0 0 0,1 1 0 0 0,-1-1 0 0 0,0 1 0 0 0,0-1 0 0 0,0 1 0 0 0,0 0 0 0 0,0-1 0 0 0,0 2 0 0 0,-1 1 68 0 0,0 0 0 0 0,1-1 0 0 0,-1 1 0 0 0,-1 0 0 0 0,1-1 0 0 0,0 1 0 0 0,-1-1 0 0 0,0 0 0 0 0,1 1 0 0 0,-2-1 0 0 0,1 0 0 0 0,-4 5 0 0 0,3-5 90 0 0,-1 0 1 0 0,1 0-1 0 0,-1 0 0 0 0,0 0 0 0 0,-5 2 0 0 0,8-4-121 0 0,0-1 0 0 0,0 1 0 0 0,0-1 0 0 0,0 1 1 0 0,0-1-1 0 0,0 0 0 0 0,0 1 0 0 0,0-1 0 0 0,0 0 0 0 0,-1 0 0 0 0,1 0 0 0 0,0 0 0 0 0,0 0 1 0 0,0 0-1 0 0,0 0 0 0 0,0 0 0 0 0,0 0 0 0 0,-1 0 0 0 0,1-1 0 0 0,0 1 0 0 0,0-1 1 0 0,0 1-1 0 0,0-1 0 0 0,0 1 0 0 0,0-1 0 0 0,0 1 0 0 0,0-1 0 0 0,-1-1 0 0 0,-10-15 286 0 0,11 15-248 0 0,1-2-13 0 0,-2-11-70 0 0,3 5-75 0 0,1 3 38 0 0,-1 4-19 0 0,-1 1 0 0 0,1-1 0 0 0,0 0 0 0 0,-1 1 1 0 0,1-1-1 0 0,-1 0 0 0 0,0-2 0 0 0,10 1-16 0 0,31-12 43 0 0,-31 12-45 0 0,-4 8-232 0 0,20 10 283 0 0,-26-13 24 0 0,1-1-1 0 0,-1 0 1 0 0,1 0-1 0 0,-1 0 1 0 0,1 1-1 0 0,-1-1 1 0 0,1 0-1 0 0,-1 0 1 0 0,1 1-1 0 0,-1-1 1 0 0,0 0-1 0 0,1 1 1 0 0,-1-1-1 0 0,0 1 0 0 0,1-1 1 0 0,-1 0-1 0 0,0 1 1 0 0,1 0-1 0 0,8 21-10 0 0,-9-14 15 0 0,-2-2-3 0 0,2-3 32 0 0,-1-1-1 0 0,0 1 1 0 0,1 0 0 0 0,-1-1-1 0 0,-1 1 1 0 0,1 0-1 0 0,0-1 1 0 0,-1 0-1 0 0,1 1 1 0 0,-1-1-1 0 0,0 0 1 0 0,0 0-1 0 0,0 1 1 0 0,0-2 0 0 0,0 1-1 0 0,0 0 1 0 0,0 0-1 0 0,-1-1 1 0 0,1 1-1 0 0,-1-1 1 0 0,-3 2-1 0 0,5-3-15 0 0,0 0-1 0 0,0 0 0 0 0,0 0 1 0 0,0 0-1 0 0,0 0 1 0 0,0 0-1 0 0,0 0 0 0 0,0-1 1 0 0,0 1-1 0 0,0 0 0 0 0,0-1 1 0 0,1 1-1 0 0,-1-1 0 0 0,0 1 1 0 0,0-1-1 0 0,0 1 1 0 0,1-1-1 0 0,-1 0 0 0 0,0 1 1 0 0,1-1-1 0 0,-2-1 0 0 0,-12-17 172 0 0,9 7-85 0 0,0-5-56 0 0,3-3-103 0 0,2 15-37 0 0,6-1-168 0 0,20-21 171 0 0,-19 20 16 0 0,1 9-128 0 0,28 11 192 0 0,-34-12 14 0 0,0 0-1 0 0,0 0 0 0 0,0 1 1 0 0,0-1-1 0 0,-1 0 0 0 0,1 1 1 0 0,-1 0-1 0 0,1-1 0 0 0,-1 1 1 0 0,3 3-1 0 0,0 9 74 0 0,-4-10-49 0 0,0 0 0 0 0,-1 0-1 0 0,0-1 1 0 0,0 1 0 0 0,0 0 0 0 0,0-1 0 0 0,0 1 0 0 0,-1-1 0 0 0,1 1 0 0 0,-1-1 0 0 0,0 1 0 0 0,0-1 0 0 0,-1 0 0 0 0,1 0 0 0 0,-4 4 0 0 0,4-6-419 0 0,0 1 0 0 0,0 0 0 0 0,0-1 1 0 0,0 1-1 0 0,0-1 0 0 0,0 0 0 0 0,-1 1 1 0 0,-2 0-1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4.650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129 170 143 0 0,'-2'1'56'0'0,"1"-1"0"0"0,-1 1 0 0 0,0-1 0 0 0,1 0-1 0 0,-1 1 1 0 0,0-1 0 0 0,0 0 0 0 0,1 0-1 0 0,-1 0 1 0 0,0 0 0 0 0,0-1 0 0 0,1 1-1 0 0,-1 0 1 0 0,0-1 0 0 0,0 1 0 0 0,1-1 0 0 0,-1 0-1 0 0,1 1 1 0 0,-1-1 0 0 0,1 0 0 0 0,-1 0-1 0 0,-1-1 1 0 0,0-1 131 0 0,0 1 0 0 0,0 0 0 0 0,1-1 1 0 0,-1 0-1 0 0,1 0 0 0 0,-1 1 0 0 0,1-1 0 0 0,0-1 0 0 0,0 1 0 0 0,0 0 0 0 0,-1-5 0 0 0,2 5 724 0 0,0-4-470 0 0,-1-20-1 0 0,1 21 1588 0 0,7-3-1857 0 0,18-24-10 0 0,-18 25 239 0 0,1 10-288 0 0,20 5-2 0 0,-20-5-12 0 0,-4 1-2 0 0,0 0-71 0 0,-1-1-1 0 0,1 1 0 0 0,-1 0 1 0 0,0 0-1 0 0,1 0 0 0 0,-2 0 1 0 0,1 0-1 0 0,0 0 0 0 0,-1 1 1 0 0,1-1-1 0 0,-1 0 0 0 0,0 1 0 0 0,0 0 1 0 0,0-1-1 0 0,-1 1 0 0 0,1-1 1 0 0,-1 1-1 0 0,0 0 0 0 0,0-1 1 0 0,-1 8-1 0 0,1-8 12 0 0,-1 0 0 0 0,-1 1 0 0 0,1-1 0 0 0,0 0 0 0 0,-1 0 0 0 0,1 0 0 0 0,-1 0 0 0 0,0 0-1 0 0,0-1 1 0 0,0 1 0 0 0,0 0 0 0 0,-1-1 0 0 0,1 0 0 0 0,-6 4 0 0 0,6-4-10 0 0,0-1-1 0 0,0 0 0 0 0,0 0 1 0 0,-1 0-1 0 0,1 0 1 0 0,0 0-1 0 0,-1-1 1 0 0,1 1-1 0 0,-1-1 1 0 0,1 1-1 0 0,0-1 0 0 0,-1 0 1 0 0,1 0-1 0 0,-1 0 1 0 0,1 0-1 0 0,-1-1 1 0 0,1 1-1 0 0,-1-1 0 0 0,1 1 1 0 0,-5-3-1 0 0,1 1 53 0 0,-6-5 89 0 0,-8-19 67 0 0,8 1-217 0 0,2-4-30 0 0,10 29 8 0 0,-1-1 1 0 0,1 0-1 0 0,0 0 1 0 0,0 0-1 0 0,0 0 1 0 0,0 0-1 0 0,-1 0 0 0 0,1 0 1 0 0,0 0-1 0 0,1 1 1 0 0,-1-1-1 0 0,0 0 1 0 0,0-2-1 0 0,6-29-62 0 0,-5 24 3 0 0,8 3-192 0 0,30-14 192 0 0,-30 14 0 0 0,0 6-53 0 0,35 4 106 0 0,-7 6 26 0 0,-36-10-8 0 0,0-1-1 0 0,0 0 1 0 0,0 0 0 0 0,0 1-1 0 0,0-1 1 0 0,0 0-1 0 0,0 1 1 0 0,-1-1 0 0 0,1 1-1 0 0,0-1 1 0 0,0 1 0 0 0,0 0-1 0 0,0-1 1 0 0,-1 1-1 0 0,1 0 1 0 0,0 0 0 0 0,0-1-1 0 0,-1 1 1 0 0,1 0 0 0 0,0 1-1 0 0,1 1 20 0 0,-2-2-15 0 0,1-1 0 0 0,-1 1 0 0 0,1 0 0 0 0,-1-1 0 0 0,1 1 0 0 0,-1 0 0 0 0,1 0-1 0 0,-1 0 1 0 0,0 0 0 0 0,1-1 0 0 0,-1 1 0 0 0,0 0 0 0 0,0 0 0 0 0,1 0 0 0 0,-1 0 0 0 0,0 0-1 0 0,0 0 1 0 0,0 0 0 0 0,0 0 0 0 0,0 0 0 0 0,-1-1 0 0 0,1 1 0 0 0,0 0 0 0 0,0 0 0 0 0,0 0-1 0 0,-1 0 1 0 0,1 0 0 0 0,-1 0 0 0 0,1-1 0 0 0,0 1 0 0 0,-2 1 0 0 0,1 0 37 0 0,-1 1-1 0 0,0-1 1 0 0,0 0 0 0 0,0 0 0 0 0,0 0-1 0 0,0 0 1 0 0,-5 3 0 0 0,4-3-3 0 0,-1-1 0 0 0,0 1 0 0 0,0-1-1 0 0,0 1 1 0 0,-1-1 0 0 0,1 0 0 0 0,0-1 0 0 0,0 1 0 0 0,-1-1-1 0 0,1 1 1 0 0,0-1 0 0 0,-1-1 0 0 0,1 1 0 0 0,0-1 0 0 0,-7-1-1 0 0,4 0-9 0 0,0 0-1 0 0,1 0 0 0 0,-1-1 0 0 0,0 0 0 0 0,1 0 1 0 0,-1-1-1 0 0,1 0 0 0 0,-8-6 0 0 0,-4-7-38 0 0,16 14-4 0 0,0 1-54 0 0,0-1-24 0 0,1 2-222 0 0,-4-6 687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5.383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143 88 975 0 0,'-7'4'353'0'0,"0"0"0"0"0,0 0 0 0 0,0-1 0 0 0,0 0-1 0 0,0 0 1 0 0,-1-1 0 0 0,1 0 0 0 0,-1 0-1 0 0,0-1 1 0 0,0 0 0 0 0,-8 0 0 0 0,14-1-245 0 0,1 0 0 0 0,0 0 0 0 0,0 0 0 0 0,0-1 0 0 0,0 1 1 0 0,-1-1-1 0 0,1 1 0 0 0,0 0 0 0 0,0-1 0 0 0,0 0 0 0 0,0 1 0 0 0,0-1 1 0 0,0 0-1 0 0,0 1 0 0 0,0-1 0 0 0,1 0 0 0 0,-1 0 0 0 0,-3-3 880 0 0,4 1-946 0 0,1 0-1 0 0,-1 0 1 0 0,0 1-1 0 0,1-1 1 0 0,-1 0-1 0 0,1 0 0 0 0,0 1 1 0 0,2-5-1 0 0,-1 0 16 0 0,0-1 451 0 0,7 3-435 0 0,28-16 14 0 0,-28 16 7 0 0,-4 9-3 0 0,15 9-22 0 0,-19-13-66 0 0,0 1 0 0 0,0-1 0 0 0,-1 0-1 0 0,1 1 1 0 0,-1-1 0 0 0,1 1 0 0 0,0-1-1 0 0,-1 1 1 0 0,1-1 0 0 0,-1 1-1 0 0,1-1 1 0 0,-1 1 0 0 0,1-1 0 0 0,-1 1-1 0 0,1 0 1 0 0,-1-1 0 0 0,0 1 0 0 0,1 0-1 0 0,-1-1 1 0 0,0 1 0 0 0,0 0 0 0 0,0-1-1 0 0,1 2 1 0 0,-1 0 7 0 0,1 1 4 0 0,0-1 0 0 0,0 1-1 0 0,0 0 1 0 0,-1-1 0 0 0,1 1-1 0 0,-1 0 1 0 0,1-1-1 0 0,-1 1 1 0 0,0 0 0 0 0,0 0-1 0 0,0-1 1 0 0,-1 1 0 0 0,1 0-1 0 0,-1-1 1 0 0,1 1 0 0 0,-1 0-1 0 0,0-1 1 0 0,0 1-1 0 0,0-1 1 0 0,0 1 0 0 0,-1-1-1 0 0,1 1 1 0 0,-1-1 0 0 0,1 0-1 0 0,-1 0 1 0 0,-3 3 0 0 0,4-3 17 0 0,-1 0 1 0 0,0 0-1 0 0,0-1 1 0 0,0 1-1 0 0,0-1 1 0 0,0 1-1 0 0,0-1 1 0 0,0 0-1 0 0,0 1 1 0 0,-1-1 0 0 0,1-1-1 0 0,-1 1 1 0 0,1 0-1 0 0,0 0 1 0 0,-1-1-1 0 0,1 1 1 0 0,-1-1-1 0 0,1 0 1 0 0,-1 0-1 0 0,1 0 1 0 0,-1 0 0 0 0,1 0-1 0 0,-1-1 1 0 0,1 1-1 0 0,-1-1 1 0 0,-4-1-1 0 0,5 1-4 0 0,0 0-1 0 0,0 0 0 0 0,1 0 0 0 0,-1-1 1 0 0,0 1-1 0 0,1-1 0 0 0,-1 1 1 0 0,1-1-1 0 0,-1 1 0 0 0,1-1 0 0 0,0 0 1 0 0,-1 1-1 0 0,0-4 0 0 0,-8-14 41 0 0,1-7-54 0 0,6-5-29 0 0,2 24-58 0 0,4-1-101 0 0,7-22 98 0 0,-7 23 11 0 0,7 7 72 0 0,33 0 86 0 0,-33 0 10 0 0,-5 3 2 0 0,-2 0-92 0 0,1 0 39 0 0,1 0 0 0 0,-1 0-1 0 0,-1 0 1 0 0,1 1 0 0 0,0 0-1 0 0,-1 0 1 0 0,5 7 0 0 0,-6-9-15 0 0,-1 0 0 0 0,0 0 1 0 0,0 0-1 0 0,-1 0 0 0 0,1 0 1 0 0,0 0-1 0 0,-1 0 1 0 0,1 0-1 0 0,-1 0 0 0 0,0 0 1 0 0,1 1-1 0 0,-1-1 0 0 0,0 3 1 0 0,-1-3-22 0 0,0 1 1 0 0,0-1-1 0 0,0 1 1 0 0,0-1 0 0 0,0 0-1 0 0,0 0 1 0 0,0 0-1 0 0,-1 0 1 0 0,1 0-1 0 0,-1 0 1 0 0,0 0 0 0 0,1 0-1 0 0,-1 0 1 0 0,-4 2-1 0 0,2-1-193 0 0,0 0 0 0 0,0 0-1 0 0,0 0 1 0 0,-7 2 0 0 0,-2-1-3940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6.707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125 92 1151 0 0,'-3'5'251'0'0,"0"0"-1"0"0,0-1 1 0 0,0 1-1 0 0,-1-1 0 0 0,1 0 1 0 0,-1 0-1 0 0,0 0 1 0 0,0 0-1 0 0,-1-1 0 0 0,-5 4 1 0 0,1 0 373 0 0,6-5-353 0 0,-15 11 1184 0 0,17-13-1332 0 0,0 1 1 0 0,0-1-1 0 0,0 0 1 0 0,0 1-1 0 0,1-1 1 0 0,-1 0-1 0 0,0 0 1 0 0,0 0-1 0 0,0 1 1 0 0,0-1-1 0 0,0 0 1 0 0,0 0-1 0 0,0 0 1 0 0,0 0-1 0 0,0-1 1 0 0,0 1-1 0 0,-3-1 1828 0 0,6-9-1818 0 0,7-28-6 0 0,-6 28 242 0 0,6 6-289 0 0,36-20 160 0 0,-42 24-230 0 0,1 0 1 0 0,-1 1-1 0 0,0-1 0 0 0,1 1 0 0 0,-1-1 0 0 0,0 1 0 0 0,4 2 1 0 0,1-1-2 0 0,-6-1 0 0 0,1-1 0 0 0,-1 1-1 0 0,1 0 1 0 0,0 0 0 0 0,-1 0 0 0 0,0 0 0 0 0,1 0-1 0 0,-1 0 1 0 0,0 1 0 0 0,1-1 0 0 0,-1 1-1 0 0,0 0 1 0 0,0-1 0 0 0,0 1 0 0 0,-1 0 0 0 0,1 0-1 0 0,0 0 1 0 0,-1 1 0 0 0,1-1 0 0 0,-1 0 0 0 0,0 1-1 0 0,2 4 1 0 0,-1-2 2 0 0,-1 1 0 0 0,0 0 0 0 0,0 0 0 0 0,0 0 0 0 0,-1 0 0 0 0,0 1-1 0 0,0 8 1 0 0,-1-12 8 0 0,1 0-1 0 0,-1 1 1 0 0,1-1 0 0 0,-1 0-1 0 0,0 0 1 0 0,0 0-1 0 0,0 0 1 0 0,-1 0 0 0 0,1 0-1 0 0,-1-1 1 0 0,0 1-1 0 0,1 0 1 0 0,-1-1-1 0 0,0 1 1 0 0,0-1 0 0 0,-1 0-1 0 0,1 0 1 0 0,-1 0-1 0 0,1 0 1 0 0,-1 0-1 0 0,1 0 1 0 0,-1 0 0 0 0,0-1-1 0 0,0 0 1 0 0,0 1-1 0 0,0-1 1 0 0,0 0-1 0 0,0 0 1 0 0,0-1 0 0 0,0 1-1 0 0,0-1 1 0 0,0 1-1 0 0,-1-1 1 0 0,1 0 0 0 0,0 0-1 0 0,0-1 1 0 0,0 1-1 0 0,0-1 1 0 0,-1 1-1 0 0,1-1 1 0 0,0 0 0 0 0,0 0-1 0 0,0 0 1 0 0,-4-3-1 0 0,0-1 55 0 0,1 1 0 0 0,1-1 0 0 0,-1 0 0 0 0,1-1 0 0 0,0 1 0 0 0,0-1 0 0 0,-8-12 0 0 0,3 1 18 0 0,0-12-32 0 0,5-3-62 0 0,4 26-61 0 0,6-3-131 0 0,17-26 130 0 0,-22 34 63 0 0,1 0 0 0 0,-1 1 0 0 0,0-1 0 0 0,0 1 0 0 0,1-1 0 0 0,-1 1 0 0 0,0-1 0 0 0,1 1 0 0 0,-1-1 0 0 0,1 1 0 0 0,-1-1 0 0 0,1 1 0 0 0,-1-1 0 0 0,1 1 0 0 0,-1 0 0 0 0,1-1 0 0 0,-1 1 0 0 0,1 0 0 0 0,0-1 0 0 0,-1 1-1 0 0,1 0 1 0 0,0 0 0 0 0,-1 0 0 0 0,1 0 0 0 0,-1-1 0 0 0,1 1 0 0 0,0 0 0 0 0,0 0 0 0 0,44-4-10 0 0,-41 4 25 0 0,0 1-1 0 0,0-1 1 0 0,0 1 0 0 0,-1 0-1 0 0,1 0 1 0 0,0 0-1 0 0,0 0 1 0 0,-1 1 0 0 0,1-1-1 0 0,-1 1 1 0 0,0 0-1 0 0,1 0 1 0 0,-1 1-1 0 0,0-1 1 0 0,4 5 0 0 0,-6-6-6 0 0,1 1 1 0 0,-1-1-1 0 0,0 1 1 0 0,0-1-1 0 0,1 1 1 0 0,-1 0-1 0 0,-1-1 1 0 0,1 1 0 0 0,0 0-1 0 0,0 0 1 0 0,-1 0-1 0 0,1 0 1 0 0,-1 0-1 0 0,1 0 1 0 0,-1-1-1 0 0,0 1 1 0 0,0 0-1 0 0,0 0 1 0 0,0 0-1 0 0,0 0 1 0 0,0 0 0 0 0,-1 0-1 0 0,1 0 1 0 0,0 0-1 0 0,-1 0 1 0 0,0 0-1 0 0,1 0 1 0 0,-1-1-1 0 0,0 1 1 0 0,0 0-1 0 0,-1 1 1 0 0,0-1 0 0 0,1 0-1 0 0,0 0 1 0 0,-1 0 0 0 0,1 0-1 0 0,-1-1 1 0 0,1 1 0 0 0,-1 0-1 0 0,0-1 1 0 0,1 0-1 0 0,-1 1 1 0 0,0-1 0 0 0,0 0-1 0 0,0 0 1 0 0,-4 2 0 0 0,4-3 3 0 0,0 0 1 0 0,0 0-1 0 0,0 0 1 0 0,0 0-1 0 0,0 0 1 0 0,0 0-1 0 0,0 0 1 0 0,0-1-1 0 0,0 1 0 0 0,0-1 1 0 0,0 1-1 0 0,0-1 1 0 0,0 0-1 0 0,1 0 1 0 0,-1 0-1 0 0,0 0 1 0 0,-1-1-1 0 0,-3-1 44 0 0,4 2-39 0 0,-1-1 0 0 0,1 1 0 0 0,0-1 0 0 0,0 0 1 0 0,0 0-1 0 0,0 0 0 0 0,1 0 0 0 0,-1 0 0 0 0,-2-4 0 0 0,-9-12-4 0 0,3-4-12 0 0,3-3-14 0 0,5 19-56 0 0,8-3-206 0 0,17-25 244 0 0,-17 26-44 0 0,1 8-144 0 0,24 0 144 0 0,-23 0-16 0 0,-3 1-100 0 0,-2 1 164 0 0,-1-2 15 0 0,-1 1-1 0 0,1-1 1 0 0,-1 0-1 0 0,1 1 1 0 0,-1-1 0 0 0,0 1-1 0 0,1 0 1 0 0,-1 0-1 0 0,0-1 1 0 0,1 1-1 0 0,-1 0 1 0 0,0 0-1 0 0,0 0 1 0 0,0 0-1 0 0,0 0 1 0 0,0 1 0 0 0,0-1-1 0 0,0 0 1 0 0,0 0-1 0 0,-1 1 1 0 0,1-1-1 0 0,0 1 1 0 0,-1-1-1 0 0,1 0 1 0 0,-1 1-1 0 0,1-1 1 0 0,-1 1 0 0 0,0-1-1 0 0,1 1 1 0 0,-1-1-1 0 0,0 1 1 0 0,0 1-1 0 0,-1 0-252 0 0,1 1 0 0 0,-1-1 0 0 0,1 0-1 0 0,-1 0 1 0 0,0 0 0 0 0,0 0 0 0 0,0 0-1 0 0,-1 0 1 0 0,1 0 0 0 0,-1 0 0 0 0,1-1-1 0 0,-5 5 1 0 0,3-3-777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7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13 775 0 0,'-11'-3'-57'0'0,"-7"-3"8113"0"0,28 8-2542 0 0,12 1-3124 0 0,55 3 1748 0 0,40-6-2197 0 0,-48-1-1579 0 0,-60 1-303 0 0,-4 1-48 0 0,-1-1 0 0 0,0 0 0 0 0,1 0 0 0 0,-1 0 0 0 0,0-1 0 0 0,1 0 1 0 0,-1 1-1 0 0,6-3 0 0 0,-10 3-48 0 0,0 0 1 0 0,0 0-1 0 0,0 0 1 0 0,0 0-1 0 0,0 0 1 0 0,1 0-1 0 0,-1 0 1 0 0,0 0-1 0 0,0 0 1 0 0,0-1-1 0 0,0 1 0 0 0,1 0 1 0 0,-1 0-1 0 0,0 0 1 0 0,0 0-1 0 0,0 0 1 0 0,0 0-1 0 0,0 0 1 0 0,0 0-1 0 0,0-1 1 0 0,1 1-1 0 0,-1 0 1 0 0,0 0-1 0 0,0 0 1 0 0,0 0-1 0 0,0 0 0 0 0,0 0 1 0 0,0-1-1 0 0,0 1 1 0 0,0 0-1 0 0,0 0 1 0 0,0 0-1 0 0,0 0 1 0 0,0-1-1 0 0,0 1 1 0 0,0 0-1 0 0,0 0 1 0 0,0 0-1 0 0,0 0 1 0 0,0 0-1 0 0,0-1 1 0 0,0 1-1 0 0,0 0 0 0 0,0 0 1 0 0,0 0-1 0 0,0 0 1 0 0,0-1-1 0 0,0 1 1 0 0,0 0-1 0 0,0 0 1 0 0,0 0-1 0 0,0 0 1 0 0,-1 0-1 0 0,1 0 1 0 0,0-1-1 0 0,0 1 1 0 0,0 0-1 0 0,0 0 1 0 0,0 0-1 0 0,-1 0 0 0 0,-9-2-4510 0 0,3 2 2324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7.46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137 130 431 0 0,'-2'5'230'0'0,"-1"0"-1"0"0,-1 0 0 0 0,1 0 0 0 0,-1 0 0 0 0,0-1 0 0 0,0 0 0 0 0,0 1 0 0 0,0-1 0 0 0,-1-1 0 0 0,0 1 0 0 0,0-1 0 0 0,-8 5 0 0 0,12-7-108 0 0,-1 0-1 0 0,0-1 1 0 0,1 1 0 0 0,-1 0 0 0 0,1-1-1 0 0,-1 1 1 0 0,0-1 0 0 0,1 0 0 0 0,-1 0-1 0 0,0 1 1 0 0,0-1 0 0 0,1 0 0 0 0,-1-1-1 0 0,0 1 1 0 0,1 0 0 0 0,-1 0 0 0 0,0-1 0 0 0,1 1-1 0 0,-1-1 1 0 0,0 1 0 0 0,1-1 0 0 0,-1 0-1 0 0,1 1 1 0 0,-1-1 0 0 0,1 0 0 0 0,-1 0-1 0 0,1 0 1 0 0,0 0 0 0 0,0 0 0 0 0,-1-1-1 0 0,1 1 1 0 0,0 0 0 0 0,0-1 0 0 0,0 1 0 0 0,0 0-1 0 0,0-1 1 0 0,1 1 0 0 0,-1-1 0 0 0,-1-2-1 0 0,-4-12 360 0 0,5 12-66 0 0,0-2-29 0 0,-2-20-8 0 0,2 20 510 0 0,2-2-646 0 0,2-23-15 0 0,-2 23 196 0 0,8 5-315 0 0,-2 1-104 0 0,1 0-1 0 0,0 1 1 0 0,9-2 0 0 0,-14 3-7 0 0,-1 0 1 0 0,0 1 0 0 0,1-1 0 0 0,-1 0-1 0 0,0 1 1 0 0,0-1 0 0 0,0 1-1 0 0,1 0 1 0 0,-1 0 0 0 0,0 0 0 0 0,0 0-1 0 0,3 2 1 0 0,-2 0-2 0 0,1-1 1 0 0,-1 1-1 0 0,1 0 1 0 0,-1 0-1 0 0,0 1 0 0 0,0-1 1 0 0,0 1-1 0 0,-1 0 1 0 0,1-1-1 0 0,-1 1 0 0 0,0 0 1 0 0,2 5-1 0 0,-3-7 5 0 0,-1 0 0 0 0,1 0 0 0 0,0 0 0 0 0,-1 0 0 0 0,0 0-1 0 0,1 0 1 0 0,-1 1 0 0 0,0-1 0 0 0,0 0 0 0 0,0 0 0 0 0,0 0 0 0 0,0 0 0 0 0,-1 0 0 0 0,1 0 0 0 0,-1 0 0 0 0,1 0-1 0 0,-1 0 1 0 0,0 0 0 0 0,0 0 0 0 0,0 0 0 0 0,0 0 0 0 0,0 0 0 0 0,0-1 0 0 0,0 1 0 0 0,-1 0 0 0 0,1-1-1 0 0,-3 3 1 0 0,2-3 15 0 0,1 0-1 0 0,-1 0 1 0 0,1 0-1 0 0,-1-1 1 0 0,1 1-1 0 0,-1-1 1 0 0,0 1-1 0 0,1-1 1 0 0,-1 1-1 0 0,0-1 1 0 0,1 0-1 0 0,-1 0 1 0 0,0 0-1 0 0,1 0 0 0 0,-1 0 1 0 0,0 0-1 0 0,1-1 1 0 0,-1 1-1 0 0,0 0 1 0 0,1-1-1 0 0,-1 1 1 0 0,1-1-1 0 0,-3-1 1 0 0,0 0 24 0 0,0 0 0 0 0,0 0-1 0 0,0-1 1 0 0,0 1 0 0 0,0-1 0 0 0,1 0 0 0 0,-1 0 0 0 0,-3-5 0 0 0,1 2-31 0 0,1 0 17 0 0,1 1 1 0 0,-1 0-1 0 0,1-1 1 0 0,1 0-1 0 0,-1 0 1 0 0,-3-8-1 0 0,7 13-28 0 0,0 1-1 0 0,0-1 0 0 0,-1 1 0 0 0,1-1 0 0 0,0 0 1 0 0,0 1-1 0 0,0-1 0 0 0,0 1 0 0 0,0-1 1 0 0,0 0-1 0 0,0 1 0 0 0,0-1 0 0 0,0 0 1 0 0,0 1-1 0 0,0-1 0 0 0,0 0 0 0 0,3-39-276 0 0,6 34 200 0 0,27-18 48 0 0,-27 18-45 0 0,-2 8-3 0 0,24 7 24 0 0,-30-9 55 0 0,0 1 0 0 0,1-1 1 0 0,-1 1-1 0 0,0-1 0 0 0,0 1 0 0 0,0 0 0 0 0,0 0 0 0 0,0 0 1 0 0,0-1-1 0 0,0 1 0 0 0,0 0 0 0 0,1 2 0 0 0,-1-1-30 0 0,0 1 0 0 0,0-1 0 0 0,0 0 0 0 0,0 1 0 0 0,0-1 0 0 0,0 1 0 0 0,-1 0 0 0 0,1-1 0 0 0,-1 1 0 0 0,0 0 0 0 0,0-1 0 0 0,0 1 0 0 0,0 0 0 0 0,0-1 0 0 0,0 1 0 0 0,-1 0 0 0 0,1-1 0 0 0,-1 1 0 0 0,0-1 0 0 0,0 1 0 0 0,0-1 0 0 0,0 1 0 0 0,0-1 0 0 0,-1 0 0 0 0,1 1 0 0 0,-1-1 0 0 0,1 0 0 0 0,-1 0 0 0 0,0 0 0 0 0,-3 2 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8.17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126 148 287 0 0,'-3'4'258'0'0,"-1"0"0"0"0,1-1 0 0 0,-1 1-1 0 0,0-1 1 0 0,1 0 0 0 0,-2 0-1 0 0,1-1 1 0 0,0 1 0 0 0,0-1 0 0 0,-1 0-1 0 0,0 0 1 0 0,1 0 0 0 0,-9 1-1 0 0,12-3-149 0 0,0 0-1 0 0,0 0 0 0 0,-1 0 0 0 0,1-1 0 0 0,0 1 1 0 0,0-1-1 0 0,0 1 0 0 0,-1-1 0 0 0,1 1 0 0 0,0-1 1 0 0,0 1-1 0 0,0-1 0 0 0,0 0 0 0 0,0 0 0 0 0,0 1 1 0 0,0-1-1 0 0,0 0 0 0 0,1 0 0 0 0,-1 0 0 0 0,0 0 1 0 0,0 0-1 0 0,1 0 0 0 0,-1 0 0 0 0,1-1 0 0 0,-1 0 1 0 0,0 2-88 0 0,0-2 594 0 0,0-6-148 0 0,-5-22-67 0 0,4 23-14 0 0,2-3-21 0 0,1-28-84 0 0,0 28 415 0 0,3 1-534 0 0,15-27-29 0 0,-14 27 235 0 0,32 9-158 0 0,-36 0-203 0 0,-1 0 0 0 0,1 0 0 0 0,-1 0 0 0 0,1 0-1 0 0,-1 0 1 0 0,1 0 0 0 0,-1 0 0 0 0,1 0 0 0 0,-1 0 0 0 0,1 0-1 0 0,-1 0 1 0 0,1 0 0 0 0,-1 1 0 0 0,1-1 0 0 0,-1 0 0 0 0,1 0-1 0 0,-1 0 1 0 0,1 1 0 0 0,3 3 55 0 0,0 0 0 0 0,0 0 1 0 0,-1 0-1 0 0,1 0 0 0 0,-1 0 0 0 0,0 1 0 0 0,-1-1 0 0 0,1 1 1 0 0,-1 0-1 0 0,0 0 0 0 0,0 0 0 0 0,0 0 0 0 0,1 6 1 0 0,-3-8-28 0 0,1 0 1 0 0,0 0 0 0 0,-1 0 0 0 0,1 0 0 0 0,-1 0 0 0 0,0 0 0 0 0,0 1 0 0 0,0-1 0 0 0,0 0 0 0 0,-1 0 0 0 0,1 0-1 0 0,-1 0 1 0 0,0 0 0 0 0,0 0 0 0 0,0 0 0 0 0,0 0 0 0 0,-1 0 0 0 0,1 0 0 0 0,-1-1 0 0 0,1 1 0 0 0,-1-1 0 0 0,0 1-1 0 0,0-1 1 0 0,-5 5 0 0 0,6-6-18 0 0,-1-1-1 0 0,0 1 1 0 0,0 0 0 0 0,1 0-1 0 0,-1-1 1 0 0,0 1-1 0 0,0-1 1 0 0,0 0-1 0 0,0 1 1 0 0,0-1 0 0 0,0 0-1 0 0,0 0 1 0 0,0 0-1 0 0,0 0 1 0 0,1-1-1 0 0,-1 1 1 0 0,0 0 0 0 0,0-1-1 0 0,0 0 1 0 0,0 1-1 0 0,0-1 1 0 0,1 0-1 0 0,-4-2 1 0 0,-1 0 15 0 0,0-1 1 0 0,0 1-1 0 0,1-2 1 0 0,0 1-1 0 0,-8-8 0 0 0,3-1 32 0 0,-1-4-69 0 0,7 6-96 0 0,-2-17-1 0 0,4 21 8 0 0,11-1-820 0 0,26-24 818 0 0,-26 24 0 0 0,-3 8 2 0 0,1 0 64 0 0,-5 0 17 0 0,0 0-1 0 0,1 0 1 0 0,-1 0-1 0 0,0 0 1 0 0,1 0 0 0 0,-1 0-1 0 0,0 1 1 0 0,0-1-1 0 0,1 1 1 0 0,3 1-1 0 0,1 1 56 0 0,-1 0 0 0 0,1 0-1 0 0,-1 0 1 0 0,1 1 0 0 0,10 8-1 0 0,-15-11-28 0 0,-1 0-1 0 0,0 0 1 0 0,0 0 0 0 0,0 0-1 0 0,0 0 1 0 0,0 1-1 0 0,0-1 1 0 0,0 0-1 0 0,-1 1 1 0 0,1-1-1 0 0,0 0 1 0 0,-1 1-1 0 0,1-1 1 0 0,-1 1 0 0 0,1 2-1 0 0,-1-2-7 0 0,0-1-1 0 0,0 1 1 0 0,-1-1 0 0 0,1 1-1 0 0,0-1 1 0 0,-1 1 0 0 0,1-1-1 0 0,-1 1 1 0 0,0-1 0 0 0,1 0-1 0 0,-1 1 1 0 0,0-1 0 0 0,0 0-1 0 0,0 0 1 0 0,0 0 0 0 0,0 1-1 0 0,0-1 1 0 0,0 0 0 0 0,-3 1-1 0 0,2 0-184 0 0,0 0-1 0 0,0 0 0 0 0,0-1 0 0 0,-1 1 0 0 0,1-1 0 0 0,0 0 1 0 0,-1 0-1 0 0,1 0 0 0 0,-1 0 0 0 0,1 0 0 0 0,-1 0 1 0 0,0-1-1 0 0,1 1 0 0 0,-1-1 0 0 0,0 0 0 0 0,1 0 1 0 0,-1 0-1 0 0,0 0 0 0 0,1 0 0 0 0,-1-1 0 0 0,0 1 1 0 0,1-1-1 0 0,-1 1 0 0 0,1-1 0 0 0,-1 0 0 0 0,1 0 1 0 0,-5-3-1 0 0,-1-2-2885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38.908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202 77 431 0 0,'-4'8'239'0'0,"0"-1"0"0"0,-1 0-1 0 0,0 0 1 0 0,-1-1-1 0 0,1 1 1 0 0,-12 8-1 0 0,13-11-63 0 0,-1 0 0 0 0,0 0 0 0 0,0-1-1 0 0,0 0 1 0 0,0 0 0 0 0,-1 0 0 0 0,1 0-1 0 0,-1-1 1 0 0,0 0 0 0 0,-6 1-1 0 0,11-3-89 0 0,0 0-1 0 0,-1 1 0 0 0,1-1 1 0 0,0 0-1 0 0,0 0 0 0 0,-1-1 1 0 0,1 1-1 0 0,0 0 0 0 0,-1 0 1 0 0,1-1-1 0 0,0 1 0 0 0,0-1 1 0 0,0 1-1 0 0,0-1 0 0 0,-1 1 0 0 0,1-1 1 0 0,0 0-1 0 0,0 1 0 0 0,0-1 1 0 0,0 0-1 0 0,0 0 0 0 0,1 0 1 0 0,-3-2-1 0 0,1 0 130 0 0,0 0-1 0 0,0 0 1 0 0,0-1 0 0 0,1 1-1 0 0,-2-5 1 0 0,2 7-236 0 0,0-3 650 0 0,0-5-460 0 0,0-32 592 0 0,9 34-669 0 0,-3 3-81 0 0,0 0 0 0 0,0 0-1 0 0,0 0 1 0 0,0 1 0 0 0,8-4 0 0 0,-12 7-9 0 0,1-1 0 0 0,-1 1 0 0 0,1 0 0 0 0,0-1 1 0 0,-1 1-1 0 0,1 0 0 0 0,0 0 0 0 0,-1 0 0 0 0,1 0 1 0 0,0 0-1 0 0,-1 1 0 0 0,1-1 0 0 0,-1 0 0 0 0,1 1 1 0 0,-1-1-1 0 0,1 1 0 0 0,0 0 0 0 0,0 0 0 0 0,1 0 5 0 0,-1 1-1 0 0,-1-1 1 0 0,1 1-1 0 0,0-1 0 0 0,0 1 1 0 0,0-1-1 0 0,-1 1 1 0 0,1 0-1 0 0,-1 0 0 0 0,1 0 1 0 0,-1 0-1 0 0,0 0 1 0 0,0 0-1 0 0,0 0 0 0 0,0 0 1 0 0,0 1-1 0 0,0-1 1 0 0,-1 0-1 0 0,1 0 0 0 0,-1 1 1 0 0,0-1-1 0 0,1 0 1 0 0,-1 1-1 0 0,0 3 0 0 0,-1-1 8 0 0,1 1 0 0 0,-1-1 0 0 0,0 1 0 0 0,0 0 0 0 0,-1-1 0 0 0,1 0 0 0 0,-1 1 0 0 0,-5 8 0 0 0,6-12-13 0 0,0 0 0 0 0,0 0 0 0 0,-1 0 0 0 0,1 0 0 0 0,-1 0 0 0 0,0 0 0 0 0,1 0 0 0 0,-1 0 0 0 0,0-1 0 0 0,0 1 0 0 0,0 0 0 0 0,0-1 0 0 0,0 0 0 0 0,0 0 0 0 0,-1 1 0 0 0,1-1 0 0 0,0 0 0 0 0,-1-1 0 0 0,1 1 0 0 0,-1 0 0 0 0,-3 0 0 0 0,3-1 0 0 0,0 0 0 0 0,0-1 0 0 0,1 1 0 0 0,-1 0 0 0 0,0-1 0 0 0,1 0 0 0 0,-1 0 0 0 0,1 0 0 0 0,-1 0 0 0 0,1 0 0 0 0,-1 0 0 0 0,1 0 0 0 0,0-1 0 0 0,0 0 0 0 0,-1 1 0 0 0,1-1 0 0 0,0 0 0 0 0,1 0 0 0 0,-4-4 0 0 0,-2-5-14 0 0,-1-7-56 0 0,7 15 64 0 0,0 1 0 0 0,1 0-1 0 0,-1-1 1 0 0,0 1-1 0 0,1-1 1 0 0,-1 1 0 0 0,1-1-1 0 0,0 1 1 0 0,0-1-1 0 0,0-2 1 0 0,0-2-5 0 0,-1 1-58 0 0,4-5-22 0 0,7-30 11 0 0,-7 30 13 0 0,6 6 14 0 0,-1 0 54 0 0,0 0 0 0 0,0 1 0 0 0,12-4 0 0 0,-18 7 5 0 0,-1 1 0 0 0,1 0 0 0 0,0-1-1 0 0,-1 1 1 0 0,1 0 0 0 0,-1 0 0 0 0,1 0 0 0 0,0 0 0 0 0,-1 0 0 0 0,1 1-1 0 0,-1-1 1 0 0,1 0 0 0 0,0 1 0 0 0,-1-1 0 0 0,1 1 0 0 0,-1-1 0 0 0,1 1-1 0 0,1 1 1 0 0,-1 0 13 0 0,0 0 0 0 0,0-1-1 0 0,0 1 1 0 0,0 0 0 0 0,0 1 0 0 0,-1-1-1 0 0,1 0 1 0 0,-1 0 0 0 0,1 1 0 0 0,0 2-1 0 0,2 3 44 0 0,-2 0 0 0 0,1 0 0 0 0,-1 1 0 0 0,0-1 0 0 0,1 14 0 0 0,-3-13-36 0 0,0-1-1 0 0,0 1 0 0 0,-1 0 0 0 0,0 0 1 0 0,0 0-1 0 0,-1-1 0 0 0,-4 14 0 0 0,4-19-15 0 0,1 0 0 0 0,0 0 0 0 0,-1-1 0 0 0,1 1 0 0 0,-1 0 0 0 0,0 0 0 0 0,0-1 0 0 0,0 1 0 0 0,0-1 0 0 0,-5 4 0 0 0,6-5-7 0 0,-1 0-1 0 0,1 0 1 0 0,-1 0-1 0 0,0 0 0 0 0,1-1 1 0 0,-1 1-1 0 0,0 0 1 0 0,0-1-1 0 0,0 0 0 0 0,0 1 1 0 0,1-1-1 0 0,-1 0 1 0 0,0 0-1 0 0,0 0 0 0 0,0 0 1 0 0,0 0-1 0 0,0 0 1 0 0,0-1-1 0 0,-2 0 0 0 0,-1 0-8 0 0,1-1 0 0 0,0 0-1 0 0,1 0 1 0 0,-1 0-1 0 0,0-1 1 0 0,1 1 0 0 0,-1-1-1 0 0,1 0 1 0 0,0 0-1 0 0,-4-4 1 0 0,1 1-16 0 0,1-1-1 0 0,0 1 1 0 0,0-1-1 0 0,-4-9 1 0 0,2-6-280 0 0,5 19 65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40.627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207 197 287 0 0,'1'0'29'0'0,"-1"0"0"0"0,0 1 0 0 0,0-1-1 0 0,0 1 1 0 0,1-1 0 0 0,-1 0-1 0 0,0 1 1 0 0,0-1 0 0 0,0 1-1 0 0,0-1 1 0 0,0 0 0 0 0,0 1-1 0 0,0-1 1 0 0,0 1 0 0 0,0-1-1 0 0,0 0 1 0 0,0 1 0 0 0,0-1-1 0 0,0 1 1 0 0,0-1 0 0 0,0 1-1 0 0,0-1 1 0 0,-1 0 0 0 0,1 1-1 0 0,0-1 1 0 0,0 0 0 0 0,0 1-1 0 0,-1-1 1 0 0,1 0 0 0 0,0 1-1 0 0,0-1 1 0 0,-1 1 0 0 0,-11 10 788 0 0,10-9-621 0 0,-2 3 229 0 0,-1 0-1 0 0,0-1 0 0 0,0 0 0 0 0,0 0 0 0 0,0-1 0 0 0,-1 1 0 0 0,-10 4 0 0 0,14-7-324 0 0,0-1 0 0 0,0 1 1 0 0,0-1-1 0 0,0 1 0 0 0,0-1 0 0 0,0 0 0 0 0,0 0 0 0 0,-1 0 0 0 0,1 0 0 0 0,0 0 0 0 0,0-1 1 0 0,0 1-1 0 0,0-1 0 0 0,0 1 0 0 0,0-1 0 0 0,0 0 0 0 0,1 1 0 0 0,-1-1 0 0 0,0 0 0 0 0,0 0 1 0 0,0-1-1 0 0,1 1 0 0 0,-1 0 0 0 0,1 0 0 0 0,-1-1 0 0 0,1 1 0 0 0,-1-1 0 0 0,-1-3 0 0 0,-1 0 127 0 0,0-1 0 0 0,1 0 0 0 0,0-1 0 0 0,-4-10 0 0 0,6 16-258 0 0,-1-4 175 0 0,2-4-61 0 0,0-24-3 0 0,0 25 83 0 0,5-2-78 0 0,11-29-12 0 0,-12 29 186 0 0,5 8-194 0 0,26-4 6 0 0,-23 6 28 0 0,-10 1-70 0 0,1 0-1 0 0,-1 0 1 0 0,0 0 0 0 0,0 0 0 0 0,1 1 0 0 0,-1-1 0 0 0,0 1 0 0 0,0 0 0 0 0,0-1-1 0 0,-1 1 1 0 0,1 0 0 0 0,0 0 0 0 0,-1 0 0 0 0,1 0 0 0 0,-1 1 0 0 0,0-1 0 0 0,0 0 0 0 0,2 4-1 0 0,-2-2 16 0 0,0 1 0 0 0,0-1 0 0 0,0 1 0 0 0,-1-1 0 0 0,1 1 0 0 0,-1-1 0 0 0,0 0 0 0 0,0 1 0 0 0,-1-1 0 0 0,-1 8 0 0 0,1-7-8 0 0,0 0-1 0 0,-1 1 1 0 0,0-1 0 0 0,0 0-1 0 0,0 0 1 0 0,-1 0-1 0 0,1-1 1 0 0,-7 9 0 0 0,7-10-33 0 0,-1-1 1 0 0,1 1 0 0 0,-1-1 0 0 0,1 0 0 0 0,-1 0 0 0 0,0 0 0 0 0,1 0 0 0 0,-1 0 0 0 0,0 0 0 0 0,0-1 0 0 0,-1 1 0 0 0,1-1 0 0 0,0 0 0 0 0,-5 1 0 0 0,6-2 12 0 0,0 1 1 0 0,-1-1-1 0 0,1 0 1 0 0,0-1-1 0 0,-1 1 1 0 0,1 0-1 0 0,0-1 1 0 0,-1 1-1 0 0,1-1 1 0 0,0 0-1 0 0,0 1 0 0 0,-1-1 1 0 0,1 0-1 0 0,0 0 1 0 0,0-1-1 0 0,0 1 1 0 0,0 0-1 0 0,1-1 1 0 0,-1 1-1 0 0,-3-4 1 0 0,-2-3 41 0 0,1 1 1 0 0,0-1 0 0 0,-7-14-1 0 0,9 15-158 0 0,2 4 54 0 0,0 0 1 0 0,0 0-1 0 0,0-1 1 0 0,1 1-1 0 0,-1-1 1 0 0,1 1-1 0 0,-1-5 0 0 0,-1 0-28 0 0,1 1-141 0 0,1-3 66 0 0,-1-1 105 0 0,0-26-252 0 0,6 27 229 0 0,14-30 45 0 0,-14 30-33 0 0,6 6-4 0 0,-2 1 56 0 0,0 0 0 0 0,0 1 0 0 0,12-2 0 0 0,-17 3 18 0 0,0 1-1 0 0,0 0 1 0 0,0 1-1 0 0,0-1 1 0 0,0 0-1 0 0,1 1 0 0 0,-1 0 1 0 0,0 0-1 0 0,0 0 1 0 0,0 0-1 0 0,-1 0 1 0 0,1 0-1 0 0,0 1 1 0 0,0 0-1 0 0,-1-1 1 0 0,1 1-1 0 0,-1 0 0 0 0,1 0 1 0 0,-1 0-1 0 0,0 1 1 0 0,0-1-1 0 0,0 1 1 0 0,0-1-1 0 0,0 1 1 0 0,0-1-1 0 0,-1 1 1 0 0,1 0-1 0 0,-1 0 0 0 0,0 0 1 0 0,2 6-1 0 0,-2-4 11 0 0,1 0 0 0 0,-1 0 0 0 0,0 0 0 0 0,0 0 0 0 0,-1 1 0 0 0,0-1 0 0 0,1 0-1 0 0,-2 1 1 0 0,1-1 0 0 0,-1 0 0 0 0,1 1 0 0 0,-2-1 0 0 0,1 0 0 0 0,0 0 0 0 0,-1 0 0 0 0,0 0-1 0 0,-4 6 1 0 0,5-9-169 0 0,0 0-1 0 0,0-1 1 0 0,0 1-1 0 0,0 0 1 0 0,-1-1-1 0 0,1 1 1 0 0,-1-1-1 0 0,1 0 1 0 0,-1 1-1 0 0,0-1 1 0 0,1 0-1 0 0,-1 0 1 0 0,0 0-1 0 0,0 0 1 0 0,0 0-1 0 0,1-1 0 0 0,-1 1 1 0 0,0 0-1 0 0,0-1 1 0 0,0 0-1 0 0,0 1 1 0 0,-4-1-1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43.699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6 829 431 0 0,'-5'57'4799'0'0,"18"-117"-3886"0"0,-2 7-10 0 0,2-4-22 0 0,0-4-1 0 0,34-152 831 0 0,-25 122-951 0 0,11-47 505 0 0,-17 66-805 0 0,-3 17-136 0 0,-6 25-177 0 0,-5 22-56 0 0,1 0-19 0 0,8-25 13 0 0,-7 26-50 0 0,1 9-11 0 0,-5-2-24 0 0,4 2 2 0 0,1 0 0 0 0,-1 1 0 0 0,0 0 0 0 0,6 5 0 0 0,-6-3 7 0 0,1 1 0 0 0,-1 0 0 0 0,0 0 0 0 0,-1 0 0 0 0,1 1 1 0 0,2 9-1 0 0,17 47 111 0 0,-17-45-104 0 0,62 241 310 0 0,-6-19 64 0 0,-47-202-318 0 0,-4-14-85 0 0,-10-22-108 0 0,1 9-348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43.934"/>
    </inkml:context>
    <inkml:brush xml:id="br0">
      <inkml:brushProperty name="width" value="0.1" units="cm"/>
      <inkml:brushProperty name="height" value="0.1" units="cm"/>
      <inkml:brushProperty name="color" value="#A02B93"/>
    </inkml:brush>
  </inkml:definitions>
  <inkml:trace contextRef="#ctx0" brushRef="#br0">4 1 287 0 0,'-3'3'1472'0'0,"13"-3"-770"0"0,53 2 1802 0 0,11 3-846 0 0,-19 0 476 0 0,-9 2-1694 0 0,-35-6-22 0 0,-2 1-56 0 0,37 4-261 0 0,14-1-2390 0 0,-50-6 1131 0 0,39-3-1378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02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1534 2320 287 0 0,'-71'43'1385'0'0,"61"-38"-1021"0"0,-1-1 0 0 0,1 1 0 0 0,-1-2 1 0 0,-18 4-1 0 0,-47 4 2073 0 0,-100 1 0 0 0,151-12-2158 0 0,1-1 0 0 0,-1-1 0 0 0,0-1 0 0 0,1-1 0 0 0,0-1-1 0 0,-25-9 1 0 0,-120-26 1056 0 0,116 30-750 0 0,-99-32 1 0 0,129 32-455 0 0,0-1 1 0 0,1-1 0 0 0,0-1 0 0 0,1-1 0 0 0,-23-20-1 0 0,11 4 133 0 0,28 26-239 0 0,1 0 0 0 0,0 0 0 0 0,-6-9 0 0 0,-5-4 19 0 0,-15-14 127 0 0,-44-60-1 0 0,51 61-119 0 0,-5-10 209 0 0,2-1-1 0 0,-36-76 1 0 0,48 88-188 0 0,3 5-3 0 0,2-1-15 0 0,-3-5-33 0 0,1 3 32 0 0,-3-10 11 0 0,3-6 3 0 0,2-2 10 0 0,3-2-10 0 0,3-2-43 0 0,2-11 93 0 0,3 4 11 0 0,2 10-64 0 0,2-9 0 0 0,2 0-10 0 0,-1 11-33 0 0,-3 23 22 0 0,14-38-22 0 0,7-8 22 0 0,-1 15-22 0 0,-13 31 22 0 0,14-19-22 0 0,-13 20 22 0 0,22-31-22 0 0,11-14 22 0 0,5 0-33 0 0,4-1-10 0 0,4 2 11 0 0,2 8 32 0 0,12-3 21 0 0,-19 18-43 0 0,-2 4 22 0 0,-1 3-33 0 0,0 0-10 0 0,1 1 0 0 0,1 3 0 0 0,1 4 0 0 0,-10 4 11 0 0,9-3 44 0 0,-38 20-46 0 0,7-3 34 0 0,21-5-33 0 0,13-5-10 0 0,13 0 11 0 0,-12 4 32 0 0,-12 3-22 0 0,-31 7-3 0 0,0 1 1 0 0,19-2-1 0 0,-17 3-9 0 0,-5 0 9 0 0,26-3 17 0 0,-3 4 19 0 0,24-1 23 0 0,-4 1 3 0 0,-11 1-67 0 0,9 1-13 0 0,0 1 0 0 0,-1 2 0 0 0,3 4 0 0 0,-1 3 0 0 0,-36-8 8 0 0,27 9 38 0 0,8 3 18 0 0,-8-1-54 0 0,16 8 44 0 0,-19-5-44 0 0,5 5-10 0 0,1 4 54 0 0,-38-21-46 0 0,25 16 48 0 0,112 101-46 0 0,-95-70 57 0 0,66 86 1 0 0,-92-105-53 0 0,-2 2 0 0 0,-1 0 0 0 0,-2 1 1 0 0,18 45-1 0 0,-17-27-2 0 0,-2 1 1 0 0,-3 0-1 0 0,14 87 0 0 0,-22-68-13 0 0,-4 1 0 0 0,-2 0 0 0 0,-19 139 0 0 0,11-172-6 0 0,-2 1-1 0 0,-2-2 0 0 0,-2 1 1 0 0,-2-2-1 0 0,-2 0 1 0 0,-1 0-1 0 0,-32 49 0 0 0,-2-9 1 0 0,-3-3 0 0 0,-83 89-1 0 0,115-140 4 0 0,-49 42 1 0 0,60-59 12 0 0,0 0-1 0 0,0-1 1 0 0,-1-1 0 0 0,0 1 0 0 0,0-2 0 0 0,-28 10 0 0 0,-3-5 56 0 0,-86 9-1 0 0,92-16-50 0 0,1 1 1 0 0,-1 3-1 0 0,-55 17 0 0 0,71-15-88 0 0,1 0-1 0 0,-37 24 1 0 0,25-13-748 0 0,32-20 743 0 0,1-1 1 0 0,-1 0-1 0 0,1 1 0 0 0,-1-1 1 0 0,1 0-1 0 0,-1 0 1 0 0,0 1-1 0 0,1-1 0 0 0,-1 0 1 0 0,1 0-1 0 0,-1 0 1 0 0,0 0-1 0 0,1 0 0 0 0,-1 0 1 0 0,1 0-1 0 0,-1 0 1 0 0,0 0-1 0 0,1 0 0 0 0,-1 0 1 0 0,0 0-1 0 0,1 0 1 0 0,-1-1-1 0 0,1 1 0 0 0,-1 0 1 0 0,1 0-1 0 0,-1-1 0 0 0,0 0 1 0 0,-7-1-2633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04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1571 2491 367 0 0,'-2'2'36'0'0,"1"0"0"0"0,-1-1 0 0 0,1 1 0 0 0,-1 0 0 0 0,0-1 0 0 0,0 1 0 0 0,0-1 0 0 0,0 1 0 0 0,0-1 0 0 0,0 0-1 0 0,-4 2 1 0 0,-3 2 149 0 0,-16 8 498 0 0,-1 0 0 0 0,0-2 0 0 0,-39 12 0 0 0,31-13-69 0 0,0-2 0 0 0,0-1 0 0 0,0-1-1 0 0,-1-2 1 0 0,-43-1 0 0 0,23-4 248 0 0,0-3 0 0 0,-86-17-1 0 0,91 10-98 0 0,-87-33 0 0 0,-42-34 189 0 0,147 61-782 0 0,1-1-1 0 0,0-2 1 0 0,2 0 0 0 0,-41-38 0 0 0,35 25 78 0 0,2-1 1 0 0,-56-75-1 0 0,66 75-159 0 0,1-2-1 0 0,2 0 0 0 0,1-1 0 0 0,2-1 0 0 0,2 0 1 0 0,2-1-1 0 0,1-1 0 0 0,2 0 0 0 0,1-1 0 0 0,3 0 1 0 0,-3-56-1 0 0,8 84-77 0 0,0-37 58 0 0,3-11 24 0 0,1 6 3 0 0,2-3-26 0 0,3 1-6 0 0,-1 14-54 0 0,4-17 44 0 0,0 15-44 0 0,4-7-10 0 0,2 3 0 0 0,2 0 0 0 0,3-3 0 0 0,1-3 0 0 0,-16 38 2 0 0,15-28 63 0 0,4-3 15 0 0,-2 8-67 0 0,-16 26-11 0 0,20-27 50 0 0,5-3 12 0 0,2 0 0 0 0,-5 8-54 0 0,-19 22-9 0 0,-4 5 17 0 0,1 0-1 0 0,14-12 1 0 0,29-24-8 0 0,12-1-10 0 0,-10 13 0 0 0,-1 1 0 0 0,0 0 0 0 0,-3-2 0 0 0,-2 3 0 0 0,4 2 0 0 0,2 1 11 0 0,-29 18 32 0 0,49-18 21 0 0,-13 4-43 0 0,0 3 32 0 0,-1 4 11 0 0,6-1-10 0 0,5 2-44 0 0,0 2-10 0 0,-1 2 0 0 0,1 0 0 0 0,-2 2 0 0 0,7 0 0 0 0,3 1 0 0 0,-1 1 11 0 0,-5-1 42 0 0,1 0 11 0 0,-6 3 0 0 0,-4 3-10 0 0,0 1-44 0 0,2 4-10 0 0,-3 3 0 0 0,2 2 0 0 0,3 3 0 0 0,0 3 0 0 0,-6 1 11 0 0,-4 0 32 0 0,0 2-33 0 0,-1 2-10 0 0,-3 0 11 0 0,-2 4 32 0 0,-1 2-33 0 0,-2 1-10 0 0,-3 2 11 0 0,-1 2 32 0 0,-3 1-22 0 0,-1 4 22 0 0,0 2-33 0 0,-3 5-10 0 0,-4 1 0 0 0,-9-11 0 0 0,7 13 0 0 0,0 3 0 0 0,7 23 16 0 0,-3 1 0 0 0,-3 2 0 0 0,38 127 0 0 0,-58-151 18 0 0,12 93 0 0 0,-9 54-110 0 0,-14-144 42 0 0,-1 1-1 0 0,-12 81 0 0 0,6-96 2 0 0,-2-1-1 0 0,-1-1 0 0 0,-3 0 1 0 0,-20 48-1 0 0,-64 103-168 0 0,72-150 181 0 0,-1 0-1 0 0,-52 57 1 0 0,44-61-38 0 0,-1-1 1 0 0,-1-3 0 0 0,-64 43-1 0 0,-129 54 229 0 0,187-107-159 0 0,0-2 0 0 0,-76 20-1 0 0,87-29 27 0 0,-1-3-1 0 0,0 0 0 0 0,0-2 0 0 0,-54-2 0 0 0,28-6 55 0 0,-67-15 1 0 0,72 10 47 0 0,-87-6 0 0 0,-7 23-105 0 0,19 0-102 0 0,111-7-9 0 0,-36 1-2190 0 0,51-1 2019 0 0,0 1 1 0 0,0-1 0 0 0,1 1-1 0 0,-1-1 1 0 0,0 1-1 0 0,0-1 1 0 0,0 1 0 0 0,1-1-1 0 0,-1 1 1 0 0,0 0 0 0 0,1 0-1 0 0,-1-1 1 0 0,1 1 0 0 0,-1 0-1 0 0,0 0 1 0 0,1-1 0 0 0,0 1-1 0 0,-1 0 1 0 0,1 0-1 0 0,0 0 1 0 0,-1 0 0 0 0,1 1-1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4:06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1637 2659 143 0 0,'-10'4'123'0'0,"-1"1"0"0"0,1-2-1 0 0,-1 1 1 0 0,0-1 0 0 0,0-1-1 0 0,-16 2 1 0 0,8-2 42 0 0,-28 3 853 0 0,-75-1-1 0 0,2-1 284 0 0,53 1-95 0 0,-79-5-1 0 0,104-2-694 0 0,2-2 1 0 0,-1-2-1 0 0,-46-14 0 0 0,-81-28 1033 0 0,111 30-835 0 0,1-3-1 0 0,-63-34 1 0 0,100 45-622 0 0,0 0 0 0 0,1-2 0 0 0,0 0 0 0 0,1-1 0 0 0,1 0 1 0 0,0-1-1 0 0,1-1 0 0 0,-16-22 0 0 0,11 10-48 0 0,1-2 0 0 0,1 0 0 0 0,2-1-1 0 0,-18-47 1 0 0,31 72-37 0 0,-62-179 295 0 0,56 155-244 0 0,-7-26 65 0 0,3 1-17 0 0,3 9-42 0 0,1-9-49 0 0,2 0-10 0 0,3 1 0 0 0,2 0 0 0 0,2-7 54 0 0,2 9 10 0 0,1 1 0 0 0,0 9-54 0 0,2-13 44 0 0,2 4 20 0 0,1-5 54 0 0,3 7-74 0 0,9-16-44 0 0,7 4-10 0 0,7 6 0 0 0,4-2 0 0 0,10-3 0 0 0,4-1 0 0 0,-4 7 0 0 0,9-6 0 0 0,-4 9 0 0 0,0 6 11 0 0,14-2 32 0 0,-48 34-35 0 0,43-25 48 0 0,-16 11-46 0 0,20-16 44 0 0,-20 14-44 0 0,10-2-10 0 0,7 0 0 0 0,3 1 0 0 0,1-1 0 0 0,3 1 0 0 0,3 1 0 0 0,2 2 0 0 0,-3 1 0 0 0,-6 4 0 0 0,-1 1 0 0 0,7 0 0 0 0,1 1 0 0 0,3-1 0 0 0,2 3 0 0 0,-1 3 0 0 0,-3 3 0 0 0,-4 4 0 0 0,-6 4 0 0 0,-5 3 0 0 0,1 3 11 0 0,2 4 32 0 0,-2 4-22 0 0,1 2 22 0 0,3 5-33 0 0,15 6 44 0 0,-23-7-44 0 0,7 0 1 0 0,-7-1 48 0 0,-6-1 31 0 0,2 2 1 0 0,-1 2-22 0 0,8 4 49 0 0,-10-2-17 0 0,-40-16-76 0 0,28 14 99 0 0,9 8 36 0 0,-7-4-82 0 0,7 4-12 0 0,0 2-2 0 0,-4-1 0 0 0,-2 3-10 0 0,-32-23-49 0 0,20 20 1 0 0,18 32-7 0 0,-21-25 75 0 0,-2 2-1 0 0,-1 0 1 0 0,-2 1 0 0 0,26 68-1 0 0,-31-64-49 0 0,-2 1 0 0 0,-1 0 0 0 0,-3 1 0 0 0,-1 0 0 0 0,3 85 0 0 0,-13-53 8 0 0,-23 135 0 0 0,13-144-32 0 0,-2-1 0 0 0,-3 0 0 0 0,-36 86 0 0 0,-30 25-76 0 0,64-143 57 0 0,-2 0 0 0 0,-1-2 0 0 0,-28 31 0 0 0,-91 87-34 0 0,101-114 26 0 0,-71 46 0 0 0,7-5 6 0 0,43-31 53 0 0,-129 70 0 0 0,67-52 0 0 0,96-52-21 0 0,-1 0 0 0 0,-48 11-1 0 0,2-9 120 0 0,-127 5 0 0 0,119-13-80 0 0,48-3-35 0 0,-202 10 44 0 0,224-12-35 0 0,-1 0 1 0 0,1 1-1 0 0,0 1 0 0 0,-1 0 0 0 0,-15 5 1 0 0,23-6-154 0 0,1 1 0 0 0,-1 0 0 0 0,1 0 1 0 0,-1 0-1 0 0,1 1 0 0 0,0-1 1 0 0,0 1-1 0 0,0 0 0 0 0,0 0 1 0 0,1 1-1 0 0,-1-1 0 0 0,1 1 0 0 0,0 0 1 0 0,0 0-1 0 0,0 0 0 0 0,-3 6 1 0 0,3 3-1305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31.6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53 421 511 0 0,'-2'6'0'0'0,"1"0"98"0"0,-1 0-1 0 0,-1-1 1 0 0,1 1-1 0 0,-1 0 1 0 0,0-1-1 0 0,-1 0 1 0 0,1 0-1 0 0,-8 9 1 0 0,9-12-13 0 0,1-2-65 0 0,1 1 0 0 0,0-1 0 0 0,0 0 0 0 0,0 0 0 0 0,0 0 0 0 0,0 1-1 0 0,0-1 1 0 0,0 0 0 0 0,-1 0 0 0 0,1 0 0 0 0,0 1 0 0 0,0-1 0 0 0,0 0 0 0 0,-1 0 0 0 0,1 0 0 0 0,0 0-1 0 0,0 1 1 0 0,0-1 0 0 0,-1 0 0 0 0,1 0 0 0 0,0 0 0 0 0,0 0 0 0 0,-1 0 0 0 0,1 0 0 0 0,0 0 0 0 0,0 0-1 0 0,-1 0 1 0 0,1 0 0 0 0,0 0 0 0 0,0 0 0 0 0,-1 0 0 0 0,1 0 0 0 0,0 0 0 0 0,0 0 0 0 0,-1 0 0 0 0,1 0-1 0 0,0 0 1 0 0,0 0 0 0 0,-1 0 0 0 0,1 0 0 0 0,0-1 0 0 0,0 1 0 0 0,0 0 0 0 0,-1 0 0 0 0,1 0-1 0 0,0 0 1 0 0,0-1 0 0 0,0 1 0 0 0,0 0 0 0 0,-1 0 0 0 0,1 0 0 0 0,0-1 0 0 0,-1 0 293 0 0,0-4 20 0 0,0-1-221 0 0,0 3-32 0 0,0 0-1 0 0,1 0 1 0 0,0 0 0 0 0,-1 0-1 0 0,1 0 1 0 0,0-5 0 0 0,0 1 28 0 0,1-25 426 0 0,4-17 112 0 0,3-6 52 0 0,2 2 4 0 0,1 2-28 0 0,2 3-23 0 0,-4 18-426 0 0,-6 23-38 0 0,0-3-10 0 0,13-27-2 0 0,-12 28 162 0 0,1 1-169 0 0,16-26-12 0 0,-16 26 120 0 0,4 5-209 0 0,-3 1-67 0 0,0 0 0 0 0,1 1 0 0 0,-1-1 0 0 0,0 1 0 0 0,8 0 0 0 0,-10 2-6 0 0,-1-1 0 0 0,0 0 1 0 0,0 1-1 0 0,0 0 0 0 0,0 0 0 0 0,0 0 1 0 0,-1 0-1 0 0,1 0 0 0 0,0 1 0 0 0,0-1 0 0 0,4 4 1 0 0,-3-2-14 0 0,-1 0 0 0 0,1 1 0 0 0,-1-1 0 0 0,5 6 0 0 0,-2-2-13 0 0,-4-5 14 0 0,0 0 0 0 0,-1 0 1 0 0,1 1-1 0 0,0-1 0 0 0,-1 0 1 0 0,3 6-1 0 0,-1-2 16 0 0,14 29-6 0 0,-15-27 7 0 0,8 21 3 0 0,-1 1 0 0 0,8 57 0 0 0,-2-6-82 0 0,3 4-223 0 0,-16-71 86 0 0,0-1 0 0 0,-2 1-1 0 0,1-1 1 0 0,-3 17-1 0 0,2-28 25 0 0,-3 7-1592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7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8551 0 0,'0'0'76'0'0,"0"0"0"0"0,0 1 0 0 0,0-1 0 0 0,1 0 0 0 0,-1 0 0 0 0,0 0 0 0 0,0 1-1 0 0,0-1 1 0 0,0 0 0 0 0,0 0 0 0 0,0 0 0 0 0,0 0 0 0 0,0 1 0 0 0,1-1 0 0 0,-1 0 0 0 0,0 0-1 0 0,0 0 1 0 0,0 0 0 0 0,0 0 0 0 0,0 0 0 0 0,1 1 0 0 0,-1-1 0 0 0,0 0 0 0 0,0 0 0 0 0,0 0-1 0 0,0 0 1 0 0,1 0 0 0 0,-1 0 0 0 0,0 0 0 0 0,0 0 0 0 0,0 0 0 0 0,1 0 0 0 0,-1 0 0 0 0,12-1 1865 0 0,17-6 617 0 0,-22 5-1856 0 0,27-6 2592 0 0,49-6 0 0 0,-58 12-2338 0 0,-1 1 0 0 0,46 4-1 0 0,-11 5-544 0 0,-23-3-19 0 0,47 1 0 0 0,-82-6-617 0 0,0 0-1 0 0,0 0 1 0 0,1 0-1 0 0,-1 0 1 0 0,0 0-1 0 0,0 0 1 0 0,0 0 0 0 0,0-1-1 0 0,0 1 1 0 0,0-1-1 0 0,0 1 1 0 0,0 0-1 0 0,0-1 1 0 0,0 0-1 0 0,0 1 1 0 0,0-1 0 0 0,-1 1-1 0 0,1-1 1 0 0,0 0-1 0 0,0 0 1 0 0,0 0-1 0 0,-1 1 1 0 0,1-1-1 0 0,-1 0 1 0 0,1 0 0 0 0,0 0-1 0 0,-1 0 1 0 0,1 0-1 0 0,-1 0 1 0 0,0 0-1 0 0,1 0 1 0 0,-1 0-1 0 0,0 0 1 0 0,0-2 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33.0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0 431 0 0,'0'0'2987'0'0,"4"5"-2779"0"0,9 17-60 0 0,-1 0-1 0 0,-1 1 1 0 0,-1 0 0 0 0,8 28-1 0 0,4 9 66 0 0,106 241 1129 0 0,-123-290-1195 0 0,3 3-41 0 0,-1-2 81 0 0,3 3-27 0 0,-8-12 615 0 0,1-3-757 0 0,0 0 0 0 0,0 0 0 0 0,-1 0 0 0 0,1 0 0 0 0,0-1 0 0 0,0 0 1 0 0,3 0-1 0 0,-4 0 1 0 0,1 0 0 0 0,0 0 1 0 0,0 1-1 0 0,-1-1 1 0 0,1 1-1 0 0,0 0 1 0 0,3 0-1 0 0,-1-9 133 0 0,0-1-95 0 0,13-31 235 0 0,-2-4 175 0 0,3-17 146 0 0,0-7-5 0 0,2 0-16 0 0,-1 11-58 0 0,-10 28-308 0 0,-8 22-2 0 0,1 0-37 0 0,9-25-171 0 0,-9 24-123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33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0 179 287 0 0,'0'0'392'0'0,"2"-8"35"0"0,2-26 18 0 0,-3 25 42 0 0,3-1 164 0 0,12-30 75 0 0,-11 30 12 0 0,0 2-17 0 0,15-22-88 0 0,-14 23 1443 0 0,2 3-1798 0 0,24-11-20 0 0,-24 12-28 0 0,-8 3-222 0 0,0 1 0 0 0,0-1 1 0 0,1 1-1 0 0,-1-1 0 0 0,0 1 1 0 0,1-1-1 0 0,-1 1 0 0 0,0-1 1 0 0,1 1-1 0 0,-1-1 0 0 0,1 0 1 0 0,-1 1-1 0 0,0-1 0 0 0,1 0 1 0 0,-1 1-1 0 0,1-1 0 0 0,-1 0 1 0 0,2 1-1 0 0,-2-1-4 0 0,1 0 0 0 0,0 0-1 0 0,-1 1 1 0 0,1-1 0 0 0,0 1-1 0 0,-1-1 1 0 0,1 1 0 0 0,-1-1-1 0 0,1 1 1 0 0,-1-1 0 0 0,1 1 0 0 0,-1-1-1 0 0,1 1 1 0 0,-1 0 0 0 0,0-1-1 0 0,1 1 1 0 0,-1-1 0 0 0,0 1 0 0 0,0 0-1 0 0,1 0 1 0 0,-1 0 0 0 0,2 6-20 0 0,0-1 0 0 0,-1 1 0 0 0,0-1 0 0 0,0 1 0 0 0,-1-1 0 0 0,1 1 0 0 0,-2-1 0 0 0,1 1 0 0 0,-1 0 0 0 0,0-1 0 0 0,0 1 0 0 0,0-1 1 0 0,-1 0-1 0 0,-3 9 0 0 0,-3 3-149 0 0,0-1 0 0 0,0 1 0 0 0,-21 28 0 0 0,17-31 213 0 0,-1 0-1 0 0,-17 16 1 0 0,23-24 2380 0 0,15-9-2218 0 0,27-6-2 0 0,-27 6 242 0 0,2 0-204 0 0,32-4 2 0 0,-32 5-20 0 0,-2 0-82 0 0,26 0-33 0 0,-26 1-8 0 0,-1 1-18 0 0,32 3-88 0 0,1 0-87 0 0,-31-4 4 0 0,-3 1-615 0 0,19 4 396 0 0,-19-4-57 0 0,0 8-3336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34.4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1 744 775 0 0,'1'7'3959'0'0,"15"-49"-3518"0"0,-9 22 11 0 0,7-41 570 0 0,-1 11-496 0 0,-7 22 0 0 0,6-34-13 0 0,-5 30-8 0 0,8-36-1 0 0,-8 35-8 0 0,9-32-33 0 0,-9 34-14 0 0,12-53 426 0 0,-10 45-539 0 0,-6 29-44 0 0,1-2-11 0 0,11-38-21 0 0,-11 38-85 0 0,0 3-42 0 0,10-25-5 0 0,-10 25 488 0 0,2 13-562 0 0,0-1-46 0 0,-4-2-2 0 0,1 1 0 0 0,0-1 0 0 0,-1 0-1 0 0,0 1 1 0 0,1 0 0 0 0,-1 0 0 0 0,0-1 0 0 0,0 1-1 0 0,0 0 1 0 0,0 1 0 0 0,0-1 0 0 0,-1 0 0 0 0,1 0-1 0 0,-1 1 1 0 0,3 4 0 0 0,73 223 227 0 0,-49-142-402 0 0,33 140-1256 0 0,-47-174 697 0 0,-12-44 406 0 0,3 11-1094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34.6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19 111 831 0 0,'-1'1'1'0'0,"0"-1"0"0"0,1 0-1 0 0,-1 0 1 0 0,1 1-1 0 0,0-1 1 0 0,-1 0-1 0 0,1 0 1 0 0,-1 0-1 0 0,1 0 1 0 0,-1 0-1 0 0,1 0 1 0 0,-1 0-1 0 0,1 0 1 0 0,-1 0-1 0 0,1 0 1 0 0,-1 0-1 0 0,1 0 1 0 0,-1 0-1 0 0,1 0 1 0 0,0 0-1 0 0,-1 0 1 0 0,1-1-1 0 0,-1 1 0 0 0,-5-3 1560 0 0,10-6-730 0 0,11-28 19 0 0,-11 27 47 0 0,4 5 21 0 0,25-17 3 0 0,-24 17-57 0 0,1 2-240 0 0,31-8-102 0 0,-30 8-17 0 0,-1 2-52 0 0,30-1-191 0 0,-30 2-79 0 0,-1 0-20 0 0,30 5-28 0 0,9 2-1868 0 0,-19-3-494 0 0,-22-3-608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39.1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54 622 431 0 0,'-13'18'884'0'0,"13"-17"-820"0"0,-1 0-1 0 0,0 0 0 0 0,0 0 1 0 0,0 0-1 0 0,0 0 0 0 0,0 0 1 0 0,0-1-1 0 0,0 1 1 0 0,0 0-1 0 0,0-1 0 0 0,0 1 1 0 0,0 0-1 0 0,0-1 1 0 0,0 0-1 0 0,-1 1 0 0 0,0-1 1 0 0,1 0 168 0 0,-2-1-77 0 0,-1-8 1678 0 0,-4-18-1431 0 0,7 20-2 0 0,-1-20 168 0 0,0 20-446 0 0,2 0 0 0 0,-1 0 0 0 0,1-11 0 0 0,0-32 518 0 0,0 38-533 0 0,0 2 71 0 0,0 0 0 0 0,3-20-1 0 0,-2 16-70 0 0,6-42 422 0 0,6-17 59 0 0,-10 58-492 0 0,-1 2 59 0 0,1 0 0 0 0,6-18 1 0 0,-6 17-80 0 0,14-38 245 0 0,-4 15-144 0 0,-9 28-15 0 0,1-1-64 0 0,17-29-30 0 0,-17 29-4 0 0,4 3 3 0 0,25-22 10 0 0,-33 28-73 0 0,-1 1 0 0 0,1-1 0 0 0,0 0 0 0 0,-1 1-1 0 0,1-1 1 0 0,0 1 0 0 0,0-1 0 0 0,-1 1 0 0 0,1-1-1 0 0,0 1 1 0 0,0-1 0 0 0,0 1 0 0 0,0 0 0 0 0,0 0-1 0 0,-1-1 1 0 0,1 1 0 0 0,0 0 0 0 0,0 0 0 0 0,0 0 0 0 0,2 0-1 0 0,44 0 77 0 0,-43 1-70 0 0,1-1-1 0 0,-1 1 1 0 0,1 0-1 0 0,-1 1 1 0 0,0-1-1 0 0,7 4 1 0 0,-3-1-9 0 0,1 1 1 0 0,-1 0-1 0 0,0 1 1 0 0,-1-1-1 0 0,1 2 1 0 0,-1-1-1 0 0,0 1 1 0 0,7 8-1 0 0,-5-3 0 0 0,-1 0 0 0 0,0 1-1 0 0,-1-1 1 0 0,11 26 0 0 0,-8-11-2 0 0,-2 0 1 0 0,-1 0-1 0 0,-1 1 0 0 0,-1 0 1 0 0,1 30-1 0 0,-4-25-223 0 0,-2 0 0 0 0,-7 56 0 0 0,4-82-29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39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1351 0 0,'3'11'1490'0'0,"77"161"1997"0"0,-20-47-2741 0 0,-59-122-721 0 0,40 81 843 0 0,-40-82-597 0 0,4 4-374 0 0,-5-6 158 0 0,1 0 1 0 0,-1 0-1 0 0,0 0 1 0 0,1 0-1 0 0,-1 0 1 0 0,1 0-1 0 0,-1 0 1 0 0,0-1-1 0 0,1 1 1 0 0,-1 0-1 0 0,1 0 1 0 0,-1 0-1 0 0,0-1 1 0 0,1 1-1 0 0,-1 0 1 0 0,0-1-1 0 0,1 1 1 0 0,-1 0-1 0 0,0-1 1 0 0,1 1-1 0 0,-1 0 1 0 0,0-1-1 0 0,0 1 1 0 0,1 0-1 0 0,-1-1 1 0 0,0 1-1 0 0,0-1 1 0 0,26-40 136 0 0,-19 31 6 0 0,-5 1 6 0 0,6-26 18 0 0,-6 26 8 0 0,0-1 2 0 0,8-31-10 0 0,-8 30-45 0 0,0 1-17 0 0,8-31-7 0 0,-8 30-10 0 0,0 2-38 0 0,8-30-10 0 0,-8 30-6 0 0,1 0-15 0 0,8-25-76 0 0,-8 25-76 0 0,2 1-2768 0 0,15-25 1961 0 0,-15 25-380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40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61 197 287 0 0,'-2'0'142'0'0,"-1"-2"-457"0"0,-2-8 2456 0 0,1 2-1909 0 0,3 5-81 0 0,-1-1 1 0 0,1 1-1 0 0,0 0 1 0 0,0-1-1 0 0,0 0 1 0 0,1 1-1 0 0,-1-1 1 0 0,1-5-1 0 0,-4-20 710 0 0,4 22-34 0 0,1 1-611 0 0,0 1 0 0 0,0-1 0 0 0,0 0 0 0 0,-1-10 0 0 0,1 5-13 0 0,0 1 1589 0 0,7 2-1526 0 0,25-21-27 0 0,-24 22-23 0 0,-2 8-143 0 0,27 4-13 0 0,-9 5-48 0 0,-21-9-44 0 0,-1 1-1 0 0,0 0 0 0 0,1 0 1 0 0,-1 0-1 0 0,0 0 0 0 0,0 1 0 0 0,-1-1 1 0 0,1 1-1 0 0,0 0 0 0 0,-1 0 1 0 0,0 0-1 0 0,1 0 0 0 0,-1 0 1 0 0,0 0-1 0 0,-1 0 0 0 0,1 1 0 0 0,-1-1 1 0 0,1 1-1 0 0,-1-1 0 0 0,0 1 1 0 0,0 0-1 0 0,-1-1 0 0 0,1 1 0 0 0,-1 0 1 0 0,1 0-1 0 0,-1-1 0 0 0,-1 1 1 0 0,1 0-1 0 0,0 0 0 0 0,-1-1 1 0 0,0 1-1 0 0,0 0 0 0 0,0-1 0 0 0,0 1 1 0 0,-2 4-1 0 0,-2 0-59 0 0,0 0-1 0 0,0 0 1 0 0,-1 0 0 0 0,1 0-1 0 0,-2-1 1 0 0,1 0 0 0 0,-1 0-1 0 0,0-1 1 0 0,-1 1-1 0 0,-15 9 1 0 0,20-15 97 0 0,11-1 781 0 0,4-2-758 0 0,-7 0-2 0 0,1 1 1 0 0,-1 0-1 0 0,1 0 1 0 0,-1 1-1 0 0,7-1 0 0 0,-6 4 70 0 0,-2-2-81 0 0,2 1 28 0 0,0 0-1 0 0,0 0 1 0 0,0 0-1 0 0,-1 1 1 0 0,1 0-1 0 0,9 7 0 0 0,-12-8-9 0 0,0 1 1 0 0,0-1-1 0 0,0 1 0 0 0,-1 0 0 0 0,1 0 0 0 0,-1 1 0 0 0,1-1 0 0 0,2 6 0 0 0,-4-7-5 0 0,-1 0 0 0 0,1 0-1 0 0,-1 0 1 0 0,1 0 0 0 0,-1 0-1 0 0,0 0 1 0 0,1 0 0 0 0,-1 0-1 0 0,0 0 1 0 0,0 0 0 0 0,-1 0 0 0 0,1 0-1 0 0,0 0 1 0 0,-1 0 0 0 0,1 0-1 0 0,-1 0 1 0 0,1-1 0 0 0,-1 1-1 0 0,0 0 1 0 0,0 0 0 0 0,0 0-1 0 0,-1 1 1 0 0,-4 5 77 0 0,0-1 1 0 0,-1 0-1 0 0,1 0 0 0 0,-1 0 0 0 0,-1-1 1 0 0,1 0-1 0 0,-1-1 0 0 0,0 0 1 0 0,-9 5-1 0 0,4-4-135 0 0,0 0 0 0 0,-1 0-1 0 0,0-1 1 0 0,1-1 0 0 0,-20 3 0 0 0,29-6-14 0 0,0 0-148 0 0,0 0 0 0 0,-1 0-1 0 0,1-1 1 0 0,0 1 0 0 0,0-1-1 0 0,0 0 1 0 0,-1 0 0 0 0,1-1-1 0 0,0 1 1 0 0,0-1 0 0 0,0 0-1 0 0,-7-2 1 0 0,2-3-2767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41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22 674 143 0 0,'-1'5'-16'0'0,"-1"12"509"0"0,-1 1-1 0 0,-1-1 0 0 0,-6 20 1 0 0,10-36-321 0 0,-2 1 223 0 0,3-13 1164 0 0,4-39-807 0 0,0-8-16 0 0,16-177 1191 0 0,-17 194-1393 0 0,2-7-131 0 0,-4 33-203 0 0,11-68 452 0 0,0 8-136 0 0,-11 62-432 0 0,7-34 268 0 0,0 14-188 0 0,-7 24 140 0 0,1 1-234 0 0,11-28-49 0 0,-11 28 34 0 0,6 9 15 0 0,28 9-10 0 0,-34-9-57 0 0,0 1 0 0 0,0-1 0 0 0,0 1-1 0 0,0 0 1 0 0,0 0 0 0 0,-1 0 0 0 0,1 0-1 0 0,-1 0 1 0 0,1 1 0 0 0,-1-1 0 0 0,0 1-1 0 0,0 0 1 0 0,0 0 0 0 0,3 5 0 0 0,1 2 27 0 0,19 28 4 0 0,-1 1-1 0 0,28 66 1 0 0,21 91-164 0 0,-64-165-318 0 0,-1 0 0 0 0,5 39 0 0 0,-13-69 418 0 0,0 7-466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41.5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17 110 599 0 0,'-4'-1'83'0'0,"3"1"-58"0"0,1 0 0 0 0,-1 0 0 0 0,1 0 0 0 0,-1 0 0 0 0,1 0 0 0 0,0 0 0 0 0,-1 0-1 0 0,1 0 1 0 0,-1 0 0 0 0,1-1 0 0 0,-1 1 0 0 0,1 0 0 0 0,0 0 0 0 0,-1 0-1 0 0,1-1 1 0 0,-1 1 0 0 0,1 0 0 0 0,0 0 0 0 0,-1-1 0 0 0,1 1 0 0 0,0 0 0 0 0,-1-1-1 0 0,1 1 1 0 0,0-1 0 0 0,-1 1 0 0 0,1 0 0 0 0,-1-5 1940 0 0,7-3-1170 0 0,20-24 18 0 0,-19 24 7 0 0,2 3 18 0 0,27-15 8 0 0,-27 15 2 0 0,2 3-46 0 0,32-10-197 0 0,-32 9-86 0 0,0 3-21 0 0,3-2-342 0 0,-5 1-43 0 0,0 1-1 0 0,1-1 1 0 0,14 3 0 0 0,23 1-73 0 0,-5 3-139 0 0,-34-5-15 0 0,1 0-810 0 0,0 2 755 0 0,-5-2-93 0 0,1 0 0 0 0,-1 0 0 0 0,1-1 0 0 0,-1 1 1 0 0,6-1-1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41.9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14 569 143 0 0,'0'10'-85'0'0,"-1"-6"229"0"0,0-10 776 0 0,-4-36 7 0 0,4 26-693 0 0,-3-18 634 0 0,3-1 0 0 0,3-43 0 0 0,4 1 322 0 0,2 0-68 0 0,-2 28-567 0 0,-5 39-335 0 0,0 1 0 0 0,1 0 0 0 0,4-15 0 0 0,-2 11-47 0 0,-2 3 347 0 0,2-1-28 0 0,11-31-117 0 0,-11 31 705 0 0,7 6-979 0 0,30-15-6 0 0,-41 19-93 0 0,1 1 1 0 0,-1-1-1 0 0,1 1 0 0 0,-1 0 1 0 0,0-1-1 0 0,1 1 0 0 0,-1 0 1 0 0,1 0-1 0 0,-1-1 0 0 0,1 1 1 0 0,-1 0-1 0 0,1 0 0 0 0,-1 0 1 0 0,1 0-1 0 0,0 0 0 0 0,-1-1 1 0 0,1 1-1 0 0,-1 0 0 0 0,1 0 1 0 0,-1 0-1 0 0,1 0 0 0 0,-1 1 1 0 0,1-1-1 0 0,-1 0 0 0 0,1 0 1 0 0,-1 0-1 0 0,1 0 0 0 0,-1 1 1 0 0,1-1-1 0 0,-1 0 0 0 0,1 1 1 0 0,29 16 22 0 0,-22-11-19 0 0,0 1 0 0 0,0 0-1 0 0,-1 1 1 0 0,0 0 0 0 0,0 0 0 0 0,0 0 0 0 0,-1 1-1 0 0,-1 0 1 0 0,8 15 0 0 0,-3-1-8 0 0,0 0 1 0 0,11 46-1 0 0,-17-45-83 0 0,0 1 0 0 0,0 36 0 0 0,2 11-740 0 0,3-32-1919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7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27 2527 0 0,'0'0'169'0'0,"1"0"0"0"0,-1 0 0 0 0,0-1 0 0 0,1 1 0 0 0,-1 0 0 0 0,0 0 0 0 0,1-1 0 0 0,-1 1 0 0 0,0 0 0 0 0,0 0 0 0 0,1-1 0 0 0,-1 1 0 0 0,0 0 0 0 0,0-1 0 0 0,0 1 0 0 0,1 0 0 0 0,-1-1 0 0 0,0 1 0 0 0,0-1-1 0 0,0 1 1 0 0,0 0 0 0 0,0-1 0 0 0,0 1 0 0 0,1-1 0 0 0,-1 1 0 0 0,0 0 0 0 0,0-1 0 0 0,0 1 0 0 0,-1-1 0 0 0,1 1 0 0 0,0 0 0 0 0,0-1 0 0 0,0 1 0 0 0,0 0 0 0 0,0-1 0 0 0,0 1 0 0 0,0-1 0 0 0,-1 1 0 0 0,1 0-1 0 0,0-1 1 0 0,0 1 0 0 0,-1 0 0 0 0,1-1 0 0 0,0 1 0 0 0,0 0 0 0 0,-1 0 0 0 0,1-1 0 0 0,0 1 0 0 0,-1 0 0 0 0,-10-8 6113 0 0,5 6-4850 0 0,4 2-1191 0 0,1 0 0 0 0,-1 1 1 0 0,1-1-1 0 0,-1 1 1 0 0,1 0-1 0 0,-1-1 0 0 0,1 1 1 0 0,0 0-1 0 0,0 0 1 0 0,-1 0-1 0 0,1 0 0 0 0,0 0 1 0 0,0 0-1 0 0,0 0 1 0 0,0 0-1 0 0,0 0 0 0 0,0 1 1 0 0,-1 1-1 0 0,-14 26 1103 0 0,9-12-904 0 0,0 0-1 0 0,2 0 1 0 0,0 1-1 0 0,-4 30 1 0 0,5-17 179 0 0,1 61 0 0 0,4-80-514 0 0,-1 11 29 0 0,5 29 0 0 0,-4-47-134 0 0,0 1 0 0 0,0 0-1 0 0,1-1 1 0 0,0 1 0 0 0,0-1 0 0 0,0 1 0 0 0,1-1 0 0 0,-1 0 0 0 0,1 0 0 0 0,5 6 0 0 0,-6-9-106 0 0,-1-1 0 0 0,1 1 0 0 0,-1-1 1 0 0,1 0-1 0 0,-1 0 0 0 0,1 0 0 0 0,-1 0 0 0 0,1 0 0 0 0,0 0 0 0 0,0 0 0 0 0,0-1 0 0 0,-1 1 1 0 0,1-1-1 0 0,0 1 0 0 0,0-1 0 0 0,0 1 0 0 0,2-1 0 0 0,1 0-741 0 0,-1 0 0 0 0,1-1 0 0 0,-1 0 0 0 0,1 1 0 0 0,-1-1 0 0 0,6-3 1 0 0,1 0-1204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42.4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 1639 0 0,'0'0'255'0'0,"0"2"333"0"0,54 143 4726 0 0,-27-83-4001 0 0,49 86 0 0 0,-75-147-1217 0 0,10 10 869 0 0,-5-20-447 0 0,20-26 155 0 0,-19 26 30 0 0,-5 1-154 0 0,13-43-1106 0 0,-3 1-353 0 0,0 0 934 0 0,0-1 228 0 0,-2 18-122 0 0,-8 25 4 0 0,1-2 2 0 0,11-29-12 0 0,-11 29-42 0 0,2 1-8 0 0,13-25-78 0 0,-13 25-89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0:45:42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0 103 287 0 0,'0'0'3468'0'0,"2"-8"-2552"0"0,8-24-28 0 0,-8 24 559 0 0,1-1-766 0 0,10-28-34 0 0,-10 28 2601 0 0,5 9-3063 0 0,26 2-2 0 0,-34-1-173 0 0,1-1-1 0 0,0 0 1 0 0,0 1-1 0 0,0-1 1 0 0,-1 1-1 0 0,1-1 1 0 0,0 1-1 0 0,-1-1 1 0 0,1 1-1 0 0,0-1 1 0 0,-1 1-1 0 0,1 0 1 0 0,-1-1 0 0 0,1 1-1 0 0,-1 0 1 0 0,1-1-1 0 0,-1 1 1 0 0,0 0-1 0 0,1 0 1 0 0,-1 0-1 0 0,0-1 1 0 0,1 1-1 0 0,-1 0 1 0 0,0 0 0 0 0,0 0-1 0 0,0 0 1 0 0,0-1-1 0 0,0 1 1 0 0,0 0-1 0 0,0 1 1 0 0,1 3 47 0 0,11 108 424 0 0,-9-66-504 0 0,-2-41-190 0 0,-1-5 68 0 0,0 1 0 0 0,1-1-1 0 0,-1 0 1 0 0,0 1 0 0 0,0-1 0 0 0,0 1 0 0 0,-1-1 0 0 0,1 0 0 0 0,-1 3 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3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68 160 767 0 0,'-8'-1'440'0'0,"-8"-5"13"0"0,-7-5 502 0 0,22 10-699 0 0,-1-1-9 0 0,1-2-119 0 0,1 0 0 0 0,-1 0 0 0 0,1 0-1 0 0,-1 0 1 0 0,1 0 0 0 0,1-8 0 0 0,-1 7 58 0 0,3-1-112 0 0,9-17-48 0 0,-10 18 162 0 0,7 8-148 0 0,-3-1-51 0 0,-1 0 1 0 0,0 0-1 0 0,0 1 0 0 0,8 4 0 0 0,-13-7 8 0 0,1 1 1 0 0,-1-1 0 0 0,1 1 0 0 0,-1 0-1 0 0,1-1 1 0 0,-1 1 0 0 0,1-1 0 0 0,-1 1-1 0 0,0 0 1 0 0,1-1 0 0 0,-1 1 0 0 0,0 0-1 0 0,1-1 1 0 0,-1 1 0 0 0,0 0-1 0 0,0 0 1 0 0,0-1 0 0 0,0 1 0 0 0,0 0-1 0 0,0 0 1 0 0,0-1 0 0 0,0 1 0 0 0,0 0-1 0 0,0 0 1 0 0,0-1 0 0 0,-1 2-1 0 0,1 0 21 0 0,0-1-1 0 0,-1 0 0 0 0,1 1 0 0 0,-1-1 1 0 0,1 0-1 0 0,-1 1 0 0 0,1-1 0 0 0,-1 0 1 0 0,0 0-1 0 0,0 0 0 0 0,0 1 0 0 0,1-1 1 0 0,-1 0-1 0 0,0 0 0 0 0,0 0 0 0 0,-1-1 1 0 0,1 1-1 0 0,0 0 0 0 0,0 0 0 0 0,0-1 1 0 0,-1 1-1 0 0,1 0 0 0 0,0-1 0 0 0,0 1 1 0 0,-1-1-1 0 0,-2 1 0 0 0,2-1 35 0 0,1 0-1 0 0,-1 0 1 0 0,0 0-1 0 0,1 0 1 0 0,-1-1 0 0 0,0 1-1 0 0,0 0 1 0 0,1-1-1 0 0,-1 0 1 0 0,0 1-1 0 0,1-1 1 0 0,-1 0 0 0 0,1 0-1 0 0,-1 1 1 0 0,1-1-1 0 0,-1 0 1 0 0,1-1-1 0 0,0 1 1 0 0,0 0 0 0 0,-1 0-1 0 0,1-1 1 0 0,-1-1-1 0 0,1 2-27 0 0,-1-1 6 0 0,1 0-1 0 0,-1-1 1 0 0,0 1 0 0 0,1-1-1 0 0,0 0 1 0 0,-1 1 0 0 0,1-1-1 0 0,-1-5 1 0 0,0-10-17 0 0,4-5-29 0 0,-1 18-58 0 0,3-1 15 0 0,11-17 31 0 0,-11 18-53 0 0,43 3-405 0 0,-38 2 410 0 0,-6 5-16 0 0,8 19 2 0 0,-10-22 84 0 0,-1-1 1 0 0,0 1 0 0 0,1 0-1 0 0,-1-1 1 0 0,0 1 0 0 0,0-1-1 0 0,0 1 1 0 0,0-1 0 0 0,0 1-1 0 0,-1 3 1 0 0,-5 5-47 0 0,5-10-22 0 0,1 1 1 0 0,-1-1-1 0 0,0 1 1 0 0,0-1-1 0 0,0 0 0 0 0,0 1 1 0 0,1-1-1 0 0,-1 0 1 0 0,0 0-1 0 0,0 1 0 0 0,0-1 1 0 0,0 0-1 0 0,-2 0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4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61 775 0 0,'-7'1'312'0'0,"3"-3"-184"0"0,0 0 0 0 0,0-1-1 0 0,1 1 1 0 0,-1-1 0 0 0,0 0-1 0 0,-4-6 1 0 0,6 7 61 0 0,1-1 16 0 0,-3-11 873 0 0,13 12-1004 0 0,26-8-47 0 0,-27 9-6 0 0,-5 5 1 0 0,4 14 8 0 0,-5-13 157 0 0,-2-4-149 0 0,-1 1 1 0 0,0-1-1 0 0,1 0 0 0 0,-1 1 1 0 0,0-1-1 0 0,0 0 0 0 0,0 0 1 0 0,0 0-1 0 0,0 0 0 0 0,0 0 1 0 0,0 0-1 0 0,0 0 1 0 0,0 0-1 0 0,0 0 0 0 0,-1 0 1 0 0,-1 1-1 0 0,-1 0 76 0 0,1-1 0 0 0,0 1 1 0 0,-1 0-1 0 0,1-1 0 0 0,-7 2 0 0 0,6-2 26 0 0,-1-1 0 0 0,1 0 0 0 0,-1 0 0 0 0,0 0 0 0 0,1 0 0 0 0,-7-2 0 0 0,8 2-76 0 0,1-1 1 0 0,0 0-1 0 0,-1 0 1 0 0,1 0-1 0 0,0-1 1 0 0,0 1-1 0 0,0-1 1 0 0,0 1-1 0 0,0-1 1 0 0,0 1-1 0 0,0-1 1 0 0,0 0-1 0 0,1 0 1 0 0,-1 0-1 0 0,1 0 1 0 0,-3-4-1 0 0,3 5 11 0 0,2-2-20 0 0,0-9-59 0 0,-1 8-70 0 0,9 2-374 0 0,26-7 352 0 0,-26 6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5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38 975 0 0,'-1'0'74'0'0,"-4"2"-28"0"0,3-1 120 0 0,-10-1 527 0 0,-27-8 2534 0 0,43 3-3293 0 0,10-17-11 0 0,-10 17-2 0 0,2 9-81 0 0,-2-2 151 0 0,0 1 0 0 0,0 0-1 0 0,0 0 1 0 0,-1 0 0 0 0,4 4-1 0 0,-6-6 25 0 0,0 1-1 0 0,0 0 1 0 0,0-1-1 0 0,0 1 0 0 0,-1-1 1 0 0,1 1-1 0 0,-1 0 1 0 0,1 0-1 0 0,-1-1 0 0 0,0 1 1 0 0,0 0-1 0 0,0 0 1 0 0,0 0-1 0 0,0-1 0 0 0,0 1 1 0 0,0 0-1 0 0,0 0 1 0 0,-1-1-1 0 0,1 1 0 0 0,-1 0 1 0 0,1 0-1 0 0,-1-1 1 0 0,0 1-1 0 0,1-1 0 0 0,-1 1 1 0 0,0 0-1 0 0,0-1 1 0 0,0 0-1 0 0,-3 3 0 0 0,3-2 59 0 0,0-1-1 0 0,0 1 0 0 0,-1-1 0 0 0,1 0 0 0 0,-1 1 0 0 0,1-1 0 0 0,-1 0 0 0 0,0 0 0 0 0,1 0 1 0 0,-4 2-1 0 0,3-3-48 0 0,0 1 200 0 0,0 0 6 0 0,1-1-176 0 0,-1 1-1 0 0,1-1 0 0 0,-1 0 1 0 0,1 0-1 0 0,-1 1 0 0 0,1-1 1 0 0,-1 0-1 0 0,1-1 0 0 0,0 1 1 0 0,-1 0-1 0 0,1 0 0 0 0,-1-1 1 0 0,1 1-1 0 0,-2-1 0 0 0,0 0 107 0 0,3 0-141 0 0,0 0-1 0 0,-1 0 1 0 0,1 0-1 0 0,0 0 1 0 0,-1 0-1 0 0,0 0 1 0 0,1 0-1 0 0,-1 0 1 0 0,1 1-1 0 0,-1-1 0 0 0,0 0 1 0 0,-1-1-1 0 0,1 2 12 0 0,0-3 68 0 0,-1 0-2 0 0,-7-26 1 0 0,9 22-108 0 0,0 1 0 0 0,0 2-92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6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78 775 0 0,'-7'1'656'0'0,"6"-1"-534"0"0,0 0-1 0 0,-1-1 0 0 0,1 1 0 0 0,0-1 1 0 0,0 1-1 0 0,-1-1 0 0 0,1 0 1 0 0,0 1-1 0 0,0-1 0 0 0,0 0 0 0 0,0 0 1 0 0,0 0-1 0 0,0 0 0 0 0,0 0 0 0 0,0 0 1 0 0,0-1-1 0 0,0 0 521 0 0,1-2-348 0 0,1-14-113 0 0,-1 14 79 0 0,4-3-159 0 0,13-17-70 0 0,-17 23-30 0 0,0 1 0 0 0,0-1 1 0 0,0 1-1 0 0,1 0 0 0 0,-1-1 0 0 0,0 1 0 0 0,0 0 1 0 0,1-1-1 0 0,-1 1 0 0 0,0 0 0 0 0,1-1 0 0 0,-1 1 0 0 0,0 0 1 0 0,1 0-1 0 0,-1-1 0 0 0,0 1 0 0 0,1 0 0 0 0,-1 0 1 0 0,1 0-1 0 0,-1 0 0 0 0,0-1 0 0 0,1 1 0 0 0,-1 0 1 0 0,1 0-1 0 0,-1 0 0 0 0,0 0 0 0 0,1 0 0 0 0,-1 0 0 0 0,1 0 1 0 0,-1 0-1 0 0,1 0 0 0 0,-1 0 0 0 0,0 0 0 0 0,1 1 1 0 0,0-1-1 0 0,34 2 20 0 0,-35-2-20 0 0,1 0 1 0 0,-1 0-1 0 0,1 0 0 0 0,-1 0 0 0 0,0 0 1 0 0,1 0-1 0 0,-1 0 0 0 0,1 0 0 0 0,-1 0 1 0 0,0 0-1 0 0,1 0 0 0 0,-1 0 0 0 0,1 0 1 0 0,-1 0-1 0 0,0 0 0 0 0,1 0 0 0 0,-1 1 1 0 0,1-1-1 0 0,-1 0 0 0 0,0 0 0 0 0,1 1 1 0 0,-1-1-1 0 0,0 0 0 0 0,1 0 0 0 0,-1 1 1 0 0,0-1-1 0 0,0 0 0 0 0,1 1 0 0 0,-1-1 1 0 0,0 0-1 0 0,0 1 0 0 0,0-1 0 0 0,1 1 1 0 0,11 26 30 0 0,-11-24 2 0 0,0 0-1 0 0,0 0 1 0 0,-1 1 0 0 0,1-1 0 0 0,-1 0 0 0 0,0 0 0 0 0,0 1 0 0 0,-1-1-1 0 0,1 0 1 0 0,0 0 0 0 0,-1 1 0 0 0,0-1 0 0 0,0 0 0 0 0,0 0 0 0 0,0 0-1 0 0,0 0 1 0 0,-1 0 0 0 0,0 0 0 0 0,1 0 0 0 0,-1-1 0 0 0,0 1 0 0 0,-4 4-1 0 0,4-5 34 0 0,0 0 0 0 0,-1 0-1 0 0,1 0 1 0 0,0 0-1 0 0,-1 0 1 0 0,0 0 0 0 0,1-1-1 0 0,-1 1 1 0 0,0-1 0 0 0,-4 2-1 0 0,5-3-7 0 0,0 0 0 0 0,0 1-1 0 0,0-1 1 0 0,0 0 0 0 0,0 0-1 0 0,0-1 1 0 0,0 1 0 0 0,0 0-1 0 0,-1-1 1 0 0,1 1 0 0 0,0-1 0 0 0,1 0-1 0 0,-1 1 1 0 0,0-1 0 0 0,-3-2-1 0 0,1 1 8 0 0,1 0 0 0 0,0 0-1 0 0,0 0 1 0 0,0 0-1 0 0,0-1 1 0 0,0 1 0 0 0,1-1-1 0 0,-1 1 1 0 0,1-1-1 0 0,-1 0 1 0 0,1 0 0 0 0,0 0-1 0 0,0-1 1 0 0,-2-4-1 0 0,-3-18 10 0 0,7 22-66 0 0,1-4 23 0 0,5-14-94 0 0,-5 17-12 0 0,60 5-786 0 0,-54 4 807 0 0,20 13 57 0 0,-22-14 27 0 0,-5 0 7 0 0,-3-1 18 0 0,0 1 0 0 0,0 0 0 0 0,-1-1 0 0 0,1 1 0 0 0,-1-1 0 0 0,1 0 0 0 0,-1 0-1 0 0,0 0 1 0 0,-5 1 0 0 0,0 0-73 0 0,-1-1-1 0 0,1 1 1 0 0,-11 0 0 0 0,19-3-61 0 0,1 0 0 0 0,-1 0-1 0 0,0 0 1 0 0,1 0 0 0 0,-1 0 0 0 0,1 0 0 0 0,-1 0 0 0 0,0 0 0 0 0,1 0 0 0 0,-1 0 0 0 0,0-1 0 0 0,1 1 0 0 0,-1 0 0 0 0,0 0 0 0 0,1-1 0 0 0,-1 1-1 0 0,1 0 1 0 0,-1-1 0 0 0,1 1 0 0 0,-1 0 0 0 0,1-1 0 0 0,-1 1 0 0 0,1-1 0 0 0,-1 1 0 0 0,1-1 0 0 0,-1 0 0 0 0,0 0-52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6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97 143 0 0,'-27'2'24'0'0,"26"-2"99"0"0,-24-6 760 0 0,24 6-849 0 0,-24-13 963 0 0,23 12-881 0 0,1 1 1 0 0,-1-1-1 0 0,1 0 1 0 0,0-1-1 0 0,0 1 1 0 0,-1 0-1 0 0,1 0 0 0 0,0 0 1 0 0,0-1-1 0 0,0 1 1 0 0,1-1-1 0 0,-1 1 1 0 0,0-1-1 0 0,0 1 1 0 0,1-1-1 0 0,-2-2 0 0 0,-1-12 200 0 0,3 11 648 0 0,5-1-910 0 0,18-17-60 0 0,-23 22 5 0 0,0 1 0 0 0,0 0-1 0 0,1-1 1 0 0,-1 1-1 0 0,0 0 1 0 0,0 0 0 0 0,0-1-1 0 0,1 1 1 0 0,-1 0 0 0 0,0 0-1 0 0,0-1 1 0 0,1 1-1 0 0,-1 0 1 0 0,0 0 0 0 0,1 0-1 0 0,-1 0 1 0 0,0-1-1 0 0,0 1 1 0 0,1 0 0 0 0,-1 0-1 0 0,0 0 1 0 0,1 0-1 0 0,-1 0 1 0 0,0 0 0 0 0,1 0-1 0 0,-1 0 1 0 0,0 0-1 0 0,1 0 1 0 0,-1 0 0 0 0,0 0-1 0 0,1 0 1 0 0,-1 0 0 0 0,0 0-1 0 0,1 0 1 0 0,-1 0-1 0 0,0 0 1 0 0,1 1 0 0 0,-1-1-1 0 0,0 0 1 0 0,0 0-1 0 0,1 0 1 0 0,-1 0 0 0 0,0 1-1 0 0,0-1 1 0 0,1 1-1 0 0,28 14-26 0 0,-29-15 26 0 0,1 0 0 0 0,-1 0 0 0 0,1 1 0 0 0,-1-1 0 0 0,1 0 0 0 0,-1 0 0 0 0,1 1 0 0 0,-1-1 0 0 0,1 0 0 0 0,-1 0 0 0 0,0 1 0 0 0,1-1 0 0 0,-1 0 0 0 0,0 1 0 0 0,1-1 0 0 0,-1 1 0 0 0,0-1 0 0 0,1 0 0 0 0,-1 1 0 0 0,0-1 0 0 0,0 1 0 0 0,0-1 0 0 0,1 2 0 0 0,0 0-14 0 0,0 1 35 0 0,0-1 0 0 0,0 1 0 0 0,0 0 0 0 0,0 0 0 0 0,0 0 0 0 0,-1-1 0 0 0,1 1 0 0 0,-1 0 1 0 0,0 0-1 0 0,0 0 0 0 0,0 0 0 0 0,0 0 0 0 0,-1 4 0 0 0,-1-3 76 0 0,1 0 1 0 0,-1-1-1 0 0,1 1 0 0 0,-1 0 1 0 0,0-1-1 0 0,-1 0 0 0 0,-3 6 1 0 0,5-8-51 0 0,0 0 1 0 0,0 0-1 0 0,0-1 1 0 0,0 1-1 0 0,0 0 1 0 0,0 0-1 0 0,0 0 0 0 0,-1-1 1 0 0,1 1-1 0 0,0-1 1 0 0,0 1-1 0 0,-1-1 1 0 0,1 1-1 0 0,0-1 1 0 0,-1 0-1 0 0,1 0 1 0 0,-1 1-1 0 0,1-1 1 0 0,0 0-1 0 0,-1 0 1 0 0,1 0-1 0 0,0-1 1 0 0,-1 1-1 0 0,1 0 0 0 0,-1 0 1 0 0,1-1-1 0 0,0 1 1 0 0,-3-2-1 0 0,-18-10 545 0 0,20 11-444 0 0,0-2-2 0 0,-7-8-42 0 0,6 8-180 0 0,3 1-109 0 0,0 1 155 0 0,0-1 0 0 0,0 1 0 0 0,-1-1 0 0 0,1 1-1 0 0,0-1 1 0 0,-1 1 0 0 0,1-1 0 0 0,-2-2-1 0 0,0 0-75 0 0,1 0-491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619 0 1151 0 0,'0'0'300'0'0,"-1"3"-80"0"0,-83 262 1739 0 0,29-83-1270 0 0,8-36-177 0 0,-187 519 1048 0 0,101-259-1229 0 0,127-382-334 0 0,-13 50 0 0 0,-19 69 89 0 0,37-141-59 0 0,2-7-759 0 0,0-2 606 0 0,5-18-542 0 0,3-4-246 0 0,3-5-276 0 0,-1-1-58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8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34 975 0 0,'3'-18'118'0'0,"-3"14"123"0"0,0 1 58 0 0,-1-5 1496 0 0,-1 24-973 0 0,-2 31 58 0 0,2 10 76 0 0,10 87 0 0 0,19 56 62 0 0,-26-196-992 0 0,106 531 1434 0 0,-64-338-1175 0 0,22 119-429 0 0,-59-282 144 0 0,1 12 0 0 0,-2-6-13 0 0,-3-14-58 0 0,-1-21-27 0 0,-1 4 332 0 0,0 2-1650 0 0,-6-25-409 0 0,-1-9 429 0 0,0-7-539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8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1120 33 287 0 0,'0'-15'22'0'0,"0"12"340"0"0,0 2-338 0 0,0 1 0 0 0,0-1 0 0 0,0 1 0 0 0,0-1 0 0 0,0 1 0 0 0,0-1 0 0 0,0 0 0 0 0,-1 1 0 0 0,1-1 0 0 0,0 1 0 0 0,0-1 0 0 0,0 1 0 0 0,-1-1 0 0 0,1 1 0 0 0,0-1 0 0 0,0 1 0 0 0,-1-1 0 0 0,1 1 0 0 0,-1 0 0 0 0,1-1 0 0 0,0 1 0 0 0,-1 0 0 0 0,1-1 0 0 0,-1 1 0 0 0,1 0 0 0 0,-1-1 0 0 0,1 1 0 0 0,-1 0 0 0 0,1 0 0 0 0,-1-1 0 0 0,1 1 0 0 0,-1 0 0 0 0,1 0 0 0 0,-1 0 0 0 0,1 0 0 0 0,-1 0 0 0 0,1 0 0 0 0,-1 0 0 0 0,1 0 0 0 0,-1 0 0 0 0,0 0 0 0 0,1 0 0 0 0,-1 0 0 0 0,1 0 0 0 0,-1 0 0 0 0,0 1 0 0 0,-3 0 169 0 0,0 0 1 0 0,1 0 0 0 0,-1 1 0 0 0,-7 3-1 0 0,-5 6 165 0 0,0 1-1 0 0,1 0 1 0 0,0 1-1 0 0,-15 17 0 0 0,-1 1 16 0 0,-362 301 2265 0 0,292-250-2034 0 0,83-68-489 0 0,-148 116 1120 0 0,121-98-839 0 0,-88 46 0 0 0,131-76-389 0 0,-76 40 74 0 0,63-34-65 0 0,13-7-174 0 0,12-1-1822 0 0,29-3 984 0 0,-20-1-936 0 0,24-9-394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8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4319 0 0,'0'5'7916'0'0,"0"7"-3680"0"0,-1 33-44 0 0,2-4-2134 0 0,9 61 0 0 0,-7-73-1793 0 0,-2 0 0 0 0,-3 56 0 0 0,-1-12-2949 0 0,4-64-1737 0 0,0-6 1871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9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1 143 0 0,'-14'0'24'0'0,"13"0"99"0"0,-7 2 398 0 0,0 0-103 0 0,7-2-362 0 0,1 0 1 0 0,0 0 0 0 0,0 0-1 0 0,-1 0 1 0 0,1 0-1 0 0,0 0 1 0 0,0 0 0 0 0,-1 0-1 0 0,1 1 1 0 0,0-1-1 0 0,0 0 1 0 0,0 0 0 0 0,0 0-1 0 0,-1 1 1 0 0,1-1 0 0 0,0 0-1 0 0,0 0 1 0 0,0 0-1 0 0,0 1 1 0 0,0-1 0 0 0,-1 0-1 0 0,1 0 1 0 0,0 1-1 0 0,0-1 1 0 0,0 0 0 0 0,0 0-1 0 0,0 1 1 0 0,0-1 0 0 0,0 0-1 0 0,0 0 1 0 0,0 1-1 0 0,0-1 1 0 0,0 0 0 0 0,0 0-1 0 0,0 1 1 0 0,0-1 0 0 0,0 0-1 0 0,0 0 1 0 0,0 1-1 0 0,1-1 1 0 0,-1 0 0 0 0,0 0-1 0 0,0 1 1 0 0,0-1-1 0 0,0 0 1 0 0,0 0 0 0 0,1 0-1 0 0,-1 1 1 0 0,0-1 0 0 0,0 0-1 0 0,1 0 1 0 0,19 26 273 0 0,-15-19-2 0 0,6-1-16 0 0,50 34 151 0 0,87 58 137 0 0,-34-19-237 0 0,127 84 518 0 0,-180-127-731 0 0,1-2 1 0 0,72 28-1 0 0,-78-42-140 0 0,20 5-10 0 0,-20-8 16 0 0,-46-14 62 0 0,0 0 4 0 0,32 7 4 0 0,-32-7 330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09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69 599 0 0,'-7'1'0'0'0,"0"-1"28"0"0,6 0 110 0 0,55 3 1878 0 0,-41-2-1762 0 0,1 0 30 0 0,66 6 298 0 0,-13 0 68 0 0,-16-3-314 0 0,-23-4-5 0 0,32-1-23 0 0,-27 1-11 0 0,258-2 734 0 0,98-22-239 0 0,-182 7-503 0 0,34-5 27 0 0,-80 7-106 0 0,-114 11-70 0 0,3 2-42 0 0,-24 1-14 0 0,37-1 35 0 0,-33 1 28 0 0,51 0 171 0 0,-39 1-166 0 0,-31 0-33 0 0,-3 0-14 0 0,3 2-67 0 0,22 0 268 0 0,-33 2-252 0 0,-3 10-33 0 0,2-13-26 0 0,1-1 0 0 0,0 1-1 0 0,0-1 1 0 0,-1 0 0 0 0,1 1 0 0 0,0-1-1 0 0,-1 1 1 0 0,1-1 0 0 0,0 0 0 0 0,-1 1-1 0 0,1-1 1 0 0,-1 0 0 0 0,1 0 0 0 0,-1 1-1 0 0,1-1 1 0 0,0 0 0 0 0,-1 0 0 0 0,1 0-1 0 0,-1 0 1 0 0,1 1 0 0 0,-1-1 0 0 0,1 0 0 0 0,-1 0-1 0 0,1 0 1 0 0,-1 0 0 0 0,1 0 0 0 0,-2 0-1 0 0,0 0-228 0 0,-25-4-1645 0 0,24 3 1144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10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1 431 0 0,'0'0'1670'0'0,"-2"5"-1194"0"0,-12 26 596 0 0,-31 53 1 0 0,-29 32-1 0 0,53-85-803 0 0,-149 211 957 0 0,97-139-708 0 0,-159 250 1354 0 0,223-334-1970 0 0,8-15 10 0 0,0-1 4 0 0,0 0-23 0 0,-2 9-2326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10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1 775 0 0,'0'0'1104'0'0,"7"8"-904"0"0,3 1-132 0 0,25 32 290 0 0,-30-34-316 0 0,261 359 2140 0 0,-192-246-1447 0 0,54 91 263 0 0,-82-134-893 0 0,-23-38-30 0 0,7 11-16 0 0,-6-14-37 0 0,-16-24 26 0 0,6 12-24 0 0,-8-13 24 0 0,2 8-54 0 0,-6-14-85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11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0 287 0 0,'0'0'1678'0'0,"9"2"-1370"0"0,29 4 20 0 0,-36-6-304 0 0,-1 0 0 0 0,0 0 0 0 0,0 1-1 0 0,0-1 1 0 0,1 0 0 0 0,-1 1 0 0 0,0-1 0 0 0,0 1 0 0 0,0-1 0 0 0,0 1 0 0 0,0-1 0 0 0,0 1 0 0 0,1 1-1 0 0,45 30 665 0 0,7 5 16 0 0,-9-6-361 0 0,-20-15-39 0 0,198 120 784 0 0,14-16-327 0 0,-107-56-441 0 0,36 13 320 0 0,-107-51-473 0 0,-29-13-7 0 0,30 11-7 0 0,-31-13-1 0 0,28 12 2 0 0,-31-12 4 0 0,43 19 162 0 0,-13-7-90 0 0,-20-6-134 0 0,-27-13 121 0 0,-2 1-128 0 0,20 17-3 0 0,-27-22-83 0 0,1 1 1 0 0,-1-1-1 0 0,1 0 1 0 0,-1 1-1 0 0,1-1 1 0 0,-1 1-1 0 0,1-1 1 0 0,-1 1-1 0 0,1-1 0 0 0,-1 1 1 0 0,1-1-1 0 0,-1 1 1 0 0,0 0-1 0 0,1-1 1 0 0,-1 1-1 0 0,0 0 1 0 0,1 0-1 0 0,5 19-3 0 0,-4-15-64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11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1013 287 0 0,'0'0'744'0'0,"7"-4"-592"0"0,21-15 30 0 0,-21 14 123 0 0,2-1 58 0 0,45-33 395 0 0,-43 30-621 0 0,40-24 582 0 0,153-102 841 0 0,135-104 256 0 0,291-165 1160 0 0,-592 382-2628 0 0,-27 16-273 0 0,0 0 0 0 0,12-4 0 0 0,-3 1 88 0 0,-7 3-86 0 0,0 0 111 0 0,26-10-1 0 0,16-4 281 0 0,-20 6-333 0 0,-26 10 152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12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81 141 599 0 0,'-40'20'40'0'0,"36"-17"110"0"0,-1 0 0 0 0,1 1-1 0 0,0-1 1 0 0,-6 7-1 0 0,-4 2 1409 0 0,24-10-1256 0 0,27 6 2 0 0,-35-8-275 0 0,-1 0 0 0 0,1 1 0 0 0,0-1 0 0 0,-1 0 0 0 0,1 0 0 0 0,0 0 0 0 0,-1 0 0 0 0,1 0 0 0 0,0-1 0 0 0,1 1 0 0 0,10-2 93 0 0,-1 1 102 0 0,0-1 0 0 0,19-6-1 0 0,23-5 193 0 0,-26 5 12 0 0,31-7 52 0 0,-27 7 28 0 0,284-72 2682 0 0,-284 72-2777 0 0,30-8-49 0 0,-34 9-11 0 0,-13 3-239 0 0,1 0 98 0 0,26-3 0 0 0,-2 0-55 0 0,-30 6-12 0 0,56-8 25 0 0,-57 7-285 0 0,7 0 79 0 0,1 1-3805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6:41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38 168 287 0 0,'-10'5'448'0'0,"9"-4"-418"0"0,0 0-1 0 0,0-1 0 0 0,0 1 1 0 0,0-1-1 0 0,0 1 0 0 0,0-1 1 0 0,0 0-1 0 0,0 1 0 0 0,0-1 1 0 0,0 0-1 0 0,-1 0 0 0 0,1 0 1 0 0,0 0-1 0 0,0 0 0 0 0,0 0 1 0 0,0 0-1 0 0,0 0 0 0 0,-1-1 1 0 0,1 1-1 0 0,-1-1 0 0 0,0 1 149 0 0,2-3-9 0 0,-1-9 30 0 0,1 9 211 0 0,0 2-382 0 0,0-1 0 0 0,0 1 0 0 0,0 0 0 0 0,1-1 0 0 0,-1 1 0 0 0,1-1 0 0 0,-1 1 0 0 0,1-1 0 0 0,-1 1 0 0 0,2-3 0 0 0,1 0 28 0 0,-2 0 290 0 0,3-2-205 0 0,11-16-12 0 0,-11 16 117 0 0,2 1-166 0 0,-3 3-73 0 0,-1 0-1 0 0,1 1 1 0 0,-1-1 0 0 0,1 0 0 0 0,0 1 0 0 0,-1 0-1 0 0,1 0 1 0 0,0 0 0 0 0,0 0 0 0 0,3-1-1 0 0,-1 2-6 0 0,0 0 0 0 0,0 0 0 0 0,0 1 0 0 0,-1-1 0 0 0,1 1 0 0 0,8 3 0 0 0,-12-4-3 0 0,0 0 0 0 0,-1 0 0 0 0,1 0 0 0 0,-1 0 1 0 0,1 0-1 0 0,-1 0 0 0 0,1 1 0 0 0,-1-1 0 0 0,1 0 0 0 0,-1 0 0 0 0,1 1 0 0 0,-1-1 0 0 0,1 0 0 0 0,-1 1 0 0 0,1-1 0 0 0,-1 0 0 0 0,1 1 0 0 0,-1-1 0 0 0,1 1 0 0 0,-1-1 0 0 0,0 1 0 0 0,1-1 0 0 0,-1 1 0 0 0,1 0 0 0 0,12 27-68 0 0,-11-22 59 0 0,0-1 0 0 0,-1 1 0 0 0,2 11 0 0 0,-3 10 57 0 0,-1-22 25 0 0,0 0 0 0 0,0 0 0 0 0,0 0 0 0 0,0 0-1 0 0,-1 0 1 0 0,0-1 0 0 0,0 1 0 0 0,0 0-1 0 0,0-1 1 0 0,-1 0 0 0 0,-5 8 0 0 0,7-11-20 0 0,0 0-1 0 0,0-1 1 0 0,0 1 0 0 0,0 0 0 0 0,0-1-1 0 0,0 1 1 0 0,0 0 0 0 0,-1-1 0 0 0,1 1 0 0 0,0-1-1 0 0,0 0 1 0 0,0 1 0 0 0,-1-1 0 0 0,1 0-1 0 0,0 0 1 0 0,-1 0 0 0 0,1 0 0 0 0,0 0 0 0 0,0 0-1 0 0,-1 0 1 0 0,1 0 0 0 0,0 0 0 0 0,0-1-1 0 0,-1 1 1 0 0,1-1 0 0 0,0 1 0 0 0,0 0 0 0 0,-2-2-1 0 0,0 0 73 0 0,-1 0-1 0 0,1 0 1 0 0,0-1-1 0 0,0 1 0 0 0,0-1 1 0 0,-4-4-1 0 0,5 5-88 0 0,1-1 1 0 0,-1 1-1 0 0,1-1 1 0 0,0 1-1 0 0,0-1 0 0 0,0 0 1 0 0,0 1-1 0 0,1-1 0 0 0,-1 0 1 0 0,0-3-1 0 0,1 4-23 0 0,-1-5 54 0 0,2-14-24 0 0,5-4-98 0 0,-5 20-32 0 0,4-1 16 0 0,15-18 8 0 0,-15 18-4 0 0,4 3-96 0 0,27-9 86 0 0,-27 9 10 0 0,-1 7-88 0 0,25 14 129 0 0,-24-14-35 0 0,-9 2 8 0 0,3 20 45 0 0,-3-23 11 0 0,0-1 0 0 0,-1 1 0 0 0,1-1 0 0 0,-1 1 0 0 0,1 0 0 0 0,-2 3 0 0 0,0-2 68 0 0,0-1 0 0 0,0 1 0 0 0,0-1 0 0 0,0 1 0 0 0,-1-1 0 0 0,1 0 0 0 0,-1 0 0 0 0,0 0 0 0 0,0 0 0 0 0,0 0 0 0 0,0-1 0 0 0,0 1 0 0 0,-1-1 0 0 0,1 0 0 0 0,-1 0 0 0 0,1 0 0 0 0,-1-1 0 0 0,0 1 0 0 0,0-1 0 0 0,0 0 0 0 0,0 0 0 0 0,0 0 0 0 0,0-1 0 0 0,0 1 0 0 0,0-1 0 0 0,0 0 0 0 0,0 0 0 0 0,0 0 0 0 0,0-1 0 0 0,0 1 0 0 0,0-1 0 0 0,0 0 0 0 0,0 0 0 0 0,0-1 0 0 0,-7-3 0 0 0,8 3 22 0 0,0 0-1 0 0,1 0 0 0 0,-1-1 0 0 0,1 1 1 0 0,0-1-1 0 0,0 0 0 0 0,-4-5 0 0 0,5 6-59 0 0,-1-1 20 0 0,0-1 0 0 0,0 1 0 0 0,0-1 0 0 0,1 1 0 0 0,0-1-1 0 0,-1 0 1 0 0,1 1 0 0 0,1-1 0 0 0,-2-6 0 0 0,2 7-29 0 0,-1-5 73 0 0,4-13-76 0 0,7-2-36 0 0,-8 18-74 0 0,6 0-118 0 0,23-15 108 0 0,-30 19 93 0 0,1 0 0 0 0,-1 1 0 0 0,0-1 0 0 0,0 0 0 0 0,1 1 1 0 0,-1-1-1 0 0,0 1 0 0 0,1-1 0 0 0,-1 1 0 0 0,3-1 0 0 0,34-6-88 0 0,-29 5-6 0 0,0 4-105 0 0,2 0 173 0 0,-7 0 1 0 0,1-1 0 0 0,0 0 0 0 0,-1 0 0 0 0,1-1-1 0 0,8 1 1 0 0,-7 4-30 0 0,21 17-1 0 0,-20-17-6 0 0,-4 2-73 0 0,8 21 72 0 0,-8-21 0 0 0,-3-2 0 0 0,0 16 0 0 0,-1-13 12 0 0,-12 16 92 0 0,6-16 1 0 0,0-4-8 0 0,2 0 36 0 0,0-1 0 0 0,0 0 0 0 0,0 0-1 0 0,0 0 1 0 0,0-1 0 0 0,-1 0 0 0 0,1 0 0 0 0,-11 2 0 0 0,13-3-13 0 0,0 0 0 0 0,0-1 0 0 0,0 0-1 0 0,0 1 1 0 0,0-1 0 0 0,0 0 0 0 0,0-1 0 0 0,0 1 0 0 0,0 0-1 0 0,0-1 1 0 0,0 0 0 0 0,0 1 0 0 0,0-1 0 0 0,0-1 0 0 0,0 1-1 0 0,0 0 1 0 0,-4-3 0 0 0,5 1-2 0 0,-1 0 0 0 0,1 1 1 0 0,0-1-1 0 0,0 0 0 0 0,0 0 0 0 0,0 0 0 0 0,1 0 1 0 0,-1-1-1 0 0,1 1 0 0 0,0 0 0 0 0,0-1 0 0 0,0 1 1 0 0,0 0-1 0 0,0-1 0 0 0,1 0 0 0 0,-1-5 0 0 0,3-15 8 0 0,-1 18-76 0 0,0-1-1 0 0,1 1 1 0 0,1 0 0 0 0,-1 0 0 0 0,1 0 0 0 0,0 0 0 0 0,4-6-1 0 0,-4 7-67 0 0,4 0-58 0 0,22-12 118 0 0,-22 12-50 0 0,2 6-113 0 0,28 0 90 0 0,-28-1-1 0 0,-3 5-240 0 0,19 17 224 0 0,-19-17 8 0 0,-6-3 101 0 0,0 0 0 0 0,0 0 0 0 0,1-1 0 0 0,-1 1 0 0 0,0 0-1 0 0,1-1 1 0 0,-1 1 0 0 0,1 0 0 0 0,0-1 0 0 0,1 2 0 0 0,0 2-11 0 0,-1 0-42 0 0,-1 0 11 0 0,-2 18 42 0 0,1-20 15 0 0,-1 1-1 0 0,1 0 0 0 0,0 0 0 0 0,-1-1 0 0 0,0 1 1 0 0,0-1-1 0 0,0 0 0 0 0,0 1 0 0 0,-1-1 0 0 0,1 0 1 0 0,-1 0-1 0 0,0-1 0 0 0,0 1 0 0 0,0-1 0 0 0,0 1 1 0 0,-6 2-1 0 0,4-1 30 0 0,0-2 1 0 0,-1 1 0 0 0,1-1-1 0 0,-1 1 1 0 0,1-2-1 0 0,-1 1 1 0 0,0-1 0 0 0,1 1-1 0 0,-1-1 1 0 0,-7 0-1 0 0,10-2 3 0 0,1 1-1 0 0,0-1 1 0 0,0 1-1 0 0,0-1 0 0 0,0 0 1 0 0,-1 0-1 0 0,1 0 1 0 0,0 0-1 0 0,1 0 1 0 0,-1 0-1 0 0,0-1 0 0 0,0 1 1 0 0,0-1-1 0 0,1 1 1 0 0,-1-1-1 0 0,1 0 1 0 0,-1 0-1 0 0,1 1 0 0 0,0-1 1 0 0,-1 0-1 0 0,1 0 1 0 0,0 0-1 0 0,0 0 1 0 0,1 0-1 0 0,-1-1 0 0 0,0 1 1 0 0,0-4-1 0 0,-2-13 63 0 0,3 16-90 0 0,0 0 1 0 0,0 0-1 0 0,0 0 1 0 0,0-1 0 0 0,0 1-1 0 0,2-3 1 0 0,7-21-9 0 0,-9 26-5 0 0,1 0 1 0 0,-1 0-1 0 0,0 0 1 0 0,1 1 0 0 0,-1-1-1 0 0,1 0 1 0 0,0 0-1 0 0,-1 0 1 0 0,1 1 0 0 0,0-1-1 0 0,-1 0 1 0 0,2 0-1 0 0,22-22-77 0 0,-18 17-2 0 0,3 4-6 0 0,27-7 16 0 0,-27 6 8 0 0,-1 7-158 0 0,24 9 144 0 0,-24-9 0 0 0,-4 2 0 0 0,11 19 0 0 0,-15-25 76 0 0,0 1 0 0 0,1-1 0 0 0,-1 1 0 0 0,0-1 0 0 0,1 1-1 0 0,-1-1 1 0 0,0 1 0 0 0,0 0 0 0 0,1-1 0 0 0,-1 1 0 0 0,0-1-1 0 0,0 1 1 0 0,0 0 0 0 0,0-1 0 0 0,0 2 0 0 0,1 2-7 0 0,-1-2 6 0 0,0-1 0 0 0,1 0 0 0 0,-1 0 0 0 0,0 1 0 0 0,0-1 0 0 0,0 0 0 0 0,0 1 0 0 0,0-1 0 0 0,-1 0 0 0 0,1 1 0 0 0,0-1 1 0 0,0 0-1 0 0,-2 3 0 0 0,-9 21-10 0 0,3-17 17 0 0,2-4-3 0 0,1 0 22 0 0,-1 0 0 0 0,1 0-1 0 0,-1 0 1 0 0,0-1-1 0 0,0 0 1 0 0,-9 2-1 0 0,12-4-11 0 0,1 0-1 0 0,-1 0 1 0 0,0 0-1 0 0,0-1 1 0 0,0 1-1 0 0,0-1 1 0 0,0 0-1 0 0,0 0 1 0 0,0 0-1 0 0,0-1 1 0 0,1 1-1 0 0,-1 0 0 0 0,0-1 1 0 0,0 0-1 0 0,0 0 1 0 0,-4-2-1 0 0,5 3-4 0 0,1-1-1 0 0,0 0 1 0 0,-1 1 0 0 0,1-1-1 0 0,0 0 1 0 0,0 0-1 0 0,0 0 1 0 0,0 0-1 0 0,0 0 1 0 0,0 0-1 0 0,0 0 1 0 0,0 0 0 0 0,0 0-1 0 0,1 0 1 0 0,-1-1-1 0 0,0 1 1 0 0,1 0-1 0 0,-1-2 1 0 0,-1 0 0 0 0,-1-10-4 0 0,-1-7 0 0 0,3 14-6 0 0,1 4-1 0 0,-1 0 1 0 0,1 1-1 0 0,0-1 1 0 0,0 1 0 0 0,0-1-1 0 0,0 0 1 0 0,0 1 0 0 0,0-1-1 0 0,0 1 1 0 0,1-1-1 0 0,-1 1 1 0 0,0-1 0 0 0,2-1-1 0 0,-2-2-28 0 0,0 4 17 0 0,0 0 1 0 0,1-1-1 0 0,-1 1 1 0 0,0-1-1 0 0,1 1 1 0 0,-1 0-1 0 0,1-1 1 0 0,0 1-1 0 0,-1 0 0 0 0,1-1 1 0 0,0 1-1 0 0,0 0 1 0 0,-1 0-1 0 0,3-2 1 0 0,11-18-133 0 0,-10 16-11 0 0,4 1-283 0 0,27-11 345 0 0,-27 11 3 0 0,1 8-224 0 0,25 10 244 0 0,-34-14 72 0 0,1 0 0 0 0,0 0 0 0 0,-1 1 0 0 0,1-1 0 0 0,-1 0 0 0 0,1 0 0 0 0,-1 1 0 0 0,1-1 0 0 0,-1 0 0 0 0,1 0 0 0 0,-1 1 0 0 0,1-1 0 0 0,-1 1 0 0 0,1-1 0 0 0,-1 0 0 0 0,1 1 0 0 0,-1-1 0 0 0,0 1 0 0 0,1-1 0 0 0,-1 1 0 0 0,0-1 0 0 0,1 2 0 0 0,9 23-76 0 0,-10-23 79 0 0,1 0-1 0 0,-1 1 1 0 0,0-1-1 0 0,1 0 0 0 0,-1 0 1 0 0,0 0-1 0 0,-1 0 1 0 0,1 0-1 0 0,-1 3 0 0 0,-6 15 14 0 0,4-14 1 0 0,-1-1-1 0 0,1 1 1 0 0,-1-1-1 0 0,0 0 1 0 0,0 0-1 0 0,-1 0 1 0 0,1-1-1 0 0,-9 7 0 0 0,10-9 3 0 0,0 0 0 0 0,0 0-1 0 0,0 0 1 0 0,0-1-1 0 0,-1 1 1 0 0,1-1-1 0 0,-1 1 1 0 0,1-1-1 0 0,-1 0 1 0 0,1 0-1 0 0,-1-1 1 0 0,0 1-1 0 0,1-1 1 0 0,-1 0-1 0 0,0 0 1 0 0,-5 0-1 0 0,0-4 29 0 0,-2-4-33 0 0,2-6-10 0 0,3-6 0 0 0,2-27-166 0 0,4 38 80 0 0,0 8 76 0 0,-1-1-1 0 0,1 1 0 0 0,0-1 1 0 0,0 1-1 0 0,0 0 1 0 0,1-1-1 0 0,-1 1 0 0 0,0-1 1 0 0,1-1-1 0 0,2-9-176 0 0,-2 8 124 0 0,-1 2 23 0 0,0 1 1 0 0,0-1-1 0 0,0 1 1 0 0,1-1-1 0 0,-1 1 1 0 0,0-1-1 0 0,1 1 0 0 0,-1-1 1 0 0,1 1-1 0 0,0 0 1 0 0,0-1-1 0 0,1-1 1 0 0,10-17-215 0 0,-10 15-2 0 0,7 3-696 0 0,26-5 730 0 0,-26 5 39 0 0,-4 9-366 0 0,15 20 466 0 0,-20-27 79 0 0,0 0 1 0 0,1 0-1 0 0,-1 1 0 0 0,0-1 1 0 0,1 0-1 0 0,-1 1 0 0 0,0-1 1 0 0,0 0-1 0 0,1 1 0 0 0,-1-1 1 0 0,0 0-1 0 0,0 1 0 0 0,0-1 1 0 0,1 1-1 0 0,-1-1 0 0 0,0 0 1 0 0,0 1-1 0 0,0-1 0 0 0,0 1 1 0 0,0-1-1 0 0,0 0 0 0 0,0 1 1 0 0,0-1-1 0 0,0 1 0 0 0,0-1 1 0 0,0 1-1 0 0,0 0 0 0 0,-1 2-19 0 0,0 1-25 0 0,0-1 1 0 0,0 1 0 0 0,0 0 0 0 0,0-1-1 0 0,-1 1 1 0 0,0 0 0 0 0,0-1-1 0 0,-3 5 1 0 0,-7 8-172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05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1116 88 775 0 0,'0'0'70'0'0,"-9"4"263"0"0,-22 7 382 0 0,29-11-641 0 0,1 0 2 0 0,-3-1 16 0 0,3-1 6 0 0,0-6-13 0 0,1 6-81 0 0,0 0-1 0 0,1 1 1 0 0,0-1-1 0 0,-1 0 1 0 0,1 0-1 0 0,0 1 1 0 0,0-1 0 0 0,1-2-1 0 0,15-17 69 0 0,-7 13-4 0 0,17-6-43 0 0,-26 13-23 0 0,-1 1 0 0 0,1 0 0 0 0,-1 0-1 0 0,1-1 1 0 0,-1 1 0 0 0,1 0-1 0 0,-1 0 1 0 0,1 0 0 0 0,0-1 0 0 0,-1 1-1 0 0,1 0 1 0 0,-1 0 0 0 0,1 0-1 0 0,-1 0 1 0 0,1 0 0 0 0,0 0 0 0 0,-1 0-1 0 0,1 0 1 0 0,-1 0 0 0 0,1 1-1 0 0,-1-1 1 0 0,1 0 0 0 0,0 0 0 0 0,-1 0-1 0 0,1 1 1 0 0,-1-1 0 0 0,2 1-1 0 0,36 13-1 0 0,-29-10-62 0 0,-4 2-9 0 0,-1-1 67 0 0,-1 1 1 0 0,0-1-1 0 0,5 10 0 0 0,-8-14 4 0 0,1 1 0 0 0,-1-1 0 0 0,1 0 0 0 0,-1 1 0 0 0,0-1 0 0 0,0 1 0 0 0,0-1 0 0 0,0 1 0 0 0,0-1 0 0 0,0 1 0 0 0,0-1 0 0 0,0 1 0 0 0,-1-1 0 0 0,1 1 0 0 0,-1 1 0 0 0,-1-1 21 0 0,1 0-1 0 0,0 0 0 0 0,-1 0 1 0 0,1 0-1 0 0,-1-1 0 0 0,0 1 1 0 0,1 0-1 0 0,-1-1 0 0 0,0 1 0 0 0,0-1 1 0 0,0 0-1 0 0,0 0 0 0 0,0 0 1 0 0,0 0-1 0 0,0 0 0 0 0,-1 0 0 0 0,-2 0 1 0 0,-1 1 109 0 0,-1 0 0 0 0,0-1 0 0 0,0 0 0 0 0,-10 0 0 0 0,13-1-48 0 0,0 0 0 0 0,1-1 0 0 0,-1 1 0 0 0,0-1-1 0 0,0 1 1 0 0,1-1 0 0 0,-1 0 0 0 0,-6-3-1 0 0,8 3-5 0 0,0-1 0 0 0,0 1 0 0 0,-1-1 0 0 0,1 1 0 0 0,1-1 0 0 0,-1 0 0 0 0,0 0 0 0 0,0 0 0 0 0,1 0 0 0 0,-1 0 0 0 0,1 0 0 0 0,-1 0 0 0 0,0-3 0 0 0,2 4-59 0 0,-1 1 1 0 0,1-1-1 0 0,0 0 0 0 0,0 1 0 0 0,-1-1 0 0 0,1 0 0 0 0,0 1 0 0 0,0-1 0 0 0,0 0 0 0 0,0 0 0 0 0,0 1 0 0 0,0-1 0 0 0,0 0 0 0 0,0 0 0 0 0,0 1 0 0 0,0-1 0 0 0,0 0 0 0 0,1 1 0 0 0,-1-1 0 0 0,0 0 0 0 0,0 1 0 0 0,1-2 0 0 0,3-9 35 0 0,-3 8-108 0 0,5-2-65 0 0,17-12 94 0 0,-17 12-53 0 0,3 5-144 0 0,31-2 160 0 0,-30 1 0 0 0,-3 7-272 0 0,-3-2 320 0 0,1 1-1 0 0,0-1 0 0 0,7 10 1 0 0,-12-13 15 0 0,1 0 1 0 0,-1-1-1 0 0,0 1 1 0 0,1 0-1 0 0,-1-1 1 0 0,0 1-1 0 0,0 0 1 0 0,1-1-1 0 0,-1 1 1 0 0,0 0 0 0 0,0 0-1 0 0,0-1 1 0 0,0 1-1 0 0,0 0 1 0 0,0 0-1 0 0,0-1 1 0 0,0 1-1 0 0,-1 0 1 0 0,1 0-1 0 0,0-1 1 0 0,0 1-1 0 0,-1 0 1 0 0,1-1-1 0 0,0 1 1 0 0,-1 0-1 0 0,1-1 1 0 0,-1 2-1 0 0,-4 4 34 0 0,0 0 0 0 0,0-1-1 0 0,0 0 1 0 0,-1 0-1 0 0,0 0 1 0 0,0-1-1 0 0,0 1 1 0 0,0-2 0 0 0,-1 1-1 0 0,0-1 1 0 0,0 1-1 0 0,0-2 1 0 0,-9 4-1 0 0,13-6 14 0 0,1 1-1 0 0,-1-1 0 0 0,1 1 1 0 0,-1-1-1 0 0,1 0 1 0 0,-1 0-1 0 0,-3-1 0 0 0,5 1-10 0 0,0 0 0 0 0,0 0-1 0 0,0 0 1 0 0,0-1 0 0 0,0 1-1 0 0,0-1 1 0 0,0 1 0 0 0,1 0-1 0 0,-1-1 1 0 0,0 1 0 0 0,0-1-1 0 0,0 0 1 0 0,0 1-1 0 0,1-1 1 0 0,-1 0 0 0 0,0 1-1 0 0,1-1 1 0 0,-1 0 0 0 0,1 0-1 0 0,-1 0 1 0 0,1 1 0 0 0,-1-1-1 0 0,1 0 1 0 0,-1 0 0 0 0,1-1-1 0 0,-2-4 53 0 0,1 2-52 0 0,-1 1-1 0 0,2-1 0 0 0,-1 0 1 0 0,0 0-1 0 0,1 0 0 0 0,0 1 0 0 0,0-1 1 0 0,0 0-1 0 0,0 0 0 0 0,0 0 1 0 0,2-5-1 0 0,3-11-21 0 0,3 3-29 0 0,-2 10-58 0 0,11-8-4 0 0,-13 11-19 0 0,4 2-46 0 0,26-5 78 0 0,-25 5-6 0 0,0 5-258 0 0,29 12 210 0 0,-29-11-1 0 0,-6 3-284 0 0,-1-2 399 0 0,0 0-1 0 0,0 1 0 0 0,1 9 1 0 0,-3-13 2 0 0,0-1 0 0 0,0 1 1 0 0,0-1-1 0 0,0 0 0 0 0,0 1 1 0 0,0-1-1 0 0,-1 1 0 0 0,1-1 1 0 0,0 1-1 0 0,-1-1 0 0 0,0 0 1 0 0,1 1-1 0 0,-1-1 0 0 0,0 0 1 0 0,0 2-1 0 0,-3 2 15 0 0,-1 0 0 0 0,1 0 1 0 0,-1-1-1 0 0,0 0 0 0 0,0 0 0 0 0,0 0 0 0 0,0 0 0 0 0,0-1 0 0 0,-1 0 1 0 0,-9 4-1 0 0,11-5 33 0 0,0-1 1 0 0,1 1-1 0 0,-1-1 1 0 0,0 0-1 0 0,0 0 0 0 0,0-1 1 0 0,0 1-1 0 0,1-1 1 0 0,-1 0-1 0 0,0 0 1 0 0,0 0-1 0 0,0 0 1 0 0,0-1-1 0 0,0 0 1 0 0,0 0-1 0 0,0 0 0 0 0,0 0 1 0 0,-3-2-1 0 0,5 2-10 0 0,0-1-1 0 0,0 1 1 0 0,0-1-1 0 0,1 1 1 0 0,-1-1-1 0 0,0 0 1 0 0,1 0-1 0 0,-1 1 1 0 0,1-1-1 0 0,0 0 0 0 0,0-1 1 0 0,-1 1-1 0 0,1 0 1 0 0,0-3-1 0 0,-1 0 28 0 0,0-1 0 0 0,1 0-1 0 0,0 0 1 0 0,-1-9 0 0 0,3 1-48 0 0,6-7-28 0 0,6 0-58 0 0,-9 17-10 0 0,2 0-70 0 0,20-11 80 0 0,-20 12 0 0 0,4 3-96 0 0,28 1 74 0 0,-28-1 4 0 0,-3 7-419 0 0,21 17 485 0 0,-21-17-43 0 0,-8-4 1 0 0,-4 14 52 0 0,-3-4 25 0 0,0-3 32 0 0,2-5-46 0 0,4-4-61 0 0,2-3-56 0 0,0-5 121 0 0,0 5 427 0 0,-6 3-139 0 0,-10 4 222 0 0,-3 7-340 0 0,0 1 0 0 0,1 1 0 0 0,1 0 0 0 0,-24 26 0 0 0,23-23-167 0 0,-313 297 661 0 0,158-171-333 0 0,67-59-44 0 0,-152 139 527 0 0,211-180-707 0 0,34-31-65 0 0,3-3 24 0 0,0-1 1 0 0,-16 11-1 0 0,24-17 128 0 0,0-1-371 0 0,2-1 183 0 0,0 0 0 0 0,-1 1 0 0 0,1-1 0 0 0,-1 0 0 0 0,1 1-1 0 0,-1-1 1 0 0,1 0 0 0 0,-1 1 0 0 0,1-1 0 0 0,-1 0 0 0 0,1 0 0 0 0,-1 0 0 0 0,1 1 0 0 0,-1-1 0 0 0,1 0 0 0 0,-1 0-1 0 0,0 0 1 0 0,-1-2 33 0 0,1 2 48 0 0,-10-6 151 0 0,9 4-182 0 0,0 1-43 0 0,1 0 1 0 0,0 0-1 0 0,0-1 0 0 0,1 1 1 0 0,-1 0-1 0 0,0 0 1 0 0,0-1-1 0 0,0 1 0 0 0,1 0 1 0 0,-1-1-1 0 0,1 1 1 0 0,-1 0-1 0 0,0-4 0 0 0,-2-6-14 0 0,4-3 0 0 0,3-2-12 0 0,-4 15 8 0 0,1-1-1 0 0,-1 1 1 0 0,1-1-1 0 0,-1 1 0 0 0,1 0 1 0 0,0-1-1 0 0,-1 1 1 0 0,1 0-1 0 0,0 0 0 0 0,0-1 1 0 0,0 1-1 0 0,0 0 1 0 0,2-2-1 0 0,0 0-8 0 0,0-1-67 0 0,0 3 57 0 0,1-1 0 0 0,-1 0 0 0 0,0 0-1 0 0,0 0 1 0 0,5-5 0 0 0,-2 1-6 0 0,0 2-42 0 0,3 3 7 0 0,27-5-1 0 0,-27 5-6 0 0,0 4-145 0 0,26 7 144 0 0,-26-7 0 0 0,-4 4-218 0 0,0-1 285 0 0,-1 1 1 0 0,7 12-1 0 0,-11-18 5 0 0,0-1 0 0 0,1 1 0 0 0,-1 0 0 0 0,0 0 0 0 0,0 0 0 0 0,0-1 0 0 0,0 1 0 0 0,1 0 0 0 0,-1 0 0 0 0,0 0 0 0 0,0 0 0 0 0,0-1 0 0 0,-1 1 0 0 0,1 0 0 0 0,0 0 0 0 0,0 0 0 0 0,0-1 0 0 0,-1 1 0 0 0,1 0 0 0 0,0 0 0 0 0,-1-1 0 0 0,1 1 0 0 0,-1 1 0 0 0,-2 1 14 0 0,0 0 0 0 0,0 0 0 0 0,1 0 1 0 0,-2-1-1 0 0,1 1 0 0 0,0-1 0 0 0,0 0 0 0 0,-1 0 0 0 0,1 0 0 0 0,-1 0 0 0 0,0-1 0 0 0,1 1 0 0 0,-1-1 0 0 0,0 0 0 0 0,0 0 0 0 0,-5 0 0 0 0,3 0 11 0 0,-1-1 1 0 0,1 0-1 0 0,0 0 1 0 0,-1 0-1 0 0,1-1 1 0 0,0 1-1 0 0,0-2 1 0 0,0 1-1 0 0,-10-4 1 0 0,15 5-24 0 0,-1-1 0 0 0,1 1 1 0 0,-1-1-1 0 0,1 1 0 0 0,0-1 0 0 0,-1 0 1 0 0,1 0-1 0 0,0 1 0 0 0,0-1 0 0 0,-1 0 1 0 0,1 0-1 0 0,0 0 0 0 0,0-1 1 0 0,0 1-1 0 0,0 0 0 0 0,-1-2 0 0 0,0-1 24 0 0,-4-4-16 0 0,1-6-10 0 0,4-2-10 0 0,5 1-50 0 0,-3 12-36 0 0,8 1-394 0 0,26-5 378 0 0,-26 5-2 0 0,-2 7-820 0 0,23 15 726 0 0,-22-15-2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07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0 287 0 0,'-1'1'79'0'0,"0"0"0"0"0,0-1 0 0 0,0 1-1 0 0,0 0 1 0 0,0 0 0 0 0,0 0 0 0 0,0 0-1 0 0,0 0 1 0 0,0 0 0 0 0,0 0 0 0 0,0 0-1 0 0,1 0 1 0 0,-1 1 0 0 0,0 1 0 0 0,-7 19 155 0 0,6-16-82 0 0,-2 5 2 0 0,2 0-1 0 0,-1-1 0 0 0,0 17 0 0 0,2-19-114 0 0,-6 49 357 0 0,-40 209 735 0 0,-19 7-501 0 0,8-32-465 0 0,30-135 111 0 0,-45 115 0 0 0,69-207-171 0 0,0-1 1 0 0,-3 18-1 0 0,6-23-99 0 0,0-2 186 0 0,0-1-128 0 0,1 1-8 0 0,0 4-60 0 0,-4 4 1076 0 0,-1 1-1073 0 0,2-9 44 0 0,-6 0-33 0 0,-1 2 1 0 0,6-6 32 0 0,-5 0-21 0 0,0 0 37 0 0,7-2-26 0 0,0 0 0 0 0,0 0 0 0 0,0 0 0 0 0,0 0 0 0 0,1 0 0 0 0,-1 0 0 0 0,0 0 0 0 0,0-1 0 0 0,1 1 0 0 0,-1-1 0 0 0,0 1 0 0 0,0-1 0 0 0,1 0 0 0 0,-1 0-1 0 0,1 0 1 0 0,-1 0 0 0 0,-2-1 0 0 0,3 0 87 0 0,0 0 0 0 0,-6-7-5 0 0,7 8-110 0 0,-1 0 0 0 0,1 1 0 0 0,0-1 0 0 0,-1 0 0 0 0,1 0 0 0 0,0 1 0 0 0,-1-1 0 0 0,1 0-1 0 0,0 0 1 0 0,0 0 0 0 0,0 1 0 0 0,0-1 0 0 0,0 0 0 0 0,0 0 0 0 0,0 0 0 0 0,0 1 0 0 0,0-1 0 0 0,0-1 0 0 0,0 0 8 0 0,2-6 40 0 0,3-8-57 0 0,0 7-76 0 0,10-12 3 0 0,-14 20 70 0 0,0 0-1 0 0,-1 1 1 0 0,1-1 0 0 0,-1 0 0 0 0,1 0 0 0 0,0 1-1 0 0,0-1 1 0 0,-1 1 0 0 0,1-1 0 0 0,0 0 0 0 0,0 1 0 0 0,2-1-1 0 0,26-15-78 0 0,-22 12-4 0 0,2 5-132 0 0,26 2 136 0 0,-26-2-2 0 0,-3 5-376 0 0,19 17 368 0 0,-19-18-1 0 0,-6 0-110 0 0,-4 19 107 0 0,3-20 89 0 0,0 0-1 0 0,0-1 0 0 0,-1 1 0 0 0,1-1 1 0 0,-3 4-1 0 0,-10 10-2 0 0,-1-4 14 0 0,10-9 17 0 0,-8 4 70 0 0,-22 0-31 0 0,21-8-45 0 0,3-4 42 0 0,2-3 11 0 0,1-2 0 0 0,4-7-10 0 0,4-7-44 0 0,6-3-10 0 0,8-1 0 0 0,-10 19-8 0 0,-3 5-1 0 0,0 1 1 0 0,1-1 0 0 0,-1 1-1 0 0,1 0 1 0 0,0-1-1 0 0,0 1 1 0 0,0 0 0 0 0,2-2-1 0 0,17-18-59 0 0,-8 13 4 0 0,17-7 0 0 0,-23 12-5 0 0,2 6-22 0 0,25 5-2 0 0,-25-5 10 0 0,-6 5 6 0 0,9 22 10 0 0,-12-28 65 0 0,1-1-1 0 0,-1 1 0 0 0,0-1 1 0 0,1 1-1 0 0,-1-1 0 0 0,0 1 1 0 0,0 0-1 0 0,0-1 0 0 0,0 1 1 0 0,1-1-1 0 0,-1 1 0 0 0,0 0 1 0 0,0-1-1 0 0,0 1 0 0 0,0-1 1 0 0,0 1-1 0 0,0 0 0 0 0,-1-1 1 0 0,1 2-1 0 0,-7 24-8 0 0,-4-1 11 0 0,-3-2 11 0 0,-3-1 42 0 0,-1-3 11 0 0,1-5-10 0 0,2-3-44 0 0,5-5-31 0 0,10-6-29 0 0,-1 0-1 0 0,1 1 1 0 0,0-1-1 0 0,-1 0 1 0 0,1 1-1 0 0,-1-1 1 0 0,1 0-1 0 0,-1 0 1 0 0,1 0-1 0 0,-1 1 1 0 0,1-1-1 0 0,-1 0 1 0 0,0 0-1 0 0,1 0 1 0 0,-1 0-1 0 0,1 0 1 0 0,-1 0-1 0 0,1 0 1 0 0,-1 0-1 0 0,1 0 1 0 0,-1 0-1 0 0,1 0 1 0 0,-1 0 0 0 0,1-1-1 0 0,-1 1 1 0 0,1 0-1 0 0,-1 0 1 0 0,1 0-1 0 0,-1-1 1 0 0,1 1-1 0 0,-1 0 1 0 0,1-1-1 0 0,-1 1 1 0 0,1 0-1 0 0,0-1 1 0 0,-1 1-1 0 0,1-1 1 0 0,0 1-1 0 0,-1 0 1 0 0,1-1-1 0 0,-1 0 1 0 0,1 0 54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8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36 3367 0 0,'0'0'168'0'0,"0"-1"-1"0"0,-1 1 0 0 0,1 0 0 0 0,0 0 0 0 0,0-1 0 0 0,0 1 0 0 0,0 0 0 0 0,0 0 0 0 0,0 0 1 0 0,-1-1-1 0 0,1 1 0 0 0,0 0 0 0 0,0-1 0 0 0,0 1 0 0 0,0 0 0 0 0,0 0 0 0 0,0-1 0 0 0,0 1 0 0 0,0 0 1 0 0,0 0-1 0 0,0-1 0 0 0,0 1 0 0 0,0 0 0 0 0,0 0 0 0 0,0-1 0 0 0,0 1 0 0 0,1 0 0 0 0,-1 0 1 0 0,0-1-1 0 0,0 1 0 0 0,9-9 3405 0 0,11-2 10 0 0,-13 9-3179 0 0,0 0 1 0 0,0 1 0 0 0,0 0-1 0 0,1 0 1 0 0,-1 0-1 0 0,0 1 1 0 0,0 0-1 0 0,0 1 1 0 0,0 0-1 0 0,0 0 1 0 0,0 0 0 0 0,0 1-1 0 0,0 0 1 0 0,7 3-1 0 0,10 5 349 0 0,-1 0-1 0 0,34 22 1 0 0,-53-29-653 0 0,0-1 0 0 0,0 1 1 0 0,-1 0-1 0 0,1-1 0 0 0,-1 2 0 0 0,1-1 1 0 0,-1 0-1 0 0,3 5 0 0 0,-5-7-54 0 0,0 1 0 0 0,0 0-1 0 0,0-1 1 0 0,-1 1 0 0 0,1 0 0 0 0,0 0-1 0 0,-1 0 1 0 0,1 0 0 0 0,-1 0-1 0 0,0 0 1 0 0,0 0 0 0 0,0 0 0 0 0,0-1-1 0 0,0 1 1 0 0,0 0 0 0 0,0 0 0 0 0,0 0-1 0 0,-1 0 1 0 0,1 0 0 0 0,-1 0-1 0 0,-1 3 1 0 0,-1 1-9 0 0,1 0-1 0 0,-1-1 1 0 0,-1 1-1 0 0,1-1 1 0 0,-1 0-1 0 0,0 0 1 0 0,0 0 0 0 0,0 0-1 0 0,-1-1 1 0 0,0 0-1 0 0,0 0 1 0 0,0 0-1 0 0,0 0 1 0 0,-1-1-1 0 0,1 0 1 0 0,-1 0 0 0 0,0 0-1 0 0,0-1 1 0 0,0 0-1 0 0,0 0 1 0 0,0-1-1 0 0,0 1 1 0 0,-1-1-1 0 0,1 0 1 0 0,0-1 0 0 0,-10 0-1 0 0,6 0-235 0 0,-50-2 208 0 0,21-5-3825 0 0,35 6 2178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08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2 607 0 0,'0'0'711'0'0,"0"0"-683"0"0,0 0 0 0 0,0 0 0 0 0,0 0 0 0 0,-1 0 0 0 0,1 0 0 0 0,0 0 0 0 0,0 0 0 0 0,0 1 0 0 0,0-1 0 0 0,0 0 0 0 0,0 0 0 0 0,0 0 0 0 0,0 0 0 0 0,0 0 0 0 0,0 0 0 0 0,0 0 0 0 0,0 0 0 0 0,-1 0 0 0 0,1 0 0 0 0,0 0 0 0 0,0 0 0 0 0,0 0 0 0 0,0 0 0 0 0,0 1 0 0 0,0-1 0 0 0,0 0 0 0 0,-1 0 0 0 0,1 0 0 0 0,0 0 0 0 0,0 0 0 0 0,0 0 0 0 0,0 0-1 0 0,0 0 1 0 0,0 0 0 0 0,0 0 0 0 0,-1-1 0 0 0,1 1 0 0 0,0 0 0 0 0,0 0 0 0 0,0 0 0 0 0,0 0 0 0 0,0 0 0 0 0,0 0 0 0 0,0 0 0 0 0,-1 0 0 0 0,1 0 0 0 0,0 0 0 0 0,0 0 0 0 0,0 0 0 0 0,0 0 0 0 0,0 0 0 0 0,0-1 0 0 0,0 1 0 0 0,0 0 0 0 0,0 0 0 0 0,0 0 0 0 0,0 0 0 0 0,0 0 0 0 0,0 0 0 0 0,0 0 0 0 0,0-1 0 0 0,0 1 0 0 0,0 0 0 0 0,-1 0 0 0 0,1 0 0 0 0,0 0 0 0 0,0 0 0 0 0,1 0 0 0 0,-4 14 262 0 0,3-10-47 0 0,1 2-19 0 0,-1 1-147 0 0,1-3-2 0 0,-1 0 0 0 0,1 0-1 0 0,-1 0 1 0 0,1 0 0 0 0,0-1-1 0 0,3 8 1 0 0,-1 0-21 0 0,13 34 213 0 0,5 6 44 0 0,5 7-20 0 0,3 6-13 0 0,0 4-22 0 0,3 5-17 0 0,53 155 410 0 0,-77-206-555 0 0,11 31-65 0 0,4 11 14 0 0,0-2-33 0 0,0 0 1 0 0,-3-4 32 0 0,0-8-15 0 0,-4-15 57 0 0,-13-29 12 0 0,1 1-1 0 0,10 22-1 0 0,-10-21 154 0 0,-1-2-182 0 0,11 21-43 0 0,-11-20 1267 0 0,-5-4-1215 0 0,1-1-66 0 0,0-2-5 0 0,1 1-1 0 0,-1 0 1 0 0,0 0-1 0 0,0 0 1 0 0,1 0-1 0 0,-1 0 1 0 0,1-1-1 0 0,-1 1 1 0 0,1 0-1 0 0,-1 1 1 0 0,1-1 0 0 0,-1 2-1 0 0,-1-3-39 0 0,-6 1 13 0 0,6-1-34 0 0,2-3-224 0 0,-1-11 254 0 0,3 6-22 0 0,8-10 23 0 0,-7 13-39 0 0,2 1 8 0 0,16-11 29 0 0,-16 11-53 0 0,52 8-273 0 0,-51 3 276 0 0,14 20-14 0 0,-19-27 88 0 0,-1 1 1 0 0,0-1-1 0 0,1 1 1 0 0,-1-1-1 0 0,1 0 0 0 0,-1 1 1 0 0,0-1-1 0 0,1 1 1 0 0,-1-1-1 0 0,0 1 0 0 0,0-1 1 0 0,0 1-1 0 0,1-1 1 0 0,-1 1-1 0 0,0-1 0 0 0,0 1 1 0 0,0 0-1 0 0,0-1 0 0 0,0 1 1 0 0,0-1-1 0 0,0 1 1 0 0,0 0-1 0 0,-3 25-8 0 0,-8 2 11 0 0,8-23 28 0 0,-1 1 0 0 0,0-1 0 0 0,0 0 0 0 0,0 0 0 0 0,-6 5 0 0 0,4-5 44 0 0,-10 6-12 0 0,-3-3-37 0 0,1-2 33 0 0,1-5 21 0 0,3-5 3 0 0,2-6 0 0 0,9 7-35 0 0,0-1 0 0 0,0 0 0 0 0,0 0 0 0 0,-3-8-1 0 0,5 9 28 0 0,1-2-12 0 0,0-18-64 0 0,9-6-2200 0 0,-1 29 1774 0 0,26 2-33 0 0,-26-1-181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09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1 431 0 0,'0'0'4223'0'0,"11"5"-3982"0"0,30 15-1 0 0,-31-14-13 0 0,-2 0-55 0 0,36 30 125 0 0,-3-2-50 0 0,5 4-54 0 0,1 4-1 0 0,4 1 0 0 0,7 5 50 0 0,-14-14-92 0 0,-22-17 2 0 0,25 16 0 0 0,-24-16 0 0 0,47 31 152 0 0,-1-1-49 0 0,-23-14-158 0 0,-22-16-1 0 0,23 19-4 0 0,-24-17-17 0 0,22 21-10 0 0,-25-21-1 0 0,-8-9-42 0 0,30 33 74 0 0,2 4 5 0 0,-5-2 48 0 0,-2-2 11 0 0,-2-2-26 0 0,-13-17-108 0 0,-17-18 49 0 0,3 2-16 0 0,27 28-29 0 0,-2-2 66 0 0,-26-28 420 0 0,-1 0-445 0 0,20 16 0 0 0,-20-16 1378 0 0,3-3-1977 0 0,25 8 452 0 0,-25-8 5 0 0,-1 0 2 0 0,28 10 41 0 0,-28-10-37 0 0,-4 3-230 0 0,11 19 203 0 0,-12-19 19 0 0,-4-2 9 0 0,-6 13 38 0 0,7-16 23 0 0,0 0 0 0 0,0 0-1 0 0,-1 0 1 0 0,1 0-1 0 0,-1 0 1 0 0,1-1-1 0 0,-1 1 1 0 0,1 0 0 0 0,-1 0-1 0 0,1 0 1 0 0,-1-1-1 0 0,0 1 1 0 0,0 0 0 0 0,1 0-1 0 0,-1-1 1 0 0,0 1-1 0 0,-1 0 1 0 0,-1 1-6 0 0,1 0-20 0 0,0 0 1 0 0,0 0 0 0 0,0 0 0 0 0,-1-1-1 0 0,1 1 1 0 0,0-1 0 0 0,-1 1 0 0 0,1-1-1 0 0,-1 0 1 0 0,0 0 0 0 0,1 0-1 0 0,-1 0 1 0 0,0 0 0 0 0,-5 0 0 0 0,-1-2 4 0 0,-2-5-19 0 0,3-3 32 0 0,2-7 11 0 0,3-9 0 0 0,4-5-10 0 0,5-2-45 0 0,1 8-17 0 0,-2 15 7 0 0,10-10 37 0 0,-11 15-47 0 0,4 3-260 0 0,26 0 266 0 0,-25 1-22 0 0,-6 7-191 0 0,11 21 212 0 0,-11-21 6 0 0,-2-1-64 0 0,2 19 64 0 0,-2-19 0 0 0,-2-2-53 0 0,-2 13 93 0 0,2-13-43 0 0,0-3 44 0 0,0-1-1 0 0,0 1 1 0 0,0 0-1 0 0,0 0 1 0 0,0 0-1 0 0,0-1 1 0 0,1 1-1 0 0,-1 0 1 0 0,0 0-1 0 0,0 2 1 0 0,-1-1-168 0 0,1-2 152 0 0,1 0-1 0 0,0 0 1 0 0,-1 1-1 0 0,1-1 1 0 0,0 0 0 0 0,-1 0-1 0 0,1 0 1 0 0,0 1-1 0 0,-1-1 1 0 0,1 0 0 0 0,0 0-1 0 0,-1 0 1 0 0,1 0-1 0 0,0 0 1 0 0,-1 0-1 0 0,1 1 1 0 0,-1-1 0 0 0,1 0-1 0 0,0 0 1 0 0,-1 0-1 0 0,1-1 1 0 0,-1 1 0 0 0,1 0-1 0 0,0 0 1 0 0,-1 0-1 0 0,1 0 1 0 0,0 0-1 0 0,-1 0 1 0 0,0-1 0 0 0,-12-3-1302 0 0,6 0 769 0 0,6 3-4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10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2 527 0 0,'-5'-1'20'0'0,"4"1"264"0"0,43 23 1572 0 0,-31-18-1698 0 0,36 16 22 0 0,-36-16 10 0 0,3-1 2 0 0,38 14-6 0 0,-27-11-29 0 0,-12-4-108 0 0,42 5 194 0 0,-4-1-86 0 0,-23-5 2 0 0,216 13 468 0 0,58 20 245 0 0,-65-6-267 0 0,177 22 326 0 0,-368-45-689 0 0,15 6 40 0 0,12 3 72 0 0,-60-12-292 0 0,38 11 346 0 0,-6-1-302 0 0,-34-10 101 0 0,-2 1-111 0 0,26 12-7 0 0,-26-12 1210 0 0,-11-1-1440 0 0,-4 12 51 0 0,4-12 14 0 0,1-3-220 0 0,-8 0 243 0 0,-1-2 42 0 0,1 0 11 0 0,-2 0 0 0 0,-1 1 11 0 0,5 1 43 0 0,-11-3 9 0 0,15 3-58 0 0,-1-1-15 0 0,-9-11 147 0 0,11 8-51 0 0,1 2-80 0 0,1 1 0 0 0,0 0 0 0 0,0 0 0 0 0,0-1 0 0 0,0 1 0 0 0,0 0 0 0 0,0 0 0 0 0,0-1 0 0 0,1 1 0 0 0,-1-2 0 0 0,11-15-54 0 0,-8 14-41 0 0,3 1 9 0 0,18-8 13 0 0,-18 8 3 0 0,2 8-73 0 0,26 16 61 0 0,-33-21 74 0 0,0 1-1 0 0,-1-1 1 0 0,1 0-1 0 0,0 1 1 0 0,-1-1-1 0 0,1 0 1 0 0,0 1 0 0 0,-1-1-1 0 0,1 1 1 0 0,-1-1-1 0 0,1 1 1 0 0,-1-1-1 0 0,1 1 1 0 0,-1 0 0 0 0,0-1-1 0 0,1 1 1 0 0,-1-1-1 0 0,0 1 1 0 0,1 0-1 0 0,-1-1 1 0 0,0 1-1 0 0,1 1 1 0 0,8 35-9 0 0,-9-34 11 0 0,0 0 0 0 0,0 0 0 0 0,0 0 0 0 0,0 0 0 0 0,0-1 0 0 0,-1 1 0 0 0,1 0 0 0 0,-1 0 0 0 0,-1 4 0 0 0,-12 21 0 0 0,-2-9 0 0 0,-2-3 0 0 0,13-11 1 0 0,4-4 5 0 0,0 1-1 0 0,0-1 0 0 0,-1 0 0 0 0,1 0 1 0 0,0 0-1 0 0,-1-1 0 0 0,1 1 0 0 0,0 0 0 0 0,-3 1 1 0 0,-10 4 15 0 0,-2-2 22 0 0,6-2-22 0 0,9-2-13 0 0,0 0 1 0 0,0 0-1 0 0,0 0 0 0 0,0 0 0 0 0,0 0 1 0 0,0 0-1 0 0,0 0 0 0 0,1 0 1 0 0,-1 0-1 0 0,0-1 0 0 0,0 1 1 0 0,0 0-1 0 0,0-1 0 0 0,1 1 0 0 0,-1-1 1 0 0,0 1-1 0 0,0-1 0 0 0,1 1 1 0 0,-1-1-1 0 0,0 1 0 0 0,1-1 0 0 0,-1 0 1 0 0,0 1-1 0 0,1-1 0 0 0,-1 0 1 0 0,1 0-1 0 0,-1-1 0 0 0,0 1 0 0 0,0-1 61 0 0,0-2-15 0 0,-2-15-44 0 0,1-4-10 0 0,5-2 0 0 0,0 17-35 0 0,-1 0-1 0 0,1 1 1 0 0,1-1-1 0 0,4-8 1 0 0,-5 11-42 0 0,0 4-120 0 0,1 0 177 0 0,-1 0 0 0 0,0 0 0 0 0,1 0 0 0 0,4-4-1 0 0,-1 1-3 0 0,0 1-46 0 0,-2 11-588 0 0,16 22 565 0 0,-16-23-55 0 0,-7-2-195 0 0,-5 12 117 0 0,5-12-214 0 0,0-2-1004 0 0,-8 15-870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53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0 287 0 0,'0'0'1718'0'0,"1"4"-1522"0"0,1 7 76 0 0,0 1-1 0 0,-1-1 1 0 0,-1 1 0 0 0,0 16-1 0 0,-4 15 330 0 0,0 41 150 0 0,-4 228 935 0 0,-1-65-1121 0 0,9-61 54 0 0,0-184-545 0 0,0 2-2 0 0,1 11 0 0 0,0-11 496 0 0,-1-1-501 0 0,2 10-64 0 0,-1-10-15 0 0,-2-1-79 0 0,-2 7 128 0 0,-1 0-14 0 0,4-8-21 0 0,0-1-1 0 0,-1 0 1 0 0,1 0-1 0 0,0 0 1 0 0,0 0-1 0 0,0 1 1 0 0,0-1 0 0 0,0 0-1 0 0,-1 0 1 0 0,1 0-1 0 0,0 0 1 0 0,0 0-1 0 0,0 0 1 0 0,-1 1 0 0 0,1-1-1 0 0,0 0 1 0 0,0 0-1 0 0,0 0 1 0 0,-1 0-1 0 0,1 0 1 0 0,0 0 0 0 0,0 0-1 0 0,0 0 1 0 0,-1 0-1 0 0,1 0 1 0 0,0 0-1 0 0,0 0 1 0 0,0 0 0 0 0,-1 0-1 0 0,1 0 1 0 0,0 0-1 0 0,0 0 1 0 0,-1-1-1 0 0,-7-6 69 0 0,-4 1 54 0 0,9 3-41 0 0,-6-7 155 0 0,8 8-161 0 0,1-3-10 0 0,0-15-68 0 0,0 15-69 0 0,4-2 13 0 0,14-21 33 0 0,-14 21-45 0 0,6 5-179 0 0,28-6 224 0 0,-29 6-31 0 0,-2 6-4 0 0,19 18 47 0 0,-24-20 12 0 0,-1 0 0 0 0,0 0 0 0 0,1 0 0 0 0,-1 0 0 0 0,0 0 0 0 0,0 0 0 0 0,0 1 0 0 0,0-1 0 0 0,0 0 0 0 0,0 3 0 0 0,1 18 0 0 0,-2-18 6 0 0,0 0-1 0 0,0 0 1 0 0,-1 1-1 0 0,0-1 1 0 0,0 0-1 0 0,0 0 1 0 0,-1 0-1 0 0,0 0 1 0 0,1 0-1 0 0,-2 0 1 0 0,-3 6-1 0 0,4-9 13 0 0,1 0 1 0 0,-1 0-1 0 0,1 0 1 0 0,-1 0-1 0 0,0 0 1 0 0,0-1-1 0 0,0 1 1 0 0,0-1-1 0 0,0 1 0 0 0,0-1 1 0 0,-1 0-1 0 0,1 0 1 0 0,0 0-1 0 0,-1 0 1 0 0,1 0-1 0 0,0-1 1 0 0,-1 1-1 0 0,1-1 1 0 0,-1 0-1 0 0,1 1 0 0 0,-1-1 1 0 0,1 0-1 0 0,-1 0 1 0 0,1-1-1 0 0,-5 0 1 0 0,4 0 45 0 0,0 0 1 0 0,0 0-1 0 0,0-1 1 0 0,0 0-1 0 0,0 1 1 0 0,0-1-1 0 0,1 0 0 0 0,-1 0 1 0 0,0-1-1 0 0,1 1 1 0 0,0 0-1 0 0,-1-1 1 0 0,-3-5-1 0 0,0-6 23 0 0,1-4-82 0 0,6 7-70 0 0,2 4 33 0 0,-2 5 11 0 0,0 0 0 0 0,0-1 0 0 0,-1 1 0 0 0,1-1 0 0 0,0 1 0 0 0,-1-1 0 0 0,1 1-1 0 0,-1-1 1 0 0,0-2 0 0 0,9 1-61 0 0,26-11-12 0 0,-26 11-3 0 0,-1 8 1 0 0,24 11 25 0 0,-31-14 68 0 0,-1-1 0 0 0,1 0 0 0 0,0 0 1 0 0,-1 1-1 0 0,1-1 0 0 0,0 0 0 0 0,-1 1 0 0 0,1-1 0 0 0,-1 1 0 0 0,1-1 0 0 0,0 1 0 0 0,-1-1 0 0 0,1 1 0 0 0,-1-1 0 0 0,1 1 0 0 0,-1 0 0 0 0,1 0 0 0 0,13 24-8 0 0,-5 0 11 0 0,-8-9 0 0 0,-7-7 0 0 0,5-7-165 0 0,-1-1 0 0 0,0 1 0 0 0,0 0 0 0 0,-1-1 0 0 0,1 1-1 0 0,0-1 1 0 0,0 0 0 0 0,-1 1 0 0 0,1-1 0 0 0,-1-1-1 0 0,1 1 1 0 0,-1 0 0 0 0,1 0 0 0 0,-1-1 0 0 0,1 0 0 0 0,-1 1-1 0 0,0-1 1 0 0,1 0 0 0 0,-1 0 0 0 0,0 0 0 0 0,1-1 0 0 0,-1 1-1 0 0,1-1 1 0 0,-5 0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55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44 133 287 0 0,'-6'1'27'0'0,"4"0"62"0"0,0-1 0 0 0,-1 0 0 0 0,1 0 0 0 0,0 0 0 0 0,-1 0 0 0 0,1 0-1 0 0,0 0 1 0 0,0-1 0 0 0,-1 1 0 0 0,-3-2 0 0 0,0 0 122 0 0,5 2-32 0 0,0-2-119 0 0,1 1 1 0 0,0-1-1 0 0,0 0 0 0 0,0 1 1 0 0,0-1-1 0 0,0 1 0 0 0,1-1 0 0 0,-1 1 1 0 0,0-1-1 0 0,1 1 0 0 0,-1-1 1 0 0,1 1-1 0 0,-1-1 0 0 0,1 1 0 0 0,0-1 1 0 0,-1 1-1 0 0,1 0 0 0 0,2-3 1 0 0,2-2 62 0 0,-1 1 397 0 0,5 4-412 0 0,30-2-17 0 0,-39 3-89 0 0,1 0 0 0 0,-1-1 0 0 0,1 1 1 0 0,-1 0-1 0 0,1 0 0 0 0,-1 0 0 0 0,1 0 0 0 0,-1 0 0 0 0,1 0 0 0 0,-1 0 0 0 0,1 0 1 0 0,-1 0-1 0 0,1 0 0 0 0,-1 0 0 0 0,1 1 0 0 0,-1-1 0 0 0,0 0 0 0 0,1 0 0 0 0,-1 0 1 0 0,1 1-1 0 0,-1-1 0 0 0,1 0 0 0 0,-1 0 0 0 0,0 1 0 0 0,1-1 0 0 0,-1 0 0 0 0,1 1 1 0 0,-1-1-1 0 0,0 0 0 0 0,1 1 0 0 0,-1 0 0 0 0,21 26 11 0 0,-20-25-13 0 0,0 0 0 0 0,0 0 0 0 0,0 1 0 0 0,0-1 0 0 0,0 0 0 0 0,-1 0 0 0 0,1 1 0 0 0,-1-1 0 0 0,1 5 0 0 0,-3 13 14 0 0,2-19-9 0 0,0 0 0 0 0,-1 0 0 0 0,1 0 0 0 0,-1 0 0 0 0,1 1-1 0 0,-1-1 1 0 0,1 0 0 0 0,-1-1 0 0 0,1 1 0 0 0,-1 0 0 0 0,0 0 0 0 0,1 0 0 0 0,-1 0 0 0 0,0 0 0 0 0,0-1 0 0 0,-1 2 0 0 0,-5 4 71 0 0,6-5-36 0 0,0 1 0 0 0,0-1 0 0 0,0 0 0 0 0,0 0 0 0 0,0 0 0 0 0,0 0 0 0 0,0 0 0 0 0,-1 0 0 0 0,1 0 0 0 0,0-1 0 0 0,-1 1 0 0 0,1 0 1 0 0,-1-1-1 0 0,1 1 0 0 0,-1-1 0 0 0,1 0 0 0 0,-1 1 0 0 0,1-1 0 0 0,-1 0 0 0 0,1 0 0 0 0,-1 0 0 0 0,1 0 0 0 0,-1 0 0 0 0,1 0 0 0 0,-1 0 0 0 0,1 0 0 0 0,-1-1 0 0 0,1 1 0 0 0,-3-2 1 0 0,1 1 14 0 0,0 0 0 0 0,1-1 0 0 0,-1 0 1 0 0,0 0-1 0 0,1 1 0 0 0,0-1 1 0 0,-1-1-1 0 0,1 1 0 0 0,0 0 1 0 0,0-1-1 0 0,0 1 0 0 0,0-1 0 0 0,-2-5 1 0 0,1 5-48 0 0,0-1-6 0 0,-1-16 58 0 0,3-2-65 0 0,2-1-158 0 0,2 18 87 0 0,10-15 44 0 0,-9 14-49 0 0,6 7-334 0 0,30 2 351 0 0,-39-3 62 0 0,0 0 0 0 0,-1 0 0 0 0,1 0 0 0 0,-1 0 0 0 0,1 0 0 0 0,0 0 0 0 0,-1 0 0 0 0,1 0 0 0 0,-1 0 0 0 0,1 1 0 0 0,0-1 0 0 0,-1 0 0 0 0,1 0 0 0 0,-1 0 0 0 0,1 1 0 0 0,0-1 0 0 0,-1 0 0 0 0,1 1-1 0 0,-1-1 1 0 0,1 1 0 0 0,-1-1 0 0 0,0 0 0 0 0,1 1 0 0 0,-1-1 0 0 0,1 1 0 0 0,18 21 6 0 0,-15-16 65 0 0,-4-3-1 0 0,0 9-4 0 0,0-9 80 0 0,-16 7 312 0 0,9-10-382 0 0,2 2 4 0 0,57-9 1714 0 0,-3 7-1620 0 0,-39 0-104 0 0,0 0-4 0 0,55 0 118 0 0,5-2-81 0 0,-19 1-42 0 0,23-3 11 0 0,-60 3-60 0 0,40-3 76 0 0,14-4 46 0 0,2 0 60 0 0,1-1 72 0 0,-5 1-25 0 0,-52 7-206 0 0,37-6 127 0 0,-6-1-80 0 0,8-2-64 0 0,14-5 38 0 0,-25 6-44 0 0,-25 5 18 0 0,-10 2-4 0 0,1 0 1 0 0,0 1-1 0 0,13-1 1 0 0,13-2-4 0 0,-25 4 71 0 0,0 1-368 0 0,26 3 252 0 0,-26-3-40 0 0,-5 4-296 0 0,13 18 349 0 0,-17-23 12 0 0,0 1-1 0 0,1-1 1 0 0,-1 1-1 0 0,0 0 1 0 0,0-1-1 0 0,0 1 1 0 0,1-1-1 0 0,-1 1 1 0 0,0-1-1 0 0,0 1 0 0 0,0 0 1 0 0,0-1-1 0 0,0 1 1 0 0,0 0-1 0 0,0-1 1 0 0,0 1-1 0 0,0-1 1 0 0,0 1-1 0 0,0 0 1 0 0,-1 0-1 0 0,-1 2 23 0 0,1-1 0 0 0,-1 0 0 0 0,0 1 1 0 0,-1-1-1 0 0,1 0 0 0 0,0 0 0 0 0,-5 2 0 0 0,6-2-7 0 0,0-1-1 0 0,-1 0 1 0 0,0 0 0 0 0,1 0-1 0 0,-1 0 1 0 0,1 0 0 0 0,-1 0-1 0 0,0 0 1 0 0,0-1 0 0 0,0 1-1 0 0,1-1 1 0 0,-1 1 0 0 0,0-1 0 0 0,0 1-1 0 0,0-1 1 0 0,0 0 0 0 0,0 0-1 0 0,0 0 1 0 0,0 0 0 0 0,0-1-1 0 0,1 1 1 0 0,-1 0 0 0 0,0-1-1 0 0,-3 0 1 0 0,-4-4-3 0 0,-1-2-1 0 0,9 6-7 0 0,0 1-1 0 0,0-1 1 0 0,1 1-1 0 0,-1-1 1 0 0,0 0-1 0 0,0 0 1 0 0,1 1-1 0 0,-1-1 1 0 0,1 0-1 0 0,-1 0 1 0 0,1 0-1 0 0,-1 0 1 0 0,0-1-1 0 0,0-1 7 0 0,-2-3 42 0 0,1-11-56 0 0,2 13-78 0 0,5-2-4 0 0,16-17 51 0 0,-16 18-46 0 0,4 7-177 0 0,27 7 181 0 0,-35-8 71 0 0,0-1 0 0 0,0 0 0 0 0,-1 0 0 0 0,1 0 0 0 0,0 0 0 0 0,0 1 0 0 0,0-1 0 0 0,-1 0 0 0 0,1 1 0 0 0,0-1 0 0 0,0 1 0 0 0,-1-1 0 0 0,1 1 0 0 0,-1-1-1 0 0,1 1 1 0 0,0-1 0 0 0,0 2 0 0 0,19 22-75 0 0,-18-21 79 0 0,-1-1-1 0 0,1 1 0 0 0,-1 0 0 0 0,0-1 0 0 0,0 1 1 0 0,0 0-1 0 0,0 0 0 0 0,0 3 0 0 0,-2 18 2 0 0,-5-8 14 0 0,-4-4 52 0 0,-1-6 14 0 0,-2-3-2 0 0,11-3-70 0 0,0 0 0 0 0,0 0 1 0 0,1 0-1 0 0,-1 0 0 0 0,0 0 1 0 0,0 0-1 0 0,0 0 0 0 0,1-1 1 0 0,-1 1-1 0 0,0-1 0 0 0,0 1 0 0 0,1-1 1 0 0,-1 1-1 0 0,0-1 0 0 0,1 0 1 0 0,-1 0-1 0 0,-1-1 0 0 0,1 0-5 0 0,0 2 1 0 0,1-1 1 0 0,0 1 0 0 0,0-1 0 0 0,0 1 0 0 0,0-1-1 0 0,0 1 1 0 0,0-1 0 0 0,0 0 0 0 0,0 0 0 0 0,0 1-1 0 0,0-1 1 0 0,0 0 0 0 0,-1-2 0 0 0,-7-7 61 0 0,-4-6-53 0 0,2-3-13 0 0,5-1-13 0 0,5 16-58 0 0,8 0-333 0 0,22-12 324 0 0,-22 12 0 0 0,2 7 14 0 0,25 7 66 0 0,-25-7 236 0 0,-8 2-92 0 0,5 15 14 0 0,-4-16 2 0 0,-3 0 4 0 0,-17 77 881 0 0,-11 110 1 0 0,21-131-806 0 0,-7 103 13 0 0,0-47-189 0 0,-22 114 156 0 0,30-194 38 0 0,-2 5 132 0 0,8-33-302 0 0,-1 6-26 0 0,1-10-109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55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69 287 0 0,'-5'2'27'0'0,"4"-2"282"0"0,-14 2 401 0 0,13-2-501 0 0,0 0 0 0 0,0 0 1 0 0,0 0-1 0 0,0 0 0 0 0,0 1 0 0 0,0-1 0 0 0,-8 5 4003 0 0,16-1-3950 0 0,19 14-7 0 0,-19-14-18 0 0,2-2-51 0 0,26 8-24 0 0,-26-8-2 0 0,5-1 0 0 0,41 4-1 0 0,-29-4-6 0 0,-11-1-102 0 0,-1-1 32 0 0,1 1 0 0 0,16-5 0 0 0,21-2 48 0 0,-25 2-10 0 0,29-7-1 0 0,-27 6 15 0 0,30-4 61 0 0,-29 7 27 0 0,27 3 7 0 0,-28-1 0 0 0,55-7 196 0 0,-27 2-218 0 0,-28 3-10 0 0,51-1 84 0 0,-11-1-47 0 0,-56 6-219 0 0,36-4 43 0 0,16-3 111 0 0,-31 3-98 0 0,-25 2 544 0 0,-10-6-2611 0 0,2 6 1895 0 0,-1-1-1 0 0,1 1 1 0 0,0 0-1 0 0,-1 0 1 0 0,1 0-1 0 0,-1 0 1 0 0,1 0 0 0 0,-1-1-1 0 0,1 1 1 0 0,-1 0-1 0 0,0 0 1 0 0,0 0-1 0 0,-1-1 1 0 0,-10-11-1027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57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0 842 287 0 0,'0'0'2816'0'0,"10"1"-2741"0"0,39 4 186 0 0,-41-9-166 0 0,21-13 29 0 0,-22 13 17 0 0,0 0 3 0 0,23-14 3 0 0,-22 14 10 0 0,2-3 3 0 0,3 0-106 0 0,35-24 212 0 0,4-6 54 0 0,6-6 3 0 0,-13 10-148 0 0,-21 16 7 0 0,189-140 578 0 0,-160 120-529 0 0,-3 2-134 0 0,-25 17-1 0 0,43-31 138 0 0,-11 8 52 0 0,-25 19-150 0 0,-24 17-34 0 0,0-1-20 0 0,24-20-2 0 0,-24 19 128 0 0,-1 1-78 0 0,20-16 4 0 0,-20 16 546 0 0,-2 1-494 0 0,17-16 4 0 0,-17 16 893 0 0,-7 3-1115 0 0,-7-4 21 0 0,-3 5 11 0 0,2 1 11 0 0,6-1 32 0 0,-4-2-21 0 0,7 2 9 0 0,2-4-99 0 0,5-15-9 0 0,-4 15-17 0 0,7 2-62 0 0,25-12 84 0 0,-26 12-1 0 0,2 3-86 0 0,36 0-98 0 0,-37 3 197 0 0,27 9 28 0 0,-27-9-68 0 0,-4 3-141 0 0,-1-1 237 0 0,0 0 1 0 0,-1 0 0 0 0,4 8-1 0 0,-6-11 5 0 0,-1-1 0 0 0,1 1 0 0 0,-1-1 0 0 0,1 1 0 0 0,-1 0 0 0 0,0-1 0 0 0,0 1 0 0 0,0 0 0 0 0,0-1 0 0 0,0 4 0 0 0,0-4 2 0 0,0 0-1 0 0,0 0 1 0 0,-1 0-1 0 0,1-1 1 0 0,0 1-1 0 0,0 0 1 0 0,-1-1-1 0 0,1 1 1 0 0,0 0-1 0 0,-1-1 1 0 0,1 1-1 0 0,0 0 1 0 0,-1-1-1 0 0,1 1 1 0 0,-1 0-1 0 0,1-1 1 0 0,-1 1-1 0 0,0-1 1 0 0,1 1-1 0 0,-1-1 1 0 0,-1 1-1 0 0,1 0 7 0 0,-1 1 2 0 0,0-1 0 0 0,1 1 0 0 0,-1-1 0 0 0,0 0 0 0 0,-1 0 0 0 0,1 1 0 0 0,0-1 0 0 0,0-1 0 0 0,0 1 0 0 0,0 0 0 0 0,-1 0 0 0 0,1-1 1 0 0,0 0-1 0 0,-1 1 0 0 0,-2-1 0 0 0,0 0 10 0 0,1 0 1 0 0,-1 0-1 0 0,0 0 0 0 0,1-1 1 0 0,-8-1-1 0 0,6 0 11 0 0,1 0 0 0 0,-1 0 0 0 0,-8-4-1 0 0,12 4-20 0 0,0 1-1 0 0,0 0 1 0 0,0-1-1 0 0,0 1 1 0 0,0-1-1 0 0,0 0 0 0 0,1 1 1 0 0,-1-1-1 0 0,0 0 1 0 0,1 0-1 0 0,-1 0 1 0 0,-1-4-1 0 0,-8-21 4 0 0,10 20-19 0 0,1 2-1 0 0,0 4-4 0 0,0-1 1 0 0,-1 1-1 0 0,1-1 1 0 0,0 1-1 0 0,0-1 1 0 0,0 1-1 0 0,0-1 1 0 0,0 0-1 0 0,0 1 1 0 0,1-1-1 0 0,-1 1 1 0 0,0-1-1 0 0,1 1 1 0 0,0-2-1 0 0,1-2-25 0 0,-2 0-71 0 0,5 0-93 0 0,11-15 75 0 0,-12 14-11 0 0,2 6-369 0 0,-1 0 473 0 0,0 0-1 0 0,0-1 0 0 0,9-2 0 0 0,-3 1 1 0 0,-2 1-57 0 0,-4 6-346 0 0,18 18 338 0 0,-23-23 93 0 0,1 1-1 0 0,-1-1 0 0 0,1 0 1 0 0,-1 0-1 0 0,0 1 0 0 0,1-1 1 0 0,-1 0-1 0 0,0 1 0 0 0,1-1 1 0 0,-1 0-1 0 0,0 1 0 0 0,0-1 1 0 0,1 1-1 0 0,-1-1 0 0 0,0 0 1 0 0,0 1-1 0 0,0-1 0 0 0,0 1 0 0 0,0-1 1 0 0,1 1-1 0 0,-1-1 0 0 0,0 1 1 0 0,0-1-1 0 0,0 1 0 0 0,-2 20-60 0 0,-6-2 66 0 0,-2-5 67 0 0,0-4 1145 0 0,-21 10-4071 0 0,40-18 3089 0 0,29 4 3 0 0,-29-4 258 0 0,1-2-245 0 0,32 2 6 0 0,-32-1 22 0 0,1 0 10 0 0,51 5 285 0 0,-2 0-62 0 0,13 0-17 0 0,-58-4-414 0 0,47 0 296 0 0,-11-2-150 0 0,-25-1-10 0 0,30-4-45 0 0,-27 1-17 0 0,31-4-7 0 0,-29 3-10 0 0,31-8-40 0 0,-31 6-21 0 0,31-8-2 0 0,-31 7-12 0 0,33-8-37 0 0,-34 10 20 0 0,55-11 21 0 0,-10 3 26 0 0,-15 3 17 0 0,-50 9-81 0 0,29-3 145 0 0,-6 3-95 0 0,-25 1 352 0 0,0 1-277 0 0,25-2-6 0 0,-24 1 1461 0 0,-4 22-9027 0 0,-3-16 7443 0 0,0 0 43 0 0,-4-3 6 0 0,-8 5 28 0 0,8-5 11 0 0,-1 0 2 0 0,-8 5 7 0 0,8-5 28 0 0,0-1 11 0 0,-10 4 2 0 0,10-3 0 0 0,0-2 2 0 0,1 0-136 0 0,1 0 3 0 0,-1 0-1 0 0,1 0 0 0 0,-1 0 1 0 0,0 0-1 0 0,1 0 1 0 0,-1 0-1 0 0,1-1 1 0 0,-1 1-1 0 0,1-1 0 0 0,-1 1 1 0 0,1-1-1 0 0,-1 1 1 0 0,1-1-1 0 0,-1 0 1 0 0,1 1-1 0 0,0-1 1 0 0,-1 0-1 0 0,1 0 0 0 0,0 0 1 0 0,0 0-1 0 0,-1-2 1 0 0,-7-9 57 0 0,7 4-22 0 0,0-13-41 0 0,3 10 4 0 0,7-11-98 0 0,-6 17-25 0 0,5 1-61 0 0,18-13 127 0 0,-19 13-28 0 0,1 9-88 0 0,22 14 90 0 0,-28-19 58 0 0,-1 0-1 0 0,1 0 0 0 0,-1 1 1 0 0,1-1-1 0 0,-1 0 0 0 0,1 1 1 0 0,-1-1-1 0 0,1 0 0 0 0,-1 1 1 0 0,1-1-1 0 0,-1 1 0 0 0,1-1 1 0 0,-1 1-1 0 0,0-1 0 0 0,1 1 1 0 0,-1-1-1 0 0,0 1 0 0 0,0 0 1 0 0,1-1-1 0 0,-1 1 0 0 0,0 0 1 0 0,9 24 20 0 0,-8-14 26 0 0,-2 8-21 0 0,-1-10 45 0 0,-5 8 8 0 0,6-15-72 0 0,0 0 1 0 0,0 0-1 0 0,0 0 1 0 0,-1 0-1 0 0,1 0 0 0 0,0-1 1 0 0,-1 1-1 0 0,1-1 0 0 0,-1 1 1 0 0,0-1-1 0 0,1 1 1 0 0,-1-1-1 0 0,0 0 0 0 0,0 0 1 0 0,-4 2-1 0 0,4-2-21 0 0,-1 1-159 0 0,3-2 143 0 0,-1 1 1 0 0,0-1-1 0 0,1 1 1 0 0,-1-1 0 0 0,0 0-1 0 0,0 1 1 0 0,0-1 0 0 0,1 0-1 0 0,-1 0 1 0 0,0 1 0 0 0,0-1-1 0 0,0 0 1 0 0,0 0-1 0 0,-1 0 1 0 0,-6 1-1180 0 0,-10 0-1426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58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99 601 287 0 0,'-6'3'167'0'0,"-1"0"0"0"0,1 0 0 0 0,-1 1 0 0 0,1 0-1 0 0,-10 8 1 0 0,8-5 8 0 0,0-1 276 0 0,1 0-1 0 0,-9 10 0 0 0,12-12-263 0 0,2-2 107 0 0,-3 2 7 0 0,4-2 12 0 0,6-4 1585 0 0,26-12-1819 0 0,8-6 131 0 0,0-2 5 0 0,24-10 89 0 0,-15 5-144 0 0,-23 13 0 0 0,25-15 6 0 0,-25 13 23 0 0,164-100 682 0 0,-136 87-548 0 0,279-160 942 0 0,-278 153-1175 0 0,-41 28-78 0 0,36-27 46 0 0,-9 5-24 0 0,-6 6 84 0 0,-28 20 11 0 0,0-1-8 0 0,17-15 6 0 0,-17 15 1617 0 0,-8 6-1681 0 0,-10 2-111 0 0,9-2-264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7:59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1 975 0 0,'0'0'514'0'0,"-1"5"-284"0"0,0 2-150 0 0,-1 20 396 0 0,-26 561 4367 0 0,23-524-4538 0 0,2-31-243 0 0,-2-7 31 0 0,-1 13 30 0 0,-12 28 258 0 0,17-63-264 0 0,-2 6 314 0 0,1-3-1077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8:00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128 189 431 0 0,'0'0'224'0'0,"-3"0"2"0"0,-19 2 439 0 0,20-2-599 0 0,1-1 1 0 0,-1 1-1 0 0,1 0 0 0 0,-1 0 1 0 0,1-1-1 0 0,-1 1 0 0 0,1-1 1 0 0,0 1-1 0 0,-1-1 0 0 0,1 1 1 0 0,-1-1-1 0 0,1 0 0 0 0,0 0 1 0 0,0 0-1 0 0,0 0 0 0 0,-1 0 0 0 0,1 0 1 0 0,-1-1-1 0 0,-6-9 261 0 0,6 8-21 0 0,1-4-2 0 0,-3-19-22 0 0,3 20-96 0 0,3-2-39 0 0,-1-1-101 0 0,-1 5-15 0 0,1 0 0 0 0,0-1 0 0 0,0 1 1 0 0,1 0-1 0 0,-1-1 0 0 0,3-4 0 0 0,8-19 56 0 0,-9 21-18 0 0,2 1-5 0 0,14-19-37 0 0,-14 19 351 0 0,3 6-290 0 0,23 0 0 0 0,-23 0 2 0 0,-8 0-83 0 0,-1 1 1 0 0,1 0-1 0 0,0-1 1 0 0,0 1-1 0 0,0-1 1 0 0,0 1-1 0 0,0 0 0 0 0,0-1 1 0 0,0 1-1 0 0,0 0 1 0 0,0-1-1 0 0,0 1 1 0 0,0 0-1 0 0,0-1 1 0 0,0 1-1 0 0,1 0 1 0 0,-1-1-1 0 0,0 2 1 0 0,1-1 2 0 0,-1 0 0 0 0,1 0 1 0 0,-1 0-1 0 0,0 1 0 0 0,1-1 1 0 0,-1 0-1 0 0,0 0 0 0 0,0 1 1 0 0,0-1-1 0 0,0 0 0 0 0,0 1 1 0 0,0-1-1 0 0,-1 2 0 0 0,1 2 23 0 0,-4 16 158 0 0,4-16-148 0 0,-1-3-19 0 0,1 0 1 0 0,0 0 0 0 0,-1 0-1 0 0,0 0 1 0 0,1 0 0 0 0,-1 0-1 0 0,0 0 1 0 0,-2 3-1 0 0,2-3-14 0 0,-2 5 76 0 0,-1-1 0 0 0,1 0 0 0 0,-2 0 0 0 0,1 0 0 0 0,0 0 0 0 0,-1 0 0 0 0,0-1 0 0 0,-9 7 0 0 0,-8 2 186 0 0,4-6-158 0 0,14-7-99 0 0,2 0-8 0 0,0-1-1 0 0,1 1 1 0 0,-1-1 0 0 0,0 1 0 0 0,0-1-1 0 0,1 0 1 0 0,-1 0 0 0 0,-3 0 0 0 0,-21-3-50 0 0,18-3-13 0 0,0 1-1429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8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39 9671 0 0,'-10'0'582'0'0,"9"0"-270"0"0,1 0-1 0 0,-1 0 0 0 0,0 0 0 0 0,1 0 1 0 0,-1-1-1 0 0,0 1 0 0 0,1 0 0 0 0,-1-1 0 0 0,0 1 1 0 0,1 0-1 0 0,-1-1 0 0 0,1 1 0 0 0,-1-1 0 0 0,1 1 1 0 0,-2-1-1 0 0,2 0-124 0 0,0 0-1 0 0,0 1 1 0 0,-1-1 0 0 0,1 0 0 0 0,0 1 0 0 0,0-1-1 0 0,0 0 1 0 0,0 1 0 0 0,0-1 0 0 0,0 0-1 0 0,0 0 1 0 0,0 1 0 0 0,0-1 0 0 0,0 0 0 0 0,0 1-1 0 0,0-1 1 0 0,0 0 0 0 0,0 1 0 0 0,1-1 0 0 0,-1 0-1 0 0,0 1 1 0 0,1-1 0 0 0,-1 1 0 0 0,0-1-1 0 0,1 0 1 0 0,-1 1 0 0 0,1-1 0 0 0,-1 1 0 0 0,1-1-1 0 0,-1 1 1 0 0,2-1 0 0 0,-1 0-97 0 0,0-1 0 0 0,0 1 0 0 0,1 0-1 0 0,-1 0 1 0 0,0 0 0 0 0,1 1 0 0 0,-1-1 0 0 0,0 0 0 0 0,1 0 0 0 0,-1 1 0 0 0,1-1 0 0 0,0 1 0 0 0,-1-1-1 0 0,1 1 1 0 0,-1 0 0 0 0,1 0 0 0 0,0-1 0 0 0,-1 1 0 0 0,4 1 0 0 0,-3-1-16 0 0,1 1 0 0 0,0 0 0 0 0,-1-1 0 0 0,1 1 0 0 0,-1 1 0 0 0,1-1 0 0 0,-1 0 0 0 0,1 0 0 0 0,-1 1 0 0 0,4 3 0 0 0,-1-1-21 0 0,0 1 1 0 0,-1 0 0 0 0,1 0 0 0 0,-1 0-1 0 0,-1 0 1 0 0,1 1 0 0 0,-1-1 0 0 0,1 1-1 0 0,1 6 1 0 0,-3-8-14 0 0,-1 1-1 0 0,0-1 1 0 0,0 0-1 0 0,0 1 1 0 0,0-1-1 0 0,-1 0 1 0 0,0 1 0 0 0,0-1-1 0 0,0 1 1 0 0,0-1-1 0 0,-1 0 1 0 0,-1 6-1 0 0,2-8-4 0 0,-1 0-1 0 0,0 1 1 0 0,0-1 0 0 0,0 0-1 0 0,-1 0 1 0 0,1 0-1 0 0,0 0 1 0 0,-1 0-1 0 0,0 0 1 0 0,1 0 0 0 0,-1 0-1 0 0,0 0 1 0 0,0-1-1 0 0,0 1 1 0 0,0-1-1 0 0,0 0 1 0 0,0 1 0 0 0,0-1-1 0 0,-1 0 1 0 0,1 0-1 0 0,0 0 1 0 0,-1-1 0 0 0,-2 2-1 0 0,-23-2 116 0 0,21 0-198 0 0,10 1-86 0 0,4 1 69 0 0,0 1-1 0 0,0-1 1 0 0,10 7-1 0 0,2 0-16 0 0,-15-8 118 0 0,0 1 0 0 0,-1 0 0 0 0,1 0 0 0 0,0 0 0 0 0,-1 0 0 0 0,0 0 0 0 0,0 1 0 0 0,4 3-1 0 0,-6-5-21 0 0,0 0-1 0 0,-1 0 1 0 0,1 0-1 0 0,-1 0 0 0 0,1 0 1 0 0,-1 0-1 0 0,1 0 1 0 0,-1 0-1 0 0,1 0 0 0 0,-1 0 1 0 0,0 0-1 0 0,1 0 1 0 0,-1 1-1 0 0,0-1 0 0 0,0 0 1 0 0,0 0-1 0 0,0 0 1 0 0,0 0-1 0 0,0 1 0 0 0,-1-1 1 0 0,1 0-1 0 0,0 0 0 0 0,0 0 1 0 0,-1 0-1 0 0,1 0 1 0 0,-1 0-1 0 0,1 0 0 0 0,-1 0 1 0 0,1 0-1 0 0,-1 0 1 0 0,0 0-1 0 0,1 0 0 0 0,-2 1 1 0 0,-3 3 197 0 0,0 1 1 0 0,0-1-1 0 0,-1 0 1 0 0,1-1-1 0 0,-1 1 1 0 0,0-1 0 0 0,0-1-1 0 0,-12 6 1 0 0,-5 1 178 0 0,-29 8 1 0 0,28-10-415 0 0,23-8-24 0 0,1 0 0 0 0,0 0 0 0 0,-1 0 1 0 0,1 1-1 0 0,-1-1 0 0 0,1 0 0 0 0,-1 0 0 0 0,1 0 0 0 0,-1 0 0 0 0,1 0 0 0 0,-1 0 1 0 0,1 0-1 0 0,-1 0 0 0 0,1 0 0 0 0,-1 0 0 0 0,1 0 0 0 0,-1 0 0 0 0,1 0 0 0 0,-1 0 0 0 0,1-1 1 0 0,-1 1-1 0 0,1 0 0 0 0,-1 0 0 0 0,1-1 0 0 0,0 1 0 0 0,-1 0 0 0 0,0-1 0 0 0,1 0-126 0 0,-1 1 0 0 0,1-1 0 0 0,0 0-1 0 0,0 0 1 0 0,0 1 0 0 0,-1-1 0 0 0,1 0-1 0 0,0 0 1 0 0,0 1 0 0 0,0-1 0 0 0,0 0-1 0 0,0 0 1 0 0,0 1 0 0 0,0-1 0 0 0,1 0-1 0 0,-1 0 1 0 0,0-1 0 0 0,4-9-2269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8:0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1 687 775 0 0,'-1'9'5003'0'0,"2"-10"-4905"0"0,16-7-640 0 0,-9 4 939 0 0,0 0-98 0 0,0-1-10 0 0,23-13-1 0 0,-23 13-4 0 0,2-2-17 0 0,51-31 246 0 0,-4 4-58 0 0,2-3-78 0 0,-16 11-186 0 0,-20 10 26 0 0,166-115 695 0 0,-36 44-140 0 0,-116 67-576 0 0,19-10-60 0 0,-30 15-6 0 0,25-14-30 0 0,-28 15-18 0 0,35-25 76 0 0,-24 16-86 0 0,-18 11 13 0 0,17-12-10 0 0,-24 17 1997 0 0,-13 8-1998 0 0,-12 2-58 0 0,-4 4-16 0 0,3-2 0 0 0,-1-2 0 0 0,-1-2 0 0 0,2-2 0 0 0,2 0 0 0 0,3-3-12 0 0,10 3-62 0 0,7-5-208 0 0,21-24-118 0 0,-19 25 272 0 0,22-13 0 0 0,-22 13 4 0 0,2 3-176 0 0,26-5 208 0 0,-34 7 89 0 0,-1 0 1 0 0,1-1-1 0 0,-1 1 0 0 0,1 0 0 0 0,0 0 0 0 0,-1 0 0 0 0,1 0 0 0 0,-1 0 1 0 0,1 0-1 0 0,-1 0 0 0 0,1 0 0 0 0,-1 0 0 0 0,1 0 0 0 0,0 0 0 0 0,-1 0 0 0 0,1 0 1 0 0,-1 0-1 0 0,1 1 0 0 0,-1-1 0 0 0,1 0 0 0 0,-1 0 0 0 0,1 1 0 0 0,-1-1 1 0 0,1 0-1 0 0,-1 0 0 0 0,1 1 0 0 0,23 16-76 0 0,-24-17 77 0 0,1 0 0 0 0,-1 0 0 0 0,0 0-1 0 0,1 1 1 0 0,-1-1 0 0 0,0 0 0 0 0,1 0 0 0 0,-1 0-1 0 0,0 1 1 0 0,0-1 0 0 0,1 0 0 0 0,-1 0-1 0 0,0 1 1 0 0,0-1 0 0 0,1 0 0 0 0,-1 1 0 0 0,0-1-1 0 0,0 0 1 0 0,0 1 0 0 0,1-1 0 0 0,-1 0-1 0 0,0 1 1 0 0,0-1 0 0 0,0 0 0 0 0,0 1 0 0 0,0-1-1 0 0,0 0 1 0 0,0 1 0 0 0,0 0 0 0 0,-1 22-46 0 0,0-18-141 0 0,-1 1 0 0 0,0-1-1 0 0,0 0 1 0 0,-1 0 0 0 0,0 0 0 0 0,1 0 0 0 0,-2-1 0 0 0,1 1 0 0 0,-5 4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8:01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84 216 287 0 0,'-10'7'24'0'0,"8"-6"98"0"0,0 0 28 0 0,-4 1 40 0 0,-1-1 0 0 0,1 1 0 0 0,0-1 0 0 0,-1 0 0 0 0,1 0 0 0 0,-8-1 0 0 0,14 0-177 0 0,0 0 0 0 0,-1 0 0 0 0,1 0-1 0 0,0 0 1 0 0,0 0 0 0 0,-1 0 0 0 0,1 0 0 0 0,0 0 0 0 0,0 0 0 0 0,0 0 0 0 0,-1 0 0 0 0,1 0 0 0 0,0 0-1 0 0,0 0 1 0 0,0 0 0 0 0,-1 0 0 0 0,1 0 0 0 0,0 0 0 0 0,0-1 0 0 0,0 1 0 0 0,-1 0 0 0 0,1 0 0 0 0,0 0 0 0 0,0 0-1 0 0,0 0 1 0 0,0-1 0 0 0,-1 1 0 0 0,-7-9 360 0 0,6 6 3 0 0,2-2 0 0 0,-2-24 302 0 0,6 21-388 0 0,12-24-2 0 0,-12 24-22 0 0,2 0-97 0 0,17-24-45 0 0,-17 24-11 0 0,1 2-7 0 0,19-19-29 0 0,-20 19 52 0 0,3 2-75 0 0,25-9-33 0 0,-26 9 98 0 0,1 8-49 0 0,23 12 2 0 0,-24-12 0 0 0,2 23 98 0 0,-8-17-68 0 0,-2-5-67 0 0,0-3-18 0 0,0 0 1 0 0,1 0 0 0 0,-2 0-1 0 0,1 0 1 0 0,0 0-1 0 0,0 0 1 0 0,-1 0 0 0 0,1 0-1 0 0,-2 3 1 0 0,0 2 60 0 0,-1 1 0 0 0,0-1 0 0 0,0 0 0 0 0,-1 0 0 0 0,0 0 0 0 0,0 0 0 0 0,0-1 0 0 0,-1 0 0 0 0,-10 11 0 0 0,11-13-2 0 0,0-1 0 0 0,0 0-1 0 0,0 1 1 0 0,0-2-1 0 0,0 1 1 0 0,-1 0 0 0 0,1-1-1 0 0,-1 0 1 0 0,0 0-1 0 0,0 0 1 0 0,0-1 0 0 0,0 1-1 0 0,0-1 1 0 0,0-1 0 0 0,0 1-1 0 0,0-1 1 0 0,-7 1-1 0 0,9-2-14 0 0,0 1 0 0 0,0-1 0 0 0,0 0 0 0 0,0 0-1 0 0,0 0 1 0 0,0 0 0 0 0,1 0 0 0 0,-1 0 0 0 0,0-1-1 0 0,0 1 1 0 0,1-1 0 0 0,-1 0 0 0 0,1 0 0 0 0,-4-4-1 0 0,5 5-35 0 0,0 1-1 0 0,0-1 0 0 0,0 0 0 0 0,0 0 1 0 0,0 0-1 0 0,0 0 0 0 0,0 0 1 0 0,0-1-1 0 0,1 1 0 0 0,-1 0 0 0 0,1 0 1 0 0,-2-2-1 0 0,1-1 27 0 0,0 3-40 0 0,0 0-1 0 0,0 0 1 0 0,1-1-1 0 0,-1 1 1 0 0,1 0-1 0 0,-1 0 1 0 0,1-1-1 0 0,-1 1 1 0 0,1 0-1 0 0,-1-1 1 0 0,1 1-1 0 0,0-1 1 0 0,0-1-1 0 0,0-1 12 0 0,-1 0 42 0 0,1-3-10 0 0,3-18-58 0 0,-2 18-66 0 0,4 0-67 0 0,12-21 46 0 0,-12 21-5 0 0,3 2-193 0 0,24-14 186 0 0,-24 14-1 0 0,1 4-152 0 0,35-1 32 0 0,-40 7 158 0 0,-1-2 63 0 0,0 1 0 0 0,0 0 1 0 0,0 0-1 0 0,2 5 0 0 0,-5-8 4 0 0,1 0 0 0 0,-1 0-1 0 0,0 0 1 0 0,0 0 0 0 0,1 0-1 0 0,-1 1 1 0 0,0-1-1 0 0,0 0 1 0 0,0 0 0 0 0,0 0-1 0 0,0 0 1 0 0,0 0 0 0 0,-1 1-1 0 0,1-1 1 0 0,0 0-1 0 0,-1 1 1 0 0,-6 12 56 0 0,3-8-7 0 0,0 1 0 0 0,-1-2-1 0 0,0 1 1 0 0,0 0 0 0 0,0-1-1 0 0,0 0 1 0 0,-1 0 0 0 0,0-1-1 0 0,0 1 1 0 0,0-1 0 0 0,-9 4-1 0 0,3-6 53 0 0,7-3-10 0 0,2-2-22 0 0,-7-7 2 0 0,7 7 0 0 0,1-1-12 0 0,-1-1-48 0 0,2 4-5 0 0,0 0-1 0 0,1-1 1 0 0,-1 1 0 0 0,0-1 0 0 0,0 1 0 0 0,1-1 0 0 0,-1 0 0 0 0,1 1 0 0 0,-1-1 0 0 0,1 0 0 0 0,0 1 0 0 0,-1-1-1 0 0,1-3 1 0 0,-3-22 59 0 0,4 13-120 0 0,4-13-14 0 0,-4 21-8 0 0,3-1-200 0 0,10-19 124 0 0,-10 20 10 0 0,5 3-232 0 0,26-10 306 0 0,-26 10 4 0 0,-3 8-53 0 0,20 17 106 0 0,-25-20 12 0 0,-1-1 0 0 0,1 0 0 0 0,0 1-1 0 0,0-1 1 0 0,0 0 0 0 0,-1 1 0 0 0,1-1-1 0 0,-1 1 1 0 0,1-1 0 0 0,-1 1 0 0 0,1-1 0 0 0,-1 1-1 0 0,0 3 1 0 0,-2 13 42 0 0,-5-2-57 0 0,5-13-112 0 0,0 0 0 0 0,-1 0 0 0 0,1 0 1 0 0,-1-1-1 0 0,-3 5 0 0 0,6-7 129 0 0,-2 1-527 0 0,-9 2-1093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8:0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0 143 0 0,'0'0'347'0'0,"-1"4"-278"0"0,-4 15-15 0 0,1 8-33 0 0,2 5 32 0 0,-52 470 715 0 0,24-287-768 0 0,25-163-12 0 0,2-22-36 0 0,1-6 24 0 0,1-15-24 0 0,0 7 26 0 0,1-13-33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8:03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39 696 287 0 0,'-5'5'23'0'0,"4"-4"32"0"0,-1 0-1 0 0,1-1 0 0 0,0 1 1 0 0,0-1-1 0 0,-1 1 1 0 0,1-1-1 0 0,0 1 1 0 0,-1-1-1 0 0,1 0 0 0 0,-3 0 1 0 0,-1 1 86 0 0,4-1-37 0 0,-9-1 2452 0 0,43-20-2443 0 0,-25 15-2 0 0,1 0-6 0 0,42-32 103 0 0,-42 31-172 0 0,28-19 160 0 0,15-7 60 0 0,2-1 10 0 0,6-3 20 0 0,-3 4 18 0 0,-7 2 16 0 0,-18 11-230 0 0,155-109 484 0 0,-121 76-350 0 0,-7 5 67 0 0,-47 40-229 0 0,-2 0 45 0 0,0-1-1 0 0,11-11 0 0 0,-12 12-42 0 0,24-24 232 0 0,-27 25-240 0 0,-2 5-16 0 0,-1-1 0 0 0,0-1 0 0 0,0 1 0 0 0,-1 0 0 0 0,1-1 0 0 0,4-6 0 0 0,8-14 122 0 0,-11 18-28 0 0,-2 4-110 0 0,-1 0-1 0 0,1 0 0 0 0,0 0 0 0 0,-1 0 0 0 0,0 0 0 0 0,1 0 0 0 0,-1 0 1 0 0,1-3-1 0 0,1-1 16 0 0,0 0 544 0 0,-4 7-1068 0 0,1-1 470 0 0,-1 0 0 0 0,1 0 0 0 0,0 0 0 0 0,0 0 0 0 0,-1 0 0 0 0,1 1 0 0 0,0-1 0 0 0,-1 0 0 0 0,1 0 0 0 0,0 0 0 0 0,0 1 0 0 0,0-1 0 0 0,-1 0 0 0 0,1 0 0 0 0,0 1 0 0 0,0-1 0 0 0,0 0 0 0 0,0 0 0 0 0,-1 1 1 0 0,1-1-1 0 0,0 0 0 0 0,0 1 0 0 0,0-1-104 0 0,0 1 0 0 0,0-1 0 0 0,0 0 0 0 0,-1 0 0 0 0,1 1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8:04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90 431 0 0,'-5'2'3718'0'0,"5"-2"-3651"0"0,3 6 791 0 0,10 8-1433 0 0,-12-13 915 0 0,4 4 12 0 0,5-3-193 0 0,28 5-6 0 0,-28-5-1 0 0,0-2 0 0 0,49 0 152 0 0,-6 0 40 0 0,-14 1-150 0 0,-19-2 4 0 0,-7-1-131 0 0,39-5 249 0 0,18 1 37 0 0,5 0 33 0 0,-3 0 44 0 0,-2 0-56 0 0,2 1-84 0 0,0-2-43 0 0,-58 6-214 0 0,-1 1 20 0 0,0-2 1 0 0,16-3-1 0 0,36-8 97 0 0,-3-1-66 0 0,-24 3-51 0 0,-29 9 55 0 0,2-1-4 0 0,33-11-11 0 0,-33 11 71 0 0,-3 0-72 0 0,24-7 0 0 0,-24 7 388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9:58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12 279 703 0 0,'-5'-14'347'0'0,"6"-38"14"0"0,0 48 27 0 0,7-3-324 0 0,23-18 4 0 0,-23 18 187 0 0,-1 12-182 0 0,21 15-3 0 0,-27-19-63 0 0,0 0 0 0 0,0 0 0 0 0,0 0 1 0 0,0 1-1 0 0,0-1 0 0 0,-1 0 0 0 0,1 0 0 0 0,0 1 1 0 0,-1-1-1 0 0,1 0 0 0 0,-1 1 0 0 0,1-1 0 0 0,-1 1 1 0 0,1-1-1 0 0,-1 1 0 0 0,0-1 0 0 0,0 1 0 0 0,0-1 1 0 0,0 1-1 0 0,0-1 0 0 0,0 1 0 0 0,-1-1 0 0 0,1 1 1 0 0,-1 1-1 0 0,1-1 39 0 0,-1 1 1 0 0,0 0-1 0 0,0-1 0 0 0,0 1 1 0 0,0-1-1 0 0,-1 1 1 0 0,1-1-1 0 0,-1 0 0 0 0,1 1 1 0 0,-1-1-1 0 0,0 0 1 0 0,0 0-1 0 0,0 0 1 0 0,0 0-1 0 0,0-1 0 0 0,0 1 1 0 0,-1 0-1 0 0,-4 2 1 0 0,5-4-5 0 0,1 1 0 0 0,-1 0 1 0 0,1-1-1 0 0,-1 0 1 0 0,0 1-1 0 0,1-1 1 0 0,-1 0-1 0 0,0 0 1 0 0,1 1-1 0 0,-1-1 1 0 0,0-1-1 0 0,0 1 0 0 0,1 0 1 0 0,-1 0-1 0 0,0-1 1 0 0,1 1-1 0 0,-1-1 1 0 0,1 1-1 0 0,-1-1 1 0 0,1 0-1 0 0,-1 1 0 0 0,1-1 1 0 0,-1 0-1 0 0,1 0 1 0 0,-1 0-1 0 0,1 0 1 0 0,0 0-1 0 0,0-1 1 0 0,0 1-1 0 0,-1 0 1 0 0,1-1-1 0 0,-1-2 0 0 0,-2 0 84 0 0,3 3-104 0 0,0 0-1 0 0,0-1 1 0 0,1 1-1 0 0,-1 0 0 0 0,0 0 1 0 0,0-1-1 0 0,1 1 1 0 0,-1 0-1 0 0,0-1 1 0 0,1 1-1 0 0,0-1 1 0 0,-1 1-1 0 0,1 0 0 0 0,0-1 1 0 0,-1 1-1 0 0,1-1 1 0 0,0 1-1 0 0,0-1 1 0 0,1-2-1 0 0,2-14 59 0 0,2 7-24 0 0,13-15-111 0 0,-14 19-13 0 0,6 3-93 0 0,29-11 86 0 0,-29 11-5 0 0,-1 6 23 0 0,29 5 36 0 0,-38-7 19 0 0,1 0 1 0 0,-1 0-1 0 0,0 0 0 0 0,1 0 1 0 0,-1 0-1 0 0,1 0 1 0 0,-1 0-1 0 0,1 0 1 0 0,-1 0-1 0 0,1 0 0 0 0,-1 1 1 0 0,1-1-1 0 0,-1 0 1 0 0,1 0-1 0 0,-1 0 0 0 0,0 1 1 0 0,1-1-1 0 0,-1 0 1 0 0,0 1-1 0 0,1-1 1 0 0,-1 0-1 0 0,1 1 0 0 0,-1-1 1 0 0,0 0-1 0 0,0 1 1 0 0,1 0-1 0 0,7 15-9 0 0,-8-15 23 0 0,1 0 0 0 0,-1 1-1 0 0,0-1 1 0 0,0 0 0 0 0,0 0-1 0 0,0 1 1 0 0,0-1-1 0 0,0 0 1 0 0,0 1 0 0 0,0-1-1 0 0,0 0 1 0 0,-1 0 0 0 0,1 1-1 0 0,0-1 1 0 0,-1 0-1 0 0,1 0 1 0 0,-1 0 0 0 0,1 1-1 0 0,-1-1 1 0 0,0 0 0 0 0,0 0-1 0 0,1 0 1 0 0,-1 0-1 0 0,0 0 1 0 0,0 0 0 0 0,0-1-1 0 0,0 1 1 0 0,0 0-1 0 0,-1 1 1 0 0,-1-1 43 0 0,1 1-1 0 0,-1-1 1 0 0,0 0-1 0 0,1 1 1 0 0,-1-1-1 0 0,0 0 0 0 0,1-1 1 0 0,-1 1-1 0 0,0 0 1 0 0,-6 0-1 0 0,7-1-21 0 0,-1-1 0 0 0,0 1 0 0 0,1 0 0 0 0,-1-1 0 0 0,1 0 0 0 0,-1 1 0 0 0,1-1 0 0 0,-1 0 0 0 0,1 0 0 0 0,-1-1 0 0 0,1 1 0 0 0,0 0 0 0 0,0-1 0 0 0,-1 1 0 0 0,1-1 0 0 0,0 0 0 0 0,-2-2 0 0 0,-1-2 18 0 0,0-1-1 0 0,1 1 1 0 0,-1-1-1 0 0,-5-13 256 0 0,20 19-232 0 0,3-2-41 0 0,-6 2 40 0 0,1 0 1 0 0,-1 0 0 0 0,13 0-1 0 0,-11 1-29 0 0,0 1 1 0 0,14 1-1 0 0,-10 0-20 0 0,-2-1 192 0 0,-1 0-144 0 0,30 1 3 0 0,-29-2 98 0 0,-2 1-85 0 0,28 4 0 0 0,-28-4 176 0 0,2 0-170 0 0,30 4 22 0 0,-30-4 266 0 0,-1 2-254 0 0,30 5 0 0 0,-30-6 223 0 0,42-1-174 0 0,-42-1-91 0 0,-4-1-74 0 0,0 0 1 0 0,0 0 0 0 0,1 0 0 0 0,-1 0-1 0 0,7 1 1 0 0,0 0-4 0 0,-1-1 44 0 0,-2 1 1 0 0,52-3 90 0 0,-14 1-58 0 0,-36 1 134 0 0,32 4-100 0 0,-30-3-96 0 0,-3 0 48 0 0,-2 1-1 0 0,28 3-6 0 0,-19-1-1 0 0,21 2 0 0 0,-20-3 3 0 0,18 4 10 0 0,-17-5-10 0 0,26-1-38 0 0,-24-1 46 0 0,20-2-3 0 0,-31 2 5 0 0,1 1-10 0 0,36-2-42 0 0,-43 1 6 0 0,0 1-1 0 0,0-1 0 0 0,0 1 0 0 0,1 1 0 0 0,9 1 0 0 0,-9-1 449 0 0,-1 0 0 0 0,1 0 0 0 0,0-1 0 0 0,11 0 0 0 0,29 0-539 0 0,-34 0-356 0 0,70 3-1436 0 0,-25-1 1832 0 0,12 4 154 0 0,-6-3-70 0 0,-26-1-43 0 0,-19-2 22 0 0,30-3-33 0 0,9-5-10 0 0,-1-2 0 0 0,-9 2 12 0 0,-27 5 48 0 0,25-2 15 0 0,-23 3 9 0 0,20-2-5 0 0,-20 1-11 0 0,33-4-10 0 0,5-4-46 0 0,10 2 106 0 0,-32 5-97 0 0,-19 1 22 0 0,21-3-21 0 0,-20 2 26 0 0,33-4-25 0 0,-5 1 30 0 0,-28 5 1 0 0,29-3-44 0 0,9 0-10 0 0,0-1 12 0 0,-4 0 47 0 0,-33 4-4 0 0,19-3-34 0 0,-21 2 22 0 0,31-3-33 0 0,10-3-10 0 0,3 0 0 0 0,-6 4 0 0 0,-2 1 0 0 0,-4 1 14 0 0,-31 1 50 0 0,28 1-8 0 0,-33 0-44 0 0,-7 1 17 0 0,-1 0 0 0 0,0 0 0 0 0,0 1 0 0 0,11 2 0 0 0,27 4-16 0 0,8-1-13 0 0,-7-2-14 0 0,-26-4-45 0 0,32-2 44 0 0,19-1-38 0 0,-31 2 53 0 0,-21 0 53 0 0,29-3 1 0 0,6 1-44 0 0,-1 1-10 0 0,-3 3 0 0 0,9 2 182 0 0,-14-1-172 0 0,5 4-10 0 0,1 0 0 0 0,0 3 0 0 0,-4 0 0 0 0,2-4 0 0 0,1-1 0 0 0,2-6 0 0 0,1-2 0 0 0,-34 4 12 0 0,21-2 30 0 0,-5-1-21 0 0,-17 2 22 0 0,16-1-22 0 0,-26 1 32 0 0,0 2 1 0 0,28 3-44 0 0,1-1 1 0 0,-29-3 170 0 0,-5 3-127 0 0,9 8-33 0 0,-9-8 34 0 0,-5-2 33 0 0,0 0 0 0 0,-1 0 0 0 0,1 0 0 0 0,-1 0 1 0 0,1-1-1 0 0,-5 1 0 0 0,5-1-72 0 0,1 0-5 0 0,1 0 0 0 0,-1 0 0 0 0,0 0-1 0 0,0 0 1 0 0,1 0 0 0 0,-1-1 0 0 0,0 1 0 0 0,1 0 0 0 0,-1 0-1 0 0,0-1 1 0 0,1 1 0 0 0,-1 0 0 0 0,0-1 0 0 0,1 1-1 0 0,-2-1 1 0 0,-12-10-7 0 0,2-6-68 0 0,10 14-30 0 0,3-5-168 0 0,2-22 189 0 0,-3 23-6 0 0,9 4-157 0 0,-3 1 225 0 0,-1 0-1 0 0,1 0 1 0 0,0 1-1 0 0,8-1 1 0 0,-13 2 10 0 0,0 0 1 0 0,1 0-1 0 0,-1 0 1 0 0,0 0-1 0 0,1 1 1 0 0,-1-1-1 0 0,0 0 1 0 0,0 1-1 0 0,1-1 1 0 0,-1 1-1 0 0,0-1 1 0 0,0 1-1 0 0,0-1 0 0 0,0 1 1 0 0,1 0-1 0 0,-1 0 1 0 0,0 0-1 0 0,0-1 1 0 0,0 2-1 0 0,0-1 1 0 0,0 1 0 0 0,0-1 0 0 0,-1 0 0 0 0,1 0 0 0 0,0 0 0 0 0,-1 0 0 0 0,1 1 0 0 0,-1-1 0 0 0,0 0 0 0 0,1 1 0 0 0,-1 1 0 0 0,0 0 12 0 0,0 0 0 0 0,0 0 1 0 0,0 0-1 0 0,-1 1 0 0 0,1-1 0 0 0,-1 0 0 0 0,0 0 0 0 0,0 0 0 0 0,0 0 0 0 0,0 0 0 0 0,-1 0 0 0 0,1-1 0 0 0,-1 1 1 0 0,-3 5-1 0 0,4-7-12 0 0,1 0 1 0 0,-1 0 0 0 0,0 0 0 0 0,0 0 0 0 0,1 0 0 0 0,-1 0 0 0 0,0 0 0 0 0,0 0 0 0 0,0 0-1 0 0,0-1 1 0 0,0 1 0 0 0,-2 1 0 0 0,-5 2 52 0 0,-2 1-32 0 0,-2-1 22 0 0,-2-7-33 0 0,1-4-26 0 0,12 6 8 0 0,0 1 0 0 0,0-1 0 0 0,0 0-1 0 0,0 1 1 0 0,0-1 0 0 0,0 0 0 0 0,0 0 0 0 0,1 0-1 0 0,-1 0 1 0 0,0 1 0 0 0,1-1 0 0 0,-1 0 0 0 0,0 0-1 0 0,0-2 1 0 0,-1-1-13 0 0,0 1-48 0 0,2 1-343 0 0,0-1 385 0 0,0 1 0 0 0,-1-1-1 0 0,1 1 1 0 0,-1-1-1 0 0,1 1 1 0 0,-2-4-1 0 0,0 0-19 0 0,0 0-97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9:58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73 143 0 0,'-4'4'100'0'0,"1"0"-1"0"0,-1 0 1 0 0,1-1-1 0 0,-1 1 1 0 0,-6 3-1 0 0,8-6 37 0 0,1 0 0 0 0,-1 0 1 0 0,0 0-1 0 0,0 0 0 0 0,0 0 0 0 0,0-1 0 0 0,0 1 1 0 0,0-1-1 0 0,0 1 0 0 0,0-1 0 0 0,0 0 1 0 0,0 1-1 0 0,0-1 0 0 0,0 0 0 0 0,-5-1 778 0 0,5-3-556 0 0,-4-12-7 0 0,5 12 582 0 0,2-3-705 0 0,4-24-4 0 0,-4 23 552 0 0,7 2-712 0 0,23-19 3 0 0,-23 20-29 0 0,-4 6 1 0 0,13 11 44 0 0,-16-12-77 0 0,0 1-1 0 0,0 0 1 0 0,0-1-1 0 0,0 1 1 0 0,0 0 0 0 0,0 0-1 0 0,0 0 1 0 0,-1 0 0 0 0,1 0-1 0 0,0 0 1 0 0,0 0-1 0 0,-1 0 1 0 0,1 0 0 0 0,-1 0-1 0 0,1 0 1 0 0,0 2-1 0 0,1 1 9 0 0,-1-2 26 0 0,0 1 1 0 0,0-1-1 0 0,0 1 0 0 0,0-1 0 0 0,0 1 0 0 0,0 0 0 0 0,-1-1 0 0 0,1 1 0 0 0,-1 0 0 0 0,1-1 0 0 0,-1 1 0 0 0,0 0 1 0 0,0 0-1 0 0,-1-1 0 0 0,1 1 0 0 0,0 0 0 0 0,-1 0 0 0 0,0-1 0 0 0,0 1 0 0 0,0-1 0 0 0,0 1 0 0 0,0-1 0 0 0,0 1 1 0 0,0-1-1 0 0,-1 1 0 0 0,1-1 0 0 0,-1 0 0 0 0,-3 3 0 0 0,4-4-7 0 0,1-1-1 0 0,-1 1 1 0 0,0-1-1 0 0,0 1 1 0 0,0-1-1 0 0,0 1 1 0 0,0-1 0 0 0,0 0-1 0 0,0 1 1 0 0,0-1-1 0 0,0 0 1 0 0,0 0-1 0 0,0 0 1 0 0,0 0-1 0 0,0 0 1 0 0,0 0 0 0 0,0 0-1 0 0,0 0 1 0 0,0 0-1 0 0,0 0 1 0 0,0-1-1 0 0,1 1 1 0 0,-1 0-1 0 0,0-1 1 0 0,0 1 0 0 0,0-1-1 0 0,-1 0 1 0 0,-1 0 27 0 0,1-1 0 0 0,-1 1 0 0 0,1-1 0 0 0,0 0 1 0 0,0 0-1 0 0,-1 0 0 0 0,2 0 0 0 0,-4-3 0 0 0,3 2-26 0 0,1 3-22 0 0,0-1 0 0 0,0 0 0 0 0,1 0 0 0 0,-1 0 0 0 0,1 0 0 0 0,-1 0 0 0 0,1 0 0 0 0,-1 0 1 0 0,1 0-1 0 0,-1 0 0 0 0,1 0 0 0 0,-1-2 0 0 0,-5-15-15 0 0,5 13-91 0 0,8 7-2341 0 0,21 5 1975 0 0,-21-5-361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49:59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94 431 0 0,'-3'2'0'0'0,"0"0"38"0"0,2-2 41 0 0,0 1 0 0 0,0-1 1 0 0,0 1-1 0 0,0-1 0 0 0,-1 1 1 0 0,1-1-1 0 0,0 0 0 0 0,0 0 1 0 0,0 0-1 0 0,-1 1 0 0 0,1-1 1 0 0,0-1-1 0 0,0 1 0 0 0,-3 0 1 0 0,-14-4 1084 0 0,18 4-1130 0 0,-1 0-1 0 0,1 0 0 0 0,0 0 0 0 0,-1-1 0 0 0,1 1 0 0 0,0 0 0 0 0,-1 0 0 0 0,1-1 0 0 0,0 1 0 0 0,-1 0 0 0 0,1-1 0 0 0,0 1 0 0 0,0 0 0 0 0,-1-1 0 0 0,1 1 0 0 0,0 0 0 0 0,0-1 0 0 0,0 1 1 0 0,-1 0-1 0 0,1-2 0 0 0,0 2 5 0 0,0 0 1 0 0,0 0 0 0 0,0 0-1 0 0,0-1 1 0 0,0 1 0 0 0,0 0-1 0 0,0 0 1 0 0,0 0 0 0 0,-1-1-1 0 0,1 1 1 0 0,0 0 0 0 0,0 0 0 0 0,0 0-1 0 0,0-1 1 0 0,0 1 0 0 0,-1 0-1 0 0,1 0 1 0 0,0 0 0 0 0,0 0-1 0 0,0 0 1 0 0,-1 0 0 0 0,1-1-1 0 0,0 1 1 0 0,0 0 0 0 0,0 0-1 0 0,-1 0 1 0 0,1 0 0 0 0,0 0-1 0 0,-1-6 369 0 0,0-17-107 0 0,1 18 420 0 0,4-3-551 0 0,14-23-29 0 0,-14 23 435 0 0,6 7-520 0 0,28-2-29 0 0,-28 3 49 0 0,-8 2-3 0 0,0 0-44 0 0,0 1 0 0 0,0-1 0 0 0,-1 0 0 0 0,1 1 0 0 0,-1-1 0 0 0,0 1 0 0 0,0-1 1 0 0,0 1-1 0 0,0-1 0 0 0,0 1 0 0 0,-1 0 0 0 0,1 0 0 0 0,-1-1 0 0 0,1 1 0 0 0,-1 0 0 0 0,0 0 0 0 0,0-1 0 0 0,0 1 0 0 0,-1 0 0 0 0,0 4 0 0 0,0-3 29 0 0,0-1 0 0 0,-1 0 0 0 0,1 1-1 0 0,0-1 1 0 0,-1 0 0 0 0,0 0 0 0 0,0 0-1 0 0,0 0 1 0 0,0 0 0 0 0,0-1 0 0 0,-1 1-1 0 0,-4 4 1 0 0,6-6-17 0 0,-1 0-1 0 0,1 0 0 0 0,-1 0 1 0 0,1-1-1 0 0,0 1 1 0 0,-1 0-1 0 0,0-1 1 0 0,1 1-1 0 0,-1 0 0 0 0,1-1 1 0 0,-1 0-1 0 0,0 1 1 0 0,1-1-1 0 0,-1 0 1 0 0,0 0-1 0 0,1 0 0 0 0,-1 0 1 0 0,0 0-1 0 0,0 0 1 0 0,1-1-1 0 0,-1 1 1 0 0,1-1-1 0 0,-1 1 0 0 0,0-1 1 0 0,1 1-1 0 0,-1-1 1 0 0,1 0-1 0 0,-1 0 1 0 0,1 0-1 0 0,-2-1 0 0 0,0 0 17 0 0,1 0-1 0 0,-1 0 0 0 0,1 0 0 0 0,0 0 0 0 0,-1-1 1 0 0,1 1-1 0 0,0-1 0 0 0,1 0 0 0 0,-3-4 0 0 0,-2-12 25 0 0,5-14-154 0 0,1 26-18 0 0,10 6-328 0 0,28-3 393 0 0,-37 4 25 0 0,-1 0 0 0 0,1-1-1 0 0,-1 1 1 0 0,1 0 0 0 0,0 0 0 0 0,-1 0-1 0 0,1 0 1 0 0,-1 0 0 0 0,1 0 0 0 0,-1 0 0 0 0,1 0-1 0 0,0 0 1 0 0,-1 0 0 0 0,1 0 0 0 0,-1 1-1 0 0,1-1 1 0 0,-1 0 0 0 0,1 0 0 0 0,-1 0 0 0 0,1 1-1 0 0,-1-1 1 0 0,1 0 0 0 0,0 1 0 0 0,2 1 1 0 0,0 1-12 0 0,1-1 0 0 0,-1 0 0 0 0,0 1 0 0 0,0 0-1 0 0,0-1 1 0 0,-1 1 0 0 0,1 0 0 0 0,-1 1 0 0 0,1-1 0 0 0,1 4-1 0 0,-4-6-20 0 0,9 22-98 0 0,-9-22 33 0 0,0-1-1 0 0,0 1 0 0 0,1 0 1 0 0,-1 0-1 0 0,0 0 1 0 0,0 0-1 0 0,0 0 0 0 0,0 0 1 0 0,0 0-1 0 0,0 0 1 0 0,0 0-1 0 0,0-1 1 0 0,-1 1-1 0 0,1 0 0 0 0,0 0 1 0 0,-1 0-1 0 0,1 0 1 0 0,0 0-1 0 0,-1-1 0 0 0,1 1 1 0 0,-1 0-1 0 0,1 0 1 0 0,-1-1-1 0 0,1 1 0 0 0,-1 0 1 0 0,0-1-1 0 0,0 2 1 0 0,-6 2-695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00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63 143 0 0,'-3'3'0'0'0,"0"-1"151"0"0,0 1-1 0 0,-1-1 1 0 0,1-1-1 0 0,0 1 0 0 0,0 0 1 0 0,-1-1-1 0 0,1 0 0 0 0,-1 0 1 0 0,0 0-1 0 0,1 0 0 0 0,-1 0 1 0 0,-5 0 1970 0 0,11-9-1993 0 0,3-23-22 0 0,-4 23 398 0 0,9 4-432 0 0,29-13 0 0 0,-29 13 72 0 0,-5 8-72 0 0,13 12 0 0 0,-17-16-66 0 0,0 1 0 0 0,0-1 0 0 0,-1 1 0 0 0,1-1 0 0 0,0 1 0 0 0,-1-1 0 0 0,1 1-1 0 0,0 0 1 0 0,-1-1 0 0 0,1 1 0 0 0,-1 0 0 0 0,1-1 0 0 0,-1 1 0 0 0,0 0 0 0 0,1 0 0 0 0,-1 0-1 0 0,0-1 1 0 0,1 1 0 0 0,-1 0 0 0 0,0 1 0 0 0,1 1 18 0 0,-1-1 14 0 0,1 0 0 0 0,0 0-1 0 0,-1 0 1 0 0,1 0 0 0 0,-1 0-1 0 0,1 0 1 0 0,-1 0 0 0 0,0 1-1 0 0,0-1 1 0 0,0 0-1 0 0,0 0 1 0 0,0 0 0 0 0,-1 0-1 0 0,1 1 1 0 0,-1-1 0 0 0,1 0-1 0 0,-1 0 1 0 0,0 0 0 0 0,0 0-1 0 0,1 0 1 0 0,-2 0 0 0 0,1-1-1 0 0,0 1 1 0 0,0 0-1 0 0,0 0 1 0 0,-1-1 0 0 0,1 1-1 0 0,-1-1 1 0 0,0 1 0 0 0,1-1-1 0 0,-1 0 1 0 0,0 1 0 0 0,0-1-1 0 0,0 0 1 0 0,0 0 0 0 0,0 0-1 0 0,0-1 1 0 0,0 1-1 0 0,0 0 1 0 0,0-1 0 0 0,0 1-1 0 0,0-1 1 0 0,0 0 0 0 0,0 0-1 0 0,-1 0 1 0 0,1 0 0 0 0,0 0-1 0 0,0 0 1 0 0,0 0 0 0 0,0-1-1 0 0,0 1 1 0 0,0-1-1 0 0,-1 0 1 0 0,1 1 0 0 0,-2-3-1 0 0,0 1 34 0 0,2 1-44 0 0,0 0 0 0 0,0 0 0 0 0,0 0 1 0 0,0 0-1 0 0,1 0 0 0 0,-1-1 0 0 0,0 1 0 0 0,1-1 1 0 0,-1 1-1 0 0,1-1 0 0 0,0 1 0 0 0,-2-3 0 0 0,-7-13 47 0 0,0-5-76 0 0,4-2-75 0 0,5 19-8 0 0,9 0-306 0 0,28-12 318 0 0,-36 16 71 0 0,0 1 0 0 0,0 0 1 0 0,1 0-1 0 0,-1-1 1 0 0,0 1-1 0 0,1 0 0 0 0,-1 0 1 0 0,0-1-1 0 0,1 1 0 0 0,-1 0 1 0 0,0 0-1 0 0,1 0 0 0 0,-1 0 1 0 0,1 0-1 0 0,-1 0 0 0 0,0-1 1 0 0,1 1-1 0 0,-1 0 1 0 0,1 0-1 0 0,-1 0 0 0 0,0 0 1 0 0,1 0-1 0 0,-1 0 0 0 0,1 1 1 0 0,-1-1-1 0 0,0 0 0 0 0,1 0 1 0 0,-1 0-1 0 0,0 0 0 0 0,1 0 1 0 0,-1 1-1 0 0,1-1 1 0 0,-1 0-1 0 0,0 0 0 0 0,1 0 1 0 0,-1 1-1 0 0,0-1 0 0 0,1 1 1 0 0,23 20-25 0 0,-5 3-22 0 0,-7-5 36 0 0,-5-3-5 0 0,-7-15-61 0 0,1 0-1 0 0,-1 0 1 0 0,0 0 0 0 0,0 0-1 0 0,0 1 1 0 0,0-1-1 0 0,0 0 1 0 0,0 0 0 0 0,0 0-1 0 0,0 0 1 0 0,0 0 0 0 0,-1 0-1 0 0,1 1 1 0 0,0-1-1 0 0,-1 0 1 0 0,1 0 0 0 0,0 0-1 0 0,-1 0 1 0 0,0 0 0 0 0,1 0-1 0 0,-1 0 1 0 0,0 0-1 0 0,1-1 1 0 0,-1 1 0 0 0,0 0-1 0 0,0 0 1 0 0,0-1 0 0 0,1 1-1 0 0,-1 0 1 0 0,0-1-1 0 0,-1 2 1 0 0,-3-1-541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00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79 775 0 0,'-1'1'54'0'0,"-4"6"153"0"0,0-1 49 0 0,0 0 0 0 0,0 0 0 0 0,-7 6-1 0 0,11-12-197 0 0,1 1-1 0 0,-1 0 0 0 0,0-1 0 0 0,0 1 0 0 0,0 0 0 0 0,0-1 0 0 0,0 1 0 0 0,0-1 0 0 0,0 0 0 0 0,0 1 0 0 0,0-1 0 0 0,0 0 0 0 0,0 1 1 0 0,0-1-1 0 0,0 0 0 0 0,0 0 0 0 0,0 0 0 0 0,0 0 0 0 0,-1 0 0 0 0,1 0 0 0 0,0 0 0 0 0,0-1 0 0 0,0 1 0 0 0,0 0 0 0 0,-2-1 0 0 0,1-1 47 0 0,0 1 1 0 0,1-1-1 0 0,-1 0 0 0 0,0 1 0 0 0,1-1 0 0 0,-1 0 0 0 0,1 0 0 0 0,0 0 0 0 0,0 0 0 0 0,-1 0 0 0 0,1 0 0 0 0,0 0 0 0 0,0-4 0 0 0,0 5-82 0 0,-1-3 298 0 0,2-3-7 0 0,-1-18-29 0 0,1 18 104 0 0,4-1-290 0 0,13-24-24 0 0,-17 32-72 0 0,0-1 0 0 0,0 1-1 0 0,0-1 1 0 0,0 1-1 0 0,0 0 1 0 0,0-1-1 0 0,1 1 1 0 0,-1 0 0 0 0,0-1-1 0 0,0 1 1 0 0,0 0-1 0 0,1-1 1 0 0,-1 1-1 0 0,0 0 1 0 0,0 0 0 0 0,1-1-1 0 0,-1 1 1 0 0,0 0-1 0 0,1 0 1 0 0,-1-1-1 0 0,0 1 1 0 0,1 0 0 0 0,-1 0-1 0 0,0 0 1 0 0,1 0-1 0 0,-1-1 1 0 0,1 1 0 0 0,-1 0-1 0 0,0 0 1 0 0,1 0-1 0 0,-1 0 1 0 0,1 0-1 0 0,-1 0 1 0 0,0 0 0 0 0,1 0-1 0 0,-1 0 1 0 0,1 0-1 0 0,-1 1 1 0 0,0-1-1 0 0,1 0 1 0 0,-1 0 0 0 0,0 0-1 0 0,1 1 1 0 0,40 8 12 0 0,-40-9-14 0 0,0 1 0 0 0,1-1 0 0 0,-1 1 0 0 0,0-1 0 0 0,0 1 0 0 0,0 0 0 0 0,0 0 0 0 0,0-1 0 0 0,0 1 0 0 0,0 0 0 0 0,0 0 0 0 0,0 0 0 0 0,0 0 0 0 0,0 0 0 0 0,0 1 0 0 0,0-1 0 0 0,0 1 0 0 0,0 1 45 0 0,1 1 0 0 0,-1-1 0 0 0,1 0 0 0 0,-1 1 0 0 0,-1-1 0 0 0,1 1 0 0 0,0-1 0 0 0,-1 1-1 0 0,1 0 1 0 0,-1-1 0 0 0,0 1 0 0 0,-1-1 0 0 0,1 1 0 0 0,0 0 0 0 0,-1-1 0 0 0,0 1 0 0 0,0-1-1 0 0,0 1 1 0 0,0-1 0 0 0,-1 0 0 0 0,1 0 0 0 0,-1 1 0 0 0,0-1 0 0 0,0 0 0 0 0,0 0-1 0 0,-4 5 1 0 0,2-4 27 0 0,0 0-1 0 0,0-1 0 0 0,-1 1 1 0 0,1-1-1 0 0,-1 0 0 0 0,1 0 0 0 0,-1 0 1 0 0,0 0-1 0 0,0-1 0 0 0,0 0 1 0 0,-1 0-1 0 0,1-1 0 0 0,0 1 0 0 0,-1-1 1 0 0,1 0-1 0 0,-11 0 0 0 0,-1-1-124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9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 8407 0 0,'1'0'421'0'0,"0"0"0"0"0,0-1 0 0 0,0 1-1 0 0,0 0 1 0 0,0 0 0 0 0,0 0 0 0 0,0 0 0 0 0,0 1-1 0 0,1-1 1 0 0,-1 0 0 0 0,0 0 0 0 0,0 1-1 0 0,0-1 1 0 0,0 0 0 0 0,0 1 0 0 0,0-1 0 0 0,0 1-1 0 0,1 0 1 0 0,20 15 2712 0 0,-16-12-2527 0 0,7 6 562 0 0,0 1 0 0 0,-1 1 0 0 0,14 15 1 0 0,-11-7-453 0 0,0 0 0 0 0,-1 0 1 0 0,16 33-1 0 0,-26-45-634 0 0,-1 0 1 0 0,0 0-1 0 0,-1 0 0 0 0,0 1 0 0 0,0-1 1 0 0,-1 1-1 0 0,0-1 0 0 0,-1 1 0 0 0,1-1 1 0 0,-2 1-1 0 0,1 0 0 0 0,-1-1 0 0 0,0 1 1 0 0,-1-1-1 0 0,0 1 0 0 0,-6 14 0 0 0,0-4-20 0 0,0-1 0 0 0,-1 0 0 0 0,-1 0 0 0 0,-1-1 0 0 0,-1-1 0 0 0,-16 19 0 0 0,21-27-81 0 0,-1 0 0 0 0,0 0 0 0 0,-1-1 0 0 0,0 0 0 0 0,0 0 0 0 0,-1-1 0 0 0,0 0 0 0 0,0-1-1 0 0,-14 6 1 0 0,12-10-706 0 0,7-4-1985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01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79 111 287 0 0,'-5'0'162'0'0,"1"0"0"0"0,-1 0 0 0 0,1-1-1 0 0,-1 1 1 0 0,1-1 0 0 0,0 0 0 0 0,0 0-1 0 0,-1 0 1 0 0,1-1 0 0 0,0 1 0 0 0,0-1-1 0 0,-5-3 1 0 0,8 4-129 0 0,1 1 0 0 0,-1 0-1 0 0,0-1 1 0 0,1 1 0 0 0,-1-1 0 0 0,1 1 0 0 0,0-1-1 0 0,-1 0 1 0 0,1 1 0 0 0,-1-1 0 0 0,1 1-1 0 0,0-1 1 0 0,-1 0 0 0 0,1 1 0 0 0,0-1-1 0 0,0 0 1 0 0,-1 0 0 0 0,1-1 66 0 0,-1 0 916 0 0,4-5-710 0 0,8-22-1 0 0,-8 22 712 0 0,5 0-796 0 0,25-17-49 0 0,-25 17 261 0 0,0 9-337 0 0,22 7-21 0 0,-30-9-70 0 0,1 0-1 0 0,-1 0 0 0 0,1 0 0 0 0,-1 0 1 0 0,1 0-1 0 0,-1 0 0 0 0,1 0 1 0 0,-1 0-1 0 0,1 1 0 0 0,-1-1 0 0 0,1 0 1 0 0,-1 0-1 0 0,0 1 0 0 0,1-1 0 0 0,-1 0 1 0 0,1 0-1 0 0,-1 1 0 0 0,0-1 1 0 0,1 1-1 0 0,-1-1 0 0 0,1 1 0 0 0,1 3 41 0 0,0 1-1 0 0,1-1 0 0 0,-2 1 0 0 0,1 0 0 0 0,0-1 0 0 0,-1 1 0 0 0,0 0 1 0 0,0 0-1 0 0,0 0 0 0 0,-1 0 0 0 0,0 6 0 0 0,0-9 3 0 0,0 1 1 0 0,0-1-1 0 0,0 1 0 0 0,0-1 0 0 0,-1 0 0 0 0,1 1 0 0 0,-1-1 1 0 0,0 0-1 0 0,0 0 0 0 0,0 1 0 0 0,0-1 0 0 0,0 0 0 0 0,0 0 1 0 0,0 0-1 0 0,-1 0 0 0 0,1 0 0 0 0,-1 0 0 0 0,0-1 0 0 0,1 1 1 0 0,-1 0-1 0 0,0-1 0 0 0,0 1 0 0 0,0-1 0 0 0,0 0 1 0 0,0 0-1 0 0,0 0 0 0 0,-4 2 0 0 0,3-3 19 0 0,0 1 0 0 0,0-1 0 0 0,0 1 0 0 0,0-1-1 0 0,0 0 1 0 0,0 0 0 0 0,0 0 0 0 0,0-1 0 0 0,0 1 0 0 0,0-1 0 0 0,0 0 0 0 0,0 1-1 0 0,1-1 1 0 0,-1-1 0 0 0,0 1 0 0 0,-3-2 0 0 0,2 1 1 0 0,0-1 0 0 0,0 1 1 0 0,0-1-1 0 0,0 0 0 0 0,1 0 0 0 0,-1-1 1 0 0,1 1-1 0 0,-1-1 0 0 0,-4-7 0 0 0,3 3-22 0 0,4 6-138 0 0,8 5-1918 0 0,21 11 1253 0 0,-21-11-117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02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99 143 0 0,'-7'9'0'0'0,"6"-7"65"0"0,0-1-1 0 0,-1 1 0 0 0,1-1 0 0 0,-1 1 0 0 0,1-1 0 0 0,-1 0 0 0 0,1 0 0 0 0,-1 1 0 0 0,0-1 0 0 0,0 0 0 0 0,0-1 0 0 0,1 1 0 0 0,-1 0 0 0 0,0 0 0 0 0,0-1 0 0 0,0 1 0 0 0,0-1 0 0 0,0 0 0 0 0,0 0 0 0 0,0 0 1 0 0,0 0-1 0 0,0 0 0 0 0,0 0 0 0 0,0 0 0 0 0,0 0 0 0 0,-3-1 0 0 0,4 0-4 0 0,0 0-1 0 0,-1 1 1 0 0,1-1 0 0 0,0 0 0 0 0,0 0-1 0 0,0 0 1 0 0,-1 0 0 0 0,1 0 0 0 0,0 0-1 0 0,0 0 1 0 0,-1-2 0 0 0,2 2-67 0 0,-2-1 239 0 0,2-3 0 0 0,0-16 0 0 0,0 16 0 0 0,3-1-16 0 0,8-20-66 0 0,-8 19 84 0 0,3 1-128 0 0,17-21-29 0 0,-18 20 119 0 0,6 8-132 0 0,30 1-37 0 0,-40-3-25 0 0,-1 1 0 0 0,1 0 0 0 0,0 0 1 0 0,-1 0-1 0 0,1 0 0 0 0,-1 0 0 0 0,1 0 1 0 0,0 0-1 0 0,-1 0 0 0 0,1 1 0 0 0,-1-1 0 0 0,1 0 1 0 0,-1 0-1 0 0,1 0 0 0 0,0 0 0 0 0,-1 1 1 0 0,1-1-1 0 0,-1 0 0 0 0,1 1 0 0 0,-1-1 0 0 0,1 0 1 0 0,-1 1-1 0 0,1 0 0 0 0,14 15 23 0 0,-14-15-18 0 0,0 0-1 0 0,0 0 1 0 0,0 1-1 0 0,0-1 0 0 0,0 1 1 0 0,-1-1-1 0 0,1 1 1 0 0,0-1-1 0 0,-1 1 0 0 0,1-1 1 0 0,-1 1-1 0 0,1 0 1 0 0,-1-1-1 0 0,0 1 0 0 0,0 0 1 0 0,1 2-1 0 0,-1 1 40 0 0,0-2-5 0 0,0 1 0 0 0,0 0 0 0 0,-1-1 0 0 0,1 1 0 0 0,-1-1-1 0 0,0 1 1 0 0,0-1 0 0 0,0 1 0 0 0,0-1 0 0 0,-1 0 0 0 0,1 1 0 0 0,-1-1 0 0 0,0 0 0 0 0,0 0-1 0 0,0 0 1 0 0,0 0 0 0 0,0-1 0 0 0,-1 1 0 0 0,0 0 0 0 0,-5 3 0 0 0,5-3 19 0 0,0-1 0 0 0,-1 0 1 0 0,1 0-1 0 0,-1 0 0 0 0,1 0 0 0 0,-1-1 1 0 0,1 0-1 0 0,-1 1 0 0 0,0-1 1 0 0,0-1-1 0 0,0 1 0 0 0,0 0 0 0 0,0-1 1 0 0,1 0-1 0 0,-1 0 0 0 0,0 0 1 0 0,0-1-1 0 0,-7 0 0 0 0,8 1-44 0 0,-17-9-33 0 0,12 0-837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02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81 591 0 0,'-3'2'0'0'0,"-6"2"159"0"0,-32 15 715 0 0,38-18-751 0 0,-1 0 0 0 0,1 0 0 0 0,-1 0 0 0 0,0 0 0 0 0,0-1-1 0 0,1 1 1 0 0,-1-1 0 0 0,-6 0 0 0 0,9 0-82 0 0,0 0-1 0 0,0-1 1 0 0,0 1 0 0 0,0 0-1 0 0,1 0 1 0 0,-1-1 0 0 0,0 1-1 0 0,0 0 1 0 0,0-1 0 0 0,1 1-1 0 0,-1-1 1 0 0,0 1 0 0 0,0-1-1 0 0,1 1 1 0 0,-1-1 0 0 0,0 0-1 0 0,1 1 1 0 0,-1-1 0 0 0,1 0-1 0 0,-1 1 1 0 0,1-1 0 0 0,-1 0-1 0 0,1-1 1 0 0,-1 1 122 0 0,1-2-17 0 0,0-11 1 0 0,4 4-16 0 0,14-19-117 0 0,-18 28-16 0 0,1 0 0 0 0,-1 1 0 0 0,0-1 0 0 0,1 0 0 0 0,-1 1 0 0 0,1-1 0 0 0,-1 1 0 0 0,1-1 0 0 0,-1 1 0 0 0,1-1 0 0 0,-1 1 0 0 0,1-1 0 0 0,0 1 0 0 0,-1-1 0 0 0,1 1 0 0 0,0 0 0 0 0,-1 0 0 0 0,1-1 0 0 0,0 1 0 0 0,-1 0 0 0 0,1 0 0 0 0,0 0 0 0 0,1-1 0 0 0,39-11 1 0 0,-31 10 22 0 0,-6 5 1 0 0,12 18-1 0 0,-15-20-15 0 0,-1 0 1 0 0,1 1-1 0 0,0-1 0 0 0,-1 1 1 0 0,0 0-1 0 0,1-1 1 0 0,-1 1-1 0 0,0-1 0 0 0,0 1 1 0 0,1 0-1 0 0,-1-1 0 0 0,-1 1 1 0 0,1-1-1 0 0,0 1 0 0 0,-1 2 1 0 0,-7 20 235 0 0,6-20-165 0 0,1-1-6 0 0,0 0 0 0 0,-1 0 0 0 0,1 0 0 0 0,-1 0 0 0 0,0-1 0 0 0,0 1 0 0 0,0 0 0 0 0,0-1 0 0 0,-1 0 0 0 0,1 1 0 0 0,-1-1 0 0 0,-2 2 0 0 0,4-3-38 0 0,0-1 0 0 0,0 0-1 0 0,0 1 1 0 0,0-1-1 0 0,0 1 1 0 0,0-1-1 0 0,0 0 1 0 0,0 0 0 0 0,0 0-1 0 0,0 0 1 0 0,0 0-1 0 0,0 0 1 0 0,0 0-1 0 0,0 0 1 0 0,0 0-1 0 0,0 0 1 0 0,-1 0 0 0 0,1-1-3 0 0,-1 0 0 0 0,1 1 0 0 0,0-1 0 0 0,-1 0 0 0 0,1 0 0 0 0,0 0 0 0 0,0 0 0 0 0,0 0 0 0 0,-1 0 0 0 0,1 0 0 0 0,0 0 0 0 0,1-1 0 0 0,-1 1 0 0 0,-1-2 0 0 0,-1-1 19 0 0,-1-3 11 0 0,2-15-127 0 0,1 5-25 0 0,1 13 16 0 0,2-1 10 0 0,3-15 2 0 0,-4 15-5 0 0,4 3-49 0 0,-1 0 91 0 0,0-1 0 0 0,0 1-1 0 0,0-1 1 0 0,6-6 0 0 0,-2 2-3 0 0,0 1-45 0 0,0 9-62 0 0,1 0 134 0 0,-1 1-1 0 0,13 6 0 0 0,-19-8 4 0 0,0-1 0 0 0,0 1 0 0 0,0-1 0 0 0,0 1 0 0 0,-1 0 0 0 0,1 0 0 0 0,0 0 0 0 0,-1 0 0 0 0,1 0 0 0 0,1 3 0 0 0,-2-3 9 0 0,-1 0-1 0 0,1 1 0 0 0,-1-1 1 0 0,1 0-1 0 0,-1 0 0 0 0,0 0 1 0 0,0 0-1 0 0,0 1 0 0 0,0-1 0 0 0,0 0 1 0 0,0 0-1 0 0,0 1 0 0 0,-1-1 1 0 0,1 0-1 0 0,-1 0 0 0 0,0 0 1 0 0,0 0-1 0 0,0 0 0 0 0,0 0 1 0 0,0 0-1 0 0,0 0 0 0 0,0 0 0 0 0,-2 2 1 0 0,0-1 17 0 0,0 1 0 0 0,0 0 0 0 0,-1-1 0 0 0,1 1 0 0 0,-1-1 0 0 0,0 0 0 0 0,0 0 0 0 0,0-1 0 0 0,-5 4 0 0 0,7-6-80 0 0,0 1-1 0 0,1 0 0 0 0,-1-1 0 0 0,0 1 0 0 0,1-1 1 0 0,-1 1-1 0 0,0-1 0 0 0,1 0 0 0 0,-4 0 0 0 0,2-1-361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03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92 623 0 0,'-4'3'16'0'0,"0"0"0"0"0,-1-1 0 0 0,1 0 0 0 0,-1 0 0 0 0,1 0 0 0 0,-1 0 0 0 0,0-1 0 0 0,-9 3 0 0 0,8-3 78 0 0,4-1-41 0 0,0 1 0 0 0,-1-1 1 0 0,1 0-1 0 0,-1 0 0 0 0,1 0 0 0 0,-1 0 1 0 0,1-1-1 0 0,0 1 0 0 0,-1-1 0 0 0,1 1 1 0 0,0-1-1 0 0,-1 0 0 0 0,1 0 0 0 0,0 0 1 0 0,0 0-1 0 0,-3-2 0 0 0,3 2-29 0 0,1 0 1 0 0,-1 0-1 0 0,1 0 1 0 0,-1 0-1 0 0,1 0 1 0 0,0-1-1 0 0,-1 1 1 0 0,1-1-1 0 0,0 1 1 0 0,0-1-1 0 0,0 1 0 0 0,0-1 1 0 0,0 1-1 0 0,1-1 1 0 0,-1 0-1 0 0,0 0 1 0 0,1 1-1 0 0,-1-1 1 0 0,1 0-1 0 0,-1-3 0 0 0,3-1 40 0 0,-1 4-62 0 0,0-1-1 0 0,0 1 0 0 0,0 0 0 0 0,0 0 1 0 0,0 0-1 0 0,0 0 0 0 0,1 1 0 0 0,-1-1 1 0 0,1 0-1 0 0,-1 0 0 0 0,1 1 0 0 0,1-2 0 0 0,0 1-1 0 0,0 1 0 0 0,-1-1 0 0 0,1 1 0 0 0,0-1 0 0 0,0 1 0 0 0,0 0 0 0 0,0 0 0 0 0,0 1 0 0 0,0-1 0 0 0,0 0 0 0 0,0 1 0 0 0,0 0 0 0 0,6 0 0 0 0,-8 0 0 0 0,1 1 0 0 0,0-1 0 0 0,0 1 0 0 0,0 0 0 0 0,0 0 0 0 0,0 0 0 0 0,-1 0 0 0 0,1 0 0 0 0,0 0 0 0 0,-1 0 0 0 0,1 0 0 0 0,-1 1 0 0 0,1-1 0 0 0,-1 1 0 0 0,0-1 0 0 0,0 1 0 0 0,2 1 0 0 0,-1 1 32 0 0,1 1-1 0 0,-1 0 0 0 0,1-1 0 0 0,-1 1 0 0 0,-1 0 0 0 0,3 10 0 0 0,-3-12-11 0 0,0-1 0 0 0,-1 1 0 0 0,0 0 0 0 0,1 0 0 0 0,-1 0 0 0 0,0 0-1 0 0,-1 0 1 0 0,1 0 0 0 0,0 0 0 0 0,-1 0 0 0 0,0 0 0 0 0,0-1 0 0 0,-2 6-1 0 0,3-6-1 0 0,-1-1 0 0 0,1 0-1 0 0,-1 0 1 0 0,1 0 0 0 0,-1 0-1 0 0,1 0 1 0 0,-1 0 0 0 0,0 0-1 0 0,0 0 1 0 0,1-1 0 0 0,-1 1-1 0 0,0 0 1 0 0,0 0 0 0 0,0-1-1 0 0,0 1 1 0 0,0 0 0 0 0,0-1-1 0 0,0 1 1 0 0,0-1 0 0 0,0 1-1 0 0,0-1 1 0 0,-1 0 0 0 0,1 1-1 0 0,0-1 1 0 0,0 0 0 0 0,0 0-1 0 0,0 0 1 0 0,-1 0 0 0 0,1 0-1 0 0,0 0 1 0 0,0 0 0 0 0,0 0-1 0 0,-1 0 1 0 0,1-1 0 0 0,0 1-1 0 0,0 0 1 0 0,0-1 0 0 0,0 1-1 0 0,0-1 1 0 0,0 1-1 0 0,0-1 1 0 0,0 0 0 0 0,0 1-1 0 0,0-1 1 0 0,0 0 0 0 0,-1-1-1 0 0,-2-2 69 0 0,0 0 0 0 0,0-1-1 0 0,0 1 1 0 0,1-1-1 0 0,0 0 1 0 0,0 1-1 0 0,0-2 1 0 0,-3-7-1 0 0,3 7-85 0 0,2 4 0 0 0,0 0 0 0 0,0-1 0 0 0,0 1 0 0 0,1 0 0 0 0,-1-1 0 0 0,1 1 0 0 0,0 0 0 0 0,0-1 0 0 0,0 1 0 0 0,0 0 0 0 0,0-1 0 0 0,1-2 0 0 0,-1-12-18 0 0,3 7-69 0 0,9-13 10 0 0,-9 18 11 0 0,8 5-51 0 0,33 0 90 0 0,-33 0-53 0 0,-4 4 0 0 0,22 19 64 0 0,-26-20 16 0 0,-1 0 0 0 0,1 0 0 0 0,0 1 0 0 0,-1-1 0 0 0,2 5 0 0 0,-3-7 8 0 0,0 0 0 0 0,-1 1 0 0 0,0-1 0 0 0,1 1 0 0 0,-1-1 0 0 0,0 1 0 0 0,0 0 0 0 0,0-1 0 0 0,0 1 0 0 0,0-1 0 0 0,0 1 0 0 0,0-1 0 0 0,0 1 0 0 0,-1-1 0 0 0,1 1 0 0 0,0-1 0 0 0,-1 1 0 0 0,-1 2 0 0 0,1-1 4 0 0,-1 0 0 0 0,0 0 0 0 0,0 0 0 0 0,0 0 0 0 0,-5 5 0 0 0,2-2-115 0 0,4-5 12 0 0,0 0 0 0 0,0 0-1 0 0,0 0 1 0 0,0 1 0 0 0,0-1 0 0 0,-1 0 0 0 0,1-1 0 0 0,0 1 0 0 0,-1 0 0 0 0,1 0 0 0 0,0 0 0 0 0,-3 0-1 0 0,1 0-980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1 775 0 0,'-10'0'207'0'0,"0"1"0"0"0,1 0-1 0 0,-1 0 1 0 0,0 1-1 0 0,1 0 1 0 0,0 1-1 0 0,-1 0 1 0 0,1 1 0 0 0,-9 4-1 0 0,12-5-155 0 0,1 1 0 0 0,-1-1-1 0 0,1 1 1 0 0,-1 0 0 0 0,1 1 0 0 0,0-1-1 0 0,0 1 1 0 0,1 0 0 0 0,0 0-1 0 0,0 1 1 0 0,0-1 0 0 0,0 1 0 0 0,-5 11-1 0 0,9-15-50 0 0,-1 0-1 0 0,0 0 0 0 0,0 0 1 0 0,1 0-1 0 0,-1 1 0 0 0,1-1 1 0 0,0 0-1 0 0,0 0 0 0 0,0 0 0 0 0,0 1 1 0 0,0-1-1 0 0,0 0 0 0 0,1 0 1 0 0,-1 0-1 0 0,1 1 0 0 0,-1-1 1 0 0,1 0-1 0 0,0 0 0 0 0,0 0 1 0 0,0 0-1 0 0,0 0 0 0 0,2 2 0 0 0,2 2-63 0 0,15 9 38 0 0,-19-14 23 0 0,0-1 0 0 0,0 1 0 0 0,0 0 0 0 0,0-1 0 0 0,0 1-1 0 0,0-1 1 0 0,0 1 0 0 0,0-1 0 0 0,0 0 0 0 0,0 1 0 0 0,0-1 0 0 0,0 0 0 0 0,1 0 0 0 0,53 9-8 0 0,3-9-2 0 0,-46 0-51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0 775 0 0,'-2'12'110'0'0,"4"141"1562"0"0,-2 125-667 0 0,1-204-1096 0 0,-1-74 27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0 431 0 0,'2'29'399'0'0,"6"41"0"0"0,1-2 75 0 0,-8-60-462 0 0,-1-6-9 0 0,1 0 1 0 0,-1 0-1 0 0,0 0 1 0 0,0-1 0 0 0,1 1-1 0 0,-1 0 1 0 0,0 0-1 0 0,-1 0 1 0 0,1 0-1 0 0,0 0 1 0 0,-1 0 0 0 0,1 0-1 0 0,-1 1 1 0 0,0-4-25 0 0,1 0 1 0 0,-1 0-1 0 0,1 0 1 0 0,0 0 0 0 0,-1 0-1 0 0,1-1 1 0 0,0 1-1 0 0,0 0 1 0 0,0 0-1 0 0,0-1 1 0 0,0-1-1 0 0,0-21 21 0 0,1 6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1 719 0 0,'-3'0'0'0'0,"0"0"0"0"0,-1 0 0 0 0,3 0 64 0 0,-1 0-64 0 0,1 0 0 0 0,-1 0 0 0 0,1 0 184 0 0,-1 0 24 0 0,1 0 8 0 0,1 1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68 775 0 0,'-12'-12'247'0'0,"5"4"65"0"0,-1 0 0 0 0,0 1 0 0 0,0 0 0 0 0,-14-9 0 0 0,20 14-256 0 0,0 1 0 0 0,0 0 1 0 0,0 0-1 0 0,0 0 1 0 0,0 0-1 0 0,-1 1 1 0 0,1-1-1 0 0,0 1 1 0 0,0-1-1 0 0,-1 1 0 0 0,1 0 1 0 0,0 0-1 0 0,0 0 1 0 0,-1 0-1 0 0,1 0 1 0 0,0 0-1 0 0,0 1 1 0 0,-1-1-1 0 0,1 1 1 0 0,0-1-1 0 0,0 1 0 0 0,0 0 1 0 0,0 0-1 0 0,0 0 1 0 0,0 0-1 0 0,0 0 1 0 0,-3 2-1 0 0,3 0-49 0 0,0-1 0 0 0,0 1 0 0 0,0-1 0 0 0,0 1 0 0 0,0 0 0 0 0,0 0 0 0 0,1 0 0 0 0,0 0 0 0 0,-1 0 0 0 0,1 0 0 0 0,0 0 0 0 0,0 1 0 0 0,1-1 0 0 0,-1 0 0 0 0,1 0 0 0 0,-1 7 0 0 0,1-3 3 0 0,0 0-1 0 0,1-1 1 0 0,-1 1 0 0 0,1 0 0 0 0,0 0 0 0 0,1-1 0 0 0,2 9-1 0 0,3-3-23 0 0,-6-11-56 0 0,9-3-64 0 0,-2 1 134 0 0,-1-1-1 0 0,1 0 1 0 0,-1 0 0 0 0,12-5-1 0 0,-13 3 13 0 0,0 0 0 0 0,0 0 0 0 0,0-1-1 0 0,9-9 1 0 0,-7 7 687 0 0,-1 12-571 0 0,21 20 6 0 0,-27-23-117 0 0,0 0 0 0 0,0 0 0 0 0,0 0 0 0 0,0 0 0 0 0,0 1 0 0 0,-1-1 0 0 0,1 0 0 0 0,0 1 0 0 0,-1-1 0 0 0,0 0 0 0 0,0 1 0 0 0,1-1 0 0 0,-2 1 0 0 0,1-1-1 0 0,0 1 1 0 0,0-1 0 0 0,-2 5 0 0 0,1 2 21 0 0,-3 46 115 0 0,-15 132 154 0 0,19-173-324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5 775 0 0,'-2'6'89'0'0,"0"0"0"0"0,0 0-1 0 0,0 1 1 0 0,1-1 0 0 0,0 1-1 0 0,0 0 1 0 0,1-1 0 0 0,0 1-1 0 0,1 11 1 0 0,0-2 165 0 0,1 0 0 0 0,9 29-1 0 0,3-14 139 0 0,-13-29 355 0 0,10-4-654 0 0,32-5 3 0 0,-42 7-92 0 0,0 0-1 0 0,-1 0 0 0 0,1 0 1 0 0,0 0-1 0 0,-1 0 0 0 0,1 0 1 0 0,0 0-1 0 0,-1-1 0 0 0,1 1 1 0 0,0 0-1 0 0,-1 0 0 0 0,1-1 0 0 0,-1 1 1 0 0,1 0-1 0 0,-1-1 0 0 0,1 1 1 0 0,0 0-1 0 0,-1-1 0 0 0,1 1 1 0 0,-1-1-1 0 0,0 1 0 0 0,1-1 1 0 0,-1 1-1 0 0,1-1 0 0 0,-1 1 1 0 0,0-1-1 0 0,1 0 0 0 0,-1 0 0 0 0,20-32 91 0 0,-15 24-12 0 0,-2 2-2 0 0,1-1-53 0 0,-2 2 3 0 0,1 0 0 0 0,-1 0 0 0 0,3-12 0 0 0,-2 10-19 0 0,-1 3 3 0 0,0 0 1 0 0,-1-1 0 0 0,0 1-1 0 0,1-8 1 0 0,0 5 13 0 0,1-19 76 0 0,-5 25 40 0 0,-1 6-3 0 0,-3 4 59 0 0,4 1-164 0 0,0 0-1 0 0,0 0 1 0 0,0 0-1 0 0,1 0 1 0 0,1 0 0 0 0,-1 0-1 0 0,3 16 1 0 0,0-2-43 0 0,11 42 1 0 0,-12-62-20 0 0,7 23 61 0 0,-8-25-73 0 0,0 0 0 0 0,0 0 1 0 0,1 0-1 0 0,-1-1 0 0 0,1 1 0 0 0,-1 0 0 0 0,0 0 0 0 0,1 0 0 0 0,0-1 0 0 0,-1 1 0 0 0,1 0 0 0 0,-1-1 0 0 0,1 1 0 0 0,0 0 0 0 0,-1-1 1 0 0,1 1-1 0 0,0-1 0 0 0,0 1 0 0 0,0-1 0 0 0,-1 1 0 0 0,1-1 0 0 0,0 0 0 0 0,1 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9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4319 0 0,'-1'6'14338'0'0,"5"-5"-11162"0"0,2 0-4482 0 0,59 19 6047 0 0,-38-13-4218 0 0,-20-6-592 0 0,-1 1 1 0 0,0-1-1 0 0,1 0 0 0 0,-1-1 1 0 0,1 1-1 0 0,-1-1 0 0 0,1-1 0 0 0,-1 1 1 0 0,0-1-1 0 0,1 0 0 0 0,-1-1 1 0 0,0 1-1 0 0,1-1 0 0 0,6-4 0 0 0,-8 2-2085 0 0,-1-3-653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0 161 655 0 0,'0'0'435'0'0,"8"-6"-208"0"0,3-1-137 0 0,-6 3 28 0 0,1 0 0 0 0,0 0 0 0 0,8-9 0 0 0,-12 6 170 0 0,7-21 0 0 0,-6 21 0 0 0,-2 0 0 0 0,-1 6-266 0 0,1-8 97 0 0,0 0 0 0 0,0 0 1 0 0,-1-11-1 0 0,0 18-100 0 0,-1 1-1 0 0,1-1 1 0 0,0 1-1 0 0,0-1 1 0 0,-1 0-1 0 0,1 1 1 0 0,-1-1 0 0 0,1 1-1 0 0,-1-1 1 0 0,0 1-1 0 0,0 0 1 0 0,-1-3-1 0 0,2 4-15 0 0,-1-1 0 0 0,0 1-1 0 0,1-1 1 0 0,-1 1 0 0 0,1 0-1 0 0,-1-1 1 0 0,0 1-1 0 0,0 0 1 0 0,1 0 0 0 0,-1-1-1 0 0,0 1 1 0 0,1 0 0 0 0,-1 0-1 0 0,0 0 1 0 0,0 0-1 0 0,1 0 1 0 0,-1 0 0 0 0,0 0-1 0 0,1 0 1 0 0,-1 0 0 0 0,0 1-1 0 0,0-1 1 0 0,1 0-1 0 0,-1 0 1 0 0,0 0 0 0 0,1 1-1 0 0,-1-1 1 0 0,0 1-1 0 0,0-1 1 0 0,-1 2 3 0 0,0 0 1 0 0,-1-1-1 0 0,1 1 0 0 0,0 0 1 0 0,1 0-1 0 0,-1 0 0 0 0,0 0 0 0 0,1 0 1 0 0,-1 0-1 0 0,1 0 0 0 0,-1 1 1 0 0,1-1-1 0 0,0 1 0 0 0,0-1 0 0 0,0 1 1 0 0,0-1-1 0 0,1 1 0 0 0,-1 0 1 0 0,1-1-1 0 0,-1 6 0 0 0,0 2 6 0 0,1 0-1 0 0,0 0 1 0 0,1 0-1 0 0,2 11 0 0 0,-2-12 19 0 0,1-1-1 0 0,0 1 1 0 0,1-1-1 0 0,0 1 1 0 0,0-1-1 0 0,1 0 1 0 0,0 0-1 0 0,1-1 1 0 0,-1 1-1 0 0,8 8 0 0 0,-9-13 335 0 0,3 1-190 0 0,18 10-46 0 0,-18-10 157 0 0,3-8-374 0 0,30-13-222 0 0,-30 13-68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1 143 0 0,'0'0'992'0'0,"-24"8"624"0"0,14-5-1354 0 0,-1 1 0 0 0,1 1 0 0 0,0 0 0 0 0,0 0-1 0 0,0 1 1 0 0,1 1 0 0 0,-1-1 0 0 0,2 1 0 0 0,-14 14-1 0 0,19-17-230 0 0,-1-1 1 0 0,1 1-1 0 0,0 1 0 0 0,1-1 0 0 0,-1 0 0 0 0,1 1 0 0 0,0-1 1 0 0,0 1-1 0 0,0 0 0 0 0,-1 7 0 0 0,2-8-30 0 0,1-1 0 0 0,0 1 0 0 0,0 0 0 0 0,0 0 0 0 0,0-1 0 0 0,1 1 0 0 0,-1 0 0 0 0,1 0 0 0 0,0-1 0 0 0,0 1 0 0 0,0-1 0 0 0,1 1 0 0 0,-1-1-1 0 0,1 1 1 0 0,3 4 0 0 0,7 4-14 0 0,12 5-51 0 0,-23-16 59 0 0,0 0 0 0 0,0 0 0 0 0,1-1 0 0 0,-1 1 0 0 0,0-1 0 0 0,0 1-1 0 0,1-1 1 0 0,-1 1 0 0 0,0-1 0 0 0,2 1 0 0 0,34 8-16 0 0,-16-6-22 0 0,23-1 20 0 0,-33-2-38 0 0,-1-1-71 0 0,30-5 109 0 0,-31 4-55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1 287 0 0,'-1'1'124'0'0,"1"0"-1"0"0,-1 0 0 0 0,1 0 0 0 0,-1 0 0 0 0,1 1 0 0 0,-1-1 0 0 0,1 0 0 0 0,0 0 0 0 0,0 0 0 0 0,0 1 0 0 0,0-1 0 0 0,0 0 0 0 0,0 2 0 0 0,0-2-19 0 0,-1 17 350 0 0,2 1-1 0 0,1 0 1 0 0,4 24 0 0 0,1 2-128 0 0,18 293 377 0 0,-22-339-1559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0 143 0 0,'10'134'1931'0'0,"1"0"-1990"0"0,-13-138-561 0 0,2-22 584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0 431 0 0,'-2'1'23'0'0,"1"0"-1"0"0,0 0 1 0 0,-1 0-1 0 0,1 0 1 0 0,0 0-1 0 0,0 0 1 0 0,-1 1-1 0 0,1-1 1 0 0,0 0-1 0 0,0 1 1 0 0,0-1-1 0 0,1 1 1 0 0,-1-1-1 0 0,0 1 1 0 0,0-1-1 0 0,1 1 1 0 0,-1-1-1 0 0,1 1 1 0 0,-1 0-1 0 0,1-1 1 0 0,0 1-1 0 0,0 0 1 0 0,0-1-1 0 0,0 1 1 0 0,0 0-1 0 0,0-1 1 0 0,0 1-1 0 0,0 0 1 0 0,1-1-1 0 0,-1 1 1 0 0,1 0-1 0 0,-1-1 1 0 0,1 1-1 0 0,0-1 1 0 0,-1 1-1 0 0,3 2 0 0 0,6 0 32 0 0,35 13-44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15 143 0 0,'-4'-2'96'0'0,"1"0"-1"0"0,-1 0 0 0 0,0 1 1 0 0,1-1-1 0 0,-1 1 0 0 0,0 0 1 0 0,0 0-1 0 0,0 0 0 0 0,0 0 1 0 0,0 1-1 0 0,0-1 0 0 0,0 1 1 0 0,0 0-1 0 0,0 1 0 0 0,0-1 1 0 0,0 1-1 0 0,0-1 0 0 0,0 1 0 0 0,0 0 1 0 0,0 1-1 0 0,0-1 0 0 0,0 1 1 0 0,1 0-1 0 0,-1-1 0 0 0,1 2 1 0 0,-1-1-1 0 0,1 0 0 0 0,0 1 1 0 0,0-1-1 0 0,0 1 0 0 0,0 0 1 0 0,0 0-1 0 0,1 0 0 0 0,-1 0 1 0 0,1 1-1 0 0,0-1 0 0 0,0 1 0 0 0,0-1 1 0 0,0 1-1 0 0,-1 4 0 0 0,0 2 26 0 0,1-1 0 0 0,0 1 0 0 0,0 0 0 0 0,0 17 0 0 0,2-21-61 0 0,0 0-1 0 0,0 0 0 0 0,1 0 1 0 0,0 0-1 0 0,0 0 1 0 0,0 0-1 0 0,1 0 1 0 0,4 9-1 0 0,-5-14 76 0 0,8-5-170 0 0,29-15 38 0 0,-36 19 1 0 0,-1-1 0 0 0,0 1 0 0 0,0-1 0 0 0,0 1 0 0 0,0-1 0 0 0,0 0-1 0 0,0 0 1 0 0,0 1 0 0 0,0-1 0 0 0,0 0 0 0 0,0 0 0 0 0,-1 0 0 0 0,1 0 0 0 0,1-2 0 0 0,22-29 21 0 0,-19 26-2 0 0,0 7 13 0 0,-3 1-23 0 0,-1-1 0 0 0,1 0 0 0 0,0 1 0 0 0,-1-1 0 0 0,1 1 0 0 0,-1-1 0 0 0,1 1 0 0 0,-1 0 0 0 0,0 0 1 0 0,0 0-1 0 0,1-1 0 0 0,-1 1 0 0 0,-1 0 0 0 0,1 0 0 0 0,0 0 0 0 0,0 1 0 0 0,-1-1 0 0 0,1 0 0 0 0,-1 0 0 0 0,0 3 0 0 0,1 27 207 0 0,-2-1-1 0 0,-5 37 1 0 0,-16 61 187 0 0,3-26-147 0 0,19-98-250 0 0,0-5-8 0 0,0 1 0 0 0,0 0 0 0 0,0 0 0 0 0,0-1 0 0 0,0 1 1 0 0,0 0-1 0 0,0 0 0 0 0,0 0 0 0 0,0-1 0 0 0,0 1 0 0 0,0 0 0 0 0,-1-1 0 0 0,1 1 0 0 0,-1 1 0 0 0,1-2-166 0 0,4-8-865 0 0,14-26 493 0 0,-14 25-258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1 143 0 0,'-1'6'151'0'0,"-1"1"-1"0"0,1 0 0 0 0,0-1 0 0 0,1 1 0 0 0,-1 0 0 0 0,1-1 0 0 0,1 1 0 0 0,1 10 0 0 0,-2-10-53 0 0,1 1 60 0 0,-1-1 0 0 0,1 0 0 0 0,1 0 0 0 0,-1 0 0 0 0,1 0 0 0 0,0 0 0 0 0,1 0 0 0 0,4 8 871 0 0,2-21-905 0 0,26-20-10 0 0,-26 19-7 0 0,-7 0-40 0 0,12-36 0 0 0,-6 16-44 0 0,-6 29 149 0 0,-1 7-65 0 0,0 12 109 0 0,-1-15-170 0 0,2 75 549 0 0,-1-72-712 0 0,1 1 0 0 0,-1-1 1 0 0,1 1-1 0 0,1-1 0 0 0,0 0 1 0 0,4 11-1 0 0,-5-18-475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0:5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48 138 143 0 0,'0'0'1144'0'0,"4"-9"-704"0"0,15-28 10 0 0,-14 27-14 0 0,-4 3-78 0 0,-1 2-336 0 0,2 1 82 0 0,-2-1 1 0 0,1 1-1 0 0,0-1 1 0 0,-1 0-1 0 0,0 1 1 0 0,0-1-1 0 0,0 0 0 0 0,-1 1 1 0 0,1-1-1 0 0,-1 1 1 0 0,-2-7-1 0 0,2 10-96 0 0,1 1 1 0 0,0-1-1 0 0,-1 1 1 0 0,1-1-1 0 0,0 1 0 0 0,-1-1 1 0 0,1 1-1 0 0,-1-1 0 0 0,1 1 1 0 0,-1-1-1 0 0,1 1 0 0 0,-1 0 1 0 0,1-1-1 0 0,-1 1 0 0 0,1 0 1 0 0,-1 0-1 0 0,0-1 0 0 0,1 1 1 0 0,-1 0-1 0 0,1 0 0 0 0,-1 0 1 0 0,0 0-1 0 0,1 0 1 0 0,-1 0-1 0 0,0 0 0 0 0,1 0 1 0 0,-1 0-1 0 0,1 0 0 0 0,-1 0 1 0 0,0 0-1 0 0,1 0 0 0 0,-1 0 1 0 0,1 1-1 0 0,-1-1 0 0 0,0 0 1 0 0,1 0-1 0 0,-1 1 0 0 0,1-1 1 0 0,-1 0-1 0 0,1 1 1 0 0,-1-1-1 0 0,0 1 0 0 0,-1 1 0 0 0,-1 0-1 0 0,1 0 1 0 0,-1 0 0 0 0,1 0-1 0 0,0 1 1 0 0,0-1-1 0 0,-2 3 1 0 0,-1 4-5 0 0,1 0 1 0 0,0 0-1 0 0,0 0 0 0 0,1 0 1 0 0,0 1-1 0 0,0-1 0 0 0,1 1 1 0 0,1 0-1 0 0,0-1 0 0 0,0 1 0 0 0,1 0 1 0 0,0 0-1 0 0,0 0 0 0 0,1 0 1 0 0,0 0-1 0 0,1-1 0 0 0,1 1 1 0 0,-1 0-1 0 0,1-1 0 0 0,1 0 0 0 0,0 0 1 0 0,6 11-1 0 0,-10-19 9 0 0,1 1-1 0 0,0-1 1 0 0,0 0-1 0 0,0 0 1 0 0,0 0-1 0 0,0 1 1 0 0,0-1-1 0 0,0 0 1 0 0,0-1-1 0 0,0 1 1 0 0,2 1-1 0 0,1 0 20 0 0,-1 1 353 0 0,7-5-282 0 0,30-9-170 0 0,-30 9-164 0 0,-4-7-616 0 0,24-32-730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1:59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73 287 0 0,'-2'2'75'0'0,"0"0"-1"0"0,-1 0 0 0 0,1 0 1 0 0,0-1-1 0 0,-1 1 0 0 0,1-1 0 0 0,0 1 1 0 0,-1-1-1 0 0,0 0 0 0 0,1 0 0 0 0,-1 0 1 0 0,0 0-1 0 0,0-1 0 0 0,1 1 1 0 0,-4-1-1 0 0,5 0-45 0 0,0 0-1 0 0,0 0 1 0 0,-1 0 0 0 0,1 0-1 0 0,0 0 1 0 0,0 0 0 0 0,0 0 0 0 0,0-1-1 0 0,0 1 1 0 0,0 0 0 0 0,0-1-1 0 0,0 1 1 0 0,0-1 0 0 0,0 1 0 0 0,0-1-1 0 0,0 0 1 0 0,0 1 0 0 0,0-1-1 0 0,0 0 1 0 0,0 0 0 0 0,1 0 0 0 0,-1 0-1 0 0,0 1 1 0 0,0-1 0 0 0,1 0-1 0 0,-1 0 1 0 0,1 0 0 0 0,-1 0 0 0 0,1-1-1 0 0,0 1 1 0 0,-1 0 0 0 0,1-1-1 0 0,-1 0 74 0 0,2-3-13 0 0,2-16-8 0 0,-2 16 82 0 0,4-1-86 0 0,17-20-45 0 0,-22 25-30 0 0,1 1 0 0 0,-1 0 0 0 0,0-1 0 0 0,0 1 0 0 0,1-1 0 0 0,-1 1 0 0 0,0 0 0 0 0,1-1-1 0 0,-1 1 1 0 0,1 0 0 0 0,-1-1 0 0 0,0 1 0 0 0,1 0 0 0 0,-1 0 0 0 0,1-1 0 0 0,-1 1-1 0 0,1 0 1 0 0,-1 0 0 0 0,1 0 0 0 0,-1 0 0 0 0,1 0 0 0 0,-1 0 0 0 0,0 0 0 0 0,1 0 0 0 0,-1 0-1 0 0,1 0 1 0 0,-1 0 0 0 0,1 0 0 0 0,-1 0 0 0 0,1 0 0 0 0,-1 0 0 0 0,1 0 0 0 0,0 1-1 0 0,6 0 3 0 0,1 0-1 0 0,-1 0 0 0 0,0 1 0 0 0,7 3 0 0 0,-11-4-3 0 0,0 1 0 0 0,0 0 0 0 0,0 0 0 0 0,0-1 0 0 0,-1 2 0 0 0,1-1 0 0 0,-1 0 0 0 0,0 0 0 0 0,1 1 0 0 0,1 2 0 0 0,-3-3 3 0 0,0-1-1 0 0,0 1 0 0 0,0 0 1 0 0,0 0-1 0 0,0 0 0 0 0,0 0 0 0 0,-1-1 1 0 0,1 1-1 0 0,0 3 0 0 0,-1-3 39 0 0,0 1 0 0 0,0 0 0 0 0,0 0 0 0 0,0-1 0 0 0,0 1 0 0 0,0 0 0 0 0,-1 0-1 0 0,1-1 1 0 0,-1 1 0 0 0,0 0 0 0 0,0-1 0 0 0,0 1 0 0 0,0-1 0 0 0,0 1 0 0 0,-1-1 0 0 0,1 1 0 0 0,-1-1 0 0 0,-2 3 0 0 0,3-4-2 0 0,0 1 1 0 0,-1-1 0 0 0,1 0 0 0 0,0 0 0 0 0,-1 0 0 0 0,1 0 0 0 0,-1 0 0 0 0,1 0 0 0 0,-1-1 0 0 0,1 1 0 0 0,-1 0 0 0 0,1-1 0 0 0,-1 1 0 0 0,0-1 0 0 0,1 0 0 0 0,-1 1 0 0 0,0-1 0 0 0,0 0 0 0 0,1 0 0 0 0,-1 0 0 0 0,0 0 0 0 0,1 0-1 0 0,-1-1 1 0 0,0 1 0 0 0,0 0 0 0 0,1-1 0 0 0,-1 0 0 0 0,1 1 0 0 0,-1-1 0 0 0,-1-1 0 0 0,-1 0 6 0 0,0 0-1 0 0,1-1 0 0 0,-1 1 1 0 0,1-1-1 0 0,-1 0 1 0 0,1 0-1 0 0,0-1 1 0 0,0 1-1 0 0,1 0 1 0 0,-4-6-1 0 0,5 8-43 0 0,1 1 0 0 0,-1-1 0 0 0,1 0 0 0 0,-1 1 0 0 0,1-1 1 0 0,-1 0-1 0 0,1 0 0 0 0,-1 0 0 0 0,1 0 0 0 0,0 1 0 0 0,-1-1 0 0 0,1 0 0 0 0,0 0 0 0 0,0 0 0 0 0,0 0 0 0 0,-1 0 0 0 0,1 0 0 0 0,0 0 1 0 0,0 0-1 0 0,1-1 0 0 0,-1-1-9 0 0,0 0-75 0 0,6-3-356 0 0,16-18 309 0 0,-16 19-6 0 0,3 7-993 0 0,26 8 920 0 0,-26-7 0 0 0,-9-2-309 0 0,0 1 474 0 0,0-1 0 0 0,1 0 0 0 0,-1 0 1 0 0,0 1-1 0 0,1-1 0 0 0,-1 0 0 0 0,1 0 0 0 0,-1 0 0 0 0,1 0 0 0 0,1 2 1 0 0,0 0-111 0 0,-1 1-674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1:59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73 975 0 0,'-26'15'628'0'0,"25"-15"-574"0"0,0 0-1 0 0,0 1 0 0 0,1-1 1 0 0,-1 0-1 0 0,0 1 1 0 0,0-1-1 0 0,0 0 1 0 0,0 0-1 0 0,0 0 1 0 0,0 0-1 0 0,0 0 0 0 0,0 0 1 0 0,0 0-1 0 0,0 0 1 0 0,0 0-1 0 0,0 0 1 0 0,0 0-1 0 0,0-1 1 0 0,1 1-1 0 0,-1 0 1 0 0,0-1-1 0 0,0 1 0 0 0,0-1 1 0 0,0 1-1 0 0,-1-1 1 0 0,2 0 119 0 0,0-3-21 0 0,1-13-7 0 0,0 13-14 0 0,3-2-52 0 0,-1 2-69 0 0,1 0-1 0 0,-1-1 1 0 0,1 2 0 0 0,0-1 0 0 0,7-5-1 0 0,-3 4-10 0 0,1 0 0 0 0,18-6-1 0 0,-27 10 1 0 0,0 1-1 0 0,0 0 1 0 0,1 0-1 0 0,-1-1 1 0 0,0 1 0 0 0,1 0-1 0 0,-1 0 1 0 0,0 0-1 0 0,1-1 1 0 0,-1 1-1 0 0,0 0 1 0 0,1 0-1 0 0,-1 0 1 0 0,1 0-1 0 0,-1 0 1 0 0,0 0-1 0 0,1 0 1 0 0,-1 0-1 0 0,0 0 1 0 0,1 0-1 0 0,-1 0 1 0 0,1 0-1 0 0,-1 0 1 0 0,0 0-1 0 0,1 0 1 0 0,-1 0-1 0 0,1 0 1 0 0,-1 0-1 0 0,0 0 1 0 0,1 1-1 0 0,-1-1 1 0 0,0 0-1 0 0,1 0 1 0 0,-1 0-1 0 0,0 1 1 0 0,0-1-1 0 0,1 0 1 0 0,-1 1-1 0 0,0-1 1 0 0,0 0-1 0 0,1 0 1 0 0,-1 1-1 0 0,19 23-14 0 0,-19-22 28 0 0,1 0-1 0 0,0-1 0 0 0,-1 1 0 0 0,1 0 0 0 0,-1 0 0 0 0,0 0 0 0 0,0 0 1 0 0,1 1-1 0 0,-1-1 0 0 0,-1 0 0 0 0,1 0 0 0 0,0 0 0 0 0,0 0 0 0 0,-1 0 1 0 0,1 0-1 0 0,-1 0 0 0 0,0-1 0 0 0,1 1 0 0 0,-3 3 0 0 0,3-3-2 0 0,-1 0 62 0 0,0 1-1 0 0,-1-1 0 0 0,1 1 1 0 0,0-1-1 0 0,-1 1 0 0 0,1-1 1 0 0,-1 0-1 0 0,0 0 0 0 0,0 0 1 0 0,0 0-1 0 0,0 0 0 0 0,0 0 1 0 0,0 0-1 0 0,-5 2 0 0 0,6-3-19 0 0,-1-1-1 0 0,1 0 1 0 0,-1 1-1 0 0,1-1 1 0 0,0 0-1 0 0,-1 0 1 0 0,1 0 0 0 0,-1 0-1 0 0,1 0 1 0 0,-1 0-1 0 0,1 0 1 0 0,0 0-1 0 0,-1-1 1 0 0,1 1-1 0 0,-1 0 1 0 0,1-1-1 0 0,0 1 1 0 0,-1-1-1 0 0,1 0 1 0 0,0 1-1 0 0,0-1 1 0 0,-1 0-1 0 0,1 0 1 0 0,0 0 0 0 0,0 0-1 0 0,0 0 1 0 0,0 0-1 0 0,0 0 1 0 0,0 0-1 0 0,0-2 1 0 0,0 3-164 0 0,-9-14 467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2:59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3999 0 0,'-1'1'106'0'0,"0"0"0"0"0,1 0 0 0 0,-1 0 0 0 0,1 0 0 0 0,0 0 0 0 0,-1 0 0 0 0,1-1 0 0 0,0 1 0 0 0,-1 0 0 0 0,1 0 0 0 0,0 0 0 0 0,0 0 0 0 0,0 0 0 0 0,0 2 0 0 0,1-2 627 0 0,0 0-1 0 0,-1 0 0 0 0,1 0 1 0 0,0 0-1 0 0,0 0 1 0 0,1 0-1 0 0,-1 0 0 0 0,0-1 1 0 0,0 1-1 0 0,0 0 1 0 0,2 0-1 0 0,10 6 1454 0 0,1 0-1 0 0,-1-1 1 0 0,2-1-1 0 0,14 4 1 0 0,-6-4-1440 0 0,0 0 0 0 0,0-2 1 0 0,44 1-1 0 0,-63-4-904 0 0,-1 0 0 0 0,1 0 1 0 0,-1 0-1 0 0,1-1 0 0 0,-1 0 0 0 0,5-1 0 0 0,-7 2-223 0 0,1-1-1 0 0,-1 1 0 0 0,0-1 0 0 0,0 0 1 0 0,0 1-1 0 0,1-1 0 0 0,-1 0 1 0 0,0 0-1 0 0,0 0 0 0 0,0 0 1 0 0,1-2-1 0 0,2-2-1889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0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26 287 0 0,'0'2'71'0'0,"0"0"-1"0"0,-1 0 0 0 0,1 0 0 0 0,0 0 0 0 0,-1 0 0 0 0,0 0 0 0 0,1 0 0 0 0,-1 0 1 0 0,0 0-1 0 0,0-1 0 0 0,0 1 0 0 0,-3 3 0 0 0,4-4 50 0 0,-2-1 0 0 0,1 1 0 0 0,0 0 0 0 0,0 0 0 0 0,0-1 0 0 0,0 1 0 0 0,0 0 0 0 0,-1-1 0 0 0,1 1 0 0 0,-3 0 0 0 0,1 0 216 0 0,3-1-290 0 0,0 0 0 0 0,0 0 0 0 0,-1-1 0 0 0,1 1 0 0 0,0 0 0 0 0,-1 0 0 0 0,1 0 0 0 0,0 0 0 0 0,0 0 0 0 0,-1 0-1 0 0,1 0 1 0 0,0 0 0 0 0,0 0 0 0 0,-1-1 0 0 0,1 1 0 0 0,0 0 0 0 0,0 0 0 0 0,0 0 0 0 0,-1 0 0 0 0,1-1 0 0 0,0 1-1 0 0,0 0 1 0 0,0 0 0 0 0,0 0 0 0 0,-1-1 0 0 0,1 1 0 0 0,0 0 0 0 0,0 0 0 0 0,0-1 0 0 0,0 1 0 0 0,0 0 0 0 0,0-1-1 0 0,0 1 1 0 0,0 0 0 0 0,0 0 0 0 0,0-1 0 0 0,0 1 0 0 0,0 0 0 0 0,0 0 0 0 0,0-1 0 0 0,0 1 0 0 0,0 0-1 0 0,0 0 1 0 0,0-1 0 0 0,0 1 0 0 0,0 0 0 0 0,0-1 0 0 0,0 1 0 0 0,1 0 0 0 0,-1-1 0 0 0,6-21 116 0 0,-6 21-157 0 0,0 1-1 0 0,1-1 0 0 0,-1 1 0 0 0,0-1 0 0 0,0 1 0 0 0,0-1 0 0 0,1 1 1 0 0,-1-1-1 0 0,0 1 0 0 0,0-1 0 0 0,1 1 0 0 0,-1 0 0 0 0,0-1 0 0 0,1 1 0 0 0,-1 0 1 0 0,1-1-1 0 0,-1 1 0 0 0,0 0 0 0 0,1-1 0 0 0,-1 1 0 0 0,1 0 0 0 0,-1 0 1 0 0,1 0-1 0 0,-1-1 0 0 0,1 1 0 0 0,-1 0 0 0 0,1 0 0 0 0,0 0 0 0 0,36-17-41 0 0,-36 17 36 0 0,-1 0-1 0 0,0-1 1 0 0,1 1-1 0 0,-1 0 1 0 0,0 0-1 0 0,1-1 1 0 0,-1 1 0 0 0,0 0-1 0 0,1 0 1 0 0,-1 0-1 0 0,1 0 1 0 0,-1-1-1 0 0,0 1 1 0 0,1 0 0 0 0,-1 0-1 0 0,1 0 1 0 0,-1 0-1 0 0,0 0 1 0 0,1 0-1 0 0,-1 0 1 0 0,1 0-1 0 0,-1 0 1 0 0,1 0 0 0 0,-1 0-1 0 0,0 1 1 0 0,1-1-1 0 0,-1 0 1 0 0,1 0-1 0 0,-1 0 1 0 0,0 0 0 0 0,1 1-1 0 0,-1-1 1 0 0,0 0-1 0 0,1 0 1 0 0,-1 1-1 0 0,0-1 1 0 0,1 0 0 0 0,-1 1-1 0 0,24 22-9 0 0,-22-21 13 0 0,-1 0 0 0 0,1 1 0 0 0,-1-1 0 0 0,0 0-1 0 0,1 1 1 0 0,-1-1 0 0 0,0 0 0 0 0,0 4-1 0 0,1-1 47 0 0,-1-1 0 0 0,0 0 0 0 0,0 1 0 0 0,-1-1 0 0 0,1 1 0 0 0,-1-1 0 0 0,0 1 0 0 0,0-1 0 0 0,0 1 0 0 0,-2 4 0 0 0,2-6 87 0 0,-2 11 898 0 0,2-15-1041 0 0,0 1 0 0 0,0 0-1 0 0,-1 0 1 0 0,1 0 0 0 0,0 0-1 0 0,0-1 1 0 0,0 1-1 0 0,0 0 1 0 0,0 0 0 0 0,0 0-1 0 0,0 0 1 0 0,0 0 0 0 0,0-1-1 0 0,0 1 1 0 0,0 0 0 0 0,0 0-1 0 0,-1 0 1 0 0,1 0-1 0 0,0 0 1 0 0,0 0 0 0 0,0 0-1 0 0,0 0 1 0 0,0-1 0 0 0,0 1-1 0 0,-1 0 1 0 0,1 0 0 0 0,0 0-1 0 0,0 0 1 0 0,0 0-1 0 0,0 0 1 0 0,-1 0 0 0 0,1 0-1 0 0,0 0 1 0 0,0 0 0 0 0,0 0-1 0 0,0 0 1 0 0,0 0 0 0 0,-1 0-1 0 0,1 0 1 0 0,0 0-1 0 0,0 0 1 0 0,0 0 0 0 0,0 0-1 0 0,-1 0 1 0 0,1 0 0 0 0,0 0-1 0 0,0 1 1 0 0,0-1-1 0 0,0 0 1 0 0,0 0 0 0 0,0 0-1 0 0,-1 0 1 0 0,1 0 0 0 0,0 0-1 0 0,0 0 1 0 0,0 0 0 0 0,0 1-1 0 0,0-1 1 0 0,0 0-1 0 0,0 0 1 0 0,0 0 0 0 0,0 0-1 0 0,-1 0 1 0 0,1 1 0 0 0,0-1-1 0 0,0 0 1 0 0,0-1-129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0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46 287 0 0,'-5'5'26'0'0,"-8"3"658"0"0,12-8-615 0 0,1 0-1 0 0,0 0 1 0 0,0 1 0 0 0,-1-1-1 0 0,1 0 1 0 0,0 0 0 0 0,0 0-1 0 0,-1 0 1 0 0,1 1 0 0 0,0-1-1 0 0,0 0 1 0 0,-1 0-1 0 0,1 0 1 0 0,0 0 0 0 0,-1 0-1 0 0,1 0 1 0 0,0 0 0 0 0,-1 0-1 0 0,1 0 1 0 0,0 0 0 0 0,-1 0-1 0 0,1 0 1 0 0,0 0-1 0 0,-1 0 1 0 0,1 0 0 0 0,0 0-1 0 0,0 0 1 0 0,-1 0 0 0 0,1 0-1 0 0,0 0 1 0 0,-1 0 0 0 0,1-1-1 0 0,0 1 1 0 0,0 0 0 0 0,-1 0-1 0 0,1 0 1 0 0,0 0-1 0 0,-1-1 1 0 0,1-18 640 0 0,4 12-489 0 0,10-18-17 0 0,-10 19 1114 0 0,5 6-1241 0 0,29-1-4 0 0,-29 1 4 0 0,-8 5 18 0 0,0-2-82 0 0,1 3 76 0 0,0 0 1 0 0,0 0 0 0 0,-1 1 0 0 0,1 12 0 0 0,-6 6 372 0 0,3-23-276 0 0,-3 7 567 0 0,-1-10-1584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10 599 0 0,'-4'5'120'0'0,"1"1"0"0"0,-1-1 0 0 0,-1 0 0 0 0,1-1 0 0 0,-1 1 0 0 0,-6 4 0 0 0,6-5 71 0 0,2-2-4 0 0,1-1-1 0 0,0 1 1 0 0,0-1 0 0 0,-1 1-1 0 0,1-1 1 0 0,-1 0 0 0 0,0 0-1 0 0,1 0 1 0 0,-1 0 0 0 0,-4 1 1490 0 0,12-10-1604 0 0,15-25-2 0 0,-16 25-6 0 0,6 5 6 0 0,28-9 28 0 0,-28 9 123 0 0,-2 6-112 0 0,25 9-12 0 0,-24-9-2 0 0,-6 2 0 0 0,12 11 11 0 0,-15-15-94 0 0,1-1-1 0 0,0 1 1 0 0,-1 0-1 0 0,1-1 1 0 0,-1 1-1 0 0,1 0 1 0 0,-1 0-1 0 0,1-1 1 0 0,-1 1-1 0 0,1 0 1 0 0,-1 0-1 0 0,0 0 1 0 0,1 0-1 0 0,-1-1 1 0 0,0 1-1 0 0,0 0 1 0 0,0 0-1 0 0,0 0 1 0 0,0 0-1 0 0,0 2 1 0 0,0-1 35 0 0,0 1 9 0 0,1-1 0 0 0,-1 1 1 0 0,0-1-1 0 0,-1 0 0 0 0,1 1 0 0 0,0-1 1 0 0,-1 1-1 0 0,1-1 0 0 0,-1 1 1 0 0,0-1-1 0 0,0 0 0 0 0,0 0 0 0 0,0 1 1 0 0,0-1-1 0 0,-1 0 0 0 0,1 0 1 0 0,0 0-1 0 0,-1 0 0 0 0,0 0 0 0 0,1-1 1 0 0,-1 1-1 0 0,0 0 0 0 0,0-1 1 0 0,0 1-1 0 0,0-1 0 0 0,0 0 1 0 0,0 0-1 0 0,-1 0 0 0 0,-2 1 0 0 0,2 0 39 0 0,-12 0 209 0 0,11-2-217 0 0,-1-1-1 0 0,0 0 0 0 0,0-1 0 0 0,-5-2 1 0 0,0 0-146 0 0,8 4-18 0 0,1-1-42 0 0,-7-5-1460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2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0 143 0 0,'-2'6'225'0'0,"0"-1"0"0"0,0 1 0 0 0,-1-1 0 0 0,1 0 0 0 0,-1 1 0 0 0,-6 6 0 0 0,-1 2 506 0 0,-5 5 3209 0 0,22-25-3999 0 0,22-19-40 0 0,-22 18 3 0 0,3 7-192 0 0,27 0 187 0 0,-28 0-22 0 0,-1 5-133 0 0,22 12 138 0 0,-29-16 113 0 0,-1-1 0 0 0,1 1 0 0 0,0-1 0 0 0,0 1 0 0 0,0-1 0 0 0,-1 1 0 0 0,1-1 0 0 0,0 1 0 0 0,-1 0 0 0 0,1-1 0 0 0,-1 1 0 0 0,1 0 0 0 0,0-1 0 0 0,-1 1 0 0 0,1 1 0 0 0,13 22-35 0 0,-10-14 108 0 0,-3-6 27 0 0,-1 0 0 0 0,0 1 0 0 0,0-1 0 0 0,0 0 0 0 0,-1 0 0 0 0,1 1 0 0 0,-1-1 0 0 0,0 0 0 0 0,0 0 0 0 0,-3 5 0 0 0,3-8-13 0 0,0 1-1 0 0,0-1 1 0 0,0 0-1 0 0,-1 1 1 0 0,1-1-1 0 0,0 0 1 0 0,-1 0-1 0 0,1 0 1 0 0,-1 0-1 0 0,1 0 1 0 0,-1-1 0 0 0,1 1-1 0 0,-1 0 1 0 0,0-1-1 0 0,1 1 1 0 0,-1-1-1 0 0,0 1 1 0 0,0-1-1 0 0,1 0 1 0 0,-1 0-1 0 0,0 0 1 0 0,0 0-1 0 0,1 0 1 0 0,-1 0-1 0 0,-3-1 1 0 0,-4-4 255 0 0,-2-1-3402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2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75 431 0 0,'-8'3'0'0'0,"2"1"38"0"0,-2-1 237 0 0,0 0 1 0 0,1 0 0 0 0,-1 0-1 0 0,-1-1 1 0 0,1-1 0 0 0,-12 2-1 0 0,14-2 118 0 0,-4-2 308 0 0,4-1 454 0 0,5-2-753 0 0,-4-10-197 0 0,3 10 12 0 0,7-3-137 0 0,0 0-76 0 0,0 0 0 0 0,0 0 0 0 0,10-8 0 0 0,-7 8-7 0 0,-1 2 0 0 0,1-1-1 0 0,9-4 1 0 0,-17 10 3 0 0,9-5-65 0 0,-1 8 3 0 0,-2-1 59 0 0,-1 0 0 0 0,0 0 0 0 0,11 6 0 0 0,-15-8 4 0 0,-1 1 0 0 0,1 0 0 0 0,0-1 0 0 0,0 1 0 0 0,-1 0 0 0 0,1 0 0 0 0,0-1 0 0 0,-1 1 0 0 0,1 0 0 0 0,-1 0 0 0 0,1 0 0 0 0,-1 0 0 0 0,1 0 0 0 0,-1 0 0 0 0,0 0 0 0 0,0 0 0 0 0,1 0 0 0 0,-1 0 0 0 0,0 0-1 0 0,0 1 1 0 0,0 2 20 0 0,0-3-6 0 0,0 0 0 0 0,0 0 0 0 0,0 1 0 0 0,0-1 0 0 0,0 0 0 0 0,0 0 1 0 0,0 0-1 0 0,-1 1 0 0 0,1-1 0 0 0,-1 2 0 0 0,-4 7 53 0 0,-2-1-55 0 0,5-7-38 0 0,2-2 6 0 0,0 0 1 0 0,-1 1 0 0 0,1-1 0 0 0,0 1-1 0 0,-1-1 1 0 0,1 0 0 0 0,-1 1 0 0 0,1-1-1 0 0,0 0 1 0 0,-1 0 0 0 0,1 1 0 0 0,-1-1-1 0 0,1 0 1 0 0,-1 0 0 0 0,1 0 0 0 0,-1 1-1 0 0,1-1 1 0 0,-1 0 0 0 0,0 0 0 0 0,-8 0-432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53 775 0 0,'-2'3'1'0'0,"-12"5"62"0"0,13-8 21 0 0,0 1 0 0 0,0-1-1 0 0,0 1 1 0 0,0-1-1 0 0,0 0 1 0 0,0 0-1 0 0,0 1 1 0 0,0-1 0 0 0,-1 0-1 0 0,1 0 1 0 0,0 0-1 0 0,0 0 1 0 0,0 0-1 0 0,0-1 1 0 0,0 1 0 0 0,-1 0-1 0 0,1 0 1 0 0,0-1-1 0 0,0 1 1 0 0,0-1-1 0 0,0 1 1 0 0,0-1-1 0 0,0 1 1 0 0,0-1 0 0 0,0 0-1 0 0,0 1 1 0 0,1-1-1 0 0,-1 0 1 0 0,0 0-1 0 0,0 1 1 0 0,0-1 0 0 0,1 0-1 0 0,-1 0 1 0 0,1 0-1 0 0,-1 0 1 0 0,0 0-1 0 0,1 0 1 0 0,0 0 0 0 0,-2-5 1464 0 0,4-1-1122 0 0,10-22-198 0 0,-9 21 37 0 0,6 8-177 0 0,-1 0-96 0 0,0 1-1 0 0,-1-1 1 0 0,13 3 0 0 0,-18-2 7 0 0,0-1 0 0 0,0 1 0 0 0,0 0 0 0 0,-1 0 0 0 0,1 0 0 0 0,0 0 1 0 0,-1 0-1 0 0,1 0 0 0 0,-1 0 0 0 0,1 1 0 0 0,-1-1 0 0 0,1 0 0 0 0,-1 1 0 0 0,2 2 0 0 0,-1-1 1 0 0,-1-1 0 0 0,0 0 0 0 0,0 1 0 0 0,1 0 0 0 0,-1-1 0 0 0,0 4 0 0 0,2 15 16 0 0,-2-19 33 0 0,-1 0-1 0 0,-1 0 1 0 0,1 1-1 0 0,0-1 1 0 0,0 0-1 0 0,-1 0 1 0 0,0 1-1 0 0,1-1 1 0 0,-1 0-1 0 0,0 0 1 0 0,0 0-1 0 0,0 0 1 0 0,0 0-1 0 0,0 0 1 0 0,0 0-1 0 0,-1 0 1 0 0,1-1-1 0 0,-1 1 1 0 0,1 0-1 0 0,-1-1 1 0 0,0 1-1 0 0,0-1 1 0 0,-2 2-1 0 0,2-2 28 0 0,-4-4 275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80 287 0 0,'-1'0'36'0'0,"0"0"-1"0"0,0 1 0 0 0,0-1 0 0 0,0 0 0 0 0,0 0 0 0 0,0 0 0 0 0,0 0 0 0 0,0 0 0 0 0,0 0 0 0 0,0 0 1 0 0,0 0-1 0 0,0 0 0 0 0,0 0 0 0 0,0 0 0 0 0,0-1 0 0 0,0 1 0 0 0,0 0 0 0 0,0-1 0 0 0,0 1 0 0 0,0-1 1 0 0,1 1-1 0 0,-1-1 0 0 0,0 0 0 0 0,0 1 0 0 0,0-1 0 0 0,1 0 0 0 0,-1 1 0 0 0,0-1 0 0 0,1 0 0 0 0,-1 0 1 0 0,0 0-1 0 0,1 1 0 0 0,-1-2 0 0 0,0 0 114 0 0,1-3-12 0 0,0-12-1 0 0,0 12 432 0 0,3-1-344 0 0,9-20-20 0 0,-9 19 142 0 0,6 10-386 0 0,-9-3 40 0 0,7 1-9 0 0,0 1 1 0 0,13 6-1 0 0,-19-8 8 0 0,0 0-1 0 0,-1 1 0 0 0,1-1 1 0 0,-1 0-1 0 0,1 1 1 0 0,-1-1-1 0 0,1 1 0 0 0,-1-1 1 0 0,1 1-1 0 0,-1-1 0 0 0,1 1 1 0 0,-1-1-1 0 0,0 1 0 0 0,1-1 1 0 0,-1 1-1 0 0,0-1 0 0 0,1 1 1 0 0,-1 0-1 0 0,0-1 0 0 0,0 1 1 0 0,0 0-1 0 0,0-1 0 0 0,1 1 1 0 0,-1 0-1 0 0,0-1 0 0 0,0 1 1 0 0,0 0-1 0 0,0 0 0 0 0,-3 17-10 0 0,2-15 61 0 0,0 1 0 0 0,-1 0 0 0 0,1 0 0 0 0,-1-1-1 0 0,1 1 1 0 0,-1-1 0 0 0,0 0 0 0 0,0 1-1 0 0,-1-1 1 0 0,1 0 0 0 0,-1 0 0 0 0,0 0-1 0 0,1-1 1 0 0,-1 1 0 0 0,0 0 0 0 0,-1-1 0 0 0,1 0-1 0 0,-5 3 1 0 0,8-5-29 0 0,-1 0 0 0 0,1 0 0 0 0,-1 0 0 0 0,0 0 0 0 0,1 0 0 0 0,-1 0 0 0 0,1 0 0 0 0,-1 0 0 0 0,1 0-1 0 0,-1 0 1 0 0,1 0 0 0 0,-1 0 0 0 0,1 0 0 0 0,-1-1 0 0 0,1 1 0 0 0,-1 0 0 0 0,1 0 0 0 0,-1-1 0 0 0,1 1 0 0 0,0 0 0 0 0,-1 0 0 0 0,1-1 0 0 0,-1 1 0 0 0,1 0 0 0 0,0-1 0 0 0,-1 1-1 0 0,1-1 1 0 0,0 1 0 0 0,-1-1 0 0 0,1 1 0 0 0,0 0 0 0 0,0-1 0 0 0,-1 1 0 0 0,1-1 0 0 0,-4-13 172 0 0,4 13-210 0 0,-1-2 107 0 0,1-2-15 0 0,1-16-73 0 0,-1 16-70 0 0,3-1-9 0 0,6-19 45 0 0,-7 18-47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49 143 0 0,'-2'0'36'0'0,"1"1"-1"0"0,0-1 0 0 0,0 1 0 0 0,-1-1 0 0 0,1 1 0 0 0,0-1 0 0 0,-1 0 0 0 0,1 0 0 0 0,-1 0 0 0 0,1 0 1 0 0,0 0-1 0 0,-1 0 0 0 0,1 0 0 0 0,0 0 0 0 0,-2 0 0 0 0,2-1-13 0 0,0 1 0 0 0,1 0 0 0 0,-1-1 0 0 0,1 1 0 0 0,-1 0 0 0 0,1-1 0 0 0,-1 1 0 0 0,1 0 0 0 0,-1-1 0 0 0,1 1 0 0 0,0-1 0 0 0,-1 1 0 0 0,1-1-1 0 0,0 1 1 0 0,-1-1 0 0 0,1 1 0 0 0,0-1 0 0 0,-1 1 0 0 0,1-1 0 0 0,0 1 0 0 0,0-1 0 0 0,0 0 0 0 0,0 1 0 0 0,0-1 0 0 0,-1 0 0 0 0,1 1 0 0 0,0-1 0 0 0,0 1 0 0 0,0-1 0 0 0,1 0 0 0 0,-1 1 0 0 0,0-1 0 0 0,0 1 0 0 0,0-1 0 0 0,1 0-1 0 0,2-11 177 0 0,5-4-105 0 0,-5 11 311 0 0,2 11-336 0 0,16 19-4 0 0,-20-24-60 0 0,-1 0 1 0 0,1 1-1 0 0,-1-1 0 0 0,0 0 1 0 0,1 1-1 0 0,-1-1 0 0 0,0 1 1 0 0,0-1-1 0 0,0 0 0 0 0,0 1 1 0 0,0-1-1 0 0,0 1 0 0 0,0-1 1 0 0,0 0-1 0 0,-1 1 0 0 0,1-1 1 0 0,-1 0-1 0 0,1 1 0 0 0,-1-1 0 0 0,1 0 1 0 0,-1 1-1 0 0,0-1 0 0 0,0 1 1 0 0,-2 4 8 0 0,-1 4 14 0 0,-1 0 0 0 0,-7 10-1 0 0,9-16-26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6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80 431 0 0,'-4'-4'92'0'0,"0"-1"-1"0"0,1 1 0 0 0,-1-1 1 0 0,1 0-1 0 0,0 0 0 0 0,0 0 1 0 0,0-1-1 0 0,1 1 0 0 0,0-1 1 0 0,0 1-1 0 0,-2-11 0 0 0,4 14 521 0 0,8 2-586 0 0,0 0 0 0 0,15-3 0 0 0,-12 1-17 0 0,0 1 128 0 0,-8 6-79 0 0,10 16-32 0 0,-12-20-17 0 0,0 0 0 0 0,-1 0-1 0 0,1 0 1 0 0,-1 0-1 0 0,1 1 1 0 0,-1-1-1 0 0,0 0 1 0 0,0 0-1 0 0,1 0 1 0 0,-1 1-1 0 0,0-1 1 0 0,0 0-1 0 0,0 0 1 0 0,0 1-1 0 0,0-1 1 0 0,-1 0-1 0 0,1 0 1 0 0,0 0-1 0 0,0 1 1 0 0,-1-1-1 0 0,1 0 1 0 0,-2 2-1 0 0,1 0 21 0 0,-1-1 0 0 0,0 1-1 0 0,0 0 1 0 0,0-1 0 0 0,-3 4-1 0 0,-6 2-341 0 0,6-6-598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7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93 287 0 0,'-2'0'26'0'0,"1"0"0"0"0,-1 0-1 0 0,0 0 1 0 0,1 0-1 0 0,-1 0 1 0 0,1 0-1 0 0,-1 0 1 0 0,1-1-1 0 0,-1 1 1 0 0,1 0-1 0 0,-1-1 1 0 0,1 0-1 0 0,-1 1 1 0 0,1-1-1 0 0,0 0 1 0 0,-1 1-1 0 0,1-1 1 0 0,0 0-1 0 0,-1 0 1 0 0,1 0-1 0 0,0 0 1 0 0,0 0-1 0 0,-1-2 1 0 0,-1 1 16 0 0,0-1 6 0 0,1 1-24 0 0,1 1-1 0 0,-1-1 1 0 0,1 0-1 0 0,0 1 1 0 0,0-1-1 0 0,0 0 1 0 0,0 0 0 0 0,0 1-1 0 0,0-1 1 0 0,0 0-1 0 0,0-4 1 0 0,0 0 42 0 0,3-13-43 0 0,-1 15 324 0 0,7-1-262 0 0,-5 3-78 0 0,0 0-1 0 0,1 0 1 0 0,-1 0-1 0 0,1 1 1 0 0,-1 0-1 0 0,1-1 1 0 0,0 1-1 0 0,3 0 1 0 0,-6 1-6 0 0,0 0-1 0 0,1 0 1 0 0,-1 1 0 0 0,0-1 0 0 0,0 0 0 0 0,0 1 0 0 0,0-1-1 0 0,0 1 1 0 0,0-1 0 0 0,-1 1 0 0 0,1-1 0 0 0,0 1-1 0 0,0 0 1 0 0,0-1 0 0 0,0 1 0 0 0,-1 0 0 0 0,1 0 0 0 0,0-1-1 0 0,-1 1 1 0 0,1 0 0 0 0,0 0 0 0 0,-1 0 0 0 0,1 0-1 0 0,-1 0 1 0 0,1 1 0 0 0,0 0 4 0 0,-1 0 0 0 0,1 0-1 0 0,-1 0 1 0 0,1 0 0 0 0,-1 0 0 0 0,0 0-1 0 0,0 0 1 0 0,0 4 0 0 0,-1 0 9 0 0,1 1 0 0 0,-1-1 0 0 0,-1 0 0 0 0,1 1 0 0 0,-1-1 0 0 0,0 0 0 0 0,-1 0 0 0 0,1 0 0 0 0,-1 0 0 0 0,0-1 0 0 0,-1 1 0 0 0,1-1 0 0 0,-1 1 0 0 0,-8 7 0 0 0,11-12-28 0 0,0 0-1 0 0,1-1 0 0 0,-1 1 1 0 0,0-1-1 0 0,0 1 0 0 0,0-1 0 0 0,0 1 1 0 0,1-1-1 0 0,-1 0 0 0 0,0 1 0 0 0,0-1 1 0 0,0 0-1 0 0,0 0 0 0 0,0 0 0 0 0,0 0 1 0 0,0 0-1 0 0,0 1 0 0 0,0-2 1 0 0,-1 1-1 0 0,-1-2-659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2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22 546 4519 0 0,'-1'1'200'0'0,"1"0"-1"0"0,-1 0 1 0 0,1 0-1 0 0,-1-1 1 0 0,1 1-1 0 0,-1 0 0 0 0,0 0 1 0 0,0 0-1 0 0,1-1 1 0 0,-1 1-1 0 0,0 0 1 0 0,0-1-1 0 0,0 1 1 0 0,-1 0-1 0 0,1-1 29 0 0,1 0 0 0 0,-1 1 0 0 0,0-1 1 0 0,1 0-1 0 0,-1 1 0 0 0,1-1 0 0 0,-1 1 0 0 0,1-1 0 0 0,-1 1 0 0 0,1-1 1 0 0,-1 1-1 0 0,1-1 0 0 0,0 1 0 0 0,-1-1 0 0 0,1 1 0 0 0,0-1 0 0 0,-1 1 0 0 0,1 0 1 0 0,0-1-1 0 0,0 1 0 0 0,0 0 0 0 0,-1-1 0 0 0,1 1 0 0 0,0-1 0 0 0,0 1 1 0 0,2 4 3568 0 0,-2-5-3733 0 0,0-1 0 0 0,1 1 0 0 0,-1 0-1 0 0,0 0 1 0 0,1 0 0 0 0,-1 0 0 0 0,0 0 0 0 0,1 0 0 0 0,-1 0 0 0 0,1 0 0 0 0,-1 0 0 0 0,0 0 0 0 0,1 0 0 0 0,-1 0 0 0 0,1 0 0 0 0,-1 0 0 0 0,0 0 0 0 0,1 0 0 0 0,-1 0 0 0 0,0 1 0 0 0,1-1 0 0 0,-1 0 0 0 0,0 0 0 0 0,1 0 0 0 0,-1 1-1 0 0,0-1 1 0 0,1 0 0 0 0,-1 0 0 0 0,0 1 0 0 0,1-1 0 0 0,-1 0 0 0 0,0 0 0 0 0,0 1 0 0 0,0-1 0 0 0,1 0 0 0 0,-1 1 0 0 0,0-1 0 0 0,0 1 0 0 0,1-1-26 0 0,-1 1 0 0 0,1-1 0 0 0,-1 0 0 0 0,1 1 0 0 0,-1-1-1 0 0,1 0 1 0 0,-1 0 0 0 0,1 0 0 0 0,-1 0 0 0 0,1 1 0 0 0,0-1 0 0 0,-1 0 0 0 0,1 0 0 0 0,-1 0 0 0 0,1 0 0 0 0,-1 0 0 0 0,1 0 0 0 0,0 0 0 0 0,-1-1 0 0 0,1 1 0 0 0,9 0 366 0 0,5 5 89 0 0,31 7 389 0 0,94 6 327 0 0,9-10-110 0 0,-86-4-578 0 0,76-4-1 0 0,-23-1-244 0 0,-53 2-158 0 0,114 5 268 0 0,-112-4-121 0 0,99-10-1 0 0,-19-1 7 0 0,221-4 272 0 0,-107 11-179 0 0,-46 2-202 0 0,-34-2-7 0 0,43-3 94 0 0,-102-1-123 0 0,214-18 251 0 0,-243 13-265 0 0,216-15 208 0 0,25 3-26 0 0,-277 18-260 0 0,239-15 121 0 0,88-14 5 0 0,-179 13-111 0 0,-168 18-1 0 0,136-11-24 0 0,53-3 115 0 0,91-7 57 0 0,-193 25-145 0 0,-14 1-5 0 0,151-23 14 0 0,-163 15-60 0 0,-57 4 0 0 0,41-6 0 0 0,-25 1 0 0 0,25-5 0 0 0,221-52 197 0 0,-281 60-161 0 0,38-3-1 0 0,-48 6-33 0 0,-1-1 0 0 0,0 0 0 0 0,0 0 0 0 0,9-4 0 0 0,23-6 53 0 0,74-1 20 0 0,22-4-75 0 0,-98 13 57 0 0,16-1 14 0 0,-49 5 4 0 0,-6 0-22 0 0,0 0 0 0 0,-1 0-31 0 0,-1 0-158 0 0,1 0 131 0 0,1 1 0 0 0,0-1 0 0 0,-1 1 0 0 0,1-1 1 0 0,0 1-1 0 0,-1-1 0 0 0,1 1 0 0 0,0-1 0 0 0,0 1 0 0 0,0-1 0 0 0,0 1 0 0 0,0-1 0 0 0,0 1 0 0 0,-1-1 0 0 0,1 1 0 0 0,0 0 0 0 0,1-1 0 0 0,-1 1 0 0 0,0 0 0 0 0,0 0 5 0 0,-2 0 0 0 0,0 0 0 0 0,0 1 0 0 0,-1 0 0 0 0,0-1 0 0 0,1 0 0 0 0,-1 0 0 0 0,0 0 0 0 0,0 0 0 0 0,0 0 0 0 0,-4 0 0 0 0,-28 5 0 0 0,31-6 0 0 0,0 0 0 0 0,1-1 0 0 0,-1 1 0 0 0,0 0 0 0 0,0-1 0 0 0,-5-2 0 0 0,8 3 0 0 0,-1 0 0 0 0,1-1 0 0 0,0 1 0 0 0,-1-1 0 0 0,1 1 0 0 0,0-1 0 0 0,-1 0 0 0 0,1 0 0 0 0,0 1 0 0 0,0-1 0 0 0,0 0 0 0 0,0 0 0 0 0,0 0 0 0 0,0 0 0 0 0,0 0 0 0 0,0-1 0 0 0,0 1 0 0 0,0 0 0 0 0,-1-2 0 0 0,-2-12-6 0 0,2 10 9 0 0,0-1 0 0 0,1 1 0 0 0,-2-12 0 0 0,3 15-8 0 0,0 0 0 0 0,0 0 0 0 0,0 0 0 0 0,0 0 0 0 0,0 0 0 0 0,1 0 0 0 0,-1 0 0 0 0,1 1 0 0 0,-1-1 0 0 0,1 0 0 0 0,0 0-1 0 0,0 0 1 0 0,0 0 0 0 0,0 1 0 0 0,2-3 0 0 0,-2 1-5 0 0,1 1 0 0 0,-1-1-1 0 0,1 1 1 0 0,0 0-1 0 0,0-1 1 0 0,0 1 0 0 0,0 0-1 0 0,1 0 1 0 0,-1 0-1 0 0,1 1 1 0 0,-1-1 0 0 0,1 1-1 0 0,-1-1 1 0 0,1 1-1 0 0,0 0 1 0 0,0 0 0 0 0,-1 0-1 0 0,1 0 1 0 0,6 0-1 0 0,-3 0 4 0 0,0 0-1 0 0,1 0 0 0 0,-1 1 1 0 0,0 0-1 0 0,0 0 1 0 0,0 1-1 0 0,1 0 0 0 0,-1 0 1 0 0,0 0-1 0 0,0 1 0 0 0,0 0 1 0 0,7 3-1 0 0,-10-3 5 0 0,0-1-1 0 0,0 1 1 0 0,0 0-1 0 0,0 1 0 0 0,-1-1 1 0 0,1 0-1 0 0,-1 1 1 0 0,1-1-1 0 0,-1 1 1 0 0,0 0-1 0 0,0 0 1 0 0,0 0-1 0 0,0 0 1 0 0,0 0-1 0 0,-1 0 1 0 0,0 1-1 0 0,1-1 1 0 0,-1 0-1 0 0,0 1 0 0 0,-1-1 1 0 0,1 1-1 0 0,-1-1 1 0 0,1 5-1 0 0,-1-3-14 0 0,0 0-1 0 0,0 0 0 0 0,-1 0 1 0 0,1 0-1 0 0,-1 0 0 0 0,0 0 1 0 0,0 0-1 0 0,-1 0 0 0 0,0 0 1 0 0,0 0-1 0 0,0 0 0 0 0,-5 7 0 0 0,3-6 14 0 0,0-1 0 0 0,-1 1 0 0 0,1-1 0 0 0,-1 0 0 0 0,-1 0 0 0 0,1 0 0 0 0,-1-1 0 0 0,-9 6 0 0 0,5-5 7 0 0,0 1-1 0 0,0-2 1 0 0,-1 1-1 0 0,0-1 1 0 0,0-1 0 0 0,0 0-1 0 0,0-1 1 0 0,-1 0-1 0 0,1-1 1 0 0,0 0-1 0 0,-16-1 1 0 0,24 0-2 0 0,1 0 0 0 0,-1 0 0 0 0,0 0 0 0 0,0-1-1 0 0,0 0 1 0 0,1 1 0 0 0,-1-1 0 0 0,1 0 0 0 0,-1 0 0 0 0,0-1 0 0 0,1 1-1 0 0,0 0 1 0 0,-1-1 0 0 0,1 1 0 0 0,0-1 0 0 0,0 0 0 0 0,0 0 0 0 0,0 0-1 0 0,0 0 1 0 0,0 0 0 0 0,-1-3 0 0 0,1 2-9 0 0,0-1 1 0 0,1 0-1 0 0,-1 0 0 0 0,1 1 0 0 0,0-1 1 0 0,0 0-1 0 0,1 0 0 0 0,-1 0 0 0 0,1 0 1 0 0,0 0-1 0 0,0 0 0 0 0,0 0 0 0 0,2-8 1 0 0,-1 4-11 0 0,1 0 0 0 0,0 0-1 0 0,1 1 1 0 0,0-1 0 0 0,0 0 0 0 0,0 1 0 0 0,1 0 0 0 0,0 0 0 0 0,0 0 0 0 0,1 0 0 0 0,11-12 0 0 0,-13 16 14 0 0,1 0-1 0 0,-1-1 1 0 0,1 1 0 0 0,0 0 0 0 0,0 1-1 0 0,1-1 1 0 0,-1 1 0 0 0,0 0 0 0 0,1 0-1 0 0,0 0 1 0 0,-1 0 0 0 0,1 1 0 0 0,0 0 0 0 0,0 0-1 0 0,0 0 1 0 0,0 1 0 0 0,-1-1 0 0 0,1 1-1 0 0,0 0 1 0 0,0 1 0 0 0,6 0 0 0 0,-5 0 3 0 0,0 1 1 0 0,0-1 0 0 0,0 1-1 0 0,0 0 1 0 0,-1 1 0 0 0,1-1-1 0 0,0 1 1 0 0,-1 0 0 0 0,7 5-1 0 0,-9-5 2 0 0,-1-1 1 0 0,0 0-1 0 0,0 0 0 0 0,0 1 0 0 0,0-1 0 0 0,0 1 0 0 0,0 0 0 0 0,0-1 1 0 0,-1 1-1 0 0,0 0 0 0 0,0 0 0 0 0,1 0 0 0 0,-1 0 0 0 0,-1 0 0 0 0,1 0 0 0 0,0 1 1 0 0,-1-1-1 0 0,0 0 0 0 0,0 0 0 0 0,0 5 0 0 0,-1-2 7 0 0,1 0-1 0 0,-1 0 1 0 0,-1 0-1 0 0,1-1 1 0 0,-1 1-1 0 0,0 0 1 0 0,-1-1-1 0 0,1 1 1 0 0,-1-1-1 0 0,0 0 1 0 0,0 0-1 0 0,-1 0 1 0 0,0 0-1 0 0,0 0 1 0 0,0-1-1 0 0,0 0 1 0 0,-6 5-1 0 0,7-6-1 0 0,0-1-1 0 0,0 0 1 0 0,0 0-1 0 0,-1-1 1 0 0,1 1-1 0 0,0 0 1 0 0,-1-1-1 0 0,1 0 1 0 0,-1 0-1 0 0,0 0 1 0 0,1 0-1 0 0,-1-1 1 0 0,0 1-1 0 0,1-1 1 0 0,-1 0-1 0 0,0 0 1 0 0,1-1-1 0 0,-1 1 1 0 0,0-1-1 0 0,1 1 1 0 0,-1-1-1 0 0,0 0 1 0 0,1 0-1 0 0,0-1 1 0 0,-1 1-1 0 0,1-1 1 0 0,0 0-1 0 0,-1 0 1 0 0,-2-2-1 0 0,4 2-6 0 0,-1-1 0 0 0,0 1 0 0 0,1-1 0 0 0,-1 1 0 0 0,1-1 0 0 0,0 0 0 0 0,0 0 0 0 0,0 0 0 0 0,0 0 0 0 0,1 0 0 0 0,-1 0 0 0 0,1-1 0 0 0,0 1 0 0 0,0 0 0 0 0,0-1-1 0 0,0 1 1 0 0,1-1 0 0 0,-1 1 0 0 0,1-1 0 0 0,0 0 0 0 0,0 1 0 0 0,0-1 0 0 0,0 1 0 0 0,1-1 0 0 0,0 1 0 0 0,-1-1 0 0 0,3-5 0 0 0,-1 3-3 0 0,1 0 0 0 0,-1-1 0 0 0,1 1 0 0 0,0 0 0 0 0,1 1 0 0 0,0-1 0 0 0,-1 1 0 0 0,2-1 0 0 0,-1 1 0 0 0,1 0 0 0 0,-1 0 0 0 0,1 1 0 0 0,1 0 0 0 0,5-5 0 0 0,-6 7-1 0 0,0 0 0 0 0,1 0-1 0 0,-1 1 1 0 0,0-1 0 0 0,0 1 0 0 0,1 0 0 0 0,-1 1 0 0 0,1-1-1 0 0,-1 1 1 0 0,1 0 0 0 0,-1 0 0 0 0,0 1 0 0 0,1 0 0 0 0,-1 0-1 0 0,0 0 1 0 0,1 0 0 0 0,-1 1 0 0 0,0 0 0 0 0,0 0-1 0 0,0 1 1 0 0,6 3 0 0 0,-8-4 6 0 0,-1 0 0 0 0,0-1 0 0 0,0 1 0 0 0,0 0 0 0 0,0 1 0 0 0,-1-1 0 0 0,1 0 0 0 0,-1 0 0 0 0,1 1 0 0 0,-1-1 0 0 0,0 1 0 0 0,0-1 0 0 0,0 1 0 0 0,0-1 0 0 0,0 1 0 0 0,-1 0 0 0 0,1-1 0 0 0,-1 1 0 0 0,1 0 0 0 0,-1 0 0 0 0,0-1 0 0 0,0 1 0 0 0,-1 0 0 0 0,1 0 0 0 0,0-1 0 0 0,-1 1 0 0 0,0 0 0 0 0,1-1 0 0 0,-1 1 0 0 0,-3 4 0 0 0,2-2 0 0 0,-1 0 0 0 0,1-1 0 0 0,-1 1 0 0 0,-1-1 0 0 0,1 0 0 0 0,0 0 0 0 0,-1 0 0 0 0,0 0 0 0 0,0-1 0 0 0,0 1 0 0 0,0-1 0 0 0,-1 0 0 0 0,1 0 0 0 0,-11 4 0 0 0,10-6 3 0 0,-1 1 0 0 0,0-1-1 0 0,0 0 1 0 0,0 0 0 0 0,1-1 0 0 0,-1 0 0 0 0,0 0-1 0 0,0 0 1 0 0,0 0 0 0 0,0-1 0 0 0,1 0-1 0 0,-1-1 1 0 0,0 1 0 0 0,1-1 0 0 0,-1 0 0 0 0,1 0-1 0 0,-1-1 1 0 0,1 0 0 0 0,0 0 0 0 0,0 0-1 0 0,0 0 1 0 0,-5-6 0 0 0,5 5 0 0 0,0 0 0 0 0,1-1 0 0 0,-1 0 0 0 0,1 0 0 0 0,0 0 0 0 0,0 0 0 0 0,1 0 0 0 0,0-1 0 0 0,0 1 1 0 0,0-1-1 0 0,0 0 0 0 0,1 0 0 0 0,0 0 0 0 0,1 0 0 0 0,-1-1 0 0 0,1 1 0 0 0,0 0 0 0 0,0-1 0 0 0,1 1 0 0 0,0-9 0 0 0,1 10-9 0 0,0 1 0 0 0,0-1 1 0 0,0 1-1 0 0,1-1 0 0 0,-1 1 0 0 0,1 0 1 0 0,0 0-1 0 0,0-1 0 0 0,1 1 0 0 0,-1 1 0 0 0,1-1 1 0 0,0 0-1 0 0,0 1 0 0 0,0-1 0 0 0,0 1 1 0 0,1 0-1 0 0,-1 0 0 0 0,1 0 0 0 0,0 0 0 0 0,0 1 1 0 0,0 0-1 0 0,0 0 0 0 0,0 0 0 0 0,0 0 1 0 0,1 0-1 0 0,-1 1 0 0 0,1 0 0 0 0,-1 0 1 0 0,1 0-1 0 0,-1 0 0 0 0,1 1 0 0 0,0 0 0 0 0,-1 0 1 0 0,1 0-1 0 0,6 2 0 0 0,-8-2 6 0 0,6 1 0 0 0,0 0 0 0 0,15 5 0 0 0,-20-5 0 0 0,-1 1 0 0 0,0-1 0 0 0,-1 0 0 0 0,1 1 0 0 0,0 0 0 0 0,0 0 0 0 0,-1 0 0 0 0,1 0 0 0 0,-1 0 0 0 0,0 0 0 0 0,4 4 0 0 0,-3-1 0 0 0,1-1 0 0 0,-1 1 0 0 0,0 0 0 0 0,0 0 0 0 0,0 0 0 0 0,2 9 0 0 0,-4-10 0 0 0,0-1 0 0 0,0 1 0 0 0,-1-1 0 0 0,0 1 0 0 0,0 0 0 0 0,0-1 0 0 0,0 1 0 0 0,0-1 0 0 0,-1 1 0 0 0,1-1 0 0 0,-3 7 0 0 0,1-3 0 0 0,-1 0 0 0 0,0-1 0 0 0,-1 1 0 0 0,1-1 0 0 0,-1 0 0 0 0,-1 0 0 0 0,1 0 0 0 0,-1-1 0 0 0,0 1 0 0 0,-9 7 0 0 0,3-4 0 0 0,0-1 0 0 0,-1 1 0 0 0,0-2 0 0 0,-19 10 0 0 0,28-16 0 0 0,0 0 0 0 0,0 0 0 0 0,0 0 0 0 0,0 0 0 0 0,0 0 0 0 0,0-1 0 0 0,-1 1 0 0 0,1-1 0 0 0,0 0 0 0 0,0 0 0 0 0,0 0 0 0 0,-1 0 0 0 0,1-1 0 0 0,0 1 0 0 0,0-1 0 0 0,0 0 0 0 0,0 0 0 0 0,0 0 0 0 0,0 0 0 0 0,-4-3 0 0 0,4 3 0 0 0,1-1 0 0 0,0 1 0 0 0,0-1 0 0 0,1 0 0 0 0,-1 1 0 0 0,0-1 0 0 0,1 0 0 0 0,-1 0 0 0 0,1 0 0 0 0,-1 0 0 0 0,1-1 0 0 0,0 1 0 0 0,0 0 0 0 0,0 0 0 0 0,0-1 0 0 0,0 1 0 0 0,1-1 0 0 0,-1 1 0 0 0,1-1 0 0 0,0 1 0 0 0,-1-1 0 0 0,1 1 0 0 0,0-1 0 0 0,0 1 0 0 0,1-1 0 0 0,0-3 0 0 0,1-6-4 0 0,0-1 1 0 0,1 1-1 0 0,7-17 0 0 0,-8 24-5 0 0,0 1 0 0 0,1-1 0 0 0,-1 1 0 0 0,1 0 0 0 0,0 0 0 0 0,0 0 0 0 0,1 1 0 0 0,-1-1 0 0 0,1 1 0 0 0,-1 0 0 0 0,1 0 0 0 0,5-3 0 0 0,-7 4 7 0 0,1 0-1 0 0,0 1 1 0 0,0-1 0 0 0,-1 1-1 0 0,1-1 1 0 0,0 1-1 0 0,1 0 1 0 0,-1 0 0 0 0,0 1-1 0 0,0-1 1 0 0,0 1 0 0 0,0-1-1 0 0,1 1 1 0 0,-1 0-1 0 0,0 0 1 0 0,0 0 0 0 0,0 1-1 0 0,1-1 1 0 0,-1 1 0 0 0,0 0-1 0 0,0 0 1 0 0,0 0-1 0 0,0 0 1 0 0,0 0 0 0 0,0 1-1 0 0,0-1 1 0 0,-1 1 0 0 0,1 0-1 0 0,0 0 1 0 0,-1 0-1 0 0,3 3 1 0 0,0-1 2 0 0,-1 0 0 0 0,0 1 0 0 0,0 0 0 0 0,0 0 0 0 0,-1 0 0 0 0,0 0 0 0 0,0 0 0 0 0,0 1 0 0 0,-1 0 0 0 0,0-1 0 0 0,0 1 0 0 0,0 0 0 0 0,-1 0 0 0 0,2 6 0 0 0,-3-7 0 0 0,0-1 0 0 0,1 0 0 0 0,-2 0 0 0 0,1 0 0 0 0,0 0 0 0 0,-1 0 0 0 0,0 0 0 0 0,0 0 0 0 0,0-1 0 0 0,0 1 0 0 0,0 0 0 0 0,-1 0 0 0 0,0-1 0 0 0,0 1 0 0 0,0-1 0 0 0,0 1 0 0 0,0-1 0 0 0,-1 0 0 0 0,0 0 0 0 0,1 0 0 0 0,-1 0 0 0 0,-4 3 0 0 0,2-3 2 0 0,1-1 1 0 0,0 1-1 0 0,-1-1 0 0 0,1 1 0 0 0,-1-1 0 0 0,0-1 1 0 0,0 1-1 0 0,0-1 0 0 0,0 1 0 0 0,0-1 1 0 0,0-1-1 0 0,0 1 0 0 0,0-1 0 0 0,0 0 1 0 0,0 0-1 0 0,-1-1 0 0 0,1 1 0 0 0,0-1 1 0 0,0 0-1 0 0,-8-3 0 0 0,7 2-1 0 0,-1-1 0 0 0,1 0 0 0 0,0 0 0 0 0,1 0 0 0 0,-1 0 0 0 0,1-1 1 0 0,-1 0-1 0 0,1 0 0 0 0,0-1 0 0 0,1 0 0 0 0,-1 1 0 0 0,1-1 0 0 0,0-1 0 0 0,0 1 0 0 0,-5-10 0 0 0,8 13-7 0 0,0 0 1 0 0,0 0-1 0 0,1 1 0 0 0,-1-1 1 0 0,0 0-1 0 0,1 0 0 0 0,0 0 1 0 0,-1 0-1 0 0,1 0 0 0 0,0 0 1 0 0,0 0-1 0 0,0 0 0 0 0,0 0 1 0 0,1 0-1 0 0,-1 0 0 0 0,0 0 1 0 0,2-3-1 0 0,-1 2-8 0 0,1 0 1 0 0,-1 0-1 0 0,1 1 1 0 0,0-1-1 0 0,0 0 0 0 0,0 1 1 0 0,0 0-1 0 0,0-1 1 0 0,1 1-1 0 0,2-2 0 0 0,2-1-20 0 0,-1 1-1 0 0,1 0 0 0 0,0 0 1 0 0,0 1-1 0 0,1 0 0 0 0,-1 0 0 0 0,16-3 1 0 0,22-1-23 0 0,-41 7 54 0 0,0 0 0 0 0,0 0 0 0 0,0 0 0 0 0,0 1 0 0 0,-1-1 0 0 0,1 1 0 0 0,0 0 0 0 0,0 0 0 0 0,5 2 0 0 0,-8-3 3 0 0,0 1 0 0 0,-1 0 0 0 0,1-1 0 0 0,0 1 1 0 0,-1 0-1 0 0,1 0 0 0 0,-1-1 0 0 0,1 1 0 0 0,-1 0 0 0 0,1 0 0 0 0,-1 0 0 0 0,1 0 0 0 0,-1 0 0 0 0,0-1 0 0 0,1 1 1 0 0,-1 0-1 0 0,0 0 0 0 0,0 0 0 0 0,0 0 0 0 0,0 0 0 0 0,0 0 0 0 0,0 0 0 0 0,0 0 0 0 0,0 0 0 0 0,0 0 0 0 0,0 0 1 0 0,0 0-1 0 0,-1 0 0 0 0,1 0 0 0 0,0 0 0 0 0,-2 1 0 0 0,0 6-3 0 0,-2-1-1 0 0,-6 13 1 0 0,8-17-2 0 0,-3 6-487 0 0,-1-1-1 0 0,0 0 1 0 0,0 0-1 0 0,0-1 1 0 0,-16 14-1 0 0,18-19-2035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3:00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7 108 11599 0 0,'-2'5'-697'0'0,"-2"20"5807"0"0,4-24-4978 0 0,0-1-1 0 0,0 0 0 0 0,0 1 1 0 0,0-1-1 0 0,0 0 0 0 0,0 1 1 0 0,0-1-1 0 0,-1 0 0 0 0,1 1 1 0 0,0-1-1 0 0,1 0 1 0 0,-1 1-1 0 0,0-1 0 0 0,0 0 1 0 0,0 0-1 0 0,0 1 0 0 0,0-1 1 0 0,0 0-1 0 0,0 1 0 0 0,0-1 1 0 0,1 0-1 0 0,-1 1 0 0 0,0-1 1 0 0,0 0-1 0 0,0 0 1 0 0,0 1-1 0 0,1-1 0 0 0,-1 0 1 0 0,0 0-1 0 0,0 0 0 0 0,1 1 1 0 0,-1-1-1 0 0,0 0 0 0 0,1 0 1 0 0,-1 0-1 0 0,0 0 1 0 0,0 0-1 0 0,1 1 0 0 0,-1-1 1 0 0,0 0-1 0 0,1 0 0 0 0,-1 0 1 0 0,0 0-1 0 0,1 0 0 0 0,-1 0 1 0 0,0 0-1 0 0,1 0 0 0 0,-1 0 1 0 0,0 0-1 0 0,1 0 1 0 0,-1 0-1 0 0,0-1 0 0 0,0 1 1 0 0,1 0-1 0 0,-1 0 0 0 0,0 0 1 0 0,1 0-1 0 0,-1 0 0 0 0,1-1 1 0 0,2-2 121 0 0,1 0 1 0 0,0 0-1 0 0,-1 0 1 0 0,0-1-1 0 0,1 1 1 0 0,-1-1-1 0 0,-1 0 1 0 0,1 0-1 0 0,-1 0 1 0 0,3-6-1 0 0,6-7 232 0 0,4-8-8 0 0,-8 14-322 0 0,0 0 0 0 0,0 0-1 0 0,14-14 1 0 0,-21 25-154 0 0,0 0 1 0 0,0 0-1 0 0,0 0 0 0 0,0 0 1 0 0,0 0-1 0 0,0 0 0 0 0,0-1 1 0 0,1 1-1 0 0,-1 0 0 0 0,0 0 1 0 0,0 0-1 0 0,0 0 0 0 0,0 0 1 0 0,0 0-1 0 0,0 0 0 0 0,0 0 1 0 0,0 0-1 0 0,1 0 0 0 0,-1 0 1 0 0,0 0-1 0 0,0 0 0 0 0,0 0 1 0 0,0 0-1 0 0,0 0 0 0 0,0 0 1 0 0,1 0-1 0 0,-1 0 0 0 0,0 0 1 0 0,0 0-1 0 0,0 0 0 0 0,0 0 1 0 0,0 0-1 0 0,0 0 0 0 0,0 0 1 0 0,0 0-1 0 0,1 0 0 0 0,-1 1 1 0 0,0-1-1 0 0,0 0 0 0 0,0 0 1 0 0,0 0-1 0 0,0 0 0 0 0,0 0 1 0 0,0 0-1 0 0,0 0 0 0 0,0 1 1 0 0,4 7 97 0 0,-1 14 188 0 0,-3-20-232 0 0,1 15 201 0 0,-1 0 0 0 0,-1 0 0 0 0,-6 31 0 0 0,1-1 103 0 0,-12 207 243 0 0,12-155-571 0 0,5-88-62 0 0,8-25-8782 0 0,-6 10 6209 0 0,3-10-5740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81 112 143 0 0,'-2'1'27'0'0,"0"0"0"0"0,0-1 0 0 0,-1 1 0 0 0,1-1 0 0 0,0 1 0 0 0,-1-1-1 0 0,1 0 1 0 0,0 0 0 0 0,-1 0 0 0 0,1 0 0 0 0,0-1 0 0 0,-1 1 0 0 0,1-1-1 0 0,0 1 1 0 0,0-1 0 0 0,-1 0 0 0 0,1 0 0 0 0,0 0 0 0 0,0 0 0 0 0,0 0-1 0 0,0 0 1 0 0,0-1 0 0 0,0 1 0 0 0,0 0 0 0 0,1-1 0 0 0,-1 0 0 0 0,-2-2-1 0 0,3 2 0 0 0,-1 0 0 0 0,0 0 0 0 0,1 0 0 0 0,-1 0 0 0 0,1 0 0 0 0,0 0 0 0 0,0 0 0 0 0,0 0 0 0 0,0-1 0 0 0,0 1 0 0 0,0 0 0 0 0,0-1 0 0 0,1 1 0 0 0,-1-1 0 0 0,1-2 0 0 0,-1-10 69 0 0,3 5-7 0 0,8-15-4 0 0,-7 19 260 0 0,7 7-285 0 0,-3 1-54 0 0,0-1 1 0 0,1 1 0 0 0,9 4-1 0 0,-15-5-2 0 0,-1 0 0 0 0,0-1 0 0 0,0 1 0 0 0,0 0 0 0 0,0 0 0 0 0,0 0 0 0 0,0-1 0 0 0,0 1 0 0 0,0 0 0 0 0,-1 0 0 0 0,1 0 0 0 0,0 1 0 0 0,-1-1 0 0 0,1 0 0 0 0,0 0 0 0 0,-1 0 0 0 0,1 0 0 0 0,-1 1 0 0 0,1 0 0 0 0,3 20 73 0 0,-4-18-57 0 0,1 1 0 0 0,-1-1 0 0 0,0 0 0 0 0,0 0 0 0 0,-1 0 0 0 0,1 1 0 0 0,-1-1 0 0 0,0 0 0 0 0,0 0 0 0 0,0 0 0 0 0,0 0 0 0 0,-4 7 0 0 0,3-8-86 0 0,-2 2-13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9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91 431 0 0,'-4'-2'19'0'0,"1"1"42"0"0,0-1 0 0 0,0 0 0 0 0,1 0 0 0 0,-1 0 0 0 0,1 0 0 0 0,-1 0 0 0 0,1 0-1 0 0,0-1 1 0 0,-1 1 0 0 0,2-1 0 0 0,-1 0 0 0 0,0 0 0 0 0,0 0 0 0 0,1 1 0 0 0,-2-6 0 0 0,2 5 464 0 0,4-3-454 0 0,12-18 15 0 0,-11 18 124 0 0,4 9-125 0 0,25 9-13 0 0,-33-12-69 0 0,1 0-1 0 0,-1 0 1 0 0,1 0-1 0 0,-1 0 0 0 0,1 0 1 0 0,-1 0-1 0 0,1 0 1 0 0,-1 1-1 0 0,1-1 1 0 0,-1 0-1 0 0,0 0 1 0 0,1 0-1 0 0,-1 1 1 0 0,1-1-1 0 0,-1 0 1 0 0,0 1-1 0 0,1-1 0 0 0,-1 0 1 0 0,0 1-1 0 0,1-1 1 0 0,-1 0-1 0 0,0 1 1 0 0,0-1-1 0 0,1 1 1 0 0,-1 0-1 0 0,1 1-1 0 0,1 1 12 0 0,-1 0 1 0 0,1-1-1 0 0,-1 1 0 0 0,0 0 0 0 0,0 0 1 0 0,0 0-1 0 0,-1 0 0 0 0,1 0 0 0 0,-1 0 1 0 0,1 0-1 0 0,-1 0 0 0 0,0 4 0 0 0,-1-2 39 0 0,0 1 0 0 0,-1-1-1 0 0,1 0 1 0 0,-1 1-1 0 0,0-1 1 0 0,0 0-1 0 0,-1 0 1 0 0,-3 5-1 0 0,5-8-14 0 0,0-1-1 0 0,0 0 1 0 0,0 0-1 0 0,0 1 1 0 0,0-1-1 0 0,-1 0 1 0 0,1 0-1 0 0,0 0 1 0 0,0 0-1 0 0,-1 0 1 0 0,1-1-1 0 0,-1 1 1 0 0,1 0-1 0 0,-1-1 1 0 0,1 1-1 0 0,-1-1 1 0 0,1 1-1 0 0,-1-1 1 0 0,1 0-1 0 0,-1 1 0 0 0,0-1 1 0 0,1 0-1 0 0,-1 0 1 0 0,1 0-1 0 0,-1 0 1 0 0,0-1-1 0 0,1 1 1 0 0,-1 0-1 0 0,1-1 1 0 0,-1 1-1 0 0,1-1 1 0 0,-1 1-1 0 0,1-1 1 0 0,-1 0-1 0 0,-1-1 1 0 0,-1 0 53 0 0,0-1 0 0 0,0 0 0 0 0,1 1 0 0 0,-1-1 0 0 0,1-1 0 0 0,-1 1 0 0 0,1-1 0 0 0,0 1 0 0 0,0-1 0 0 0,-2-4 0 0 0,0-4 44 0 0,0-7-46 0 0,4 17-80 0 0,1 0 0 0 0,0-1 0 0 0,0 0 0 0 0,0 1 0 0 0,0-1 0 0 0,1-4 0 0 0,6-18-10 0 0,-6 20-59 0 0,10 4-164 0 0,-5 1 222 0 0,1 0 0 0 0,0 0 1 0 0,0 1-1 0 0,11 2 0 0 0,-17-2 3 0 0,1-1 0 0 0,0 1 0 0 0,0 0 0 0 0,-1 0 0 0 0,1 0 0 0 0,-1 0 0 0 0,1 0 0 0 0,-1 0 0 0 0,1 0 0 0 0,-1 1 0 0 0,0-1 0 0 0,1 0 0 0 0,-1 1 0 0 0,0-1 0 0 0,0 1 0 0 0,0-1 0 0 0,1 3 0 0 0,-1-1 11 0 0,0 0-1 0 0,0 0 1 0 0,0 0-1 0 0,0 1 1 0 0,-1-1-1 0 0,1 0 0 0 0,-1 0 1 0 0,0 1-1 0 0,0-1 1 0 0,0 0-1 0 0,0 1 0 0 0,0-1 1 0 0,-1 0-1 0 0,0 0 1 0 0,1 1-1 0 0,-1-1 1 0 0,0 0-1 0 0,-1 0 0 0 0,1 0 1 0 0,-1 0-1 0 0,1 0 1 0 0,-1 0-1 0 0,0-1 0 0 0,0 1 1 0 0,0 0-1 0 0,-2 2 1 0 0,1-3 27 0 0,0 1 1 0 0,0 0-1 0 0,1-1 1 0 0,-2 0-1 0 0,1 0 0 0 0,0 0 1 0 0,0 0-1 0 0,-1 0 1 0 0,1 0-1 0 0,-5 1 1 0 0,6-3-14 0 0,1 0-1 0 0,-1 0 1 0 0,1 0 0 0 0,-1 0 0 0 0,0 0 0 0 0,1 0-1 0 0,-1 0 1 0 0,1 0 0 0 0,-1-1 0 0 0,1 1 0 0 0,-1 0 0 0 0,1-1-1 0 0,-1 0 1 0 0,1 1 0 0 0,0-1 0 0 0,-1 0 0 0 0,1 0-1 0 0,0 1 1 0 0,0-1 0 0 0,-1 0 0 0 0,1 0 0 0 0,0-1 0 0 0,0 1-1 0 0,0 0 1 0 0,0 0 0 0 0,0 0 0 0 0,0-1 0 0 0,0-1-1 0 0,-10-14 168 0 0,7 5-112 0 0,2-8-64 0 0,4-6-33 0 0,-1 21-64 0 0,3-2-63 0 0,14-20 66 0 0,-14 21-2 0 0,6 3 0 0 0,-10 3 80 0 0,6-2-11 0 0,0 0 0 0 0,0 1 0 0 0,1 0 0 0 0,-1 0 0 0 0,8 0 0 0 0,-8 1 11 0 0,-1 1 0 0 0,0 0 0 0 0,1 0 0 0 0,-1 1 1 0 0,0-1-1 0 0,6 3 0 0 0,-11-4 3 0 0,1 0 0 0 0,-1 1 0 0 0,1-1 1 0 0,-1 0-1 0 0,1 0 0 0 0,-1 0 0 0 0,1 0 0 0 0,-1 1 0 0 0,1-1 0 0 0,-1 0 0 0 0,0 0 0 0 0,1 1 1 0 0,-1-1-1 0 0,1 0 0 0 0,-1 1 0 0 0,0-1 0 0 0,1 0 0 0 0,-1 1 0 0 0,0-1 0 0 0,1 1 0 0 0,-1-1 1 0 0,0 1-1 0 0,1 0 0 0 0,5 18 91 0 0,-5-16-78 0 0,-1 0 0 0 0,0 1-1 0 0,0-1 1 0 0,-1 0 0 0 0,1 0-1 0 0,-1 1 1 0 0,1-1 0 0 0,-1 0 0 0 0,0 0-1 0 0,-1 0 1 0 0,1 0 0 0 0,0 0-1 0 0,-3 3 1 0 0,1 1-176 0 0,-1-1 1 0 0,-1 0-1 0 0,1 0 0 0 0,-7 7 1 0 0,8-10-420 0 0,-7 3-1320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9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55 130 431 0 0,'-4'4'22'0'0,"3"-3"84"0"0,-13 7 264 0 0,13-8-346 0 0,0 1 0 0 0,0-1 0 0 0,0 1 0 0 0,0-1 0 0 0,0 0 0 0 0,0 0-1 0 0,0 1 1 0 0,0-1 0 0 0,0 0 0 0 0,0 0 0 0 0,0 0 0 0 0,0 0 0 0 0,0 0 0 0 0,0 0 0 0 0,0 0 0 0 0,0 0 0 0 0,0-1 0 0 0,0 1 0 0 0,-1 0 0 0 0,1-1 0 0 0,1 1 0 0 0,-1 0 0 0 0,0-1 0 0 0,0 1 0 0 0,-2-2-1 0 0,2 1 89 0 0,0-3 0 0 0,-1 0-74 0 0,-1-12 182 0 0,6-7 32 0 0,-1 17-202 0 0,-1 0 88 0 0,2-1-70 0 0,9-21-46 0 0,-9 21 37 0 0,3 0-4 0 0,16-19-33 0 0,-22 26-20 0 0,0 0-1 0 0,0-1 0 0 0,0 1 0 0 0,0 0 0 0 0,0 0 1 0 0,0-1-1 0 0,1 1 0 0 0,-1 0 0 0 0,0 0 0 0 0,0-1 1 0 0,0 1-1 0 0,0 0 0 0 0,1 0 0 0 0,-1 0 0 0 0,0-1 1 0 0,0 1-1 0 0,1 0 0 0 0,-1 0 0 0 0,0 0 0 0 0,0 0 1 0 0,1-1-1 0 0,-1 1 0 0 0,0 0 0 0 0,1 0 0 0 0,-1 0 1 0 0,0 0-1 0 0,0 0 0 0 0,1 0 0 0 0,-1 0 0 0 0,0 0 1 0 0,1 0-1 0 0,-1 0 0 0 0,0 0 0 0 0,1 0 0 0 0,-1 0 1 0 0,0 0-1 0 0,0 0 0 0 0,1 0 0 0 0,-1 1 0 0 0,0-1 1 0 0,0 0-1 0 0,1 0 0 0 0,-1 0 0 0 0,0 0 0 0 0,0 0 1 0 0,1 1-1 0 0,-1-1 0 0 0,1 0 0 0 0,24 15 64 0 0,-24-15-63 0 0,-1 0 0 0 0,0 0 0 0 0,1 0 0 0 0,-1 0 0 0 0,0 0 0 0 0,0 0 0 0 0,1 0 0 0 0,-1 1 0 0 0,0-1 0 0 0,0 0 0 0 0,1 0 0 0 0,-1 0 0 0 0,0 0 0 0 0,0 0 0 0 0,1 1-1 0 0,-1-1 1 0 0,0 0 0 0 0,0 0 0 0 0,0 1 0 0 0,1-1 0 0 0,-1 0 0 0 0,0 0 0 0 0,0 1 0 0 0,0-1 0 0 0,0 0 0 0 0,0 0 0 0 0,1 1 0 0 0,-1-1 0 0 0,0 0 0 0 0,0 0 0 0 0,0 1 0 0 0,0-1-1 0 0,0 6 41 0 0,0-1-1 0 0,-1 0 0 0 0,1 0 0 0 0,-1 1 0 0 0,0-1 0 0 0,0 0 0 0 0,-1 0 1 0 0,0 0-1 0 0,0 0 0 0 0,0 0 0 0 0,0 0 0 0 0,-1-1 0 0 0,-4 7 0 0 0,1-3 39 0 0,1-3-97 0 0,4-4-151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10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46 287 0 0,'-4'1'20'0'0,"-1"1"161"0"0,1 0-32 0 0,-1-1 0 0 0,1 0-1 0 0,-1 0 1 0 0,1 0-1 0 0,-1 0 1 0 0,-5 0 32 0 0,6-3 50 0 0,4 2-168 0 0,-1 0 0 0 0,1-1 0 0 0,0 1 0 0 0,0-1 0 0 0,0 1 0 0 0,0 0 1 0 0,0-1-1 0 0,0 1 0 0 0,0-1 0 0 0,0 1 0 0 0,0 0 0 0 0,0-1 0 0 0,0 1 0 0 0,0-1 0 0 0,0 1 0 0 0,0 0 0 0 0,0-1 0 0 0,0 1 0 0 0,0 0 0 0 0,0-1 0 0 0,0 1 0 0 0,1-1 0 0 0,-1 1 0 0 0,0 0 0 0 0,0-1 0 0 0,13-27-36 0 0,-10 21 169 0 0,3 10-141 0 0,18 11-29 0 0,-24-14-22 0 0,1 0 0 0 0,-1 1 0 0 0,1-1 0 0 0,-1 0 0 0 0,1 0-1 0 0,-1 1 1 0 0,1-1 0 0 0,-1 0 0 0 0,1 1 0 0 0,-1-1 0 0 0,0 0 0 0 0,1 1-1 0 0,-1-1 1 0 0,0 1 0 0 0,1-1 0 0 0,-1 1 0 0 0,0-1 0 0 0,1 1-1 0 0,-1-1 1 0 0,0 1 0 0 0,0-1 0 0 0,0 1 0 0 0,1-1 0 0 0,-1 1-1 0 0,0-1 1 0 0,0 1 0 0 0,0 0 0 0 0,0-1 0 0 0,0 1 0 0 0,0-1 0 0 0,0 1-1 0 0,-1 0 1 0 0,1 0 13 0 0,1 3 8 0 0,-1-1-1 0 0,0 0 0 0 0,0 0 1 0 0,0 0-1 0 0,0 0 0 0 0,0 0 1 0 0,-1 0-1 0 0,1 0 0 0 0,-1 0 0 0 0,0 0 1 0 0,0 0-1 0 0,0 0 0 0 0,0 0 1 0 0,-1 0-1 0 0,1 0 0 0 0,-1-1 0 0 0,0 1 1 0 0,1-1-1 0 0,-1 1 0 0 0,0-1 1 0 0,-1 0-1 0 0,1 1 0 0 0,0-1 1 0 0,-1 0-1 0 0,1-1 0 0 0,-4 3 0 0 0,5-4-8 0 0,0 1 0 0 0,1-1 0 0 0,-1 0 0 0 0,0 0 0 0 0,0 0-1 0 0,0 0 1 0 0,1 0 0 0 0,-1-1 0 0 0,0 1 0 0 0,0 0-1 0 0,1 0 1 0 0,-1 0 0 0 0,0-1 0 0 0,0 1 0 0 0,1 0 0 0 0,-1-1-1 0 0,0 1 1 0 0,1-1 0 0 0,-1 1 0 0 0,0 0 0 0 0,1-1-1 0 0,-1 0 1 0 0,1 1 0 0 0,-1-1 0 0 0,1 1 0 0 0,-2-2-1 0 0,-9-15 191 0 0,11 16-191 0 0,-2-3 2 0 0,0-1 0 0 0,1 1 0 0 0,-1 0 0 0 0,1 0 0 0 0,0-1 0 0 0,0 1 0 0 0,1 0 0 0 0,-1-1 0 0 0,1 1 0 0 0,0-5 0 0 0,2 2-73 0 0,4-17 33 0 0,-4 17-29 0 0,7 7 124 0 0,37-1 88 0 0,-45 4-72 0 0,0-1-60 0 0,0 0 0 0 0,0 0-1 0 0,0 0 1 0 0,-1 1 0 0 0,1-1-1 0 0,-1 0 1 0 0,0 0 0 0 0,0 1-1 0 0,0-1 1 0 0,0 0-1 0 0,0 0 1 0 0,0 1 0 0 0,0-1-1 0 0,-1 0 1 0 0,1 0 0 0 0,-1 1-1 0 0,0-1 1 0 0,0 0-1 0 0,1 0 1 0 0,-1 0 0 0 0,-3 3-1 0 0,4-4-8 0 0,-1 0-6 0 0,0 0 0 0 0,1 0 0 0 0,-1-1 0 0 0,0 1 0 0 0,1 0 0 0 0,-1-1 1 0 0,0 1-1 0 0,0 0 0 0 0,0-1 0 0 0,0 1 0 0 0,1-1 0 0 0,-1 0 0 0 0,0 1 0 0 0,0-1 0 0 0,0 0 1 0 0,0 1-1 0 0,0-1 0 0 0,0 0 0 0 0,0 0 0 0 0,0 0 0 0 0,0 0 0 0 0,-2 0 0 0 0,-1 0 126 0 0,3 0-181 0 0,0 0 0 0 0,0 0 0 0 0,0 1 1 0 0,0-1-1 0 0,1 0 0 0 0,-1 0 0 0 0,0-1 0 0 0,0 1 1 0 0,0 0-1 0 0,0 0 0 0 0,1 0 0 0 0,-1 0 1 0 0,0-1-1 0 0,0 1 0 0 0,1 0 0 0 0,-1-1 0 0 0,0 1 1 0 0,0-1-1 0 0,1 1 0 0 0,-1-1 0 0 0,0 1 1 0 0,1-1-1 0 0,-1 1 0 0 0,1-1 0 0 0,-2-1 0 0 0,1 1-460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11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8 447 0 0,'0'0'158'0'0,"-6"15"196"0"0,3-12-238 0 0,0 1 0 0 0,0 0-1 0 0,0-1 1 0 0,0 0 0 0 0,-1 0-1 0 0,-5 4 1 0 0,8-6-15 0 0,-1 1 0 0 0,0-1 0 0 0,0-1 0 0 0,0 1 0 0 0,0 0 0 0 0,0 0 1 0 0,0-1-1 0 0,0 1 0 0 0,0-1 0 0 0,0 1 0 0 0,0-1 0 0 0,0 0 0 0 0,0 0 0 0 0,0 0 0 0 0,0 0 0 0 0,-3-1 0 0 0,4 1 257 0 0,0-2-220 0 0,-4-9 0 0 0,3 9 307 0 0,6-5-380 0 0,9-21 5 0 0,-10 21 250 0 0,5 10-264 0 0,23 12-30 0 0,-30-15-22 0 0,-1 0 0 0 0,1 0-1 0 0,-1 0 1 0 0,1 0 0 0 0,-1 0-1 0 0,1 1 1 0 0,-1-1-1 0 0,0 0 1 0 0,1 0 0 0 0,-1 1-1 0 0,1-1 1 0 0,-1 0-1 0 0,0 1 1 0 0,1-1 0 0 0,-1 0-1 0 0,1 1 1 0 0,-1-1 0 0 0,0 0-1 0 0,0 1 1 0 0,1 0-1 0 0,4 12 77 0 0,-2 2 12 0 0,-3-13-57 0 0,0 1 0 0 0,0-1 0 0 0,-1 0-1 0 0,1 1 1 0 0,0-1 0 0 0,-1 0-1 0 0,1 0 1 0 0,-1 1 0 0 0,0-1 0 0 0,-1 3-1 0 0,1-4-17 0 0,1 0 0 0 0,-1 0 0 0 0,1 0-1 0 0,-1 0 1 0 0,0-1 0 0 0,1 1 0 0 0,-1 0 0 0 0,0 0 0 0 0,0-1-1 0 0,0 1 1 0 0,1 0 0 0 0,-1-1 0 0 0,0 1 0 0 0,0-1-1 0 0,0 1 1 0 0,0-1 0 0 0,0 0 0 0 0,0 1 0 0 0,0-1-1 0 0,0 0 1 0 0,0 1 0 0 0,0-1 0 0 0,-2 0 0 0 0,2 0-25 0 0,-1-1 1 0 0,0 1-1 0 0,1-1 1 0 0,-1 1-1 0 0,1-1 1 0 0,-1 1 0 0 0,1-1-1 0 0,-1 0 1 0 0,1 0-1 0 0,-1 0 1 0 0,1 0-1 0 0,0 0 1 0 0,0 0-1 0 0,-1 0 1 0 0,1 0 0 0 0,0 0-1 0 0,0 0 1 0 0,0-1-1 0 0,0 1 1 0 0,0 0-1 0 0,1-1 1 0 0,-1 1-1 0 0,0-1 1 0 0,1 1 0 0 0,-1-1-1 0 0,1 0 1 0 0,-1-2-1 0 0,-1 1-23 0 0,1-2-48 0 0,-1 1 0 0 0,1 0 1 0 0,0-1-1 0 0,0 1 1 0 0,0-1-1 0 0,1 1 0 0 0,-1-1 1 0 0,2-7-1 0 0,-1 8 63 0 0,0-2-223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1:58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28 150 287 0 0,'-3'2'0'0'0,"0"-1"27"0"0,3-1 10 0 0,-1 1-1 0 0,1-1 1 0 0,-1 0 0 0 0,1 1-1 0 0,-1-1 1 0 0,1 0-1 0 0,0 0 1 0 0,-1 1-1 0 0,1-1 1 0 0,-1 0 0 0 0,1 0-1 0 0,-1 0 1 0 0,1 0-1 0 0,-1 0 1 0 0,1 0 0 0 0,-1 1-1 0 0,0-1 1 0 0,1 0-1 0 0,-1-1 1 0 0,1 1 0 0 0,-1 0-1 0 0,1 0 1 0 0,-1 0-1 0 0,1 0 1 0 0,-1 0-1 0 0,1 0 1 0 0,-1-1 0 0 0,1 1-1 0 0,-1 0 1 0 0,1 0-1 0 0,0-1 1 0 0,-1 1 0 0 0,1 0-1 0 0,-1-1 1 0 0,1 1-1 0 0,0 0 1 0 0,-1-1 0 0 0,1 1-1 0 0,0 0 1 0 0,-1-1-1 0 0,1 1 1 0 0,-1-2-1 0 0,0-15 349 0 0,1 16-442 0 0,0-3 321 0 0,4-3-177 0 0,13-20-6 0 0,-13 20 423 0 0,6 5-430 0 0,31-10-48 0 0,-31 9 110 0 0,-9 7-60 0 0,7 10-45 0 0,-8-13-21 0 0,0-1 0 0 0,1 1 1 0 0,-1 0-1 0 0,0-1 0 0 0,0 1 0 0 0,1-1 0 0 0,-1 1 1 0 0,0-1-1 0 0,0 1 0 0 0,0 0 0 0 0,0-1 0 0 0,0 1 1 0 0,0 0-1 0 0,0-1 0 0 0,0 1 0 0 0,0-1 0 0 0,0 1 1 0 0,0 0-1 0 0,0-1 0 0 0,-1 1 0 0 0,1-1 0 0 0,0 1 1 0 0,0-1-1 0 0,-1 1 0 0 0,1 0 0 0 0,0-1 0 0 0,-1 1 0 0 0,1-1 1 0 0,0 0-1 0 0,-1 1 0 0 0,1-1 0 0 0,-1 1 0 0 0,1-1 1 0 0,-1 1-1 0 0,1-1 0 0 0,-1 0 0 0 0,0 1 0 0 0,0-1 15 0 0,1 1-1 0 0,-1-1 0 0 0,0 1 1 0 0,0-1-1 0 0,0 0 0 0 0,0 0 1 0 0,0 1-1 0 0,0-1 0 0 0,0 0 0 0 0,0 0 1 0 0,0 0-1 0 0,0 0 0 0 0,0 0 1 0 0,0 0-1 0 0,0 0 0 0 0,1 0 1 0 0,-1-1-1 0 0,0 1 0 0 0,-1-1 0 0 0,-2 0 52 0 0,3 0-57 0 0,0 1 0 0 0,0-1 0 0 0,0 0 0 0 0,0 0 0 0 0,0 1 0 0 0,0-1 0 0 0,0 0 0 0 0,0 0 0 0 0,0 0 0 0 0,0 0 0 0 0,0 0 0 0 0,1 0 0 0 0,-1-1 0 0 0,0 1 0 0 0,1 0 0 0 0,-1 0 0 0 0,1 0 0 0 0,-1-1 0 0 0,1-1 0 0 0,-2 1-6 0 0,1 1-10 0 0,1 0 0 0 0,-1 0 0 0 0,1 1 0 0 0,0-1 1 0 0,-1 0-1 0 0,1 0 0 0 0,0 0 0 0 0,-1 1 0 0 0,1-1 1 0 0,0 0-1 0 0,0 0 0 0 0,0 0 0 0 0,0 0 0 0 0,0 0 0 0 0,0 1 1 0 0,0-1-1 0 0,0 0 0 0 0,0 0 0 0 0,0-1 0 0 0,2-18-4 0 0,-2 20-2 0 0,0-1 0 0 0,1 0 0 0 0,-1 0 0 0 0,0 1 0 0 0,0-1 0 0 0,0 0 0 0 0,1 1 0 0 0,-1-1 0 0 0,0 1 0 0 0,0-1 1 0 0,1 0-1 0 0,-1 1 0 0 0,1-1 0 0 0,-1 1 0 0 0,1-1 0 0 0,-1 1 0 0 0,1-1 0 0 0,21-26-24 0 0,-17 20-37 0 0,5 10 8 0 0,27 7 57 0 0,-36-10 2 0 0,-1 0 0 0 0,1 0-1 0 0,-1 0 1 0 0,1 0 0 0 0,-1 0-1 0 0,1 0 1 0 0,-1 0 0 0 0,1 1-1 0 0,-1-1 1 0 0,1 0 0 0 0,-1 0-1 0 0,1 0 1 0 0,-1 1 0 0 0,1-1-1 0 0,-1 0 1 0 0,1 1 0 0 0,-1-1-1 0 0,0 0 1 0 0,1 1 0 0 0,-1-1-1 0 0,0 1 1 0 0,1 0 0 0 0,0 1 33 0 0,1 0 0 0 0,-1 0 0 0 0,0 0 0 0 0,-1 0 1 0 0,1 0-1 0 0,0 0 0 0 0,0 1 0 0 0,-1-1 0 0 0,0 0 0 0 0,1 1 1 0 0,-1-1-1 0 0,0 0 0 0 0,0 1 0 0 0,0-1 0 0 0,0 0 0 0 0,-1 1 1 0 0,1-1-1 0 0,-1 0 0 0 0,1 1 0 0 0,-1-1 0 0 0,0 0 0 0 0,0 0 1 0 0,-2 4-1 0 0,2-4 26 0 0,0 0 0 0 0,0-1-1 0 0,0 1 1 0 0,-1 0 0 0 0,1-1 0 0 0,0 1 0 0 0,-1-1 0 0 0,1 0 0 0 0,-1 1 0 0 0,0-1 0 0 0,1 0 0 0 0,-1 0-1 0 0,0 0 1 0 0,0 0 0 0 0,-3 1 0 0 0,1-1 87 0 0,0-1 1 0 0,-1 1-1 0 0,1-1 0 0 0,0 0 0 0 0,-8-1 1 0 0,-9 0 122 0 0,20 1-361 0 0,-4-3-1115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1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1 143 0 0,'-5'3'0'0'0,"3"0"181"0"0,-1-1 0 0 0,1 0 0 0 0,-1 0 0 0 0,0 0 0 0 0,1 0 0 0 0,-1 0 0 0 0,0-1 0 0 0,0 1 0 0 0,0-1 0 0 0,0 0 0 0 0,0 0-1 0 0,0 0 1 0 0,-1 0 0 0 0,1 0 0 0 0,-5 0 1784 0 0,17-1-1810 0 0,-9 0-155 0 0,8 1 7 0 0,-1 0 1 0 0,1 0 0 0 0,9 3-1 0 0,-16-4-2 0 0,0 1-1 0 0,1 0 1 0 0,-1-1-1 0 0,0 1 1 0 0,0 0-1 0 0,0 0 1 0 0,0 0-1 0 0,0 0 1 0 0,0 0-1 0 0,0 0 1 0 0,0 0-1 0 0,-1 0 1 0 0,1 0-1 0 0,0 0 1 0 0,-1 0-1 0 0,1 1 1 0 0,-1-1-1 0 0,1 0 0 0 0,-1 0 1 0 0,1 2-1 0 0,2 22 134 0 0,-3-23-66 0 0,0 0-1 0 0,-1 0 0 0 0,1 0 1 0 0,0 0-1 0 0,-1 0 0 0 0,1 0 1 0 0,-1 0-1 0 0,1 0 0 0 0,-1 0 1 0 0,0 0-1 0 0,0-1 0 0 0,0 1 0 0 0,0 0 1 0 0,0 0-1 0 0,-1-1 0 0 0,-1 3 1 0 0,2-3-41 0 0,1-1 0 0 0,-1 0 0 0 0,0 1-1 0 0,1-1 1 0 0,-1 0 0 0 0,1 0 0 0 0,-1 0 0 0 0,1 1 0 0 0,-1-1 0 0 0,0 0 0 0 0,1 0 0 0 0,-1 0 0 0 0,0 0 0 0 0,1 0 0 0 0,-1 0 0 0 0,1 0 0 0 0,-1 0-1 0 0,0 0 1 0 0,1-1 0 0 0,-1 1 0 0 0,1 0 0 0 0,-1 0 0 0 0,0 0 0 0 0,1-1 0 0 0,-1 1 0 0 0,0-1 0 0 0,-1-1 39 0 0,-1 0 0 0 0,1 0 0 0 0,0 0 0 0 0,0 0 0 0 0,0-1 0 0 0,0 1 0 0 0,0-1 0 0 0,0 0 0 0 0,-1-3 0 0 0,-5-14-42 0 0,4 1-40 0 0,4 15-48 0 0,0-2-84 0 0,3-19 74 0 0,-2 19 4 0 0,4 6-651 0 0,0 0 681 0 0,0 1 0 0 0,0-1 0 0 0,0 1 1 0 0,7 2-1 0 0,-1 0-12 0 0,-1-2-96 0 0,-9 2-29 0 0,1-1-38 0 0,-2-1 32 0 0,1 0-1 0 0,0 0 1 0 0,-1 0-1 0 0,1 0 1 0 0,-1-1-1 0 0,1 1 1 0 0,-1 0-1 0 0,1 0 1 0 0,-1 0 0 0 0,0 0-1 0 0,0 0 1 0 0,1 2-1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4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92 431 0 0,'-4'0'384'0'0,"-2"-10"235"0"0,2-27 436 0 0,4 33-98 0 0,2-3-721 0 0,1 0-150 0 0,-2 5-1 0 0,0-1 0 0 0,0 1-1 0 0,0 0 1 0 0,-1-1 0 0 0,1 1-1 0 0,-1-1 1 0 0,1 1 0 0 0,-1-1 0 0 0,0-2-1 0 0,5 10-4 0 0,12 18 3 0 0,-16-22-71 0 0,0 1-1 0 0,-1-1 0 0 0,1 0 1 0 0,-1 1-1 0 0,1-1 1 0 0,-1 1-1 0 0,0-1 0 0 0,0 1 1 0 0,1-1-1 0 0,-1 1 1 0 0,0-1-1 0 0,0 1 0 0 0,0-1 1 0 0,-1 1-1 0 0,1-1 1 0 0,-1 2-1 0 0,-8 22 189 0 0,6-17-107 0 0,2-6-49 0 0,0 0-1 0 0,0 0 1 0 0,0 0 0 0 0,0 0 0 0 0,0 0 0 0 0,0 0 0 0 0,-1 0 0 0 0,1-1 0 0 0,-1 1-1 0 0,1 0 1 0 0,-3 1 0 0 0,3-2 1 0 0,0-1 0 0 0,0 1 0 0 0,0-1 0 0 0,0 1 0 0 0,0-1 0 0 0,0 1 0 0 0,0-1 0 0 0,0 0 0 0 0,-1 0 0 0 0,1 1 0 0 0,0-1 0 0 0,0 0 0 0 0,0 0 0 0 0,0 0 0 0 0,0 0 0 0 0,0 0 0 0 0,0-1 0 0 0,0 1 0 0 0,0 0 0 0 0,0 0 0 0 0,0-1 0 0 0,0 1 0 0 0,-2-1 0 0 0,0-1 112 0 0,3 2-145 0 0,-1 0 0 0 0,0-1 0 0 0,1 1 0 0 0,-1-1-1 0 0,0 1 1 0 0,1-1 0 0 0,-1 0 0 0 0,1 1 0 0 0,-1-1-1 0 0,1 0 1 0 0,-1 1 0 0 0,1-1 0 0 0,-1 0 0 0 0,1 1-1 0 0,0-1 1 0 0,0 0 0 0 0,-1-1 0 0 0,-1-2 29 0 0,-3-6-30 0 0,4 9-35 0 0,1 0 1 0 0,0 0-1 0 0,-1 0 1 0 0,1-1-1 0 0,0 1 0 0 0,-1 0 1 0 0,1 0-1 0 0,0 0 1 0 0,0 0-1 0 0,0-1 1 0 0,0 1-1 0 0,0 0 1 0 0,0-2-1 0 0,1-1-52 0 0,-2 0-585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06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48 169 599 0 0,'-2'0'29'0'0,"1"0"0"0"0,0-1-1 0 0,0 0 1 0 0,0 1-1 0 0,0-1 1 0 0,-1 1-1 0 0,1-1 1 0 0,0 0-1 0 0,0 0 1 0 0,1 0-1 0 0,-1 0 1 0 0,0 1-1 0 0,0-1 1 0 0,0 0-1 0 0,0-1 1 0 0,1 1-1 0 0,-1 0 1 0 0,1 0-1 0 0,-1 0 1 0 0,1 0 0 0 0,-1 0-1 0 0,1-1 1 0 0,-1 1-1 0 0,1 0 1 0 0,0-2-1 0 0,-2-4 80 0 0,1 1 0 0 0,0 0 0 0 0,-1-11 0 0 0,5-6 38 0 0,-3 19-70 0 0,3-2 0 0 0,7-18-44 0 0,-6 19 0 0 0,5 7 0 0 0,30 12-30 0 0,-38-14-5 0 0,-1 0 1 0 0,1 0-1 0 0,-1 0 1 0 0,1 0-1 0 0,0 0 0 0 0,-1 1 1 0 0,1-1-1 0 0,-1 0 1 0 0,1 0-1 0 0,-1 1 1 0 0,1-1-1 0 0,-1 0 1 0 0,1 1-1 0 0,-1-1 1 0 0,1 0-1 0 0,-1 1 0 0 0,1-1 1 0 0,-1 1-1 0 0,1-1 1 0 0,-1 1-1 0 0,0-1 1 0 0,1 2-1 0 0,2 3-9 0 0,-1 1 0 0 0,1 0 0 0 0,-1-1 1 0 0,-1 1-1 0 0,2 8 0 0 0,-2-11 16 0 0,-1 1 0 0 0,1-1 0 0 0,-1 0 0 0 0,0 0 0 0 0,0 0 0 0 0,-1 0 0 0 0,1 0-1 0 0,-1 0 1 0 0,1 0 0 0 0,-1 0 0 0 0,0 0 0 0 0,0 0 0 0 0,0 0 0 0 0,-3 5 0 0 0,3-6 25 0 0,0-1-1 0 0,0 1 1 0 0,0-1-1 0 0,0 1 1 0 0,0-1-1 0 0,-1 0 1 0 0,1 1-1 0 0,0-1 1 0 0,-1 0-1 0 0,1 0 1 0 0,0 0-1 0 0,-1 0 1 0 0,1 0-1 0 0,-1-1 1 0 0,0 1 0 0 0,1 0-1 0 0,-1-1 1 0 0,0 1-1 0 0,1-1 1 0 0,-1 1-1 0 0,0-1 1 0 0,1 0-1 0 0,-1 0 1 0 0,0 0-1 0 0,0 0 1 0 0,1 0-1 0 0,-1 0 1 0 0,0 0-1 0 0,0-1 1 0 0,1 1-1 0 0,-1-1 1 0 0,0 1-1 0 0,1-1 1 0 0,-1 1-1 0 0,0-1 1 0 0,1 0 0 0 0,-1 0-1 0 0,-2-2 1 0 0,1 0 32 0 0,-1 0 1 0 0,0 0 0 0 0,1 0 0 0 0,0 0 0 0 0,-1-1 0 0 0,1 0 0 0 0,1 0 0 0 0,-1 0-1 0 0,1 0 1 0 0,-1 0 0 0 0,1 0 0 0 0,0-1 0 0 0,-2-7 0 0 0,2-2-29 0 0,1-3 39 0 0,7-12-17 0 0,6-2-111 0 0,-9 25-39 0 0,7 3-72 0 0,32-10 103 0 0,-42 13 63 0 0,1 0-1 0 0,-1-1 0 0 0,1 1 0 0 0,-1 0 0 0 0,1 0 0 0 0,-1-1 0 0 0,1 1 0 0 0,-1 0 0 0 0,1 0 0 0 0,-1 0 0 0 0,1 0 0 0 0,-1 0 0 0 0,1 0 1 0 0,-1 0-1 0 0,1 0 0 0 0,-1 0 0 0 0,1 0 0 0 0,-1 0 0 0 0,1 0 0 0 0,-1 0 0 0 0,1 0 0 0 0,-1 1 0 0 0,1-1 0 0 0,-1 0 0 0 0,0 0 0 0 0,1 0 1 0 0,-1 1-1 0 0,1-1 0 0 0,-1 0 0 0 0,1 1 0 0 0,-1-1 0 0 0,0 0 0 0 0,1 1 0 0 0,24 24-57 0 0,-23-23 59 0 0,0 1 0 0 0,-1 0 0 0 0,1 0-1 0 0,-1 0 1 0 0,0 0 0 0 0,0 0-1 0 0,0 0 1 0 0,0 0 0 0 0,0 1 0 0 0,-1-1-1 0 0,1 0 1 0 0,-1 0 0 0 0,0 1-1 0 0,0-1 1 0 0,0 0 0 0 0,-1 5-1 0 0,0-1 8 0 0,-1 1 0 0 0,0-1 0 0 0,0 1 0 0 0,-1-1 0 0 0,-4 10-1 0 0,6-16-30 0 0,1 0 0 0 0,-1 0 0 0 0,1 0 0 0 0,-1-1 0 0 0,1 1 0 0 0,-1 0 0 0 0,1-1 0 0 0,-1 1 0 0 0,0 0 0 0 0,1-1 0 0 0,-1 1 0 0 0,0-1 0 0 0,1 1 0 0 0,-1-1 0 0 0,-1 1 0 0 0,-1 1-280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12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53 287 0 0,'-3'3'19'0'0,"3"-3"4"0"0,-1 0 1 0 0,1 0-1 0 0,-1 0 0 0 0,1 0 0 0 0,-1-1 0 0 0,1 1 1 0 0,-1 0-1 0 0,0 0 0 0 0,1 0 0 0 0,-1 0 0 0 0,1-1 1 0 0,-1 1-1 0 0,1 0 0 0 0,-1 0 0 0 0,1-1 1 0 0,0 1-1 0 0,-1 0 0 0 0,1-1 0 0 0,-1 1 0 0 0,1-1 1 0 0,0 1-1 0 0,-1-1 0 0 0,1 1 0 0 0,0 0 0 0 0,-1-1 1 0 0,1 1-1 0 0,0-1 0 0 0,0 1 0 0 0,-1-1 0 0 0,1 1 1 0 0,0-1-1 0 0,0 0 0 0 0,0 1 0 0 0,0-1 0 0 0,0 1 1 0 0,0-1-1 0 0,0 1 0 0 0,0-1 0 0 0,0 1 1 0 0,0-1-1 0 0,0 0 0 0 0,0 1 0 0 0,0-1 0 0 0,0 1 1 0 0,1-1-1 0 0,-1 1 0 0 0,0-1 0 0 0,0 1 0 0 0,1-1 1 0 0,-1 1-1 0 0,0-1 0 0 0,1 1 0 0 0,0-1 0 0 0,17-26 97 0 0,-13 20 254 0 0,6 8-285 0 0,32 1-1 0 0,-32-2 73 0 0,-7 4-94 0 0,14 12-43 0 0,-17-16-19 0 0,0 1 0 0 0,-1-1 0 0 0,1 1-1 0 0,0 0 1 0 0,-1-1 0 0 0,1 1 0 0 0,0-1-1 0 0,-1 1 1 0 0,1 0 0 0 0,-1 0 0 0 0,1 0 0 0 0,-1-1-1 0 0,1 1 1 0 0,-1 0 0 0 0,0 0 0 0 0,1 0 0 0 0,-1 0-1 0 0,0-1 1 0 0,0 1 0 0 0,1 1 0 0 0,-1 1 17 0 0,0-1 17 0 0,1 0 1 0 0,-1 0 0 0 0,0 0 0 0 0,0 0-1 0 0,0 1 1 0 0,0-1 0 0 0,0 0-1 0 0,0 0 1 0 0,0 0 0 0 0,-1 0 0 0 0,1 0-1 0 0,-1 0 1 0 0,0 0 0 0 0,1 0-1 0 0,-1 0 1 0 0,0-1 0 0 0,-2 4-1 0 0,0-3 48 0 0,3-2-107 0 0,-1 0 0 0 0,1 1 1 0 0,-1-1-1 0 0,0 0 0 0 0,1 0 0 0 0,-1 1 0 0 0,1-1 0 0 0,-1 0 0 0 0,1 0 1 0 0,-1 0-1 0 0,0 0 0 0 0,1 1 0 0 0,-1-1 0 0 0,0 0 0 0 0,1 0 1 0 0,-1 0-1 0 0,1-1 0 0 0,-1 1 0 0 0,0 0 0 0 0,1 0 0 0 0,-2 0 0 0 0,0-1-278 0 0,-2 0 26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0:28.58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 23 2039 0 0,'-56'-23'16700'0'0,"65"32"-14687"0"0,-5-7-1935 0 0,-1 1 1 0 0,0 0-1 0 0,0 0 1 0 0,0 1 0 0 0,4 5-1 0 0,-1 1 18 0 0,1 0 0 0 0,0 0 0 0 0,0-1 0 0 0,1 0 0 0 0,0-1 0 0 0,1 1 0 0 0,-1-2 0 0 0,2 1 0 0 0,-1-1 0 0 0,21 11 0 0 0,5 2 324 0 0,60 44 0 0 0,-30-17 66 0 0,23 17 220 0 0,-60-43-584 0 0,50 30-1 0 0,-19-15 25 0 0,89 71 345 0 0,-92-68-396 0 0,7 4 42 0 0,19 13 138 0 0,-55-39-92 0 0,33 27-1 0 0,-21-9 221 0 0,52 64 0 0 0,-71-76-305 0 0,-12-14-69 0 0,1 3 15 0 0,1-1 0 0 0,1 0 0 0 0,0-1 0 0 0,0 0 0 0 0,15 9 0 0 0,1-4 22 0 0,1-1-1 0 0,54 19 0 0 0,-78-32-57 0 0,29 13 194 0 0,49 30 0 0 0,-46-24-63 0 0,-17-9-102 0 0,-1 2 0 0 0,-1 0 0 0 0,26 25 0 0 0,7 7 26 0 0,-33-32-52 0 0,106 76 95 0 0,-89-69-106 0 0,31 20 0 0 0,95 69 103 0 0,-18-13-3 0 0,-11 4 14 0 0,-45-32-111 0 0,142 106 72 0 0,-42-33 102 0 0,-134-101-101 0 0,2-2 0 0 0,76 39 0 0 0,-76-45-50 0 0,-1 2-1 0 0,-2 3 1 0 0,-1 1-1 0 0,53 55 1 0 0,-14 1-5 0 0,4 5 27 0 0,-74-81-17 0 0,1-1 1 0 0,0-2-1 0 0,30 19 1 0 0,27 8 7 0 0,37 23-1 0 0,-58-27-20 0 0,-1 3 0 0 0,73 71-1 0 0,69 59 47 0 0,-152-139-28 0 0,52 28-1 0 0,-42-27-23 0 0,-16-9-3 0 0,24 14 55 0 0,69 54-1 0 0,361 337 201 0 0,-456-396-223 0 0,2-1 0 0 0,1-1-1 0 0,2-3 1 0 0,48 25 0 0 0,-28-17 8 0 0,0 2 1 0 0,68 57-1 0 0,-15 7-8 0 0,-21-17 17 0 0,-70-66-49 0 0,0-2 1 0 0,33 19 0 0 0,4-3-10 0 0,-19-11 6 0 0,63 43-1 0 0,-62-34 43 0 0,52 42 21 0 0,-42-24 27 0 0,88 108 0 0 0,-126-139-96 0 0,1-1 0 0 0,1-1 0 0 0,0 0 0 0 0,1-1 0 0 0,0 0 0 0 0,2-2 0 0 0,23 13 0 0 0,50 38 30 0 0,-4-3 15 0 0,-82-57-40 0 0,1 1 0 0 0,-1 0 1 0 0,0 0-1 0 0,0 0 0 0 0,0 1 1 0 0,-1 0-1 0 0,0 1 0 0 0,0 0 1 0 0,8 11-1 0 0,-4-1-387 0 0,0 0 0 0 0,22 25-1 0 0,-25-34-253 0 0,0-1 0 0 0,1 0 0 0 0,0 0 0 0 0,0-1-1 0 0,1 0 1 0 0,17 10 0 0 0,-17-9-675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2:13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27 101 431 0 0,'-6'-2'60'0'0,"5"1"-34"0"0,0 1 1 0 0,0 0-1 0 0,0-1 0 0 0,0 1 0 0 0,0-1 0 0 0,0 1 1 0 0,0-1-1 0 0,0 1 0 0 0,0-1 0 0 0,0 1 0 0 0,0-1 0 0 0,1 0 1 0 0,-1 0-1 0 0,0 1 0 0 0,1-1 0 0 0,-1 0 0 0 0,0 0 1 0 0,1 0-1 0 0,-1 0 0 0 0,1 0 0 0 0,-1 0 0 0 0,1 0 0 0 0,0 1 1 0 0,-1-1-1 0 0,1-1 0 0 0,0 0 0 0 0,-1-12 3 0 0,0 11 30 0 0,5-4-4 0 0,13-20-31 0 0,-13 21 186 0 0,6 7-156 0 0,-2 0-51 0 0,1 0 1 0 0,14 4-1 0 0,-22-5-1 0 0,0 1 0 0 0,0 0-1 0 0,1-1 1 0 0,-1 1 0 0 0,0 0-1 0 0,0 0 1 0 0,0 0-1 0 0,0 0 1 0 0,0 0 0 0 0,0 0-1 0 0,0 0 1 0 0,0 0-1 0 0,0 0 1 0 0,0 1 0 0 0,-1-1-1 0 0,1 0 1 0 0,-1 0-1 0 0,1 1 1 0 0,-1-1 0 0 0,1 0-1 0 0,-1 1 1 0 0,0-1 0 0 0,1 1-1 0 0,-1-1 1 0 0,0 0-1 0 0,0 1 1 0 0,0-1 0 0 0,0 3-1 0 0,-1 2 15 0 0,0-1 0 0 0,0 1 0 0 0,0 0-1 0 0,0-1 1 0 0,-3 7 0 0 0,3-10-3 0 0,-13 30 112 0 0,13-31-124 0 0,1 0-1 0 0,-1 0 1 0 0,0 0 0 0 0,1 0 0 0 0,-1 0-1 0 0,0 0 1 0 0,0 0 0 0 0,0-1 0 0 0,0 1-1 0 0,0 0 1 0 0,0 0 0 0 0,0-1-1 0 0,0 1 1 0 0,0 0 0 0 0,0-1 0 0 0,0 1-1 0 0,0-1 1 0 0,0 1 0 0 0,0-1 0 0 0,0 0-1 0 0,-1 0 1 0 0,1 1 0 0 0,0-1 0 0 0,0 0-1 0 0,-2 0 1 0 0,1-1 9 0 0,1 1 1 0 0,-1-1-1 0 0,1 0 0 0 0,0 0 0 0 0,-1 0 0 0 0,1 0 0 0 0,0 0 1 0 0,0 0-1 0 0,0 0 0 0 0,0-1 0 0 0,0 1 0 0 0,0 0 1 0 0,0 0-1 0 0,0-1 0 0 0,0 1 0 0 0,0-1 0 0 0,1 1 1 0 0,-1-3-1 0 0,-11-28 20 0 0,9 20 13 0 0,2-9-33 0 0,3 0-22 0 0,-1 16-46 0 0,2-1 3 0 0,12-20 56 0 0,-12 19 58 0 0,5 11-4 0 0,23 15-45 0 0,-29-17-4 0 0,-1-1-1 0 0,1 1 1 0 0,-1 0-1 0 0,1 0 1 0 0,-1 0-1 0 0,0 0 0 0 0,0 0 1 0 0,0 1-1 0 0,0-1 1 0 0,0 0-1 0 0,0 0 0 0 0,-1 1 1 0 0,1-1-1 0 0,-1 0 1 0 0,1 4-1 0 0,-1-2 7 0 0,1 0-1 0 0,-1 0 0 0 0,0 0 1 0 0,-1 0-1 0 0,1 0 1 0 0,-1 0-1 0 0,0-1 0 0 0,-1 6 1 0 0,1-7-4 0 0,0 0 0 0 0,0-1-1 0 0,1 1 1 0 0,-2 0 0 0 0,1 0 0 0 0,0-1 0 0 0,0 1 0 0 0,0 0 0 0 0,-1-1 0 0 0,-2 3-1 0 0,4-4-28 0 0,-1 0 0 0 0,0 1 0 0 0,1-1 0 0 0,-1 1 0 0 0,0-1 0 0 0,1 0 0 0 0,-1 0 0 0 0,0 1 0 0 0,1-1 0 0 0,-1 0 0 0 0,0 0 0 0 0,0 0 0 0 0,1 0 0 0 0,-1 0 0 0 0,0 0 0 0 0,0 0 0 0 0,1 0 0 0 0,-1 0 0 0 0,0 0 0 0 0,0 0 0 0 0,1-1 0 0 0,-1 1 0 0 0,0 0 0 0 0,1 0 0 0 0,-1-1 0 0 0,0 1 0 0 0,1-1 0 0 0,-1 1 0 0 0,0 0 0 0 0,1-1 0 0 0,-1 1 0 0 0,1-1 0 0 0,-1 1 0 0 0,0-2-1 0 0,1 2-38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42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941 1606 975 0 0,'0'0'474'0'0,"-12"13"2020"0"0,5-7-2157 0 0,-1-1 0 0 0,0-1 0 0 0,-1 1 0 0 0,1-1 0 0 0,-1-1 0 0 0,0 0 0 0 0,0 0 0 0 0,0 0 0 0 0,-15 1 0 0 0,7-2-209 0 0,-1 0-1 0 0,0-2 1 0 0,1 0 0 0 0,-24-3-1 0 0,6-3 23 0 0,1-2 0 0 0,-39-13 0 0 0,-33-9 203 0 0,96 28-334 0 0,1-1-1 0 0,0 0 1 0 0,0-1 0 0 0,0 0-1 0 0,0-1 1 0 0,0 1 0 0 0,-9-8-1 0 0,-51-25 160 0 0,52 29-98 0 0,0-1 1 0 0,1 0-1 0 0,0-1 1 0 0,-23-18-1 0 0,29 19-38 0 0,1 0 0 0 0,0-1 0 0 0,0 0 0 0 0,1 0 0 0 0,1-1 0 0 0,0 1 0 0 0,0-2 0 0 0,1 1 0 0 0,-6-16 0 0 0,-53-153 396 0 0,50 130-456 0 0,1 0 0 0 0,4-1 0 0 0,-8-72 0 0 0,14 93 57 0 0,2 0 0 0 0,0 0 0 0 0,2 0 1 0 0,1 0-1 0 0,2 0 0 0 0,7-34 0 0 0,-7 47-39 0 0,0-1 0 0 0,1 0 0 0 0,1-1 0 0 0,1-1 0 0 0,1-1 0 0 0,-5 16 2 0 0,9-25-5 0 0,-3 16 58 0 0,-5 6-51 0 0,24-43 146 0 0,-16 33-139 0 0,-1 1 32 0 0,1 1-33 0 0,1 0-10 0 0,0-1 0 0 0,2-1 0 0 0,2 1 0 0 0,0-1 0 0 0,2 0 0 0 0,1 2 0 0 0,4-3 12 0 0,4 1 36 0 0,2 1-36 0 0,-6 4-12 0 0,-1 0 0 0 0,1 0 0 0 0,0-1 0 0 0,4-2 0 0 0,4 1 0 0 0,0 1 0 0 0,-5 3 0 0 0,-3 1 0 0 0,11-5-27 0 0,-33 15 11 0 0,35-13-13 0 0,-11 4 29 0 0,1 2 0 0 0,4 1 0 0 0,1 1 0 0 0,1 1 0 0 0,2 0 0 0 0,0-1 0 0 0,-5 3 0 0 0,1-1 0 0 0,-2 2 0 0 0,-1 1 0 0 0,4 1 0 0 0,0 0 0 0 0,-4-1 12 0 0,1 0 36 0 0,5 0-36 0 0,-6 1-12 0 0,0-1 0 0 0,2 3 0 0 0,-21-2 5 0 0,18 4 54 0 0,-5 1 7 0 0,5 2-8 0 0,3 0-46 0 0,-2 0-12 0 0,2-1 0 0 0,6 1 54 0 0,-15-3-33 0 0,-11-2 22 0 0,7 2-22 0 0,0-1 33 0 0,3 5 9 0 0,1 0-9 0 0,-1 2-33 0 0,-6-3 28 0 0,22 18 123 0 0,-11-10-156 0 0,0 1 74 0 0,-15-11-15 0 0,42 36 2315 0 0,-5-1-3850 0 0,-34-27 688 0 0,12 10 541 0 0,-21-21 247 0 0,4 8-73 0 0,5 6 46 0 0,2 4 11 0 0,-1 1 0 0 0,-1 1 0 0 0,-2-1 0 0 0,0-1 0 0 0,-1-3 0 0 0,0 2 0 0 0,-2-1 0 0 0,7 21 0 0 0,-12-29 0 0 0,6 17-20 0 0,-2 0 0 0 0,-1 1 0 0 0,-1 0 0 0 0,-1 0 0 0 0,-3 56 0 0 0,-3-24-18 0 0,2-31-9 0 0,-1 0 0 0 0,-1 0 1 0 0,-2-1-1 0 0,-12 43 0 0 0,7-41 47 0 0,-2 0-1 0 0,-2 0 0 0 0,-1-1 0 0 0,-1-1 1 0 0,-1-1-1 0 0,-1 0 0 0 0,-2-1 1 0 0,-1-1-1 0 0,-1-1 0 0 0,-44 39 0 0 0,62-60 1 0 0,-12 10 12 0 0,0-1-1 0 0,-1 0 0 0 0,0-1 1 0 0,-1 0-1 0 0,-31 13 0 0 0,21-13 3 0 0,-49 29 0 0 0,58-31-47 0 0,-1 0 0 0 0,-28 9-1 0 0,9-4 6 0 0,-10 2-41 0 0,37-13 67 0 0,-1 1 1 0 0,0 0-1 0 0,-11 7 0 0 0,15-8-21 0 0,1-1-1 0 0,-1 0 1 0 0,1 0 0 0 0,-1-1-1 0 0,0 0 1 0 0,0 0-1 0 0,-14 0 1 0 0,7-1 13 0 0,-21 6 1 0 0,19-4 38 0 0,0 0 0 0 0,-1-1 0 0 0,1-1-1 0 0,0-1 1 0 0,-1 0 0 0 0,-26-5 0 0 0,-9 2-4905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4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1246 1870 975 0 0,'-3'4'260'0'0,"-1"-1"-1"0"0,1 1 0 0 0,0 0 0 0 0,-1-1 0 0 0,0 0 0 0 0,0 0 0 0 0,0 0 0 0 0,0 0 0 0 0,0-1 0 0 0,-1 0 0 0 0,1 0 0 0 0,-1 0 0 0 0,0 0 0 0 0,1-1 0 0 0,-1 1 0 0 0,0-1 0 0 0,0-1 0 0 0,0 1 0 0 0,0 0 0 0 0,-8-1 0 0 0,-53-3 761 0 0,-82-14 0 0 0,47 10-822 0 0,63 6-73 0 0,-43-8 0 0 0,29 0-61 0 0,-91-29 0 0 0,126 33-51 0 0,0-2 0 0 0,1 0 0 0 0,0-1 0 0 0,1-1-1 0 0,0 0 1 0 0,0-1 0 0 0,1-1 0 0 0,0 0 0 0 0,-16-17-1 0 0,2-3-15 0 0,-14-14-7 0 0,3-1-1 0 0,-44-64 1 0 0,54 62 83 0 0,-32-67 0 0 0,47 78-50 0 0,3 1-1 0 0,1-1 0 0 0,-8-59 0 0 0,15 81 31 0 0,-2-22 87 0 0,1 0-1 0 0,2 0 1 0 0,2 0 0 0 0,7-71 0 0 0,0 62 20 0 0,3 1 1 0 0,1 0-1 0 0,26-66 1 0 0,-35 105-155 0 0,5-12 44 0 0,1 1 1 0 0,19-33-1 0 0,-14 30-50 0 0,1-3 0 0 0,0 0 0 0 0,0 2 11 0 0,7-12 42 0 0,-20 32-56 0 0,25-32 82 0 0,-8 11-20 0 0,2 0 6 0 0,1 0-11 0 0,5-2 16 0 0,-7 8-47 0 0,3-2 20 0 0,1 0-33 0 0,0 2 1 0 0,3 1 32 0 0,2-2-33 0 0,1 1-10 0 0,3-1 0 0 0,3 0 11 0 0,3 0 32 0 0,1 1-33 0 0,-1 1-10 0 0,-1 2 0 0 0,2 2 0 0 0,-1 1 0 0 0,0 3 11 0 0,1 0 32 0 0,-1 1-43 0 0,-3 0-43 0 0,-1 1 32 0 0,2 0 11 0 0,2 2 11 0 0,1 2 32 0 0,2 0-33 0 0,-2 1-10 0 0,-5 1 0 0 0,-2 0 0 0 0,14 3 54 0 0,-11 0-44 0 0,5 2-10 0 0,-9 1 0 0 0,2 3 60 0 0,-9-2-36 0 0,1 2 24 0 0,3 4 24 0 0,-9-4-60 0 0,4 4-12 0 0,1 2 0 0 0,0 0 0 0 0,-1 1 0 0 0,4 1 54 0 0,-9-6-44 0 0,3 1-10 0 0,1 0 0 0 0,0 1 0 0 0,-1 0 0 0 0,-1 0 0 0 0,-3 1 0 0 0,-1 0 0 0 0,0 1 0 0 0,-1 2 0 0 0,-1-2 0 0 0,-1 1 0 0 0,0 0 0 0 0,-1 0 0 0 0,7 9 0 0 0,-19-25 0 0 0,23 42 0 0 0,-5-10 0 0 0,-16-27 0 0 0,7 19 0 0 0,2 7-28 0 0,0 1-1 0 0,-3 1 1 0 0,0 0-1 0 0,-3 0 0 0 0,0 0 1 0 0,-1 49-1 0 0,-16 36-79 0 0,3-38 48 0 0,6-61 60 0 0,0 1 0 0 0,-1-1 0 0 0,-10 28 0 0 0,-28 58 0 0 0,11-29 0 0 0,14-35-40 0 0,-1-1 0 0 0,-3-1 0 0 0,-1-1 0 0 0,-50 66 0 0 0,54-83 67 0 0,-1-2 0 0 0,-33 29 0 0 0,-48 31 115 0 0,17-15-85 0 0,70-55 49 0 0,0 0 0 0 0,-1-1-1 0 0,0-1 1 0 0,0 0-1 0 0,-1-1 1 0 0,0 0 0 0 0,-1-1-1 0 0,1-1 1 0 0,-23 4-1 0 0,31-8-72 0 0,1-1-1 0 0,-1 0 0 0 0,0 0 1 0 0,0 0-1 0 0,0-1 0 0 0,-6-2 1 0 0,6 2-106 0 0,-1 0 1 0 0,1 0-1 0 0,0 0 1 0 0,-11 1-1 0 0,3 1-894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1 775 0 0,'-10'0'207'0'0,"0"1"0"0"0,1 0-1 0 0,-1 0 1 0 0,0 1-1 0 0,1 0 1 0 0,0 1-1 0 0,-1 0 1 0 0,1 1 0 0 0,-9 4-1 0 0,12-5-155 0 0,1 1 0 0 0,-1-1-1 0 0,1 1 1 0 0,-1 0 0 0 0,1 1 0 0 0,0-1-1 0 0,0 1 1 0 0,1 0 0 0 0,0 0-1 0 0,0 1 1 0 0,0-1 0 0 0,0 1 0 0 0,-5 11-1 0 0,9-15-50 0 0,-1 0-1 0 0,0 0 0 0 0,0 0 1 0 0,1 0-1 0 0,-1 1 0 0 0,1-1 1 0 0,0 0-1 0 0,0 0 0 0 0,0 0 0 0 0,0 1 1 0 0,0-1-1 0 0,0 0 0 0 0,1 0 1 0 0,-1 0-1 0 0,1 1 0 0 0,-1-1 1 0 0,1 0-1 0 0,0 0 0 0 0,0 0 1 0 0,0 0-1 0 0,0 0 0 0 0,2 2 0 0 0,2 2-63 0 0,15 9 38 0 0,-19-14 23 0 0,0-1 0 0 0,0 1 0 0 0,0 0 0 0 0,0-1 0 0 0,0 1-1 0 0,0-1 1 0 0,0 1 0 0 0,0-1 0 0 0,0 0 0 0 0,0 1 0 0 0,0-1 0 0 0,0 0 0 0 0,1 0 0 0 0,53 9-8 0 0,3-9-2 0 0,-46 0-51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0 775 0 0,'-2'12'110'0'0,"4"141"1562"0"0,-2 125-667 0 0,1-204-1096 0 0,-1-74 27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0 431 0 0,'2'29'399'0'0,"6"41"0"0"0,1-2 75 0 0,-8-60-462 0 0,-1-6-9 0 0,1 0 1 0 0,-1 0-1 0 0,0 0 1 0 0,0-1 0 0 0,1 1-1 0 0,-1 0 1 0 0,0 0-1 0 0,-1 0 1 0 0,1 0-1 0 0,0 0 1 0 0,-1 0 0 0 0,1 0-1 0 0,-1 1 1 0 0,0-4-25 0 0,1 0 1 0 0,-1 0-1 0 0,1 0 1 0 0,0 0 0 0 0,-1 0-1 0 0,1-1 1 0 0,0 1-1 0 0,0 0 1 0 0,0 0-1 0 0,0-1 1 0 0,0-1-1 0 0,0-21 21 0 0,1 6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1 719 0 0,'-3'0'0'0'0,"0"0"0"0"0,-1 0 0 0 0,3 0 64 0 0,-1 0-64 0 0,1 0 0 0 0,-1 0 0 0 0,1 0 184 0 0,-1 0 24 0 0,1 0 8 0 0,1 1 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68 775 0 0,'-12'-12'247'0'0,"5"4"65"0"0,-1 0 0 0 0,0 1 0 0 0,0 0 0 0 0,-14-9 0 0 0,20 14-256 0 0,0 1 0 0 0,0 0 1 0 0,0 0-1 0 0,0 0 1 0 0,0 0-1 0 0,-1 1 1 0 0,1-1-1 0 0,0 1 1 0 0,0-1-1 0 0,-1 1 0 0 0,1 0 1 0 0,0 0-1 0 0,0 0 1 0 0,-1 0-1 0 0,1 0 1 0 0,0 0-1 0 0,0 1 1 0 0,-1-1-1 0 0,1 1 1 0 0,0-1-1 0 0,0 1 0 0 0,0 0 1 0 0,0 0-1 0 0,0 0 1 0 0,0 0-1 0 0,0 0 1 0 0,-3 2-1 0 0,3 0-49 0 0,0-1 0 0 0,0 1 0 0 0,0-1 0 0 0,0 1 0 0 0,0 0 0 0 0,0 0 0 0 0,1 0 0 0 0,0 0 0 0 0,-1 0 0 0 0,1 0 0 0 0,0 0 0 0 0,0 1 0 0 0,1-1 0 0 0,-1 0 0 0 0,1 0 0 0 0,-1 7 0 0 0,1-3 3 0 0,0 0-1 0 0,1-1 1 0 0,-1 1 0 0 0,1 0 0 0 0,0 0 0 0 0,1-1 0 0 0,2 9-1 0 0,3-3-23 0 0,-6-11-56 0 0,9-3-64 0 0,-2 1 134 0 0,-1-1-1 0 0,1 0 1 0 0,-1 0 0 0 0,12-5-1 0 0,-13 3 13 0 0,0 0 0 0 0,0 0 0 0 0,0-1-1 0 0,9-9 1 0 0,-7 7 687 0 0,-1 12-571 0 0,21 20 6 0 0,-27-23-117 0 0,0 0 0 0 0,0 0 0 0 0,0 0 0 0 0,0 0 0 0 0,0 1 0 0 0,-1-1 0 0 0,1 0 0 0 0,0 1 0 0 0,-1-1 0 0 0,0 0 0 0 0,0 1 0 0 0,1-1 0 0 0,-2 1 0 0 0,1-1-1 0 0,0 1 1 0 0,0-1 0 0 0,-2 5 0 0 0,1 2 21 0 0,-3 46 115 0 0,-15 132 154 0 0,19-173-324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5 775 0 0,'-2'6'89'0'0,"0"0"0"0"0,0 0-1 0 0,0 1 1 0 0,1-1 0 0 0,0 1-1 0 0,0 0 1 0 0,1-1 0 0 0,0 1-1 0 0,1 11 1 0 0,0-2 165 0 0,1 0 0 0 0,9 29-1 0 0,3-14 139 0 0,-13-29 355 0 0,10-4-654 0 0,32-5 3 0 0,-42 7-92 0 0,0 0-1 0 0,-1 0 0 0 0,1 0 1 0 0,0 0-1 0 0,-1 0 0 0 0,1 0 1 0 0,0 0-1 0 0,-1-1 0 0 0,1 1 1 0 0,0 0-1 0 0,-1 0 0 0 0,1-1 0 0 0,-1 1 1 0 0,1 0-1 0 0,-1-1 0 0 0,1 1 1 0 0,0 0-1 0 0,-1-1 0 0 0,1 1 1 0 0,-1-1-1 0 0,0 1 0 0 0,1-1 1 0 0,-1 1-1 0 0,1-1 0 0 0,-1 1 1 0 0,0-1-1 0 0,1 0 0 0 0,-1 0 0 0 0,20-32 91 0 0,-15 24-12 0 0,-2 2-2 0 0,1-1-53 0 0,-2 2 3 0 0,1 0 0 0 0,-1 0 0 0 0,3-12 0 0 0,-2 10-19 0 0,-1 3 3 0 0,0 0 1 0 0,-1-1 0 0 0,0 1-1 0 0,1-8 1 0 0,0 5 13 0 0,1-19 76 0 0,-5 25 40 0 0,-1 6-3 0 0,-3 4 59 0 0,4 1-164 0 0,0 0-1 0 0,0 0 1 0 0,0 0-1 0 0,1 0 1 0 0,1 0 0 0 0,-1 0-1 0 0,3 16 1 0 0,0-2-43 0 0,11 42 1 0 0,-12-62-20 0 0,7 23 61 0 0,-8-25-73 0 0,0 0 0 0 0,0 0 1 0 0,1 0-1 0 0,-1-1 0 0 0,1 1 0 0 0,-1 0 0 0 0,0 0 0 0 0,1 0 0 0 0,0-1 0 0 0,-1 1 0 0 0,1 0 0 0 0,-1-1 0 0 0,1 1 0 0 0,0 0 0 0 0,-1-1 1 0 0,1 1-1 0 0,0-1 0 0 0,0 1 0 0 0,0-1 0 0 0,-1 1 0 0 0,1-1 0 0 0,0 0 0 0 0,1 1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0 161 655 0 0,'0'0'435'0'0,"8"-6"-208"0"0,3-1-137 0 0,-6 3 28 0 0,1 0 0 0 0,0 0 0 0 0,8-9 0 0 0,-12 6 170 0 0,7-21 0 0 0,-6 21 0 0 0,-2 0 0 0 0,-1 6-266 0 0,1-8 97 0 0,0 0 0 0 0,0 0 1 0 0,-1-11-1 0 0,0 18-100 0 0,-1 1-1 0 0,1-1 1 0 0,0 1-1 0 0,0-1 1 0 0,-1 0-1 0 0,1 1 1 0 0,-1-1 0 0 0,1 1-1 0 0,-1-1 1 0 0,0 1-1 0 0,0 0 1 0 0,-1-3-1 0 0,2 4-15 0 0,-1-1 0 0 0,0 1-1 0 0,1-1 1 0 0,-1 1 0 0 0,1 0-1 0 0,-1-1 1 0 0,0 1-1 0 0,0 0 1 0 0,1 0 0 0 0,-1-1-1 0 0,0 1 1 0 0,1 0 0 0 0,-1 0-1 0 0,0 0 1 0 0,0 0-1 0 0,1 0 1 0 0,-1 0 0 0 0,0 0-1 0 0,1 0 1 0 0,-1 0 0 0 0,0 1-1 0 0,0-1 1 0 0,1 0-1 0 0,-1 0 1 0 0,0 0 0 0 0,1 1-1 0 0,-1-1 1 0 0,0 1-1 0 0,0-1 1 0 0,-1 2 3 0 0,0 0 1 0 0,-1-1-1 0 0,1 1 0 0 0,0 0 1 0 0,1 0-1 0 0,-1 0 0 0 0,0 0 0 0 0,1 0 1 0 0,-1 0-1 0 0,1 0 0 0 0,-1 1 1 0 0,1-1-1 0 0,0 1 0 0 0,0-1 0 0 0,0 1 1 0 0,0-1-1 0 0,1 1 0 0 0,-1 0 1 0 0,1-1-1 0 0,-1 6 0 0 0,0 2 6 0 0,1 0-1 0 0,0 0 1 0 0,1 0-1 0 0,2 11 0 0 0,-2-12 19 0 0,1-1-1 0 0,0 1 1 0 0,1-1-1 0 0,0 1 1 0 0,0-1-1 0 0,1 0 1 0 0,0 0-1 0 0,1-1 1 0 0,-1 1-1 0 0,8 8 0 0 0,-9-13 335 0 0,3 1-190 0 0,18 10-46 0 0,-18-10 157 0 0,3-8-374 0 0,30-13-222 0 0,-30 13-68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7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11 4431 0 0,'7'-11'8369'0'0,"-8"19"-7179"0"0,-18 113 2860 0 0,14-78-3038 0 0,-17 67 1 0 0,-3-9 247 0 0,24-78-937 0 0,4-12-667 0 0,-3-11 274 0 0,0 0 1 0 0,0 0-1 0 0,1 0 0 0 0,-1 1 0 0 0,0-1 0 0 0,0 0 0 0 0,1 0 1 0 0,-1 0-1 0 0,0 0 0 0 0,0 0 0 0 0,1 0 0 0 0,-1 1 1 0 0,0-1-1 0 0,1 0 0 0 0,-1 0 0 0 0,0 0 0 0 0,0 0 0 0 0,1 0 1 0 0,-1 0-1 0 0,0 0 0 0 0,1 0 0 0 0,-1 0 0 0 0,0-1 0 0 0,1 1 1 0 0,-1 0-1 0 0,0 0 0 0 0,0 0 0 0 0,1 0 0 0 0,-1 0 1 0 0,0 0-1 0 0,1-1 0 0 0,9-10-8971 0 0,-7 5 4667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1 143 0 0,'0'0'992'0'0,"-24"8"624"0"0,14-5-1354 0 0,-1 1 0 0 0,1 1 0 0 0,0 0 0 0 0,0 0-1 0 0,0 1 1 0 0,1 1 0 0 0,-1-1 0 0 0,2 1 0 0 0,-14 14-1 0 0,19-17-230 0 0,-1-1 1 0 0,1 1-1 0 0,0 1 0 0 0,1-1 0 0 0,-1 0 0 0 0,1 1 0 0 0,0-1 1 0 0,0 1-1 0 0,0 0 0 0 0,-1 7 0 0 0,2-8-30 0 0,1-1 0 0 0,0 1 0 0 0,0 0 0 0 0,0 0 0 0 0,0-1 0 0 0,1 1 0 0 0,-1 0 0 0 0,1 0 0 0 0,0-1 0 0 0,0 1 0 0 0,0-1 0 0 0,1 1 0 0 0,-1-1-1 0 0,1 1 1 0 0,3 4 0 0 0,7 4-14 0 0,12 5-51 0 0,-23-16 59 0 0,0 0 0 0 0,0 0 0 0 0,1-1 0 0 0,-1 1 0 0 0,0-1 0 0 0,0 1-1 0 0,1-1 1 0 0,-1 1 0 0 0,0-1 0 0 0,2 1 0 0 0,34 8-16 0 0,-16-6-22 0 0,23-1 20 0 0,-33-2-38 0 0,-1-1-71 0 0,30-5 109 0 0,-31 4-55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1 287 0 0,'-1'1'124'0'0,"1"0"-1"0"0,-1 0 0 0 0,1 0 0 0 0,-1 0 0 0 0,1 1 0 0 0,-1-1 0 0 0,1 0 0 0 0,0 0 0 0 0,0 0 0 0 0,0 1 0 0 0,0-1 0 0 0,0 0 0 0 0,0 2 0 0 0,0-2-19 0 0,-1 17 350 0 0,2 1-1 0 0,1 0 1 0 0,4 24 0 0 0,1 2-128 0 0,18 293 377 0 0,-22-339-1559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0 143 0 0,'10'134'1931'0'0,"1"0"-1990"0"0,-13-138-561 0 0,2-22 584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0 431 0 0,'-2'1'23'0'0,"1"0"-1"0"0,0 0 1 0 0,-1 0-1 0 0,1 0 1 0 0,0 0-1 0 0,0 0 1 0 0,-1 1-1 0 0,1-1 1 0 0,0 0-1 0 0,0 1 1 0 0,0-1-1 0 0,1 1 1 0 0,-1-1-1 0 0,0 1 1 0 0,0-1-1 0 0,1 1 1 0 0,-1-1-1 0 0,1 1 1 0 0,-1 0-1 0 0,1-1 1 0 0,0 1-1 0 0,0 0 1 0 0,0-1-1 0 0,0 1 1 0 0,0 0-1 0 0,0-1 1 0 0,0 1-1 0 0,0 0 1 0 0,1-1-1 0 0,-1 1 1 0 0,1 0-1 0 0,-1-1 1 0 0,1 1-1 0 0,0-1 1 0 0,-1 1-1 0 0,3 2 0 0 0,6 0 32 0 0,35 13-44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15 143 0 0,'-4'-2'96'0'0,"1"0"-1"0"0,-1 0 0 0 0,0 1 1 0 0,1-1-1 0 0,-1 1 0 0 0,0 0 1 0 0,0 0-1 0 0,0 0 0 0 0,0 0 1 0 0,0 1-1 0 0,0-1 0 0 0,0 1 1 0 0,0 0-1 0 0,0 1 0 0 0,0-1 1 0 0,0 1-1 0 0,0-1 0 0 0,0 1 0 0 0,0 0 1 0 0,0 1-1 0 0,0-1 0 0 0,0 1 1 0 0,1 0-1 0 0,-1-1 0 0 0,1 2 1 0 0,-1-1-1 0 0,1 0 0 0 0,0 1 1 0 0,0-1-1 0 0,0 1 0 0 0,0 0 1 0 0,0 0-1 0 0,1 0 0 0 0,-1 0 1 0 0,1 1-1 0 0,0-1 0 0 0,0 1 0 0 0,0-1 1 0 0,0 1-1 0 0,-1 4 0 0 0,0 2 26 0 0,1-1 0 0 0,0 1 0 0 0,0 0 0 0 0,0 17 0 0 0,2-21-61 0 0,0 0-1 0 0,0 0 0 0 0,1 0 1 0 0,0 0-1 0 0,0 0 1 0 0,0 0-1 0 0,1 0 1 0 0,4 9-1 0 0,-5-14 76 0 0,8-5-170 0 0,29-15 38 0 0,-36 19 1 0 0,-1-1 0 0 0,0 1 0 0 0,0-1 0 0 0,0 1 0 0 0,0-1 0 0 0,0 0-1 0 0,0 0 1 0 0,0 1 0 0 0,0-1 0 0 0,0 0 0 0 0,0 0 0 0 0,-1 0 0 0 0,1 0 0 0 0,1-2 0 0 0,22-29 21 0 0,-19 26-2 0 0,0 7 13 0 0,-3 1-23 0 0,-1-1 0 0 0,1 0 0 0 0,0 1 0 0 0,-1-1 0 0 0,1 1 0 0 0,-1-1 0 0 0,1 1 0 0 0,-1 0 0 0 0,0 0 1 0 0,0 0-1 0 0,1-1 0 0 0,-1 1 0 0 0,-1 0 0 0 0,1 0 0 0 0,0 0 0 0 0,0 1 0 0 0,-1-1 0 0 0,1 0 0 0 0,-1 0 0 0 0,0 3 0 0 0,1 27 207 0 0,-2-1-1 0 0,-5 37 1 0 0,-16 61 187 0 0,3-26-147 0 0,19-98-250 0 0,0-5-8 0 0,0 1 0 0 0,0 0 0 0 0,0 0 0 0 0,0-1 0 0 0,0 1 1 0 0,0 0-1 0 0,0 0 0 0 0,0 0 0 0 0,0-1 0 0 0,0 1 0 0 0,0 0 0 0 0,-1-1 0 0 0,1 1 0 0 0,-1 1 0 0 0,1-2-166 0 0,4-8-865 0 0,14-26 493 0 0,-14 25-258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1 143 0 0,'-1'6'151'0'0,"-1"1"-1"0"0,1 0 0 0 0,0-1 0 0 0,1 1 0 0 0,-1 0 0 0 0,1-1 0 0 0,1 1 0 0 0,1 10 0 0 0,-2-10-53 0 0,1 1 60 0 0,-1-1 0 0 0,1 0 0 0 0,1 0 0 0 0,-1 0 0 0 0,1 0 0 0 0,0 0 0 0 0,1 0 0 0 0,4 8 871 0 0,2-21-905 0 0,26-20-10 0 0,-26 19-7 0 0,-7 0-40 0 0,12-36 0 0 0,-6 16-44 0 0,-6 29 149 0 0,-1 7-65 0 0,0 12 109 0 0,-1-15-170 0 0,2 75 549 0 0,-1-72-712 0 0,1 1 0 0 0,-1-1 1 0 0,1 1-1 0 0,1-1 0 0 0,0 0 1 0 0,4 11-1 0 0,-5-18-475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48 138 143 0 0,'0'0'1144'0'0,"4"-9"-704"0"0,15-28 10 0 0,-14 27-14 0 0,-4 3-78 0 0,-1 2-336 0 0,2 1 82 0 0,-2-1 1 0 0,1 1-1 0 0,0-1 1 0 0,-1 0-1 0 0,0 1 1 0 0,0-1-1 0 0,0 0 0 0 0,-1 1 1 0 0,1-1-1 0 0,-1 1 1 0 0,-2-7-1 0 0,2 10-96 0 0,1 1 1 0 0,0-1-1 0 0,-1 1 1 0 0,1-1-1 0 0,0 1 0 0 0,-1-1 1 0 0,1 1-1 0 0,-1-1 0 0 0,1 1 1 0 0,-1-1-1 0 0,1 1 0 0 0,-1 0 1 0 0,1-1-1 0 0,-1 1 0 0 0,1 0 1 0 0,-1 0-1 0 0,0-1 0 0 0,1 1 1 0 0,-1 0-1 0 0,1 0 0 0 0,-1 0 1 0 0,0 0-1 0 0,1 0 1 0 0,-1 0-1 0 0,0 0 0 0 0,1 0 1 0 0,-1 0-1 0 0,1 0 0 0 0,-1 0 1 0 0,0 0-1 0 0,1 0 0 0 0,-1 0 1 0 0,1 1-1 0 0,-1-1 0 0 0,0 0 1 0 0,1 0-1 0 0,-1 1 0 0 0,1-1 1 0 0,-1 0-1 0 0,1 1 1 0 0,-1-1-1 0 0,0 1 0 0 0,-1 1 0 0 0,-1 0-1 0 0,1 0 1 0 0,-1 0 0 0 0,1 0-1 0 0,0 1 1 0 0,0-1-1 0 0,-2 3 1 0 0,-1 4-5 0 0,1 0 1 0 0,0 0-1 0 0,0 0 0 0 0,1 0 1 0 0,0 1-1 0 0,0-1 0 0 0,1 1 1 0 0,1 0-1 0 0,0-1 0 0 0,0 1 0 0 0,1 0 1 0 0,0 0-1 0 0,0 0 0 0 0,1 0 1 0 0,0 0-1 0 0,1-1 0 0 0,1 1 1 0 0,-1 0-1 0 0,1-1 0 0 0,1 0 0 0 0,0 0 1 0 0,6 11-1 0 0,-10-19 9 0 0,1 1-1 0 0,0-1 1 0 0,0 0-1 0 0,0 0 1 0 0,0 0-1 0 0,0 1 1 0 0,0-1-1 0 0,0 0 1 0 0,0-1-1 0 0,0 1 1 0 0,2 1-1 0 0,1 0 20 0 0,-1 1 353 0 0,7-5-282 0 0,30-9-170 0 0,-30 9-164 0 0,-4-7-616 0 0,24-32-730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941 1606 975 0 0,'0'0'474'0'0,"-12"13"2020"0"0,5-7-2157 0 0,-1-1 0 0 0,0-1 0 0 0,-1 1 0 0 0,1-1 0 0 0,-1-1 0 0 0,0 0 0 0 0,0 0 0 0 0,0 0 0 0 0,-15 1 0 0 0,7-2-209 0 0,-1 0-1 0 0,0-2 1 0 0,1 0 0 0 0,-24-3-1 0 0,6-3 23 0 0,1-2 0 0 0,-39-13 0 0 0,-33-9 203 0 0,96 28-334 0 0,1-1-1 0 0,0 0 1 0 0,0-1 0 0 0,0 0-1 0 0,0-1 1 0 0,0 1 0 0 0,-9-8-1 0 0,-51-25 160 0 0,52 29-98 0 0,0-1 1 0 0,1 0-1 0 0,0-1 1 0 0,-23-18-1 0 0,29 19-38 0 0,1 0 0 0 0,0-1 0 0 0,0 0 0 0 0,1 0 0 0 0,1-1 0 0 0,0 1 0 0 0,0-2 0 0 0,1 1 0 0 0,-6-16 0 0 0,-53-153 396 0 0,50 130-456 0 0,1 0 0 0 0,4-1 0 0 0,-8-72 0 0 0,14 93 57 0 0,2 0 0 0 0,0 0 0 0 0,2 0 1 0 0,1 0-1 0 0,2 0 0 0 0,7-34 0 0 0,-7 47-39 0 0,0-1 0 0 0,1 0 0 0 0,1-1 0 0 0,1-1 0 0 0,1-1 0 0 0,-5 16 2 0 0,9-25-5 0 0,-3 16 58 0 0,-5 6-51 0 0,24-43 146 0 0,-16 33-139 0 0,-1 1 32 0 0,1 1-33 0 0,1 0-10 0 0,0-1 0 0 0,2-1 0 0 0,2 1 0 0 0,0-1 0 0 0,2 0 0 0 0,1 2 0 0 0,4-3 12 0 0,4 1 36 0 0,2 1-36 0 0,-6 4-12 0 0,-1 0 0 0 0,1 0 0 0 0,0-1 0 0 0,4-2 0 0 0,4 1 0 0 0,0 1 0 0 0,-5 3 0 0 0,-3 1 0 0 0,11-5-27 0 0,-33 15 11 0 0,35-13-13 0 0,-11 4 29 0 0,1 2 0 0 0,4 1 0 0 0,1 1 0 0 0,1 1 0 0 0,2 0 0 0 0,0-1 0 0 0,-5 3 0 0 0,1-1 0 0 0,-2 2 0 0 0,-1 1 0 0 0,4 1 0 0 0,0 0 0 0 0,-4-1 12 0 0,1 0 36 0 0,5 0-36 0 0,-6 1-12 0 0,0-1 0 0 0,2 3 0 0 0,-21-2 5 0 0,18 4 54 0 0,-5 1 7 0 0,5 2-8 0 0,3 0-46 0 0,-2 0-12 0 0,2-1 0 0 0,6 1 54 0 0,-15-3-33 0 0,-11-2 22 0 0,7 2-22 0 0,0-1 33 0 0,3 5 9 0 0,1 0-9 0 0,-1 2-33 0 0,-6-3 28 0 0,22 18 123 0 0,-11-10-156 0 0,0 1 74 0 0,-15-11-15 0 0,42 36 2315 0 0,-5-1-3850 0 0,-34-27 688 0 0,12 10 541 0 0,-21-21 247 0 0,4 8-73 0 0,5 6 46 0 0,2 4 11 0 0,-1 1 0 0 0,-1 1 0 0 0,-2-1 0 0 0,0-1 0 0 0,-1-3 0 0 0,0 2 0 0 0,-2-1 0 0 0,7 21 0 0 0,-12-29 0 0 0,6 17-20 0 0,-2 0 0 0 0,-1 1 0 0 0,-1 0 0 0 0,-1 0 0 0 0,-3 56 0 0 0,-3-24-18 0 0,2-31-9 0 0,-1 0 0 0 0,-1 0 1 0 0,-2-1-1 0 0,-12 43 0 0 0,7-41 47 0 0,-2 0-1 0 0,-2 0 0 0 0,-1-1 0 0 0,-1-1 1 0 0,-1-1-1 0 0,-1 0 0 0 0,-2-1 1 0 0,-1-1-1 0 0,-1-1 0 0 0,-44 39 0 0 0,62-60 1 0 0,-12 10 12 0 0,0-1-1 0 0,-1 0 0 0 0,0-1 1 0 0,-1 0-1 0 0,-31 13 0 0 0,21-13 3 0 0,-49 29 0 0 0,58-31-47 0 0,-1 0 0 0 0,-28 9-1 0 0,9-4 6 0 0,-10 2-41 0 0,37-13 67 0 0,-1 1 1 0 0,0 0-1 0 0,-11 7 0 0 0,15-8-21 0 0,1-1-1 0 0,-1 0 1 0 0,1 0 0 0 0,-1-1-1 0 0,0 0 1 0 0,0 0-1 0 0,-14 0 1 0 0,7-1 13 0 0,-21 6 1 0 0,19-4 38 0 0,0 0 0 0 0,-1-1 0 0 0,1-1-1 0 0,0-1 1 0 0,-1 0 0 0 0,-26-5 0 0 0,-9 2-4905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3:54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1246 1870 975 0 0,'-3'4'260'0'0,"-1"-1"-1"0"0,1 1 0 0 0,0 0 0 0 0,-1-1 0 0 0,0 0 0 0 0,0 0 0 0 0,0 0 0 0 0,0 0 0 0 0,0-1 0 0 0,-1 0 0 0 0,1 0 0 0 0,-1 0 0 0 0,0 0 0 0 0,1-1 0 0 0,-1 1 0 0 0,0-1 0 0 0,0-1 0 0 0,0 1 0 0 0,0 0 0 0 0,-8-1 0 0 0,-53-3 761 0 0,-82-14 0 0 0,47 10-822 0 0,63 6-73 0 0,-43-8 0 0 0,29 0-61 0 0,-91-29 0 0 0,126 33-51 0 0,0-2 0 0 0,1 0 0 0 0,0-1 0 0 0,1-1-1 0 0,0 0 1 0 0,0-1 0 0 0,1-1 0 0 0,0 0 0 0 0,-16-17-1 0 0,2-3-15 0 0,-14-14-7 0 0,3-1-1 0 0,-44-64 1 0 0,54 62 83 0 0,-32-67 0 0 0,47 78-50 0 0,3 1-1 0 0,1-1 0 0 0,-8-59 0 0 0,15 81 31 0 0,-2-22 87 0 0,1 0-1 0 0,2 0 1 0 0,2 0 0 0 0,7-71 0 0 0,0 62 20 0 0,3 1 1 0 0,1 0-1 0 0,26-66 1 0 0,-35 105-155 0 0,5-12 44 0 0,1 1 1 0 0,19-33-1 0 0,-14 30-50 0 0,1-3 0 0 0,0 0 0 0 0,0 2 11 0 0,7-12 42 0 0,-20 32-56 0 0,25-32 82 0 0,-8 11-20 0 0,2 0 6 0 0,1 0-11 0 0,5-2 16 0 0,-7 8-47 0 0,3-2 20 0 0,1 0-33 0 0,0 2 1 0 0,3 1 32 0 0,2-2-33 0 0,1 1-10 0 0,3-1 0 0 0,3 0 11 0 0,3 0 32 0 0,1 1-33 0 0,-1 1-10 0 0,-1 2 0 0 0,2 2 0 0 0,-1 1 0 0 0,0 3 11 0 0,1 0 32 0 0,-1 1-43 0 0,-3 0-43 0 0,-1 1 32 0 0,2 0 11 0 0,2 2 11 0 0,1 2 32 0 0,2 0-33 0 0,-2 1-10 0 0,-5 1 0 0 0,-2 0 0 0 0,14 3 54 0 0,-11 0-44 0 0,5 2-10 0 0,-9 1 0 0 0,2 3 60 0 0,-9-2-36 0 0,1 2 24 0 0,3 4 24 0 0,-9-4-60 0 0,4 4-12 0 0,1 2 0 0 0,0 0 0 0 0,-1 1 0 0 0,4 1 54 0 0,-9-6-44 0 0,3 1-10 0 0,1 0 0 0 0,0 1 0 0 0,-1 0 0 0 0,-1 0 0 0 0,-3 1 0 0 0,-1 0 0 0 0,0 1 0 0 0,-1 2 0 0 0,-1-2 0 0 0,-1 1 0 0 0,0 0 0 0 0,-1 0 0 0 0,7 9 0 0 0,-19-25 0 0 0,23 42 0 0 0,-5-10 0 0 0,-16-27 0 0 0,7 19 0 0 0,2 7-28 0 0,0 1-1 0 0,-3 1 1 0 0,0 0-1 0 0,-3 0 0 0 0,0 0 1 0 0,-1 49-1 0 0,-16 36-79 0 0,3-38 48 0 0,6-61 60 0 0,0 1 0 0 0,-1-1 0 0 0,-10 28 0 0 0,-28 58 0 0 0,11-29 0 0 0,14-35-40 0 0,-1-1 0 0 0,-3-1 0 0 0,-1-1 0 0 0,-50 66 0 0 0,54-83 67 0 0,-1-2 0 0 0,-33 29 0 0 0,-48 31 115 0 0,17-15-85 0 0,70-55 49 0 0,0 0 0 0 0,-1-1-1 0 0,0-1 1 0 0,0 0-1 0 0,-1-1 1 0 0,0 0 0 0 0,-1-1-1 0 0,1-1 1 0 0,-23 4-1 0 0,31-8-72 0 0,1-1-1 0 0,-1 0 0 0 0,0 0 1 0 0,0 0-1 0 0,0-1 0 0 0,-6-2 1 0 0,6 2-106 0 0,-1 0 1 0 0,1 0-1 0 0,0 0 1 0 0,-11 1-1 0 0,3 1-894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4:0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29 775 0 0,'-3'0'503'0'0,"-16"4"5138"0"0,19-4-5619 0 0,1 0-1 0 0,-1 0 0 0 0,0 0 0 0 0,0 0 0 0 0,0 0 0 0 0,1 0 0 0 0,-1 0 0 0 0,0 0 1 0 0,0 0-1 0 0,1 1 0 0 0,-1-1 0 0 0,0 0 0 0 0,0 0 0 0 0,0 0 0 0 0,1 0 0 0 0,-1 0 1 0 0,0 0-1 0 0,0 1 0 0 0,0-1 0 0 0,0 0 0 0 0,1 0 0 0 0,-1 0 0 0 0,0 0 0 0 0,0 1 1 0 0,0-1-1 0 0,0 0 0 0 0,0 0 0 0 0,0 0 0 0 0,0 1 0 0 0,1-1 0 0 0,-1 0 0 0 0,0 0 1 0 0,0 0-1 0 0,0 1 0 0 0,0-1 0 0 0,0 0 0 0 0,0 0 0 0 0,0 1 0 0 0,3 2-72 0 0,23 4 238 0 0,-21-6-123 0 0,0-1 0 0 0,15 2 6 0 0,-15-2 15 0 0,19 1 72 0 0,-19-1 19 0 0,1-1-89 0 0,16 0-6 0 0,-16 1-1 0 0,-2-1 0 0 0,15 0 0 0 0,-14 1 0 0 0,0-1 0 0 0,25-2 83 0 0,-11 0-70 0 0,-8 1-13 0 0,12-1-52 0 0,48-6 160 0 0,-49 6-124 0 0,-16 2-68 0 0,39-1 159 0 0,-33 1-100 0 0,15 0-45 0 0,-1 0 4 0 0,36-3 220 0 0,-34 3-174 0 0,-3-1-36 0 0,-15 1 24 0 0,9-2-25 0 0,-10 2 20 0 0,10-1-22 0 0,-9 1 22 0 0,8 1-43 0 0,-9-1-43 0 0,8-1 22 0 0,-12 2-35 0 0,-2 0-75 0 0,13 3 110 0 0,-12-2-33 0 0,-1 1 1 0 0,8 2 32 0 0,-8-2-37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7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23 3999 0 0,'-1'0'89'0'0,"1"0"0"0"0,0 0 0 0 0,-1 0 0 0 0,1-1 0 0 0,0 1 0 0 0,0 0 0 0 0,-1 0 0 0 0,1-1 0 0 0,0 1 0 0 0,0 0 0 0 0,-1 0 0 0 0,1-1-1 0 0,0 1 1 0 0,0 0 0 0 0,0 0 0 0 0,0-1 0 0 0,-1 1 0 0 0,1 0 0 0 0,0-1 0 0 0,0 1 0 0 0,0 0 0 0 0,0-1 0 0 0,0 1 0 0 0,0 0 0 0 0,0-1-1 0 0,0 1 1 0 0,0 0 0 0 0,0-1 0 0 0,0 1 0 0 0,0 0 0 0 0,0-1 0 0 0,0 1 0 0 0,0 0 0 0 0,0-1 0 0 0,0 1 0 0 0,1 0 0 0 0,-1-1-1 0 0,0 1 1 0 0,13-5 5027 0 0,-9 4-5309 0 0,3-1 826 0 0,1 1 0 0 0,-1 0-1 0 0,0 0 1 0 0,0 1 0 0 0,1-1 0 0 0,-1 2 0 0 0,10 1-1 0 0,53 13 2029 0 0,-28-5-1271 0 0,-14-5-805 0 0,50 9 285 0 0,-76-14-967 0 0,17 1 423 0 0,-19 0-398 0 0,1-1 0 0 0,-1 0-1 0 0,1 0 1 0 0,-1 0 0 0 0,1 0 0 0 0,0 0 0 0 0,-1 0-1 0 0,1 0 1 0 0,-1 0 0 0 0,1 0 0 0 0,-1 0-1 0 0,1 0 1 0 0,-1-1 0 0 0,1 1 0 0 0,-1 0 0 0 0,1 0-1 0 0,-1-1 1 0 0,1 1 0 0 0,-1 0 0 0 0,1 0-1 0 0,-1-1 1 0 0,1 1 0 0 0,0-1 0 0 0,-1 1 22 0 0,0 0 0 0 0,0 0 1 0 0,0 0-1 0 0,-1-1 0 0 0,1 1 0 0 0,0 0 1 0 0,0 0-1 0 0,0 0 0 0 0,0 0 0 0 0,0 0 1 0 0,0 0-1 0 0,0 0 0 0 0,0 0 0 0 0,0 0 1 0 0,0 0-1 0 0,0 0 0 0 0,0 0 0 0 0,0 0 1 0 0,0 0-1 0 0,-1 0 0 0 0,1-1 0 0 0,0 1 1 0 0,0 0-1 0 0,0 0 0 0 0,0 0 0 0 0,0 0 1 0 0,0 0-1 0 0,0 0 0 0 0,0 0 0 0 0,0 0 1 0 0,-1 0-1 0 0,1 0 0 0 0,0 0 0 0 0,0 0 1 0 0,0 0-1 0 0,0 0 0 0 0,0 0 0 0 0,0 1 1 0 0,0-1-1 0 0,0 0 0 0 0,0 0 0 0 0,0 0 1 0 0,-1 0-1 0 0,1 0 0 0 0,0 0 0 0 0,0 0 1 0 0,0 0-1 0 0,0 0 0 0 0,0 0 0 0 0,0 0 1 0 0,0 0-1 0 0,0 0 0 0 0,0 0 0 0 0,-6 4-3434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4:17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1395 2178 287 0 0,'-2'2'20'0'0,"-1"0"233"0"0,1-1 0 0 0,-1 1-1 0 0,0-1 1 0 0,0 0-1 0 0,0 1 1 0 0,1-1 0 0 0,-1 0-1 0 0,-1-1 1 0 0,1 1-1 0 0,0-1 1 0 0,0 1-1 0 0,0-1 1 0 0,0 0 0 0 0,0 0-1 0 0,0 0 1 0 0,-5-1-1 0 0,3 1-120 0 0,0-1-1 0 0,-1 2 1 0 0,1-1-1 0 0,-1 1 1 0 0,-5 1-1 0 0,-15 5 529 0 0,-40 8-1 0 0,54-14-555 0 0,-1 1-1 0 0,0-2 1 0 0,0 0-1 0 0,0 0 1 0 0,-17-3-1 0 0,8 0 25 0 0,0 2 1 0 0,0 0-1 0 0,0 2 0 0 0,-23 3 1 0 0,16-1 57 0 0,-44-2-1 0 0,-48-11 359 0 0,101 8-514 0 0,-1-1 0 0 0,1-2 0 0 0,-1 0 0 0 0,2-1-1 0 0,-1 0 1 0 0,1-2 0 0 0,0-1 0 0 0,0 0 0 0 0,1-1 0 0 0,-24-18-1 0 0,-11-7-8 0 0,14 9 23 0 0,0-1-1 0 0,-52-50 1 0 0,55 43-44 0 0,-28-31-3 0 0,56 55 0 0 0,-1-1 0 0 0,1-1 0 0 0,1 1 0 0 0,-11-22 0 0 0,-76-205-232 0 0,82 203 224 0 0,3 8 11 0 0,-1-12 0 0 0,8 32 0 0 0,-4-30 0 0 0,0-29 0 0 0,4 36 0 0 0,0-8 54 0 0,0 8 27 0 0,0 8 25 0 0,2 1 1 0 0,2-30-1 0 0,0 29-84 0 0,0-4 40 0 0,0 1 16 0 0,1-2 0 0 0,-1-2-12 0 0,2-2 1 0 0,2-3 10 0 0,0 3 2 0 0,3-4-18 0 0,0 3-38 0 0,-8 29-10 0 0,6-20 25 0 0,2 3 54 0 0,3-9-14 0 0,5-8-62 0 0,-1 1-5 0 0,2 3 42 0 0,2 0 1 0 0,2 0-33 0 0,-1 2 32 0 0,-8 12 9 0 0,-3 6-54 0 0,3-2 40 0 0,3-5-27 0 0,12-10 43 0 0,-23 25-11 0 0,2-2 1 0 0,24-23-33 0 0,2-2 34 0 0,1 2 3 0 0,3 2-35 0 0,-29 22 30 0 0,0 1 1 0 0,2-2-46 0 0,-5 2 3 0 0,1 1 0 0 0,1 0 0 0 0,-1 1 1 0 0,9-4-1 0 0,21-10-1 0 0,1 1 1 0 0,-5 5 41 0 0,-1 3 16 0 0,0-3 7 0 0,-16 6-19 0 0,16-7-35 0 0,-15 6 22 0 0,19-7-21 0 0,-18 7 40 0 0,15-4 16 0 0,-16 4 2 0 0,18-8 0 0 0,-25 11-2 0 0,-1 0-22 0 0,27-9-30 0 0,-26 10 49 0 0,-1-2-16 0 0,24-9-37 0 0,-24 10 37 0 0,0-1-4 0 0,42-19 19 0 0,-8 4-20 0 0,5-1-44 0 0,-10 5 2 0 0,-22 10 36 0 0,18-3-25 0 0,-16 4 20 0 0,29-3-22 0 0,5 3 32 0 0,2 2 1 0 0,7-2-44 0 0,-8 1-10 0 0,-2 1 0 0 0,-34 1 9 0 0,-11 0 0 0 0,1 1-1 0 0,0 0 1 0 0,-1 0-1 0 0,1 1 1 0 0,9 1-1 0 0,15 4 16 0 0,-22-5 35 0 0,1 1-4 0 0,2 0-47 0 0,33 8 60 0 0,-1 3 1 0 0,2 1-14 0 0,-3 3-45 0 0,8 6 57 0 0,-21-9 8 0 0,-16-7-19 0 0,12 7-34 0 0,-11-6 26 0 0,22 10-36 0 0,12 5 71 0 0,-14-8-6 0 0,7 5-61 0 0,1 3-16 0 0,-3 3 11 0 0,-2 4 32 0 0,-29-23-34 0 0,13 14 59 0 0,-16-16-58 0 0,11 15 47 0 0,0 3-35 0 0,5 6 26 0 0,0 2 18 0 0,-5-10-44 0 0,8 11 26 0 0,2 1-36 0 0,-5-7-12 0 0,-3-2 0 0 0,1 1 11 0 0,-1 2 32 0 0,-1 1-33 0 0,-2-1-10 0 0,-1-1 0 0 0,-1 1 0 0 0,-1-1 0 0 0,0 0 14 0 0,-1 1 39 0 0,2 2-40 0 0,0 1-13 0 0,-2-1 0 0 0,0 0 0 0 0,0 1 0 0 0,-4-9 0 0 0,-1-1 0 0 0,-1 1 0 0 0,-1 1 0 0 0,2 21 0 0 0,-5-19-2 0 0,0 0 0 0 0,-1 0-1 0 0,-2 0 1 0 0,0 0 0 0 0,-2 0-1 0 0,0 0 1 0 0,-2-1 0 0 0,-1 0-1 0 0,0 0 1 0 0,-2 0 0 0 0,-14 27-1 0 0,-9 8-14 0 0,-2-2 0 0 0,-78 96-1 0 0,85-120-6 0 0,-1-1 0 0 0,-2-2 0 0 0,-57 45 0 0 0,-131 82 24 0 0,180-130-14 0 0,-2-2-1 0 0,0-2 1 0 0,-1-1 0 0 0,-81 27-1 0 0,67-32 111 0 0,-1-3 0 0 0,-61 7 0 0 0,116-20-97 0 0,-5 1-235 0 0,1 0 1 0 0,-1-1-1 0 0,-11 0 1 0 0,15 0 153 0 0,1 0 1 0 0,-1 0 0 0 0,1 0-1 0 0,-1-1 1 0 0,1 1-1 0 0,-1-1 1 0 0,1 1 0 0 0,0-1-1 0 0,-1 1 1 0 0,1-1 0 0 0,0 0-1 0 0,0 0 1 0 0,-1 0 0 0 0,1 1-1 0 0,0-1 1 0 0,0 0 0 0 0,0 0-1 0 0,0-1 1 0 0,0 1 0 0 0,0 0-1 0 0,0 0 1 0 0,-1-2 0 0 0,-2-7-2821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37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0 154 287 0 0,'11'1'5320'0'0,"13"-39"-4784"0"0,-18 29 478 0 0,0-1-548 0 0,17-29-2 0 0,-17 29 406 0 0,-3 7-761 0 0,1-1 0 0 0,-1 0 1 0 0,0 0-1 0 0,0 0 1 0 0,4-7-1 0 0,-1 1 21 0 0,-1 2 2005 0 0,1 9-1926 0 0,-3 0-173 0 0,-2-1-25 0 0,0 1-1 0 0,0-1 1 0 0,0 0 0 0 0,1 0-1 0 0,-1 1 1 0 0,0-1 0 0 0,0 0 0 0 0,0 1-1 0 0,0 0 1 0 0,0-1 0 0 0,0 1 0 0 0,0-1-1 0 0,0 1 1 0 0,0 0 0 0 0,-1 0-1 0 0,1-1 1 0 0,0 1 0 0 0,0 0 0 0 0,-1 0-1 0 0,1 0 1 0 0,0 0 0 0 0,-1 0 0 0 0,1 0-1 0 0,-1 0 1 0 0,1 0 0 0 0,-1 0-1 0 0,1 0 1 0 0,-1 1 0 0 0,0-1 0 0 0,1 1-1 0 0,-5 214 783 0 0,1 6-806 0 0,7-191-213 0 0,-4-30 3 0 0,4 9-187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38.5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65 431 0 0,'3'10'7877'0'0,"0"-12"-7448"0"0,25-20 55 0 0,-21 16 745 0 0,-4-1-953 0 0,11-23-11 0 0,-10 23 1385 0 0,-1 10-1476 0 0,-1-2-148 0 0,0 1 0 0 0,0-1 0 0 0,-1 1 0 0 0,1 0 0 0 0,-1 0 1 0 0,1 0-1 0 0,-1 0 0 0 0,0 0 0 0 0,1 0 0 0 0,-1 0 0 0 0,0 0 0 0 0,-1 0 0 0 0,1 1 0 0 0,0-1 0 0 0,-1 0 0 0 0,1 1 0 0 0,-1-1 0 0 0,1 3 0 0 0,4 179 827 0 0,-5-142-855 0 0,0-30-855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11.71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77 143 0 0,'13'-13'7540'0'0,"-10"9"-7052"0"0,6-12 428 0 0,-8 13-465 0 0,1 0-23 0 0,6-11-11 0 0,-6 10-1 0 0,-2 4-399 0 0,0-1 0 0 0,0 1 0 0 0,1-1 0 0 0,-1 1 0 0 0,0-1 0 0 0,0 1 0 0 0,0-1 0 0 0,0 1 0 0 0,0-1 0 0 0,0 1 0 0 0,1 0 0 0 0,-1-1 0 0 0,0 1-1 0 0,0-1 1 0 0,1 1 0 0 0,-1 0 0 0 0,0-1 0 0 0,1 1 0 0 0,-1 0 0 0 0,0-1 0 0 0,1 1 0 0 0,0-1 0 0 0,-1 1 107 0 0,0 0-1 0 0,1-1 1 0 0,-1 1-1 0 0,1 0 1 0 0,-1 0-1 0 0,0-1 1 0 0,1 1 0 0 0,-1-1-1 0 0,0 1 1 0 0,0 0-1 0 0,1-1 1 0 0,-1 1-1 0 0,0-1 1 0 0,0 1 0 0 0,0-1-1 0 0,1 1 1 0 0,-1 0-1 0 0,0-1 1 0 0,0 1 0 0 0,0-1-1 0 0,0 1 1 0 0,0-2-1 0 0,4 5 29 0 0,-1-2-101 0 0,-2-1-39 0 0,0 0 0 0 0,0 1 0 0 0,0-1 0 0 0,0 0 0 0 0,0 1 0 0 0,0-1 0 0 0,0 1 1 0 0,-1-1-1 0 0,1 1 0 0 0,0 0 0 0 0,0-1 0 0 0,0 1 0 0 0,-1 0 0 0 0,1-1 0 0 0,0 1 0 0 0,-1 0 0 0 0,1 0 1 0 0,-1 0-1 0 0,1 0 0 0 0,-1 0 0 0 0,1-1 0 0 0,-1 1 0 0 0,1 0 0 0 0,-1 0 0 0 0,0 0 0 0 0,0 0 0 0 0,1 2 1 0 0,1 134 599 0 0,-3-81-323 0 0,1-53-246 0 0,1 4-45 0 0,1 2 50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12.12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1 775 0 0,'0'0'6274'0'0,"6"0"-5338"0"0,17 0-59 0 0,-17 0-12 0 0,0 0-46 0 0,28 0 352 0 0,-4 1-162 0 0,1 1-370 0 0,56 11 674 0 0,-45-4-905 0 0,-37-8-495 0 0,-10-8-6390 0 0,1 5 2786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12.74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79 22 431 0 0,'0'0'2555'0'0,"0"-3"-1531"0"0,1-10 6091 0 0,-4 10-5935 0 0,1 0-313 0 0,-4 6 88 0 0,1 2-829 0 0,0 0 0 0 0,0 0 0 0 0,0 0-1 0 0,1 1 1 0 0,0 0 0 0 0,0 0 0 0 0,0 0 0 0 0,1 0-1 0 0,-6 13 1 0 0,5-8-80 0 0,0 0-1 0 0,1 1 1 0 0,0-1-1 0 0,1 1 0 0 0,-1 15 1 0 0,2-20-14 0 0,1-1-1 0 0,0 1 1 0 0,0 0 0 0 0,1-1-1 0 0,0 1 1 0 0,0 0 0 0 0,0-1 0 0 0,3 8-1 0 0,2-3 23 0 0,7 3-44 0 0,4-3-24 0 0,-9-9-45 0 0,-5-2 59 0 0,0 0 0 0 0,0 0 1 0 0,0 0-1 0 0,0 0 0 0 0,5-2 0 0 0,15-10 79 0 0,-19 9 90 0 0,-1-1-102 0 0,0 1-55 0 0,-1 2-4 0 0,-1 0-1 0 0,0 0 1 0 0,0-1-1 0 0,0 1 0 0 0,0 0 1 0 0,0 0-1 0 0,0-1 1 0 0,-1 1-1 0 0,1-1 1 0 0,0 1-1 0 0,-1 0 1 0 0,2-3-1 0 0,2-9 84 0 0,-3 12-86 0 0,-1 0 0 0 0,0 0 0 0 0,1 0 0 0 0,-1 0 0 0 0,0 0 0 0 0,0 0 0 0 0,0 0 0 0 0,0 0 0 0 0,1 0 0 0 0,-1 0 0 0 0,0 0 0 0 0,-1 0 1 0 0,1-1-1 0 0,0-1 4 0 0,0 1 44 0 0,-1-1 11 0 0,0 2-52 0 0,0-1-1 0 0,0 1 1 0 0,0-1-1 0 0,0 1 1 0 0,0-1-1 0 0,0 1 1 0 0,0 0-1 0 0,0-1 1 0 0,-1 1-1 0 0,1 0 1 0 0,-1 0-1 0 0,1 0 1 0 0,-1 0-1 0 0,1 0 1 0 0,-1 0-1 0 0,1 0 1 0 0,-1 1-1 0 0,0-1 1 0 0,1 1-1 0 0,-1-1 0 0 0,0 1 1 0 0,0 0-1 0 0,0-1 1 0 0,1 1-1 0 0,-1 0 1 0 0,0 0-1 0 0,0 0 1 0 0,0 0-1 0 0,1 1 1 0 0,-1-1-1 0 0,0 0 1 0 0,0 1-1 0 0,1-1 1 0 0,-1 1-1 0 0,0 0 1 0 0,1 0-1 0 0,-1-1 1 0 0,-2 3-1 0 0,-2 1-158 0 0,1-1-1 0 0,0 1 1 0 0,0 0 0 0 0,0 1-1 0 0,-4 5 1 0 0,-2 5-5411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84 109 287 0 0,'0'0'130'0'0,"-21"6"3306"0"0,20-7-3246 0 0,0 0 0 0 0,0 0 0 0 0,0 1-1 0 0,0-1 1 0 0,1 0 0 0 0,-1 0 0 0 0,0 0 0 0 0,0 0 0 0 0,0 0 0 0 0,1 0 0 0 0,-1 0 0 0 0,1-1 0 0 0,-1 1 0 0 0,1 0 0 0 0,-1 0-1 0 0,1 0 1 0 0,0-1 0 0 0,-1 1 0 0 0,1 0 0 0 0,0 0 0 0 0,0-1 0 0 0,0 1 0 0 0,0 0 0 0 0,0 0 0 0 0,0-1 0 0 0,0 1-1 0 0,1 0 1 0 0,-1-2 0 0 0,1 0-543 0 0,-1-1 1673 0 0,4-2-1194 0 0,13-17-13 0 0,-13 18 527 0 0,5 7-579 0 0,26 10-49 0 0,-33-11-12 0 0,0 0 0 0 0,-1 0 0 0 0,1 0 0 0 0,-1 0 0 0 0,1 1 0 0 0,-1-1 0 0 0,0 0 0 0 0,1 0 0 0 0,-1 1 0 0 0,0-1 0 0 0,2 4 0 0 0,3 9 0 0 0,-5-13 23 0 0,-1 1 0 0 0,1-1-1 0 0,-1 1 1 0 0,0-1 0 0 0,1 0-1 0 0,-1 1 1 0 0,0-1 0 0 0,0 1-1 0 0,0-1 1 0 0,0 1 0 0 0,0-1-1 0 0,0 0 1 0 0,-1 1 0 0 0,1-1-1 0 0,0 1 1 0 0,-1-1 0 0 0,1 0-1 0 0,-1 1 1 0 0,1-1 0 0 0,-1 0-1 0 0,0 1 1 0 0,1-1 0 0 0,-1 0-1 0 0,0 0 1 0 0,0 0 0 0 0,0 0-1 0 0,0 0 1 0 0,0 0 0 0 0,0 0-1 0 0,0 0 1 0 0,-1 0-1 0 0,1 0 1 0 0,0-1 0 0 0,-2 2-1 0 0,0-1 66 0 0,1 0 0 0 0,0 0 0 0 0,-1-1 0 0 0,1 1 0 0 0,-1-1 0 0 0,1 1 0 0 0,-1-1 0 0 0,1 0 0 0 0,-1 0 0 0 0,0 0 0 0 0,1 0 0 0 0,-1 0-1 0 0,1-1 1 0 0,-5-1 0 0 0,6 2-45 0 0,-1-1 0 0 0,0 0 0 0 0,1 1 0 0 0,-1-1 1 0 0,1 0-1 0 0,-1 0 0 0 0,1 0 0 0 0,0 0 0 0 0,-1 0 0 0 0,1-1 0 0 0,0 1 0 0 0,0 0 0 0 0,0-1 0 0 0,0 1 0 0 0,0-1 0 0 0,0 1 0 0 0,0-1 0 0 0,0 1 0 0 0,1-1 0 0 0,-1 0 0 0 0,0 1 0 0 0,1-1 0 0 0,0 0 0 0 0,-1 1 0 0 0,1-1 1 0 0,0 0-1 0 0,0-2 0 0 0,0 1-31 0 0,1 0 1 0 0,-1-1-1 0 0,1 1 0 0 0,0 0 1 0 0,2-6-1 0 0,15-20-12 0 0,-14 23-74 0 0,6 5-56 0 0,27-2 101 0 0,-28 2-51 0 0,-5 5 9 0 0,11 11 7 0 0,-10-8 11 0 0,3 17 12 0 0,-7-19 25 0 0,-2-1 2 0 0,1-2 23 0 0,-1-1-1 0 0,1 1 1 0 0,0 0-1 0 0,-1 0 1 0 0,1 0-1 0 0,-1 0 1 0 0,1 0-1 0 0,-1 0 1 0 0,0 0-1 0 0,0-1 0 0 0,0 1 1 0 0,0 0-1 0 0,0-1 1 0 0,0 1-1 0 0,-1-1 1 0 0,1 1-1 0 0,0-1 1 0 0,-1 0-1 0 0,1 1 1 0 0,-1-1-1 0 0,1 0 1 0 0,-1 0-1 0 0,-3 2 1 0 0,3-2 26 0 0,-1 0 1 0 0,0 0 0 0 0,0 0 0 0 0,0 0 0 0 0,1 0-1 0 0,-1-1 1 0 0,0 1 0 0 0,0-1 0 0 0,0 1-1 0 0,0-1 1 0 0,0 0 0 0 0,0-1 0 0 0,0 1-1 0 0,-4-1 1 0 0,3 0 3 0 0,1 0 0 0 0,-1-1 0 0 0,0 0-1 0 0,1 1 1 0 0,-1-1 0 0 0,1 0 0 0 0,0-1-1 0 0,-1 1 1 0 0,1 0 0 0 0,0-1 0 0 0,1 0-1 0 0,-1 0 1 0 0,0 0 0 0 0,1 0 0 0 0,0 0 0 0 0,-1 0-1 0 0,1-1 1 0 0,0 1 0 0 0,1-1 0 0 0,-1 1-1 0 0,1-1 1 0 0,-1 0 0 0 0,1 0 0 0 0,0 0-1 0 0,0-7 1 0 0,2 5 41 0 0,3-12-78 0 0,-2 13-72 0 0,6 1-51 0 0,24-13 98 0 0,-31 17 21 0 0,-1 0 0 0 0,1-1 0 0 0,-1 1 0 0 0,0 0 0 0 0,1-1 0 0 0,0 1 0 0 0,-1 0 0 0 0,1 0 0 0 0,-1 0 0 0 0,1-1-1 0 0,-1 1 1 0 0,1 0 0 0 0,-1 0 0 0 0,1 0 0 0 0,0 0 0 0 0,-1 0 0 0 0,1 0 0 0 0,-1 0 0 0 0,1 0 0 0 0,-1 0 0 0 0,1 1 0 0 0,0-1 0 0 0,-1 0 0 0 0,1 0 0 0 0,-1 0-1 0 0,1 1 1 0 0,-1-1 0 0 0,2 1 0 0 0,-2-1 2 0 0,8 3-23 0 0,1 1-1 0 0,11 7 1 0 0,-17-8 16 0 0,0-1 0 0 0,0 1 0 0 0,-1-1 0 0 0,1 1 0 0 0,0 0 1 0 0,-1 0-1 0 0,3 5 0 0 0,-3-6 4 0 0,-1 0 0 0 0,0 0 1 0 0,0 0-1 0 0,0 0 0 0 0,-1 0 1 0 0,1 0-1 0 0,0 1 0 0 0,-1-1 0 0 0,1 0 1 0 0,-1 1-1 0 0,0-1 0 0 0,0 0 1 0 0,0 1-1 0 0,0-1 0 0 0,0 0 0 0 0,0 1 1 0 0,-1-1-1 0 0,1 0 0 0 0,-1 1 0 0 0,0-1 1 0 0,0 0-1 0 0,1 0 0 0 0,-1 0 1 0 0,-1 0-1 0 0,1 0 0 0 0,0 0 0 0 0,0 0 1 0 0,-1 0-1 0 0,1 0 0 0 0,-4 2 1 0 0,3-1 20 0 0,-1-1 0 0 0,1 0 1 0 0,-1 0-1 0 0,0 0 1 0 0,0 0-1 0 0,0 0 1 0 0,0-1-1 0 0,0 1 1 0 0,0-1-1 0 0,-1 0 1 0 0,1 0-1 0 0,-1 0 1 0 0,1 0-1 0 0,0 0 1 0 0,-1-1-1 0 0,1 0 1 0 0,-1 0-1 0 0,1 0 1 0 0,-7 0-1 0 0,7-1 9 0 0,1 0 0 0 0,-1 0 0 0 0,1 0 1 0 0,0 0-1 0 0,-1 0 0 0 0,1-1 0 0 0,0 1 0 0 0,0 0 0 0 0,-1-1 0 0 0,1 0 0 0 0,1 0 0 0 0,-1 1 0 0 0,0-1 0 0 0,0 0 0 0 0,-1-3 0 0 0,0 1-2 0 0,1 1-1 0 0,0-1 0 0 0,0 0 0 0 0,1 1 0 0 0,-1-1 0 0 0,1 0 1 0 0,-1 0-1 0 0,0-6 0 0 0,3 3 29 0 0,3-11-14 0 0,0 8-87 0 0,11-13 23 0 0,-11 18-29 0 0,54 9-138 0 0,-52 0 128 0 0,17 14 0 0 0,-15-10 11 0 0,1 8 32 0 0,-8-15 18 0 0,0 1 1 0 0,-1 0 0 0 0,1 0 0 0 0,-1-1 0 0 0,1 1 0 0 0,-1 0-1 0 0,1 0 1 0 0,-1 0 0 0 0,0 0 0 0 0,0-1 0 0 0,0 1 0 0 0,0 0-1 0 0,-1 0 1 0 0,1 0 0 0 0,-1 2 0 0 0,0-1 0 0 0,0-1 1 0 0,-1 1-1 0 0,1-1 0 0 0,-1 0 0 0 0,1 0 1 0 0,-1 1-1 0 0,0-1 0 0 0,0-1 1 0 0,0 1-1 0 0,-2 2 0 0 0,2-2 16 0 0,0-1 0 0 0,0 1-1 0 0,0 0 1 0 0,-1-1 0 0 0,1 0 0 0 0,0 1-1 0 0,-1-1 1 0 0,1 0 0 0 0,-1 0 0 0 0,0 0-1 0 0,1-1 1 0 0,-4 2 0 0 0,4-2-7 0 0,1 0 0 0 0,0-1 1 0 0,-1 1-1 0 0,1 0 0 0 0,0 0 0 0 0,-1-1 0 0 0,1 1 1 0 0,0 0-1 0 0,-1-1 0 0 0,1 0 0 0 0,0 1 0 0 0,0-1 1 0 0,0 0-1 0 0,-1 1 0 0 0,1-1 0 0 0,0 0 0 0 0,0 0 1 0 0,0 0-1 0 0,0 0 0 0 0,0 0 0 0 0,1 0 1 0 0,-1 0-1 0 0,0 0 0 0 0,0-1 0 0 0,1 1 0 0 0,-2-2 1 0 0,-1-1 7 0 0,3 3-12 0 0,-1 0 0 0 0,0 0 0 0 0,1 0 0 0 0,-1-1 0 0 0,1 1 0 0 0,-1 0 0 0 0,1 0 0 0 0,0 0 0 0 0,-1 0 0 0 0,1-1 0 0 0,0 1 0 0 0,0 0 0 0 0,0 0 0 0 0,0-1-1 0 0,0 1 1 0 0,0 0 0 0 0,0 0 0 0 0,0-1 0 0 0,1-1 0 0 0,5-19-3 0 0,9-5-10 0 0,-11 21-44 0 0,6 5-10 0 0,-3 1 54 0 0,0 0-1 0 0,-1 0 0 0 0,1 0 1 0 0,11 3-1 0 0,-15-2 10 0 0,0 0 0 0 0,0 0 0 0 0,0 1 0 0 0,0-1 0 0 0,0 1 0 0 0,0 0 0 0 0,-1 0 0 0 0,1 0 0 0 0,0 0 0 0 0,3 4 0 0 0,-4-3 1 0 0,1-1 0 0 0,-1 1 0 0 0,0 0 0 0 0,0 0 0 0 0,2 5 0 0 0,-3-6 0 0 0,-1 0 0 0 0,1 0 0 0 0,-1-1 0 0 0,1 1 0 0 0,-1 0 0 0 0,0 0 0 0 0,0 0 0 0 0,0-1 0 0 0,0 1 0 0 0,0 0 0 0 0,-1 0 0 0 0,1 0 0 0 0,0-1 0 0 0,-1 1 0 0 0,1 0 0 0 0,-1 0 0 0 0,0-1 0 0 0,1 1 0 0 0,-1-1 0 0 0,0 1 0 0 0,0 0 0 0 0,0-1 0 0 0,0 0 0 0 0,0 1 0 0 0,-1-1 0 0 0,-1 3-1 0 0,0-2 11 0 0,1 0 0 0 0,-1 1 0 0 0,0-1 0 0 0,0 0 0 0 0,0 0 0 0 0,0-1 0 0 0,0 1 0 0 0,0-1 0 0 0,-1 1 0 0 0,1-1-1 0 0,-1 0 1 0 0,-3 0 0 0 0,5-1-3 0 0,0 0 0 0 0,0 0-1 0 0,0 0 1 0 0,0 0 0 0 0,0-1 0 0 0,0 1-1 0 0,0-1 1 0 0,0 0 0 0 0,0 1 0 0 0,0-1-1 0 0,0 0 1 0 0,0 0 0 0 0,0 0 0 0 0,1 0-1 0 0,-1-1 1 0 0,0 1 0 0 0,1 0-1 0 0,-3-3 1 0 0,1 0 12 0 0,0 0-1 0 0,0 1 0 0 0,0-1 0 0 0,0 0 1 0 0,1 0-1 0 0,-4-9 0 0 0,3 3-7 0 0,2-4 32 0 0,3-3-43 0 0,-2 13-54 0 0,7-1-15 0 0,20-15-22 0 0,-20 15 1 0 0,-2 9-44 0 0,16 13 70 0 0,-15-11 11 0 0,-3 4 42 0 0,-3-8 12 0 0,0-1 0 0 0,0 1 0 0 0,1-1-1 0 0,-1 0 1 0 0,0 1 0 0 0,-1-1 0 0 0,1 0-1 0 0,0 1 1 0 0,0-1 0 0 0,-1 0 0 0 0,1 1 0 0 0,0-1-1 0 0,-1 0 1 0 0,1 1 0 0 0,-1-1 0 0 0,0 0-1 0 0,1 0 1 0 0,-1 0 0 0 0,0 1 0 0 0,0-1-1 0 0,-1 1 1 0 0,1-2 1 0 0,1 1-1 0 0,-1-1 0 0 0,1 1 1 0 0,-1-1-1 0 0,1 0 1 0 0,-1 1-1 0 0,1-1 1 0 0,-1 0-1 0 0,1 0 0 0 0,-1 0 1 0 0,0 1-1 0 0,1-1 1 0 0,-1 0-1 0 0,1 0 1 0 0,-1 0-1 0 0,0 0 0 0 0,1 0 1 0 0,-1 0-1 0 0,1 0 1 0 0,-1 0-1 0 0,0 0 1 0 0,1 0-1 0 0,-1 0 0 0 0,1-1 1 0 0,-1 1-1 0 0,0 0 1 0 0,1 0-1 0 0,-1 0 1 0 0,1-1-1 0 0,-1 1 0 0 0,1 0 1 0 0,-2-1-1 0 0,1 0-1 0 0,1 0 0 0 0,-1 0 0 0 0,0 0 1 0 0,0 0-1 0 0,0 0 0 0 0,1 0 0 0 0,-1-1 0 0 0,1 1 0 0 0,-1 0 0 0 0,1 0 0 0 0,-1 0 0 0 0,1-1 0 0 0,-1-1 0 0 0,-2-8-43 0 0,3 11 161 0 0,0 0-111 0 0,0 0 0 0 0,0 1 0 0 0,0-1 0 0 0,0 1 0 0 0,0-1-1 0 0,0 0 1 0 0,0 1 0 0 0,0-1 0 0 0,0 1 0 0 0,1-1 0 0 0,-1 0 0 0 0,0 1-1 0 0,0-1 1 0 0,0 1 0 0 0,0-1 0 0 0,1 0 0 0 0,-1 1 0 0 0,0-1 0 0 0,0 0 0 0 0,1 0-1 0 0,0 1 1 0 0,-1 0 1 0 0,0-1 0 0 0,1 1 0 0 0,-1-1-1 0 0,1 1 1 0 0,-1-1 0 0 0,0 1 0 0 0,1-1-1 0 0,-1 1 1 0 0,0-1 0 0 0,1 1 0 0 0,-1 0 0 0 0,0-1-1 0 0,0 1 1 0 0,0 0 0 0 0,0-1 0 0 0,1 1-1 0 0,-1 0 1 0 0,0 0 0 0 0,17 282 841 0 0,-14 44-438 0 0,-12-140 15 0 0,0 1-105 0 0,9-187-320 0 0,-7 403 219 0 0,6-305-162 0 0,-2 33-63 0 0,-9 132 5 0 0,10-239 0 0 0,-5 38 0 0 0,3-38 0 0 0,-2 38 0 0 0,4 9-64 0 0,2-41 64 0 0,-1-29 0 0 0,0-2 4 0 0,0 0 1 0 0,0 1-1 0 0,0-1 0 0 0,-1 0 1 0 0,1 0-1 0 0,0 0 0 0 0,0 0 0 0 0,-1-1 1 0 0,1 1-1 0 0,0 0 0 0 0,0 0 0 0 0,0-1 1 0 0,-1 1-1 0 0,0-1 0 0 0,-1-1-4 0 0,-1 1 0 0 0,1-1 0 0 0,0 1 0 0 0,0-1 0 0 0,0 0 0 0 0,0 0 0 0 0,0 0 0 0 0,0 0 0 0 0,1-1 0 0 0,-1 1 0 0 0,-2-4 0 0 0,3 2 0 0 0,0 0 0 0 0,0 0 0 0 0,0 0 0 0 0,0 0 0 0 0,1 0 0 0 0,0 0 0 0 0,0 0 0 0 0,0 0 0 0 0,0 0 0 0 0,1-1 0 0 0,-1 1 0 0 0,1-7 0 0 0,2-12 0 0 0,-1 19-2 0 0,0-1 1 0 0,0 1-1 0 0,0 0 0 0 0,1 0 0 0 0,2-5 1 0 0,14-21-55 0 0,-17 30 53 0 0,-1 0 1 0 0,0-1 0 0 0,0 1-1 0 0,0-1 1 0 0,1 1 0 0 0,-1 0 0 0 0,0-1-1 0 0,1 1 1 0 0,-1 0 0 0 0,0-1 0 0 0,1 1-1 0 0,-1 0 1 0 0,1 0 0 0 0,-1-1-1 0 0,0 1 1 0 0,1 0 0 0 0,-1 0 0 0 0,1 0-1 0 0,-1 0 1 0 0,1-1 0 0 0,-1 1-1 0 0,0 0 1 0 0,1 0 0 0 0,-1 0 0 0 0,1 0-1 0 0,-1 0 1 0 0,1 0 0 0 0,-1 0 0 0 0,1 0-1 0 0,-1 0 1 0 0,1 0 0 0 0,-1 1-1 0 0,1-1 1 0 0,37 3-75 0 0,-37-3 74 0 0,0 0 0 0 0,0 0 0 0 0,-1 0 0 0 0,1 0 0 0 0,0 0 0 0 0,0 0 0 0 0,0 0 0 0 0,-1 0 0 0 0,1 1 0 0 0,0-1 0 0 0,0 0 1 0 0,-1 0-1 0 0,1 1 0 0 0,0-1 0 0 0,-1 1 0 0 0,1-1 0 0 0,0 0 0 0 0,0 1 0 0 0,21 18-18 0 0,-21-17 16 0 0,1 0 0 0 0,-1 0 0 0 0,1-1 1 0 0,-1 1-1 0 0,0 0 0 0 0,0 0 0 0 0,0 0 1 0 0,1 3-1 0 0,-2-3 4 0 0,1 1 1 0 0,0 0 0 0 0,-1 0-1 0 0,0-1 1 0 0,0 1-1 0 0,0 0 1 0 0,0 0-1 0 0,0 0 1 0 0,0-1 0 0 0,-1 1-1 0 0,1 0 1 0 0,-1 0-1 0 0,0-1 1 0 0,0 1-1 0 0,0 0 1 0 0,0-1 0 0 0,0 1-1 0 0,-1-1 1 0 0,1 0-1 0 0,-1 1 1 0 0,0-1-1 0 0,1 0 1 0 0,-1 0 0 0 0,0 0-1 0 0,0 0 1 0 0,-5 3-1 0 0,4-3 1 0 0,0 1 0 0 0,0-1 0 0 0,0 0 0 0 0,0-1 1 0 0,0 1-1 0 0,-1-1 0 0 0,1 1 0 0 0,-1-1 0 0 0,1 0 0 0 0,-1 0 0 0 0,1 0 0 0 0,-1-1 0 0 0,0 1 0 0 0,1-1 0 0 0,-1 0 0 0 0,0 0 0 0 0,1 0 0 0 0,-1-1 0 0 0,-5-1 0 0 0,8 2 0 0 0,-1 0 2 0 0,0-1 0 0 0,0 1 0 0 0,0-1 0 0 0,0 0-1 0 0,0 0 1 0 0,0 0 0 0 0,0 0 0 0 0,0 0 0 0 0,0 0 0 0 0,0 0 0 0 0,1-1 0 0 0,-1 1 0 0 0,1 0-1 0 0,-1-1 1 0 0,1 0 0 0 0,-1 1 0 0 0,1-1 0 0 0,0 0 0 0 0,0 0 0 0 0,0 1 0 0 0,0-1 0 0 0,0 0-1 0 0,0 0 1 0 0,0 0 0 0 0,1 0 0 0 0,-1 0 0 0 0,1-1 0 0 0,-1 1 0 0 0,1 0 0 0 0,0 0 0 0 0,0 0-1 0 0,0 0 1 0 0,0-2 0 0 0,3-17-2 0 0,3-3-10 0 0,1 13-33 0 0,15-14 20 0 0,-22 24 20 0 0,0 0 1 0 0,1 1-1 0 0,-1-1 0 0 0,1 1 1 0 0,-1-1-1 0 0,1 1 0 0 0,0-1 0 0 0,-1 1 1 0 0,1-1-1 0 0,-1 1 0 0 0,1 0 1 0 0,0-1-1 0 0,-1 1 0 0 0,1 0 0 0 0,0-1 1 0 0,-1 1-1 0 0,1 0 0 0 0,0 0 0 0 0,0 0 1 0 0,-1 0-1 0 0,2 0 0 0 0,5-2-15 0 0,0 1 0 0 0,1 0-1 0 0,13 0 1 0 0,-16 2 5 0 0,0 0 1 0 0,0 0-1 0 0,0 0 0 0 0,-1 0 1 0 0,9 4-1 0 0,-13-5 10 0 0,1 0 1 0 0,-1 1-1 0 0,1-1 1 0 0,-1 0-1 0 0,1 0 1 0 0,-1 0-1 0 0,0 0 1 0 0,1 0-1 0 0,-1 1 0 0 0,1-1 1 0 0,-1 0-1 0 0,0 0 1 0 0,1 1-1 0 0,-1-1 1 0 0,0 0-1 0 0,1 1 1 0 0,-1-1-1 0 0,0 0 1 0 0,0 1-1 0 0,1-1 0 0 0,-1 1 1 0 0,1 2 1 0 0,-1 0 1 0 0,1 0-1 0 0,-1 0 1 0 0,0 0-1 0 0,0 0 0 0 0,0 0 1 0 0,0 0-1 0 0,-1 0 1 0 0,1 0-1 0 0,-1 0 1 0 0,1-1-1 0 0,-1 1 0 0 0,0 0 1 0 0,0 0-1 0 0,-1 0 1 0 0,1-1-1 0 0,0 1 0 0 0,-1-1 1 0 0,-3 5-1 0 0,3-4 1 0 0,1-1 0 0 0,-1 0 0 0 0,1 0 0 0 0,-1 0 0 0 0,0 0 1 0 0,0 0-1 0 0,0 0 0 0 0,0-1 0 0 0,0 1 0 0 0,0-1 0 0 0,-1 1 0 0 0,1-1 0 0 0,0 0 0 0 0,-1 0 0 0 0,1 0 0 0 0,-1 0 0 0 0,1 0 0 0 0,-1-1 0 0 0,0 1 0 0 0,1-1 0 0 0,-1 1 0 0 0,1-1 0 0 0,-1 0 0 0 0,-3-1 0 0 0,4 1 0 0 0,0-1 0 0 0,1 1 0 0 0,-1-1 0 0 0,1 0 0 0 0,-1 0 0 0 0,1 0 0 0 0,-1 0 0 0 0,1 0 0 0 0,-1 0 0 0 0,1 0 0 0 0,0 0 0 0 0,0-1 0 0 0,0 1 0 0 0,-1 0 0 0 0,1-1 0 0 0,1 1 0 0 0,-1-1 0 0 0,-1-2 0 0 0,-1-1 0 0 0,2 0 0 0 0,-1 0 0 0 0,0 0 0 0 0,1 0 0 0 0,-1-6 0 0 0,2-3 0 0 0,3-7-12 0 0,-3 20 9 0 0,0 0 0 0 0,0 0 0 0 0,0 1 0 0 0,0-1 0 0 0,0 0 0 0 0,1 1 0 0 0,-1-1 0 0 0,0 0 0 0 0,1 1 0 0 0,-1-1 0 0 0,1 0 0 0 0,-1 1 0 0 0,0-1 0 0 0,1 1 0 0 0,0-2 0 0 0,20-24-21 0 0,-21 26 22 0 0,0-1-1 0 0,1 1 1 0 0,-1-1-1 0 0,1 1 1 0 0,-1-1 0 0 0,1 1-1 0 0,-1-1 1 0 0,1 1-1 0 0,-1-1 1 0 0,1 1-1 0 0,-1 0 1 0 0,1-1-1 0 0,0 1 1 0 0,-1 0-1 0 0,1-1 1 0 0,-1 1 0 0 0,1 0-1 0 0,0 0 1 0 0,-1 0-1 0 0,1-1 1 0 0,0 1-1 0 0,-1 0 1 0 0,1 0-1 0 0,1 0 1 0 0,39-5-74 0 0,-40 5 73 0 0,-1-1 1 0 0,1 1-1 0 0,0 0 0 0 0,0 0 1 0 0,-1 0-1 0 0,1 0 0 0 0,0 0 1 0 0,0 0-1 0 0,-1 0 0 0 0,1 0 1 0 0,0 0-1 0 0,0 0 0 0 0,0 0 1 0 0,-1 1-1 0 0,1-1 0 0 0,0 0 1 0 0,-1 0-1 0 0,1 1 0 0 0,0-1 1 0 0,0 1-1 0 0,24 14-8 0 0,-24-14 9 0 0,-1 0 0 0 0,1-1 0 0 0,0 1 0 0 0,-1 0 0 0 0,0-1 0 0 0,1 1 0 0 0,-1 0 0 0 0,1-1 0 0 0,-1 1 0 0 0,0 0 0 0 0,1 0 0 0 0,-1-1 0 0 0,0 1 0 0 0,0 0 0 0 0,0 0 0 0 0,0 0 0 0 0,0-1 1 0 0,0 1-1 0 0,0 0 0 0 0,0 0 0 0 0,0 0 0 0 0,0-1 0 0 0,0 1 0 0 0,0 0 0 0 0,0 0 0 0 0,-1 0 0 0 0,1-1 0 0 0,0 1 0 0 0,-1 0 0 0 0,1-1 0 0 0,-1 2 0 0 0,-13 18-69 0 0,13-20 69 0 0,-3 5-9 0 0,-1 0-1 0 0,-1 0 0 0 0,1 0 0 0 0,-1-1 1 0 0,-10 6-1 0 0,15-9 9 0 0,-1 0 0 0 0,1 0 0 0 0,-1 0-1 0 0,0 0 1 0 0,0 0 0 0 0,0-1 0 0 0,1 1 0 0 0,-1-1 0 0 0,0 1 0 0 0,0-1-1 0 0,0 0 1 0 0,0 0 0 0 0,0 0 0 0 0,0 0 0 0 0,0 0 0 0 0,1 0 0 0 0,-1 0-1 0 0,0-1 1 0 0,0 1 0 0 0,0-1 0 0 0,0 1 0 0 0,0-1 0 0 0,1 0 0 0 0,-1 1-1 0 0,-2-3 1 0 0,3 3 8 0 0,1-1-3 0 0,-1 1 0 0 0,0 0 0 0 0,1-1 0 0 0,0 1 0 0 0,-1-1 0 0 0,1 1 0 0 0,-1 0 0 0 0,1-1 0 0 0,-1 1 0 0 0,1-1 0 0 0,0 1 0 0 0,0-1 0 0 0,-1 1 0 0 0,1-1 0 0 0,0 0 0 0 0,0 1 0 0 0,-1-1 0 0 0,1 1 0 0 0,0-1 0 0 0,0 1 0 0 0,0-1 0 0 0,0 0 1 0 0,0 0-1 0 0,2-15-5 0 0,-2 15 0 0 0,0 1 0 0 0,0-1 0 0 0,0 0 0 0 0,0 1 0 0 0,0-1 0 0 0,1 1 0 0 0,-1-1 0 0 0,0 0 0 0 0,1 1 0 0 0,-1-1 0 0 0,0 1 0 0 0,1-1 0 0 0,-1 1 0 0 0,0-1 0 0 0,1 1 0 0 0,-1 0 1 0 0,1-1-1 0 0,21-24-21 0 0,-17 18-32 0 0,5 5-19 0 0,28-7 8 0 0,-29 6 1 0 0,-5 7 2 0 0,10 12 50 0 0,-13-15 13 0 0,-1 0 0 0 0,1-1 0 0 0,-1 1 0 0 0,1 0-1 0 0,-1 0 1 0 0,0 0 0 0 0,0 0 0 0 0,1 0 0 0 0,-1 0 0 0 0,0 0 0 0 0,0 0-1 0 0,0 0 1 0 0,0 0 0 0 0,0-1 0 0 0,0 1 0 0 0,0 0 0 0 0,-1 0-1 0 0,1 0 1 0 0,0 0 0 0 0,-1 1 0 0 0,-8 17-34 0 0,6-14 30 0 0,1-1-1 0 0,1-1 0 0 0,-2 1 0 0 0,1-1 1 0 0,0 1-1 0 0,-1-1 0 0 0,-5 5 0 0 0,7-7 4 0 0,1-1 0 0 0,-1 1 0 0 0,1-1 0 0 0,-1 1 0 0 0,0-1 0 0 0,1 0 0 0 0,-1 1 0 0 0,0-1 0 0 0,1 0 0 0 0,-1 1 0 0 0,0-1 0 0 0,1 0 0 0 0,-1 0 0 0 0,0 0 0 0 0,0 1 0 0 0,1-1 0 0 0,-1 0 0 0 0,0 0 0 0 0,0 0 0 0 0,1 0 0 0 0,-1-1 0 0 0,0 1 1 0 0,0 0-1 0 0,1 0 0 0 0,-1 0 0 0 0,0-1 0 0 0,0 1 0 0 0,1 0 0 0 0,-1-1 0 0 0,0 1 0 0 0,1 0 0 0 0,-1-1 0 0 0,1 1 0 0 0,-1-1 0 0 0,0 1 0 0 0,1-1 0 0 0,-1 1 0 0 0,1-1 0 0 0,-1 1 0 0 0,1-1 0 0 0,0 0 0 0 0,-1 1 0 0 0,0-2 0 0 0,-1-1 48 0 0,1 2-10 0 0,0 0 0 0 0,0-1 0 0 0,1 1 0 0 0,-1 0 0 0 0,0 0 0 0 0,0-1 0 0 0,1 1 0 0 0,-1-1 0 0 0,1 1 0 0 0,-1-1 0 0 0,1 1 0 0 0,0-1 0 0 0,-1-1 0 0 0,10 0 20 0 0,27-10-35 0 0,-26 10 102 0 0,-1 2-49 0 0,2-2-61 0 0,-6 2 7 0 0,1 0-1 0 0,-1 0 0 0 0,0 0 0 0 0,11 1 1 0 0,-8 0 62 0 0,25 2-4 0 0,-24-2-12 0 0,-1 1-2 0 0,27 4 6 0 0,-27-4 15 0 0,2 0-26 0 0,28 1-38 0 0,-32-2-12 0 0,1 1 0 0 0,-1-1 1 0 0,1 0-1 0 0,-1-1 0 0 0,11-1 0 0 0,-5-1 0 0 0,9 1 34 0 0,30-7-33 0 0,15-1-10 0 0,2 2 71 0 0,-12 2-16 0 0,2 2-45 0 0,-1 0-10 0 0,-1 1 0 0 0,0 1 0 0 0,4-2 11 0 0,-6-2 32 0 0,0-2-33 0 0,8-2-10 0 0,1 3 0 0 0,-1 5 0 0 0,-3 5 0 0 0,0 0 0 0 0,0 0 0 0 0,-6 0 0 0 0,-4 0 0 0 0,1-2 0 0 0,3 0 0 0 0,3 0 0 0 0,3 4 0 0 0,-6 1 0 0 0,2 0 0 0 0,1 1 0 0 0,-2-3 0 0 0,1 1 0 0 0,-3 0 0 0 0,-3-1 0 0 0,0 0 0 0 0,1 0 12 0 0,2 0 36 0 0,-4 0-36 0 0,3 2-12 0 0,1 2 0 0 0,-2-2 0 0 0,-6-2 11 0 0,-27-2 32 0 0,24 3-33 0 0,-4 2 1 0 0,-30-6 21 0 0,-2-7-552 0 0,18-19 496 0 0,-18 19-43 0 0,4 3-130 0 0,24-10 169 0 0,-25 10-52 0 0,-3 7-51 0 0,13 11 119 0 0,-18-14 12 0 0,1-1 0 0 0,-1 1 0 0 0,1 0 0 0 0,-1-1 0 0 0,1 1 0 0 0,-1 0 0 0 0,1 0 0 0 0,-1 0 0 0 0,0-1 0 0 0,1 1 0 0 0,-1 0 0 0 0,0 0 0 0 0,0 0 0 0 0,0 0 0 0 0,1 1 0 0 0,-2 13 0 0 0,-1-11 0 0 0,0-2 0 0 0,1 1-7 0 0,-1 0 1 0 0,0 1-1 0 0,1-1 0 0 0,-1 0 0 0 0,0 0 1 0 0,-1 0-1 0 0,1 0 0 0 0,0 0 0 0 0,-1-1 1 0 0,1 1-1 0 0,-1-1 0 0 0,0 0 0 0 0,0 0 1 0 0,-4 3-1 0 0,1-4-46 0 0,-3 0 39 0 0,-1-5 14 0 0,0-5 0 0 0,1-5-12 0 0,3-10-36 0 0,5-6 36 0 0,2 24 10 0 0,-1 1 0 0 0,1 0 0 0 0,-1 0 0 0 0,4-8 0 0 0,-4 11-1 0 0,1-1-1 0 0,0 1 1 0 0,0 0 0 0 0,0-1 0 0 0,1 1 0 0 0,-1 0 0 0 0,0 0 0 0 0,1 0 0 0 0,-1 0 0 0 0,1 0 0 0 0,0 0 0 0 0,0 0 0 0 0,3-3 0 0 0,-2 4 2 0 0,-1 0 0 0 0,1 0 1 0 0,-1 0-1 0 0,1 1 0 0 0,-1-1 0 0 0,1 0 1 0 0,0 1-1 0 0,-1 0 0 0 0,1 0 0 0 0,0 0 1 0 0,-1 0-1 0 0,1 0 0 0 0,5 1 0 0 0,-6-1 1 0 0,0 1 0 0 0,0 0 0 0 0,1-1 0 0 0,-1 1 0 0 0,0 0 0 0 0,0 0 0 0 0,0 1 0 0 0,0-1 0 0 0,0 0 0 0 0,0 1 0 0 0,3 2 0 0 0,-3-2 0 0 0,0 1 0 0 0,0-1 0 0 0,0 1 0 0 0,0-1 0 0 0,-1 1 0 0 0,2 3 0 0 0,-1-2 5 0 0,-1 0 0 0 0,0 0 0 0 0,0 0 0 0 0,-1 0 0 0 0,1 0 0 0 0,-1 0 0 0 0,0 0 0 0 0,0 1 0 0 0,0-1 0 0 0,0 0 0 0 0,-1 0 0 0 0,0 0 0 0 0,0 0 0 0 0,0 0 0 0 0,0 0 0 0 0,-1 0 0 0 0,1 0 0 0 0,-3 4 0 0 0,2-5 3 0 0,0 0 0 0 0,0 0-1 0 0,0 0 1 0 0,0 0 0 0 0,0 0-1 0 0,-1 0 1 0 0,1 0 0 0 0,-1-1-1 0 0,1 1 1 0 0,-1-1 0 0 0,0 0-1 0 0,0 0 1 0 0,0 0 0 0 0,-1 0-1 0 0,1 0 1 0 0,0-1 0 0 0,-1 0-1 0 0,1 1 1 0 0,-1-1 0 0 0,-4 1-1 0 0,5-3 2 0 0,0 1 0 0 0,0 0 0 0 0,0-1 0 0 0,0 0 0 0 0,0 1 0 0 0,1-1 0 0 0,-1 0 0 0 0,0 0 0 0 0,1-1 0 0 0,-1 1 0 0 0,0-1 0 0 0,1 1 0 0 0,0-1 0 0 0,-1 0 0 0 0,1 0-1 0 0,0 0 1 0 0,0 0 0 0 0,0 0 0 0 0,0 0 0 0 0,-2-4 0 0 0,-3-6 3 0 0,0-8-12 0 0,4-6 0 0 0,3 19 0 0 0,1 0 0 0 0,0 1 0 0 0,3-11 0 0 0,8-19-12 0 0,-12 36 10 0 0,0-1 0 0 0,0 0 0 0 0,1 1 0 0 0,-1-1 0 0 0,0 0 0 0 0,0 1 0 0 0,1-1 0 0 0,-1 1-1 0 0,1-1 1 0 0,-1 1 0 0 0,1-1 0 0 0,-1 0 0 0 0,1 1 0 0 0,-1 0 0 0 0,1-1 0 0 0,-1 1 0 0 0,1-1 0 0 0,-1 1 0 0 0,1 0-1 0 0,0-1 1 0 0,-1 1 0 0 0,2-1 0 0 0,30-17-20 0 0,-32 17 20 0 0,1 1 1 0 0,-1 0-1 0 0,1 0 1 0 0,-1-1-1 0 0,0 1 1 0 0,1 0 0 0 0,-1-1-1 0 0,1 1 1 0 0,-1 0-1 0 0,0 0 1 0 0,1 0-1 0 0,-1 0 1 0 0,1-1 0 0 0,-1 1-1 0 0,1 0 1 0 0,-1 0-1 0 0,1 0 1 0 0,-1 0 0 0 0,1 0-1 0 0,-1 0 1 0 0,1 0-1 0 0,-1 0 1 0 0,1 0-1 0 0,-1 0 1 0 0,1 1 0 0 0,-1-1-1 0 0,1 0 1 0 0,-1 0-1 0 0,1 1 1 0 0,25 12-10 0 0,-23-12 11 0 0,-1 1 0 0 0,0 0 0 0 0,0 0 0 0 0,0 0 0 0 0,0 0 0 0 0,0 0 0 0 0,2 4 0 0 0,-3-3-2 0 0,0-1 0 0 0,0 1 1 0 0,0-1-1 0 0,0 1 0 0 0,0 0 0 0 0,-1 0 0 0 0,1-1 0 0 0,-1 1 0 0 0,0 0 0 0 0,0 0 1 0 0,0 0-1 0 0,0-1 0 0 0,0 1 0 0 0,-1 0 0 0 0,1 0 0 0 0,-2 4 0 0 0,1-4-1 0 0,0 1 0 0 0,-1 0 1 0 0,1-1-1 0 0,-1 1 0 0 0,0-1 0 0 0,0 1 0 0 0,0-1 0 0 0,0 0 0 0 0,0 0 0 0 0,-5 5 0 0 0,5-7 3 0 0,0 0 0 0 0,0 0 0 0 0,0 0 0 0 0,0 0 0 0 0,0 0 0 0 0,-1 0 0 0 0,1-1 0 0 0,0 1 0 0 0,0-1 0 0 0,0 1 0 0 0,-1-1 0 0 0,1 0 0 0 0,0 0 0 0 0,-1 0 0 0 0,1 0 0 0 0,0 0 0 0 0,-1-1 0 0 0,1 1 0 0 0,0-1 0 0 0,0 1 0 0 0,0-1 0 0 0,-3-1 0 0 0,-1-2 0 0 0,-1-6 0 0 0,1-3-13 0 0,6 10-54 0 0,0-3 1 0 0,3-20 42 0 0,-3 26 22 0 0,0-1 0 0 0,0 1 0 0 0,0-1 0 0 0,0 1 1 0 0,0-1-1 0 0,0 1 0 0 0,1-1 0 0 0,-1 0 1 0 0,0 1-1 0 0,0-1 0 0 0,1 1 0 0 0,-1-1 0 0 0,0 1 1 0 0,0-1-1 0 0,1 1 0 0 0,-1 0 0 0 0,1-1 1 0 0,-1 1-1 0 0,0-1 0 0 0,1 1 0 0 0,-1 0 0 0 0,1-1 1 0 0,0 1-1 0 0,24-23-19 0 0,-25 23 20 0 0,0 0 0 0 0,0 0 0 0 0,0-1 0 0 0,1 1 0 0 0,-1 0 0 0 0,0 0 0 0 0,0-1 0 0 0,0 1 0 0 0,0 0 0 0 0,0 0 0 0 0,1 0 0 0 0,-1-1 0 0 0,0 1 0 0 0,0 0 0 0 0,1 0 0 0 0,-1 0 0 0 0,0 0 0 0 0,0-1 0 0 0,1 1 0 0 0,-1 0 0 0 0,0 0 0 0 0,0 0 0 0 0,1 0 0 0 0,-1 0 0 0 0,0 0 0 0 0,0 0 0 0 0,1 0 0 0 0,-1 0 0 0 0,0 0 1 0 0,0 0-1 0 0,1 0 0 0 0,-1 0 0 0 0,0 0 0 0 0,1 0 0 0 0,-1 0 0 0 0,0 0 0 0 0,0 0 0 0 0,1 0 0 0 0,-1 0 0 0 0,0 1 0 0 0,0-1 0 0 0,1 0 0 0 0,-1 0 0 0 0,19 13-10 0 0,-3 2 11 0 0,-7-3 0 0 0,-3 1 0 0 0,0 6 0 0 0,-6-15 0 0 0,-2-1 0 0 0,2 1 4 0 0,-1 1 1 0 0,0-1-1 0 0,-1 0 0 0 0,1 0 1 0 0,-1 0-1 0 0,0 0 0 0 0,0 0 0 0 0,0 0 1 0 0,0 0-1 0 0,-1 0 0 0 0,0-1 0 0 0,1 0 1 0 0,-1 1-1 0 0,-5 3 0 0 0,7-7-4 0 0,1 1 0 0 0,-1-1 0 0 0,0 0 0 0 0,0 0 0 0 0,0 1 0 0 0,1-1 0 0 0,-1 0 0 0 0,0 0 0 0 0,0 0 0 0 0,0 0 0 0 0,0 0 0 0 0,1 0 0 0 0,-1 0 0 0 0,0 0 0 0 0,0 0 0 0 0,0 0 0 0 0,0-1 0 0 0,1 1 0 0 0,-1 0 0 0 0,0 0 0 0 0,0-1 0 0 0,1 1 0 0 0,-1-1 0 0 0,0 1 0 0 0,0-1 0 0 0,1 1 0 0 0,-1-1 0 0 0,-1 0 0 0 0,-19-19 0 0 0,14 9 0 0 0,-1-17 0 0 0,4 3-10 0 0,4 20-44 0 0,3-2 1 0 0,9-21 32 0 0,-9 21-33 0 0,3 9-63 0 0,18 9 96 0 0,-24-11 15 0 0,1 1 0 0 0,-1-1 1 0 0,1 0-1 0 0,-1 0 1 0 0,0 0-1 0 0,1 1 1 0 0,-1-1-1 0 0,1 0 0 0 0,-1 0 1 0 0,1 1-1 0 0,-1-1 1 0 0,0 0-1 0 0,1 1 0 0 0,-1-1 1 0 0,0 0-1 0 0,1 1 1 0 0,-1-1-1 0 0,0 0 1 0 0,0 1-1 0 0,1-1 0 0 0,-1 1 1 0 0,0-1-1 0 0,0 1 1 0 0,0-1-1 0 0,0 1 1 0 0,1-1-1 0 0,-1 1 0 0 0,0-1 1 0 0,0 1-1 0 0,0-1 1 0 0,0 1-1 0 0,0-1 0 0 0,0 0 1 0 0,0 1-1 0 0,0-1 1 0 0,0 1-1 0 0,-1-1 1 0 0,1 1-1 0 0,0-1 0 0 0,0 1 1 0 0,0-1-1 0 0,0 1 1 0 0,-1-1-1 0 0,1 1 1 0 0,0-1-1 0 0,-1 0 0 0 0,1 1 1 0 0,-1 0-1 0 0,-2 7-6363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1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 0 0,'0'0'3551'0'0,"0"1"-2862"0"0,-1 143 7315 0 0,9 303-3936 0 0,5-324-3680 0 0,2 61 8 0 0,-12 103 239 0 0,-14-104-304 0 0,3-64-203 0 0,-3 27 18 0 0,5-30 56 0 0,3-27-4 0 0,3-70-154 0 0,0 0 0 0 0,5 32-1 0 0,1 18-38 0 0,-6-55-5 0 0,1 0 0 0 0,0-1 0 0 0,1 1 0 0 0,0 0 0 0 0,6 15 0 0 0,-6-19 0 0 0,-1 1 0 0 0,0-1 0 0 0,-1 1 0 0 0,-2 18 0 0 0,1-18-104 0 0,0 0-1 0 0,-6 21 1 0 0,6-32-102 0 0,0 2 57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 0 0,'1'9'51'0'0,"0"6"10330"0"0,8-13-9965 0 0,23 6-10 0 0,-24-6 1780 0 0,-3-2-2118 0 0,0 0 0 0 0,0 1-1 0 0,0-1 1 0 0,0 1 0 0 0,8 2-1 0 0,-2 0 5 0 0,-1-1 521 0 0,-1 0-442 0 0,29 7-21 0 0,-28-6 124 0 0,-2-2-141 0 0,26 3-8 0 0,-25-2 105 0 0,0-1-100 0 0,27 2 2 0 0,-27-2 110 0 0,1 0-124 0 0,45 3 277 0 0,0 2-6 0 0,-11-1-305 0 0,-32-4 0 0 0,-2 0 6 0 0,53 2 164 0 0,-51-2-219 0 0,-4 0 15 0 0,0 0 0 0 0,0-1 0 0 0,1-1 0 0 0,8 0 1 0 0,26-3-10 0 0,-32 3 104 0 0,-1 0-53 0 0,2-2-48 0 0,-5 2-6 0 0,0 0 0 0 0,-1 0 0 0 0,1 1 0 0 0,0-1 0 0 0,9 2 0 0 0,43 1 48 0 0,-8 0 8 0 0,-5-1-7 0 0,3 0 10 0 0,-31 0 1 0 0,17-1-9 0 0,-26 0 8 0 0,0 1-10 0 0,36 4-54 0 0,-29-5-13 0 0,25-3 0 0 0,12-5 0 0 0,-9 4 11 0 0,-35 3 42 0 0,1 1 1 0 0,38 1-44 0 0,6-2-10 0 0,1 0 0 0 0,2 3 0 0 0,-2 2 0 0 0,-2 6 11 0 0,4 0 32 0 0,1-2-33 0 0,-15-2 2 0 0,-16-1 47 0 0,-7-4-44 0 0,-2-1 25 0 0,24 0-19 0 0,5 0 34 0 0,-28-1 3 0 0,16-2-35 0 0,-17 2 20 0 0,20-3-22 0 0,-19 3 22 0 0,28 1-33 0 0,6 2-10 0 0,-2 0 0 0 0,-7-1 12 0 0,-35-1 48 0 0,0-1 0 0 0,36-9-48 0 0,8-1-12 0 0,-2 5 0 0 0,-37 3 0 0 0,24-7 0 0 0,1-5-12 0 0,-31 12-50 0 0,-20-1-3142 0 0,3-3-2159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1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85 159 1351 0 0,'-1'1'100'0'0,"-2"4"6"0"0,1-4 103 0 0,1 0 0 0 0,-1 0 0 0 0,0 0 0 0 0,0 0 0 0 0,0 0 0 0 0,0 0 1 0 0,1-1-1 0 0,-1 1 0 0 0,0 0 0 0 0,0-1 0 0 0,0 0 0 0 0,-3 1 0 0 0,2-1 73 0 0,1 1-89 0 0,0-1 1 0 0,1 0 0 0 0,-1 0-1 0 0,0 0 1 0 0,0 0 0 0 0,0 0-1 0 0,0 0 1 0 0,1 0 0 0 0,-1-1-1 0 0,0 1 1 0 0,0-1-1 0 0,1 1 1 0 0,-1-1 0 0 0,0 0-1 0 0,1 0 1 0 0,-1 0 0 0 0,1 0-1 0 0,-1 0 1 0 0,1 0 0 0 0,-1 0-1 0 0,1 0 1 0 0,0 0 0 0 0,0-1-1 0 0,-1 1 1 0 0,1 0-1 0 0,0-1 1 0 0,0 1 0 0 0,0-1-1 0 0,-1-2 1 0 0,1 2 231 0 0,1-1-30 0 0,-2-10-124 0 0,2 10 143 0 0,1-3-224 0 0,2 2-129 0 0,-2 3-24 0 0,0-1 1 0 0,-1 1-1 0 0,1-1 1 0 0,0 1 0 0 0,-1-1-1 0 0,1 0 1 0 0,-1 1-1 0 0,1-1 1 0 0,-1 0-1 0 0,0 1 1 0 0,1-3 0 0 0,4-2 68 0 0,18-17-2 0 0,-18 17 288 0 0,4 5-304 0 0,27-5-1 0 0,-27 5 74 0 0,-2 5-81 0 0,19 11 3 0 0,-20-11 10 0 0,-2 2 3 0 0,-2-3-85 0 0,1 2 25 0 0,0-1 0 0 0,0 1 0 0 0,0 0 0 0 0,-1 0 1 0 0,0 0-1 0 0,0 0 0 0 0,0 0 0 0 0,1 6 0 0 0,-3-9-21 0 0,4 32 204 0 0,-4-32-192 0 0,0-1 0 0 0,0 1 0 0 0,0 0 1 0 0,-1 0-1 0 0,1 0 0 0 0,0 0 0 0 0,-1-1 0 0 0,1 1 0 0 0,-1 0 0 0 0,0 0 0 0 0,0-1 0 0 0,1 1 1 0 0,-1 0-1 0 0,0-1 0 0 0,0 1 0 0 0,-1-1 0 0 0,1 1 0 0 0,0-1 0 0 0,-2 2 0 0 0,2-3-2 0 0,0 1-1 0 0,0 0 0 0 0,0 0 0 0 0,0-1 0 0 0,0 1 1 0 0,-1 0-1 0 0,1-1 0 0 0,0 1 0 0 0,0-1 1 0 0,-1 0-1 0 0,1 1 0 0 0,0-1 0 0 0,0 0 1 0 0,-1 0-1 0 0,1 0 0 0 0,0 0 0 0 0,-1 0 0 0 0,1 0 1 0 0,0 0-1 0 0,-1 0 0 0 0,1 0 0 0 0,-3-1 1 0 0,-1-3 57 0 0,0 0 1 0 0,0-1-1 0 0,1 1 1 0 0,-1-1-1 0 0,1 0 1 0 0,0 0-1 0 0,0 0 1 0 0,1 0-1 0 0,-1-1 1 0 0,-3-8 0 0 0,5 10-56 0 0,1 3-15 0 0,0-1-1 0 0,0 1 1 0 0,0-1-1 0 0,0 0 1 0 0,0 1-1 0 0,1-1 1 0 0,-1 0-1 0 0,1 1 1 0 0,-1-4-1 0 0,-1 0 10 0 0,2 3-11 0 0,-1 1-1 0 0,1-1 1 0 0,-1 0 0 0 0,1 0-1 0 0,0 1 1 0 0,-1-1 0 0 0,1 0-1 0 0,0 0 1 0 0,0-2 0 0 0,2-18-14 0 0,-1 18-8 0 0,0 0 0 0 0,0 0 1 0 0,0-1-1 0 0,1 1 1 0 0,3-6-1 0 0,-4 7 7 0 0,1 0 0 0 0,0 1 0 0 0,0-1-1 0 0,0 1 1 0 0,0 0 0 0 0,0-1 0 0 0,0 1 0 0 0,1 0-1 0 0,-1 0 1 0 0,6-3 0 0 0,-2 2 5 0 0,0 1 0 0 0,0 0 0 0 0,0 0 0 0 0,8-2 0 0 0,-14 4 0 0 0,1 0 1 0 0,-1 0 1 0 0,1 0-1 0 0,-1 0 1 0 0,1-1 0 0 0,-1 1-1 0 0,1 0 1 0 0,-1 0-1 0 0,1 0 1 0 0,-1 0-1 0 0,1 0 1 0 0,0 0-1 0 0,-1 0 1 0 0,1 0-1 0 0,-1 0 1 0 0,1 0-1 0 0,-1 0 1 0 0,1 0-1 0 0,-1 1 1 0 0,1-1-1 0 0,-1 0 1 0 0,1 0-1 0 0,-1 1 1 0 0,1-1-1 0 0,-1 0 1 0 0,0 0 0 0 0,1 1-1 0 0,0-1 1 0 0,21 16 19 0 0,-21-15-17 0 0,-1-1 0 0 0,1 0-1 0 0,-1 1 1 0 0,1-1 0 0 0,0 1 0 0 0,-1-1 0 0 0,1 1-1 0 0,-1 0 1 0 0,1-1 0 0 0,-1 1 0 0 0,1-1 0 0 0,-1 1 0 0 0,0 0-1 0 0,1 0 1 0 0,3 5 22 0 0,-3-4-13 0 0,1 0 1 0 0,-1 0 0 0 0,1 1-1 0 0,-1-1 1 0 0,0 0-1 0 0,0 1 1 0 0,-1-1 0 0 0,2 5-1 0 0,0-2 8 0 0,-1-4-11 0 0,0 1-1 0 0,-1 0 1 0 0,1 0 0 0 0,-1-1-1 0 0,1 1 1 0 0,-1 0 0 0 0,0 0-1 0 0,0 0 1 0 0,0 3 0 0 0,2 25 1 0 0,-4-24-8 0 0,0 0 4 0 0,2-3 6 0 0,-1 0 1 0 0,1 0-1 0 0,-1 0 0 0 0,0 0 0 0 0,0-1 1 0 0,0 1-1 0 0,-1 0 0 0 0,1 0 1 0 0,-1-1-1 0 0,1 1 0 0 0,-1-1 1 0 0,0 1-1 0 0,0-1 0 0 0,0 0 1 0 0,0 0-1 0 0,0 0 0 0 0,-1 0 1 0 0,1 0-1 0 0,-1 0 0 0 0,1-1 1 0 0,-1 1-1 0 0,0-1 0 0 0,1 0 1 0 0,-1 0-1 0 0,0 0 0 0 0,0 0 0 0 0,0 0 1 0 0,0 0-1 0 0,0-1 0 0 0,-6 1 1 0 0,5-1 2 0 0,-1-1 0 0 0,1 1 1 0 0,-1-1-1 0 0,1 0 0 0 0,-1 0 0 0 0,1 0 1 0 0,-1 0-1 0 0,1-1 0 0 0,0 0 1 0 0,0 0-1 0 0,0 0 0 0 0,0 0 1 0 0,0-1-1 0 0,0 0 0 0 0,1 0 0 0 0,-1 0 1 0 0,1 0-1 0 0,0 0 0 0 0,-4-5 1 0 0,-1-5 49 0 0,0-9 1 0 0,5 15-62 0 0,3 6-9 0 0,-1-1 0 0 0,1 1 0 0 0,-1-1 0 0 0,1 1 1 0 0,0-1-1 0 0,-1 0 0 0 0,1 1 0 0 0,0-1 0 0 0,0 0 0 0 0,0 1 0 0 0,0-1 0 0 0,1 1 0 0 0,-1-1 0 0 0,1-1 1 0 0,6-27-23 0 0,8-1-32 0 0,-15 31 54 0 0,0-1 1 0 0,1 0 0 0 0,-1 0 0 0 0,1 1-1 0 0,-1-1 1 0 0,1 0 0 0 0,-1 1 0 0 0,1-1 0 0 0,-1 1-1 0 0,1-1 1 0 0,0 0 0 0 0,-1 1 0 0 0,1 0 0 0 0,0-1-1 0 0,-1 1 1 0 0,2-1 0 0 0,3-2 1 0 0,-1 1 0 0 0,1 0 1 0 0,0 0-1 0 0,-1 0 0 0 0,11-2 0 0 0,-11 3 2 0 0,0 1 0 0 0,0 0 0 0 0,0 0 0 0 0,0 0 0 0 0,0 0 0 0 0,0 1 0 0 0,0-1 0 0 0,0 1 0 0 0,8 3 0 0 0,-8-2 0 0 0,-1-1 0 0 0,1 1 0 0 0,-1 0 0 0 0,1 0 0 0 0,-1 1 0 0 0,0-1 0 0 0,0 1 0 0 0,4 3 0 0 0,-5-4 2 0 0,0 1-1 0 0,0 0 1 0 0,1 0-1 0 0,-2 0 1 0 0,1 0-1 0 0,2 5 1 0 0,1 14 41 0 0,-4-19-38 0 0,-1 0 0 0 0,0 1 0 0 0,0-1 0 0 0,0 1 0 0 0,-1-1 0 0 0,1 1 0 0 0,-1-1 0 0 0,0 0 0 0 0,0 1 0 0 0,0-1 0 0 0,0 0 0 0 0,-1 0 0 0 0,1 0 0 0 0,-1 0 0 0 0,0 0 0 0 0,0 0 0 0 0,0 0 0 0 0,0-1 0 0 0,0 1 0 0 0,0 0 0 0 0,-1-1 0 0 0,0 0 0 0 0,1 0 0 0 0,-1 0 0 0 0,0 0 0 0 0,0 0 0 0 0,0 0 0 0 0,-4 1 0 0 0,3-1-2 0 0,-1-1-1 0 0,1 1 1 0 0,-1-1 0 0 0,0 0 0 0 0,0 0 0 0 0,1-1 0 0 0,-1 1 0 0 0,0-1 0 0 0,0 0-1 0 0,0 0 1 0 0,0-1 0 0 0,0 1 0 0 0,1-1 0 0 0,-1 0 0 0 0,0 0 0 0 0,0-1 0 0 0,1 0-1 0 0,-1 1 1 0 0,-5-5 0 0 0,4 4-3 0 0,4 1 0 0 0,1 0 0 0 0,-1 0 0 0 0,0 0 0 0 0,1 0 0 0 0,-1-1 0 0 0,0 1 0 0 0,1 0 0 0 0,0-1 0 0 0,-1 1 0 0 0,1-1 0 0 0,0 1 0 0 0,-2-3 0 0 0,-5-10 0 0 0,5-1-10 0 0,3 14 7 0 0,0 1 1 0 0,1-1 0 0 0,-1 1 0 0 0,0 0-1 0 0,0-1 1 0 0,0 1 0 0 0,0-1 0 0 0,0 1 0 0 0,0 0-1 0 0,0-1 1 0 0,0 1 0 0 0,1 0 0 0 0,-1-1-1 0 0,0 1 1 0 0,0 0 0 0 0,1-1 0 0 0,-1 1 0 0 0,0 0-1 0 0,0-1 1 0 0,1 1 0 0 0,-1 0 0 0 0,0 0-1 0 0,1 0 1 0 0,-1-1 0 0 0,0 1 0 0 0,1 0 0 0 0,22-23-89 0 0,-17 18 19 0 0,4 4 13 0 0,29-4 37 0 0,-38 5 18 0 0,0 0 0 0 0,1-1 1 0 0,-1 1-1 0 0,1 0 1 0 0,-1 0-1 0 0,0 0 1 0 0,1 1-1 0 0,-1-1 1 0 0,0 0-1 0 0,1 0 0 0 0,1 1 1 0 0,30 9-18 0 0,-32-10 18 0 0,0 0 0 0 0,0 0 0 0 0,0 0 0 0 0,0 1 0 0 0,-1-1 1 0 0,1 0-1 0 0,0 1 0 0 0,0-1 0 0 0,0 0 0 0 0,-1 1 0 0 0,1-1 0 0 0,0 1 1 0 0,-1 0-1 0 0,2 0 0 0 0,17 21-8 0 0,-18-21 11 0 0,0 0 0 0 0,-1 1 0 0 0,1-1 0 0 0,0 0 0 0 0,-1 1 0 0 0,1-1 0 0 0,-1 1 0 0 0,0-1 0 0 0,1 1 0 0 0,-1-1 0 0 0,0 1 0 0 0,0-1 0 0 0,0 3 0 0 0,-1-1 0 0 0,1 0 0 0 0,-1 0-1 0 0,0 0 1 0 0,0 0 0 0 0,0 0 0 0 0,0 0-1 0 0,-1 0 1 0 0,1 0 0 0 0,-1-1 0 0 0,1 1 0 0 0,-1 0-1 0 0,0-1 1 0 0,0 1 0 0 0,-1-1 0 0 0,1 0-1 0 0,0 0 1 0 0,-1 0 0 0 0,1 0 0 0 0,-1 0-1 0 0,0 0 1 0 0,1-1 0 0 0,-1 1 0 0 0,0-1-1 0 0,0 0 1 0 0,0 0 0 0 0,0 0 0 0 0,0 0-1 0 0,0 0 1 0 0,0-1 0 0 0,-1 1 0 0 0,1-1-1 0 0,0 0 1 0 0,0 0 0 0 0,0 0 0 0 0,-1-1-1 0 0,1 1 1 0 0,0-1 0 0 0,0 1 0 0 0,0-1-1 0 0,0 0 1 0 0,0 0 0 0 0,-3-2 0 0 0,-12-8-54 0 0,11 2 44 0 0,-2-7-33 0 0,6-1 18 0 0,3 15 18 0 0,-1 0 0 0 0,1 0 0 0 0,0 0 0 0 0,0-1 0 0 0,0 1 0 0 0,0 0 0 0 0,0 0 1 0 0,1 0-1 0 0,-1 0 0 0 0,1-3 0 0 0,1-1-4 0 0,-1 1-58 0 0,3-2-21 0 0,11-19 16 0 0,-11 20 8 0 0,5 2-62 0 0,-5 2 121 0 0,1 0-1 0 0,0 0 0 0 0,-1 1 1 0 0,1-1-1 0 0,0 1 1 0 0,7 0-1 0 0,-9 1 7 0 0,0 0 0 0 0,0 0 1 0 0,0 0-1 0 0,0 1 0 0 0,-1 0 0 0 0,1-1 1 0 0,0 1-1 0 0,0 0 0 0 0,-1 1 0 0 0,1-1 1 0 0,-1 0-1 0 0,1 1 0 0 0,3 2 0 0 0,-3-2 1 0 0,-1 1 0 0 0,0-1 0 0 0,1 0 0 0 0,-1 1 0 0 0,0 0 0 0 0,0 0 0 0 0,0-1 0 0 0,2 6 0 0 0,-3-6 1 0 0,-1 0 1 0 0,1 0-1 0 0,0 0 0 0 0,-1 0 0 0 0,1 0 0 0 0,-1 0 1 0 0,1 0-1 0 0,-1 2 0 0 0,-2 16 52 0 0,2-17-46 0 0,-1 1 0 0 0,-1 0 0 0 0,1-1 0 0 0,0 1 0 0 0,-1 0 0 0 0,0-1 0 0 0,0 0 0 0 0,0 1 0 0 0,0-1 0 0 0,0 0 0 0 0,-1 0 0 0 0,1 0 0 0 0,-1 0 0 0 0,0-1 0 0 0,0 1 0 0 0,0-1 0 0 0,0 0-1 0 0,0 0 1 0 0,-1 0 0 0 0,1 0 0 0 0,-1 0 0 0 0,1-1 0 0 0,-1 1 0 0 0,0-1 0 0 0,1 0 0 0 0,-1 0 0 0 0,0-1 0 0 0,0 1 0 0 0,0-1 0 0 0,1 0 0 0 0,-1 0 0 0 0,0 0 0 0 0,0 0 0 0 0,0-1 0 0 0,0 1 0 0 0,0-1 0 0 0,1 0 0 0 0,-1 0 0 0 0,0-1 0 0 0,1 1-1 0 0,-1-1 1 0 0,1 1 0 0 0,-1-1 0 0 0,1 0 0 0 0,-4-4 0 0 0,-1-2-7 0 0,-1-6 0 0 0,4 1-10 0 0,6 5-44 0 0,8-14-16 0 0,-7 16-29 0 0,6 1-240 0 0,24-15 206 0 0,-24 15-10 0 0,1 4-143 0 0,35-3-124 0 0,-37 6 286 0 0,21 7 43 0 0,-27-9 77 0 0,-1 0 0 0 0,1 0 0 0 0,-1 0 0 0 0,1 0 0 0 0,0 1 0 0 0,-1-1 0 0 0,1 0 0 0 0,-1 0 1 0 0,1 1-1 0 0,-1-1 0 0 0,1 0 0 0 0,-1 1 0 0 0,1-1 0 0 0,-1 0 0 0 0,1 1 0 0 0,-1-1 0 0 0,0 1 0 0 0,1 0 0 0 0,12 18-12 0 0,-12-17 25 0 0,-1 0 1 0 0,0 0-1 0 0,1 0 0 0 0,-1 0 0 0 0,0 0 0 0 0,0 0 0 0 0,0 0 1 0 0,-1 0-1 0 0,1 0 0 0 0,0 0 0 0 0,-1 0 0 0 0,1 0 0 0 0,-1 0 1 0 0,1 0-1 0 0,-1 0 0 0 0,0-1 0 0 0,0 1 0 0 0,0 0 0 0 0,-2 2 1 0 0,-1 2 24 0 0,0 0 1 0 0,-1-1-1 0 0,0 0 1 0 0,-6 6-1 0 0,4-5-22 0 0,5-4-68 0 0,0-1-1 0 0,-1 1 0 0 0,1-1 1 0 0,0 1-1 0 0,0-1 1 0 0,-1 0-1 0 0,1 0 0 0 0,-5 2 1 0 0,3-2-213 0 0,3-1-105 0 0,-6 1-2130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8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0 3999 0 0,'-12'7'164'0'0,"7"-4"4239"0"0,17-1-338 0 0,136 5 6447 0 0,-93-1-8947 0 0,11 0-1097 0 0,-23-5-441 0 0,-32-1 203 0 0,-6-1-2454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1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1950 703 0 0,'0'0'154'0'0,"-10"-3"2140"0"0,17 0 1789 0 0,11-2-3630 0 0,-2 0-509 0 0,-6 1 466 0 0,-3-1-252 0 0,21-15 2 0 0,-22 15 287 0 0,-1 3-407 0 0,-1-1 1 0 0,0 1-1 0 0,0-1 1 0 0,6-4-1 0 0,-3 1 2 0 0,0 1 194 0 0,0 0-139 0 0,22-16 3 0 0,-22 16 12 0 0,0 1-12 0 0,20-15-4 0 0,-21 15 0 0 0,1-2-5 0 0,36-27 48 0 0,-15 10-49 0 0,-21 18 5 0 0,0-1-6 0 0,20-16-1 0 0,-21 16 2 0 0,1 1 6 0 0,19-19 6 0 0,-20 19 2 0 0,1-2 4 0 0,1 0-68 0 0,21-24 172 0 0,-1-1 127 0 0,2-1 933 0 0,4-1 60 0 0,4-4-1801 0 0,-31 30 325 0 0,25-21-527 0 0,2 1 607 0 0,2 1 117 0 0,-29 21 13 0 0,3-1 4 0 0,2 0-46 0 0,1-1 30 0 0,20-17 0 0 0,16-13 12 0 0,-3 5 8 0 0,-12 6-4 0 0,13-13 86 0 0,-8 8-14 0 0,0 2 6 0 0,-2-1 48 0 0,-3-1 15 0 0,0 0 26 0 0,0-3-3 0 0,-27 27-203 0 0,24-20 96 0 0,8-4 5 0 0,-31 26-122 0 0,-3 1 6 0 0,1 0 1 0 0,0 1 0 0 0,12-7-1 0 0,27-16 50 0 0,-1 0 4 0 0,-17 11 1 0 0,-9 3-57 0 0,2-3 69 0 0,12-9 8 0 0,-24 19-22 0 0,0-1-15 0 0,38-32 36 0 0,-8 6 24 0 0,-4 5-17 0 0,-25 20-21 0 0,-1 3-11 0 0,32-23-11 0 0,6-3-44 0 0,0 1-10 0 0,0-4 11 0 0,-7 1 48 0 0,21-22 127 0 0,-32 31-90 0 0,-8 6 1 0 0,-5 6-81 0 0,3 0 85 0 0,14-9-80 0 0,-17 10 22 0 0,19-15-33 0 0,-1 0 1 0 0,-27 21 42 0 0,1 0 1 0 0,19-17-33 0 0,-14 12 22 0 0,10-12-22 0 0,-10 12 22 0 0,11-10-22 0 0,-11 9 22 0 0,23-14-33 0 0,5-5-10 0 0,-4 2 11 0 0,-22 16 45 0 0,13-11 21 0 0,13-12 14 0 0,-34 29-38 0 0,0 1 1 0 0,20-14-56 0 0,-19 14-58 0 0,-13-6-6205 0 0,1 4 2130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1 431 0 0,'-1'4'825'0'0,"-1"-2"-140"0"0,1 1 1 0 0,0 0-1 0 0,0 0 0 0 0,0 0 0 0 0,0 7 0 0 0,5-4-354 0 0,13 19-23 0 0,-13-19 573 0 0,4-2-627 0 0,26 12-20 0 0,-26-12 225 0 0,1-1-255 0 0,26 8-11 0 0,-26-8 191 0 0,1 3-192 0 0,29 18 0 0 0,-30-18 0 0 0,-1 0-1 0 0,25 20-7 0 0,-25-19-7 0 0,0-2-1 0 0,23 19-2 0 0,-23-19-13 0 0,0 1-8 0 0,22 16-1 0 0,-22-16 0 0 0,0 0 0 0 0,26 19 0 0 0,-26-19 0 0 0,1 2 82 0 0,29 25 342 0 0,-29-25 154 0 0,0-1 34 0 0,1 2-534 0 0,-3-2-160 0 0,0-1 1 0 0,1 0-1 0 0,11 7 0 0 0,23 15-926 0 0,-3-5 487 0 0,-24-13 343 0 0,25 13 230 0 0,7 2 76 0 0,2-3-8 0 0,-17-9-141 0 0,-24-10-23 0 0,3 2-11 0 0,33 15-1 0 0,-33-15 0 0 0,-2 1 0 0 0,30 17 0 0 0,-29-17 0 0 0,-1 1 3 0 0,3 0-64 0 0,-4-2 12 0 0,0 0-1 0 0,0 1 1 0 0,9 9-1 0 0,-9-9-8 0 0,-1-1 8 0 0,-2-1 0 0 0,1 2 0 0 0,7 7 0 0 0,24 25 140 0 0,-4-5-8 0 0,1-4 20 0 0,2 2 12 0 0,2-1 12 0 0,-2-1 0 0 0,0 1-28 0 0,0-1-2 0 0,0 0 0 0 0,-13-8-96 0 0,-17-16-4 0 0,1 1-17 0 0,21 19-10 0 0,-21-19-1 0 0,0 1 2 0 0,32 30 148 0 0,-16-13-138 0 0,27 26 107 0 0,-26-24-114 0 0,25 23 75 0 0,-25-23-61 0 0,-10-14 10 0 0,16 12 1 0 0,-6-3-11 0 0,0 1-17 0 0,18 12 78 0 0,-15-14-117 0 0,-15-10 26 0 0,7 13-29 0 0,-9-12 19 0 0,16 15-33 0 0,-1 0 1 0 0,-14-15 42 0 0,13 9 14 0 0,-10-10 10 0 0,14 9 1 0 0,-13-10-22 0 0,16 11-34 0 0,-17-11 26 0 0,18 14-25 0 0,1 0 30 0 0,-20-13 1 0 0,21 13-44 0 0,6 5-10 0 0,-2-5 0 0 0,5 4 60 0 0,-17-11-37 0 0,-13-7 20 0 0,18 8-22 0 0,-17-9 22 0 0,16 12-33 0 0,0 0 2 0 0,-18-11 36 0 0,10 11-24 0 0,-12-11 24 0 0,10 6-25 0 0,-19-14-20 0 0,-1 0 1 0 0,1-1 0 0 0,0 1-1 0 0,0 0 1 0 0,0-1-1 0 0,0 1 1 0 0,0-1-1 0 0,0 0 1 0 0,0 1-1 0 0,0-1 1 0 0,1 1 0 0 0,29 8 18 0 0,-19-3 26 0 0,8 9-25 0 0,-11-8 20 0 0,10 7-45 0 0,-14-11-59 0 0,-6-2-692 0 0,1 0 693 0 0,0-1 1 0 0,0 0-1 0 0,-1 0 1 0 0,1 1-1 0 0,0-1 1 0 0,0 0-1 0 0,-1 1 1 0 0,1-1-1 0 0,0 0 1 0 0,0 0-1 0 0,-1 0 1 0 0,1 1-1 0 0,0-1 1 0 0,-1 0 0 0 0,1 0-1 0 0,0 0 1 0 0,-1 0-1 0 0,1 0 1 0 0,0 1-1 0 0,-1-1 1 0 0,1 0-1 0 0,0 0 1 0 0,-1 0-1 0 0,1 0 1 0 0,0 0-1 0 0,-1 0 1 0 0,0 0-1 0 0,-4-2-2365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1:3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87 299 799 0 0,'-3'0'17'0'0,"0"0"0"0"0,0-1-1 0 0,0 0 1 0 0,1 1-1 0 0,-1-1 1 0 0,0 0-1 0 0,0-1 1 0 0,1 1-1 0 0,-1 0 1 0 0,1-1-1 0 0,-1 1 1 0 0,-3-5-1 0 0,2 3 75 0 0,1 1-1 0 0,0-1 0 0 0,1 0 0 0 0,-1 0 0 0 0,0-1 1 0 0,1 1-1 0 0,0-1 0 0 0,-3-5 0 0 0,1 0-16 0 0,0 0 1 0 0,1 0-1 0 0,0 0 0 0 0,1-1 1 0 0,0 1-1 0 0,1-1 0 0 0,0 0 1 0 0,0 1-1 0 0,1-1 0 0 0,0 0 1 0 0,3-18-1 0 0,0 14 7 0 0,0-3-14 0 0,3 0-39 0 0,0 1 41 0 0,0 2-1 0 0,-3 9-14 0 0,7-9-44 0 0,1 3-22 0 0,-4 7-36 0 0,16 0 36 0 0,3 4 23 0 0,-16 1 42 0 0,8 3 11 0 0,-10-2-10 0 0,13 9-33 0 0,-3 3 22 0 0,-5 0-33 0 0,-3 3-7 0 0,-9-12-5 0 0,-2-2-9 0 0,4 6 6 0 0,-1 1 0 0 0,-1-1 0 0 0,0 1-1 0 0,0 0 1 0 0,-1-1 0 0 0,0 1 0 0 0,-1 0 0 0 0,0-1 0 0 0,0 1 0 0 0,-5 16 0 0 0,0-8 113 0 0,0-1-1 0 0,-1 0 1 0 0,-1 0 0 0 0,-16 24-1 0 0,17-32-531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1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85 323 735 0 0,'-20'9'1656'0'0,"18"-9"-1551"0"0,1 0-1 0 0,0 0 1 0 0,0 0-1 0 0,-1 0 0 0 0,1-1 1 0 0,0 1-1 0 0,0 0 1 0 0,0-1-1 0 0,-1 1 1 0 0,1 0-1 0 0,0-1 0 0 0,0 0 1 0 0,0 1-1 0 0,0-1 1 0 0,0 0-1 0 0,0 1 0 0 0,0-1 1 0 0,0 0-1 0 0,0 0 1 0 0,0 0-1 0 0,1 0 0 0 0,-1 0 1 0 0,0 0-1 0 0,1 0 1 0 0,-2-2-1 0 0,-2-4 176 0 0,1 0 1 0 0,0 0-1 0 0,-3-7 1 0 0,4 6-54 0 0,-2 0-62 0 0,1 0 0 0 0,0 0-1 0 0,1-1 1 0 0,0 1-1 0 0,0-1 1 0 0,1 1 0 0 0,0-16-1 0 0,2 13-74 0 0,1 0 0 0 0,0 0-1 0 0,1 0 1 0 0,0 0 0 0 0,1 0 0 0 0,0 1-1 0 0,8-14 1 0 0,-9 17-21 0 0,7-10-15 0 0,2-2-44 0 0,6-7-6 0 0,-15 23 3 0 0,-1 1 46 0 0,2-1 1 0 0,10-7-33 0 0,-14 10-19 0 0,0 0-1 0 0,0 0 1 0 0,0-1 0 0 0,1 1-1 0 0,-1 0 1 0 0,0 0 0 0 0,1 0-1 0 0,-1 0 1 0 0,0-1-1 0 0,0 1 1 0 0,1 0 0 0 0,-1 0-1 0 0,0 0 1 0 0,1 0 0 0 0,-1 0-1 0 0,0 0 1 0 0,1 0 0 0 0,-1 0-1 0 0,0 0 1 0 0,0 0-1 0 0,1 0 1 0 0,-1 0 0 0 0,0 0-1 0 0,1 0 1 0 0,-1 0 0 0 0,17 3-4 0 0,-9 0-46 0 0,-2 1 44 0 0,5 5-44 0 0,16 25-68 0 0,-16-17 68 0 0,-1 2 26 0 0,4 14-71 0 0,-13-27 79 0 0,1 3 23 0 0,-1-1 1 0 0,0 0-1 0 0,0 0 1 0 0,-1 0-1 0 0,0 1 1 0 0,0-1-1 0 0,-1 0 1 0 0,0 0-1 0 0,0 0 0 0 0,-1 0 1 0 0,0 0-1 0 0,-6 14 1 0 0,0-2 24 0 0,-2 0 1 0 0,-1-1 0 0 0,-18 27-1 0 0,17-33-1772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1:3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0 767 0 0,'-1'0'83'0'0,"-1"1"-1"0"0,0-1 1 0 0,1 1-1 0 0,-1-1 0 0 0,0 1 1 0 0,1 0-1 0 0,-1-1 1 0 0,1 1-1 0 0,-1 0 0 0 0,1 0 1 0 0,-1 0-1 0 0,1 0 0 0 0,-2 2 1 0 0,-1 1 82 0 0,1 0-1 0 0,-1 1 1 0 0,1 0 0 0 0,-1-1 0 0 0,1 1 0 0 0,1 1 0 0 0,-1-1-1 0 0,-3 11 1 0 0,-12 47 459 0 0,17-59-573 0 0,-3 13 118 0 0,1-1-1 0 0,0 1 1 0 0,1 0-1 0 0,1 27 1 0 0,1-38-113 0 0,1 1 1 0 0,0 0-1 0 0,0-1 1 0 0,0 1-1 0 0,1 0 1 0 0,0-1-1 0 0,0 0 1 0 0,1 1-1 0 0,0-1 1 0 0,0 0-1 0 0,0-1 1 0 0,1 1-1 0 0,0 0 1 0 0,0-1 0 0 0,6 6-1 0 0,-7-7-31 0 0,-2-2-12 0 0,1-1 1 0 0,-1 1-1 0 0,1 0 1 0 0,-1-1 0 0 0,1 0-1 0 0,0 1 1 0 0,3 1-1 0 0,31 18 203 0 0,-32-19-136 0 0,1-1 2 0 0,17 3 6 0 0,-16-2 6 0 0,-1-3 2 0 0,16-1 0 0 0,-15 1 6 0 0,-1-2 20 0 0,0 1-80 0 0,-3 1-24 0 0,0 1 0 0 0,0-1-1 0 0,-1 0 1 0 0,1 0 0 0 0,0 0 0 0 0,-1 0 0 0 0,1 0 0 0 0,-1-1 0 0 0,1 1 0 0 0,-1 0 0 0 0,3-4-1 0 0,-1 3 28 0 0,-1 1-24 0 0,-1 0 0 0 0,0 0 0 0 0,0 0 0 0 0,0 0 0 0 0,0 0 0 0 0,0 0 0 0 0,0 0 0 0 0,0-1 0 0 0,0 1 0 0 0,-1 0 0 0 0,1 0 0 0 0,0-1 0 0 0,0-1 0 0 0,3-8 178 0 0,0 1 0 0 0,-1-1 0 0 0,0 1 0 0 0,-1-1 0 0 0,0 0 0 0 0,0 0 0 0 0,-2 0 0 0 0,1-1 0 0 0,-1 1 0 0 0,-1 0 0 0 0,0 0 0 0 0,-3-15 0 0 0,2 21-86 0 0,1-1-1 0 0,-1 1 0 0 0,0-1 1 0 0,0 1-1 0 0,-1 0 0 0 0,1 0 1 0 0,-1 0-1 0 0,0 0 0 0 0,-1 1 1 0 0,1-1-1 0 0,-7-6 1 0 0,7 9-84 0 0,-1-1 1 0 0,0 0 0 0 0,0 1 0 0 0,1-1 0 0 0,-1 1 0 0 0,-1 0 0 0 0,1 1 0 0 0,0-1 0 0 0,0 1 0 0 0,-1-1 0 0 0,1 1 0 0 0,-1 1 0 0 0,1-1 0 0 0,-1 1 0 0 0,1-1 0 0 0,-7 2 0 0 0,3-1-571 0 0,-1 1-1 0 0,0 0 1 0 0,0 1-1 0 0,-11 4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1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1 431 0 0,'0'0'480'0'0,"-8"0"1312"0"0,4 7-1255 0 0,1 0-1 0 0,-1 1 0 0 0,1 0 1 0 0,1 0-1 0 0,-3 10 0 0 0,-6 44 466 0 0,8-43-590 0 0,-2 12 6 0 0,2-1 0 0 0,1 55 0 0 0,2-71-294 0 0,2-1-1 0 0,-1 0 0 0 0,2 0 1 0 0,0 1-1 0 0,0-1 0 0 0,1-1 1 0 0,1 1-1 0 0,11 22 0 0 0,-12-30 2 0 0,-1 0-1 0 0,1 0 1 0 0,0-1-1 0 0,6 6 1 0 0,-7-8 7 0 0,1-1-11 0 0,11 5-1 0 0,-11-5-4 0 0,0-2-16 0 0,11-2-4 0 0,-11 2 0 0 0,-1-2 6 0 0,0 2-95 0 0,0-2 46 0 0,0 1 0 0 0,0-1-1 0 0,-1 0 1 0 0,1 0 0 0 0,0 0 0 0 0,-1 0-1 0 0,0 0 1 0 0,0 0 0 0 0,4-8-1 0 0,9-33 424 0 0,-9 17-292 0 0,-1 0 0 0 0,-1-1 0 0 0,-1-36-1 0 0,-2 40-36 0 0,0 15-45 0 0,-2-2-33 0 0,0-2 53 0 0,0 9-125 0 0,1 1 18 0 0,0-1 0 0 0,0 1 1 0 0,-1 0-1 0 0,1 0 0 0 0,-1-1 0 0 0,0 1 0 0 0,0 0 0 0 0,0 0 0 0 0,0 0 0 0 0,-1 0 0 0 0,1 0 0 0 0,-1 0 0 0 0,0 1 1 0 0,0-1-1 0 0,0 0 0 0 0,0 1 0 0 0,0 0 0 0 0,-1-1 0 0 0,1 1 0 0 0,0 0 0 0 0,-1 0 0 0 0,0 0 0 0 0,0 1 1 0 0,-3-3-1 0 0,-6-1-510 0 0,11 5 230 0 0,-3-1-2273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33.1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27 462 599 0 0,'-7'15'1007'0'0,"2"0"-1"0"0,0 1 0 0 0,-5 24 4679 0 0,14-48-5101 0 0,11-25-13 0 0,-12 24-58 0 0,-2 2-29 0 0,3-37 880 0 0,-3 33-1233 0 0,3-32 510 0 0,3-3 29 0 0,3-5-132 0 0,2-4-94 0 0,1-1-120 0 0,-1 5-13 0 0,-4 21-166 0 0,-6 22-1 0 0,1-1-10 0 0,9-27-46 0 0,-9 27 42 0 0,0 2-66 0 0,8-21 0 0 0,-8 21 320 0 0,4 10-330 0 0,19 6-30 0 0,-25-9-22 0 0,0 0 1 0 0,-1 0 0 0 0,1 0-1 0 0,-1 0 1 0 0,1 1 0 0 0,-1-1-1 0 0,1 0 1 0 0,-1 0 0 0 0,0 0-1 0 0,1 1 1 0 0,-1-1 0 0 0,1 0-1 0 0,-1 1 1 0 0,1-1 0 0 0,-1 0-1 0 0,0 1 1 0 0,1-1 0 0 0,-1 1-1 0 0,1 0 1 0 0,20 33 35 0 0,-1 0 0 0 0,27 66 0 0 0,21 85 109 0 0,-39-99-123 0 0,-21-68-22 0 0,-6-15-18 0 0,-1-1-59 0 0,0 0-124 0 0,0-1 553 0 0,1 6-1774 0 0,-8-8-978 0 0,-10-9-770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33.3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27 287 0 0,'0'0'4027'0'0,"9"-4"-2908"0"0,39-16 1045 0 0,-40 20-1139 0 0,28-2-8 0 0,-28 2-54 0 0,-3 1-730 0 0,1 0 1 0 0,-1 0-1 0 0,0-1 1 0 0,8 1-1 0 0,-3-1-21 0 0,-1 1 406 0 0,-1 1-71 0 0,24 6-291 0 0,-24-7-27 0 0,0 1-149 0 0,24 7-80 0 0,-24-7-76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34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16 119 287 0 0,'-4'2'0'0'0,"0"0"1540"0"0,3-6-878 0 0,-4-12 18 0 0,4 12 778 0 0,3-3-670 0 0,0 0-524 0 0,5-20 1734 0 0,-2 20-1333 0 0,16-18-8 0 0,-15 19 409 0 0,2 3-686 0 0,27-10-18 0 0,-27 10 242 0 0,1 4-377 0 0,28 2-10 0 0,-28-2-17 0 0,-4 2-68 0 0,23 12 64 0 0,-24-11-116 0 0,10 13-49 0 0,-8-8 41 0 0,1 13-4 0 0,-6-16-61 0 0,0-1 1 0 0,-1 1-1 0 0,0-1 1 0 0,0 1-1 0 0,-1-1 1 0 0,0 0-1 0 0,0 1 1 0 0,0-1-1 0 0,0 0 1 0 0,-1 1-1 0 0,-4 8 0 0 0,0 0-13 0 0,-2 0-1 0 0,-15 22 0 0 0,6-15-50 0 0,0-1-1 0 0,-1-1 0 0 0,-23 18 0 0 0,-6 7 255 0 0,47-44-132 0 0,0 0 0 0 0,-1 1 0 0 0,1-1 0 0 0,0 0 1 0 0,0 0-1 0 0,0 0 0 0 0,-1 0 0 0 0,1 1 1 0 0,0-1-1 0 0,0 0 0 0 0,0 0 0 0 0,0 0 0 0 0,-1 1 1 0 0,1-1-1 0 0,0 0 0 0 0,0 0 0 0 0,0 1 0 0 0,0-1 1 0 0,0 0-1 0 0,0 0 0 0 0,0 1 0 0 0,0-1 1 0 0,0 0-1 0 0,0 0 0 0 0,0 1 0 0 0,0-1 0 0 0,0 0 1 0 0,0 0-1 0 0,0 1 0 0 0,7 1 522 0 0,17-6-896 0 0,-18 3 541 0 0,3 0-48 0 0,0 1-6 0 0,28-2-29 0 0,-27 1-12 0 0,-1 1-1 0 0,27 0-9 0 0,-27 0 26 0 0,0 0-89 0 0,27-1 0 0 0,-27 1-25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7:35.4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36 139 599 0 0,'-1'-1'80'0'0,"-1"1"-1"0"0,1 0 0 0 0,0-1 0 0 0,0 1 0 0 0,0 0 0 0 0,0 0 0 0 0,0 0 0 0 0,0 0 0 0 0,0 0 0 0 0,-3 0 0 0 0,4 0-12 0 0,-1 0 1 0 0,1 0 0 0 0,-1 0 0 0 0,1 1-1 0 0,-1-1 1 0 0,0 0 0 0 0,1 0-1 0 0,-1 0 1 0 0,1-1 0 0 0,-1 1 0 0 0,1 0-1 0 0,-1 0 1 0 0,1 0 0 0 0,-1 0-1 0 0,1 0 1 0 0,-1-1 0 0 0,1 1 0 0 0,-1 0-1 0 0,1 0 1 0 0,-1-1 0 0 0,1 1 0 0 0,-1 0-1 0 0,1-1 1 0 0,-1 1 0 0 0,1 0-1 0 0,0-1 1 0 0,-1 1 0 0 0,1-1 0 0 0,0 1-1 0 0,-1-1 1 0 0,1 1 0 0 0,-1-1-1 0 0,-3-10 2045 0 0,6 4-1400 0 0,-1-1-464 0 0,-1 5-47 0 0,1 0 0 0 0,-1 0 0 0 0,1 0 0 0 0,0 0 0 0 0,0 0-1 0 0,0 0 1 0 0,2-4 0 0 0,3-1 352 0 0,19-23-18 0 0,-19 23 786 0 0,2 3-923 0 0,20-13-113 0 0,-20 13 387 0 0,-1 7-517 0 0,22 4-26 0 0,-22-4-8 0 0,-5 2-21 0 0,2 3-92 0 0,-1 0 0 0 0,-1 1-1 0 0,1-1 1 0 0,-1 1-1 0 0,0-1 1 0 0,-1 1 0 0 0,0 0-1 0 0,0-1 1 0 0,-1 1 0 0 0,-1 15-1 0 0,-1-9-48 0 0,-1 0 0 0 0,-1 1-1 0 0,0-2 1 0 0,-1 1-1 0 0,0 0 1 0 0,-2-1 0 0 0,1 0-1 0 0,-12 17 1 0 0,-6 4-116 0 0,-46 51 0 0 0,64-79 107 0 0,5-3 563 0 0,7-1 1861 0 0,33-6-2165 0 0,-29 3 159 0 0,0 1-209 0 0,27 0-6 0 0,-28 0 143 0 0,-1 1-232 0 0,26 3-25 0 0,-26-3-112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8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276 114 775 0 0,'0'-8'3587'0'0,"-1"-1"-1"0"0,1 1 1 0 0,-4-11-1 0 0,3 14-2864 0 0,0 0 0 0 0,-1 0 0 0 0,0 0 0 0 0,0 0 0 0 0,0 0 0 0 0,-1 1 0 0 0,1-1 0 0 0,-1 1 0 0 0,0-1 0 0 0,-6-5 0 0 0,7 9-597 0 0,1-1 0 0 0,-1 1 0 0 0,1 0 0 0 0,-1 0 0 0 0,1 0 0 0 0,-1 1 0 0 0,0-1 0 0 0,0 0 0 0 0,0 0 0 0 0,1 1 0 0 0,-1 0 0 0 0,0-1 0 0 0,0 1 0 0 0,0 0 0 0 0,0 0 0 0 0,0 0 0 0 0,0 0 0 0 0,0 0 0 0 0,1 0 0 0 0,-1 0 0 0 0,0 1 0 0 0,0-1 0 0 0,-2 1 0 0 0,0 1 6 0 0,0-1-1 0 0,0 1 1 0 0,1-1 0 0 0,-1 1-1 0 0,0 0 1 0 0,1 1 0 0 0,-1-1-1 0 0,1 1 1 0 0,-5 4 0 0 0,-8 10-37 0 0,1 1-1 0 0,1 0 1 0 0,0 1 0 0 0,2 1 0 0 0,0 0 0 0 0,1 0 0 0 0,1 1 0 0 0,1 1-1 0 0,1 0 1 0 0,0 0 0 0 0,2 0 0 0 0,-6 43 0 0 0,5 39-24 0 0,7-93-69 0 0,0 0 0 0 0,1 0 1 0 0,1-1-1 0 0,0 1 1 0 0,0 0-1 0 0,1-1 1 0 0,6 16-1 0 0,-8-23 7 0 0,0-1-1 0 0,0 1 1 0 0,1 0-1 0 0,0-1 1 0 0,-1 1-1 0 0,1-1 1 0 0,0 0 0 0 0,0 1-1 0 0,0-1 1 0 0,0 0-1 0 0,1 0 1 0 0,-1 0-1 0 0,1-1 1 0 0,-1 1-1 0 0,1-1 1 0 0,-1 1 0 0 0,1-1-1 0 0,0 0 1 0 0,0 0-1 0 0,0 0 1 0 0,0 0-1 0 0,5 1 1 0 0,-1-2-503 0 0,-1 0 0 0 0,0 0-1 0 0,0-1 1 0 0,0 0 0 0 0,0 0 0 0 0,1 0 0 0 0,-1-1-1 0 0,-1 0 1 0 0,1 0 0 0 0,7-4 0 0 0,5-7-3317 0 0,-11 6 1353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08.24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199 135 431 0 0,'0'0'6320'0'0,"-4"9"-4528"0"0,-12-6-1265 0 0,1-1-1 0 0,-24 1 1 0 0,27-3-217 0 0,1 1 0 0 0,-1 0 1 0 0,0 0-1 0 0,1 2 1 0 0,-1-1-1 0 0,-11 6 0 0 0,19-7-253 0 0,-13 6 626 0 0,17-7-671 0 0,-1 0-1 0 0,1 0 1 0 0,0 0-1 0 0,-1 0 0 0 0,1 0 1 0 0,0 0-1 0 0,0 0 1 0 0,-1 0-1 0 0,1 0 1 0 0,0 0-1 0 0,-1 0 0 0 0,1 0 1 0 0,0 0-1 0 0,-1 0 1 0 0,1 0-1 0 0,0 0 1 0 0,-1 0-1 0 0,1 0 0 0 0,0-1 1 0 0,0 1-1 0 0,-1 0 1 0 0,1 0-1 0 0,0 0 1 0 0,0 0-1 0 0,-1-1 1 0 0,1 1-1 0 0,0 0 0 0 0,0 0 1 0 0,-1 0-1 0 0,1-1 1 0 0,0 1-1 0 0,0 0 1 0 0,0-1-1 0 0,0 1 0 0 0,-1 0 1 0 0,1 0-1 0 0,0-1 1 0 0,0 1-1 0 0,0 0 1 0 0,0-1-1 0 0,0 1 0 0 0,0 0 1 0 0,0-1-1 0 0,0 1 1 0 0,0 0-1 0 0,0-1 1 0 0,0 1 73 0 0,1-3-16 0 0,3-7 1 0 0,6-6 107 0 0,-8 13-96 0 0,0 0-1 0 0,8-11-1 0 0,-8 11-6 0 0,1-1-1 0 0,46-64 336 0 0,-47 65-336 0 0,0 0 0 0 0,21-34 1152 0 0,-20 39-1160 0 0,-1 2-53 0 0,0 0-1 0 0,-1 0 1 0 0,1 0-1 0 0,0 0 1 0 0,-1 0 0 0 0,0 0-1 0 0,0 0 1 0 0,0 1-1 0 0,-1-1 1 0 0,0 0-1 0 0,1 6 1 0 0,-1-5-10 0 0,3 28-19 0 0,5 111-164 0 0,-8-139 140 0 0,0 27-349 0 0,0-31 288 0 0,-1 0-871 0 0,-2-5-3149 0 0,2 1 2691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08.64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11 143 0 0,'0'-1'4136'0'0,"5"0"-3326"0"0,17-5-64 0 0,-17 4-30 0 0,0 2-4 0 0,15 0-22 0 0,-15-1-96 0 0,2 2-39 0 0,18 0-10 0 0,-18 0-19 0 0,0-1-80 0 0,21 2-35 0 0,-21-2-10 0 0,0 0-17 0 0,33 0 504 0 0,-6-2-264 0 0,-28 2-676 0 0,3 0 113 0 0,0 0-5271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09.12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76 15 143 0 0,'0'0'7594'0'0,"0"-2"-6660"0"0,0 2-863 0 0,0-1-1 0 0,0 1 0 0 0,0-1 0 0 0,0 1 1 0 0,0-1-1 0 0,0 1 0 0 0,0-1 1 0 0,0 1-1 0 0,0 0 0 0 0,0-1 0 0 0,0 1 1 0 0,0-1-1 0 0,-1 1 0 0 0,1 0 0 0 0,0-1 1 0 0,0 1-1 0 0,0-1 0 0 0,-1 1 1 0 0,1 0-1 0 0,0-1 0 0 0,0 1 0 0 0,-1 0 1 0 0,1-1-1 0 0,0 1 0 0 0,-1 0 1 0 0,1 0-1 0 0,0-1 0 0 0,-1 1 0 0 0,1 0 1 0 0,-1 0-1 0 0,1 0 0 0 0,0-1 0 0 0,-1 1 1 0 0,0 0 51 0 0,-1 0 1 0 0,1 0 0 0 0,0 0-1 0 0,0 0 1 0 0,0 0 0 0 0,0 1-1 0 0,-1-1 1 0 0,1 0 0 0 0,0 1-1 0 0,0-1 1 0 0,0 0 0 0 0,0 1-1 0 0,0 0 1 0 0,0-1 0 0 0,-1 2-1 0 0,-3 2-51 0 0,1-1 0 0 0,0 1-1 0 0,1 0 1 0 0,-1 0-1 0 0,1 0 1 0 0,0 1 0 0 0,0-1-1 0 0,0 1 1 0 0,1 0 0 0 0,-1 0-1 0 0,1 0 1 0 0,0 0 0 0 0,1 0-1 0 0,-1 0 1 0 0,1 0-1 0 0,-1 7 1 0 0,1-4-46 0 0,0-1-1 0 0,1 0 1 0 0,0 1-1 0 0,0-1 1 0 0,0 1 0 0 0,1-1-1 0 0,0 0 1 0 0,1 1-1 0 0,-1-1 1 0 0,1 0 0 0 0,4 9-1 0 0,-5-14-13 0 0,-1-1 1 0 0,1 1-1 0 0,-1-1 0 0 0,1 1 0 0 0,0-1 0 0 0,-1 0 1 0 0,1 1-1 0 0,0-1 0 0 0,0 0 0 0 0,0 0 0 0 0,0 1 1 0 0,0-1-1 0 0,2 1 0 0 0,0 1 28 0 0,-1-1 76 0 0,2 0-10 0 0,11 7-3 0 0,-6-6-13 0 0,13-3-5 0 0,-16 0 113 0 0,-1-2-93 0 0,14-6 4 0 0,-14 6 144 0 0,-2-1-124 0 0,0 1-91 0 0,-2 1-27 0 0,0 0 0 0 0,0 0 0 0 0,0 0 0 0 0,0 0 0 0 0,-1 0 0 0 0,1 1 0 0 0,0-1 0 0 0,0-1 0 0 0,-1 1 0 0 0,1 0 0 0 0,0 0-1 0 0,-1 0 1 0 0,1 0 0 0 0,-1 0 0 0 0,1-2 0 0 0,2-10 73 0 0,-1-3 28 0 0,-4 12-102 0 0,1 3 6 0 0,0 0-8 0 0,1 0 0 0 0,-1 0 0 0 0,0 0 0 0 0,0-1 0 0 0,1 1 0 0 0,-1 0 0 0 0,0 0 1 0 0,0 0-1 0 0,0 0 0 0 0,0 1 0 0 0,0-1 0 0 0,0 0 0 0 0,0 0 0 0 0,-1 1 0 0 0,1-1 1 0 0,0 0-1 0 0,0 1 0 0 0,-1-1 0 0 0,1 1 0 0 0,0 0 0 0 0,0-1 0 0 0,-1 1 0 0 0,1 0 0 0 0,0 0 1 0 0,-1 0-1 0 0,1 0 0 0 0,0 0 0 0 0,-1 0 0 0 0,1 0 0 0 0,-1 0 0 0 0,1 1 0 0 0,-2 0 1 0 0,-1-1-6 0 0,0 1 0 0 0,0 1-1 0 0,0-1 1 0 0,1 0 0 0 0,-1 1 0 0 0,0 0 0 0 0,1 0 0 0 0,-1 0 0 0 0,-4 4 0 0 0,-28 37-2298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32.935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12 21 775 0 0,'0'0'122'0'0,"-12"3"12140"0"0,23-17-12222 0 0,-7 10 495 0 0,1 3-382 0 0,-3 1-187 0 0,2-1 113 0 0,-1 0 0 0 0,1 0 1 0 0,-1 0-1 0 0,1 1 1 0 0,-1-1-1 0 0,1 1 1 0 0,-1 0-1 0 0,1 0 1 0 0,0 1-1 0 0,-1-1 0 0 0,5 2 1 0 0,-6-2-46 0 0,-1 1 0 0 0,1 0 0 0 0,0 0 0 0 0,-1 0 0 0 0,1 0 0 0 0,-1 0 0 0 0,1 0 0 0 0,-1 0 0 0 0,1 0 0 0 0,-1 1 0 0 0,0-1 0 0 0,0 0 0 0 0,1 1 0 0 0,-1-1 0 0 0,0 1 0 0 0,0 0-1 0 0,-1-1 1 0 0,1 1 0 0 0,0 0 0 0 0,0-1 0 0 0,-1 1 0 0 0,1 0 0 0 0,-1 0 0 0 0,0 2 0 0 0,1 1 12 0 0,-1-1 0 0 0,0 1 0 0 0,0 0 0 0 0,0 0 0 0 0,0 0 0 0 0,-1-1 0 0 0,0 1 0 0 0,0 0 0 0 0,0-1 0 0 0,-1 1 0 0 0,0-1 1 0 0,0 1-1 0 0,-4 6 0 0 0,2-5-1 0 0,-1 1 0 0 0,0-1 0 0 0,0-1 0 0 0,0 1 0 0 0,-1-1 0 0 0,0 0 0 0 0,0 0 0 0 0,-11 6 0 0 0,16-11 81 0 0,2 1-76 0 0,-1-1-1 0 0,0 0 1 0 0,1 0 0 0 0,-1 0-1 0 0,1 1 1 0 0,-1-1-1 0 0,1 0 1 0 0,-1 0 0 0 0,0 0-1 0 0,1 0 1 0 0,-1 0-1 0 0,1 0 1 0 0,-1 0 0 0 0,1 0-1 0 0,-1 0 1 0 0,1 0 0 0 0,-1 0-1 0 0,0 0 1 0 0,1 0-1 0 0,-1 0 1 0 0,1 0 0 0 0,-1 0-1 0 0,1-1 1 0 0,-1 1-1 0 0,1 0 1 0 0,3-1 55 0 0,1 0 20 0 0,-1 0-53 0 0,40-10 227 0 0,-35 9-240 0 0,9-3-38 0 0,-14 4-9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33.31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1 135 143 0 0,'0'0'404'0'0,"2"9"10312"0"0,3-11-10412 0 0,-4 1-163 0 0,0 0 0 0 0,1 0-1 0 0,-1 1 1 0 0,1-1 0 0 0,-1 1-1 0 0,1-1 1 0 0,-1 1 0 0 0,1 0-1 0 0,2-1 1 0 0,0-3 660 0 0,53-46 2233 0 0,-53 47-2685 0 0,1-1-77 0 0,72-44 627 0 0,-35 24-829 0 0,-38 22-160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33.74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58 10 599 0 0,'0'0'7282'0'0,"-2"-1"-5824"0"0,2 0-1349 0 0,-1 0 0 0 0,1 1-1 0 0,-1-1 1 0 0,1 1-1 0 0,-1-1 1 0 0,1 1-1 0 0,-1-1 1 0 0,0 1 0 0 0,1-1-1 0 0,-1 1 1 0 0,0 0-1 0 0,1-1 1 0 0,-1 1 0 0 0,0 0-1 0 0,1-1 1 0 0,-1 1-1 0 0,0 0 1 0 0,0 0-1 0 0,0 0 1 0 0,1 0 0 0 0,-1 0-1 0 0,0 0 1 0 0,0 0-1 0 0,1 0 1 0 0,-1 0-1 0 0,0 0 1 0 0,0 0 0 0 0,1 0-1 0 0,-1 1 1 0 0,0-1-1 0 0,1 0 1 0 0,-1 1 0 0 0,0-1-1 0 0,0 0 1 0 0,1 1-1 0 0,-1-1 1 0 0,1 1-1 0 0,-1-1 1 0 0,0 1 0 0 0,1-1-1 0 0,-1 1 1 0 0,1-1-1 0 0,-1 1 1 0 0,1 0 0 0 0,0-1-1 0 0,-1 1 1 0 0,0 1-1 0 0,-2 3 15 0 0,0 1 0 0 0,0 0-1 0 0,0 0 1 0 0,0 0 0 0 0,1 0 0 0 0,0 0-1 0 0,1 0 1 0 0,-1 0 0 0 0,1 1-1 0 0,0 12 1 0 0,0-9-33 0 0,1 1 1 0 0,1-1-1 0 0,0 0 1 0 0,0 0-1 0 0,1 1 1 0 0,3 10-1 0 0,-3-18-54 0 0,-1 0 0 0 0,0 0 0 0 0,1 0 0 0 0,0 0 0 0 0,0-1 1 0 0,0 1-1 0 0,0 0 0 0 0,0-1 0 0 0,0 0 0 0 0,1 1 0 0 0,2 1 0 0 0,-3-2 60 0 0,1-2-4 0 0,10 3-16 0 0,-10-2 139 0 0,1-3-150 0 0,13-7-1 0 0,-13 7 67 0 0,-1-3-67 0 0,8-12-37 0 0,-7 9 26 0 0,-1-7-53 0 0,-3 14-4 0 0,0 0 1 0 0,0 0-1 0 0,1 0 0 0 0,-1 0 1 0 0,0 0-1 0 0,0 0 0 0 0,0 0 1 0 0,0 0-1 0 0,0 0 0 0 0,-1 0 1 0 0,1 0-1 0 0,0 0 0 0 0,0 0 1 0 0,-1 1-1 0 0,1-1 0 0 0,0 0 1 0 0,-1 0-1 0 0,0-1 0 0 0,0 0-7 0 0,1 1 5 0 0,-1 0 0 0 0,1 1 0 0 0,0-1 0 0 0,-1 0 0 0 0,1 1 0 0 0,0-1 0 0 0,-1 1 0 0 0,1-1 0 0 0,-1 1 0 0 0,1-1 0 0 0,-1 1 0 0 0,0-1 0 0 0,1 1 0 0 0,-1-1 0 0 0,1 1 0 0 0,-1 0 0 0 0,0-1 0 0 0,1 1 0 0 0,-1 0 1 0 0,0 0-1 0 0,0 0 0 0 0,1-1 0 0 0,-1 1 0 0 0,0 0 0 0 0,0 0 0 0 0,-17 0-9 0 0,15 1 16 0 0,0-1 0 0 0,1 1 0 0 0,-1 0-1 0 0,0 0 1 0 0,0 1 0 0 0,1-1 0 0 0,-1 0-1 0 0,1 1 1 0 0,-1 0 0 0 0,1-1 0 0 0,0 1-1 0 0,0 0 1 0 0,-1 0 0 0 0,-2 4 0 0 0,-13 10-1069 0 0,17-15 659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47.36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14 20 287 0 0,'-13'-6'9543'0'0,"16"4"-9134"0"0,11-7-19 0 0,-11 7 730 0 0,22 4-814 0 0,-21-1 28 0 0,1 1-268 0 0,13 8-2 0 0,-12-5-10 0 0,2 7-44 0 0,-3 2-10 0 0,-4-11 2 0 0,-1 1-1 0 0,1-1 1 0 0,-1 1-1 0 0,0-1 1 0 0,0 1-1 0 0,0-1 1 0 0,-1 1-1 0 0,1-1 1 0 0,-1 0-1 0 0,0 1 1 0 0,0-1-1 0 0,0 1 0 0 0,0-1 1 0 0,0 0-1 0 0,-4 6 1 0 0,-3 3 146 0 0,0 0-1 0 0,-16 17 1 0 0,8-10 513 0 0,14-18-749 0 0,7-2 2472 0 0,16-5-2218 0 0,-16 5 412 0 0,0-1-476 0 0,14-6-20 0 0,-14 6 50 0 0,-1 0-470 0 0,12-6 31 0 0,-12 5-12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47.63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0 227 287 0 0,'0'0'4676'0'0,"3"-3"-3334"0"0,68-68 6112 0 0,-24 22-5736 0 0,-39 41-1444 0 0,11-11-47 0 0,3-1-182 0 0,14-14-427 0 0,-33 31 196 0 0,0 0-51 0 0,1-1 63 0 0,9-8-2736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48.02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59 10 1551 0 0,'0'0'7335'0'0,"0"-2"-6238"0"0,0 2-1056 0 0,0 0 0 0 0,0 0 0 0 0,0 0 0 0 0,0-1 0 0 0,0 1 0 0 0,1 0 0 0 0,-1 0-1 0 0,0-1 1 0 0,0 1 0 0 0,0 0 0 0 0,0 0 0 0 0,0-1 0 0 0,0 1 0 0 0,0 0 0 0 0,0 0-1 0 0,0-1 1 0 0,0 1 0 0 0,0 0 0 0 0,-1 0 0 0 0,1 0 0 0 0,0-1 0 0 0,0 1 0 0 0,0 0 0 0 0,0 0-1 0 0,0-1 1 0 0,0 1 0 0 0,0 0 0 0 0,-1 0 0 0 0,1 0 0 0 0,0 0 0 0 0,0-1 0 0 0,0 1-1 0 0,0 0 1 0 0,-1 0 0 0 0,1 0 0 0 0,0 0 0 0 0,0 0 0 0 0,0-1 0 0 0,-1 1 0 0 0,1 0-1 0 0,-9 8 933 0 0,-8 17-438 0 0,12-14-490 0 0,0 0-1 0 0,1 1 0 0 0,0 0 1 0 0,1 0-1 0 0,0 0 0 0 0,1 0 0 0 0,0 0 1 0 0,1 0-1 0 0,0 0 0 0 0,1 1 1 0 0,1-1-1 0 0,2 18 0 0 0,2-16 189 0 0,-3-11-186 0 0,-1-1 241 0 0,2 1-146 0 0,10 6-12 0 0,-10-7 258 0 0,2-4-240 0 0,14-8 4 0 0,-15 8 0 0 0,-1-3 0 0 0,2-1-59 0 0,-2 0 0 0 0,1-1 0 0 0,-1 0 1 0 0,0 0-1 0 0,0 0 0 0 0,0 0 0 0 0,-1 0 0 0 0,0-1 0 0 0,1-12 0 0 0,-3 20-84 0 0,0-1-1 0 0,0 0 1 0 0,0 0 0 0 0,0 0-1 0 0,0 0 1 0 0,0 1 0 0 0,0-1-1 0 0,0 0 1 0 0,0 0-1 0 0,0 0 1 0 0,-1 1 0 0 0,1-1-1 0 0,0 0 1 0 0,-1 0 0 0 0,1 0-1 0 0,0 1 1 0 0,-1-1 0 0 0,1 0-1 0 0,-1 1 1 0 0,1-1 0 0 0,-1 0-1 0 0,1 1 1 0 0,-1-1 0 0 0,0 1-1 0 0,1-1 1 0 0,-1 1 0 0 0,0-1-1 0 0,0 0 1 0 0,-1 1-2 0 0,1 0 1 0 0,0 0-1 0 0,0 0 1 0 0,0 0-1 0 0,0 0 1 0 0,0 0-1 0 0,-1 0 0 0 0,1 0 1 0 0,0 1-1 0 0,0-1 1 0 0,0 0-1 0 0,0 1 1 0 0,0-1-1 0 0,0 1 0 0 0,0-1 1 0 0,0 1-1 0 0,0-1 1 0 0,0 1-1 0 0,0 0 1 0 0,0 0-1 0 0,1-1 0 0 0,-1 1 1 0 0,-1 1-1 0 0,0 0-118 0 0,0 1 0 0 0,0-1 0 0 0,0 1 0 0 0,0 0 0 0 0,1-1 0 0 0,-1 1 0 0 0,-1 5 0 0 0,-1 3-2614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49.563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19 44 431 0 0,'0'0'268'0'0,"-15"-12"2195"0"0,14 12-2213 0 0,1-1 1 0 0,0 1-1 0 0,0-1 1 0 0,-1 0-1 0 0,1 1 0 0 0,0-1 1 0 0,0 0-1 0 0,0 1 0 0 0,0-1 1 0 0,0 1-1 0 0,0-1 1 0 0,0 0-1 0 0,0 1 0 0 0,0-1 1 0 0,0 0-1 0 0,0 1 0 0 0,0-1 1 0 0,0 1-1 0 0,0-1 1 0 0,1 0-1 0 0,-1 1 0 0 0,0-1 1 0 0,0 1-1 0 0,1-1 0 0 0,-1 0 1 0 0,0 1-1 0 0,1-1 0 0 0,-1 1 1 0 0,1-1-1 0 0,-1 1 1 0 0,1 0-1 0 0,-1-1 0 0 0,1 1 1 0 0,0-1-1 0 0,1-1-1376 0 0,0-2 1916 0 0,12 2-299 0 0,-13 1-450 0 0,0 0 1 0 0,1 1-1 0 0,-1 0 0 0 0,0-1 0 0 0,1 1 0 0 0,-1 0 0 0 0,0 0 0 0 0,1 0 0 0 0,-1 0 0 0 0,1 0 0 0 0,-1 0 0 0 0,0 0 0 0 0,3 0 0 0 0,15 2 67 0 0,-14-2 64 0 0,-2 2-92 0 0,10 5 2 0 0,-10-5 4 0 0,-2 0 2 0 0,0 2-39 0 0,0-1 1 0 0,1 1-1 0 0,-2-1 0 0 0,1 1 0 0 0,0 0 0 0 0,-1-1 0 0 0,0 1 0 0 0,0 0 1 0 0,0 0-1 0 0,0-1 0 0 0,0 1 0 0 0,-1 0 0 0 0,0 0 0 0 0,1-1 0 0 0,-2 1 0 0 0,1-1 1 0 0,0 1-1 0 0,-1-1 0 0 0,-2 5 0 0 0,2-4 63 0 0,-1 1-1 0 0,0-1 1 0 0,0 0-1 0 0,0 0 1 0 0,0 0-1 0 0,-1 0 1 0 0,0-1-1 0 0,1 1 1 0 0,-1-1 0 0 0,-1 0-1 0 0,1 0 1 0 0,0 0-1 0 0,-1-1 1 0 0,-5 3-1 0 0,-14 4 1176 0 0,23-9-959 0 0,1 1-271 0 0,1-1 1 0 0,0 0-1 0 0,0 0 1 0 0,0 0-1 0 0,-1 1 0 0 0,1-1 1 0 0,0 0-1 0 0,0 0 1 0 0,0-1-1 0 0,0 1 0 0 0,0 0 1 0 0,-1 0-1 0 0,1 0 1 0 0,1-1-1 0 0,2 1 30 0 0,0-1 52 0 0,1 0-65 0 0,12-3-47 0 0,-8 2 4 0 0,7-2-95 0 0,-11 3-80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9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13 7055 0 0,'-6'-12'5308'0'0,"5"13"-4679"0"0,0 0 0 0 0,0 1 0 0 0,0-1 0 0 0,0 0 0 0 0,0 1 0 0 0,0 0 1 0 0,1-1-1 0 0,-1 1 0 0 0,0 1 0 0 0,-6 20 197 0 0,1 1 1 0 0,2-1-1 0 0,0 1 0 0 0,-1 43 1 0 0,0-7-274 0 0,-11 147 631 0 0,11-133-716 0 0,3-60-360 0 0,1-13-28 0 0,2-9-8 0 0,0-6-121 0 0,-2-22 0 0 0,0 5-22 0 0,1 16 68 0 0,5-164-46 0 0,-3 151 43 0 0,2 0 0 0 0,1 0 0 0 0,2 0-1 0 0,12-34 1 0 0,-17 56 14 0 0,1 0 1 0 0,0 0-1 0 0,0 1 0 0 0,0-1 1 0 0,0 1-1 0 0,1 0 0 0 0,6-7 1 0 0,-8 10-5 0 0,0 0 1 0 0,0 0 0 0 0,1 0-1 0 0,-1 1 1 0 0,0-1-1 0 0,1 1 1 0 0,0-1 0 0 0,-1 1-1 0 0,1 0 1 0 0,0 0-1 0 0,-1 0 1 0 0,1 0-1 0 0,0 0 1 0 0,0 1 0 0 0,0-1-1 0 0,0 1 1 0 0,5 0-1 0 0,5 1 34 0 0,-1 1 0 0 0,0 0 0 0 0,1 1 0 0 0,-1 0 0 0 0,17 8 0 0 0,-9-3 60 0 0,-1 2 1 0 0,26 16-1 0 0,-41-24-74 0 0,0 1-1 0 0,0 0 0 0 0,0 0 1 0 0,0 1-1 0 0,-1-1 0 0 0,1 1 1 0 0,-1 0-1 0 0,0 0 1 0 0,0 0-1 0 0,-1 0 0 0 0,4 6 1 0 0,-5-7 5 0 0,0-1 1 0 0,-1 0 0 0 0,1 1-1 0 0,0-1 1 0 0,-1 1 0 0 0,0-1-1 0 0,0 1 1 0 0,1-1 0 0 0,-2 1-1 0 0,1 0 1 0 0,0-1-1 0 0,0 1 1 0 0,-1-1 0 0 0,1 1-1 0 0,-1-1 1 0 0,0 0 0 0 0,0 1-1 0 0,0-1 1 0 0,0 0 0 0 0,0 1-1 0 0,0-1 1 0 0,-1 0-1 0 0,-2 4 1 0 0,-2 0 90 0 0,1-1 0 0 0,-1 1-1 0 0,0-1 1 0 0,-1-1 0 0 0,1 1 0 0 0,-1-1-1 0 0,-11 6 1 0 0,-2-1 233 0 0,-30 10 0 0 0,-39 6 295 0 0,76-23-673 0 0,0 1 1 0 0,1-2-1 0 0,-1 0 0 0 0,0 0 1 0 0,-13-2-1 0 0,17-2-1295 0 0,9 3 1219 0 0,-1 0 0 0 0,1 0-1 0 0,0-1 1 0 0,0 1 0 0 0,0 0 0 0 0,0 0 0 0 0,0 0 0 0 0,0 0-1 0 0,0-1 1 0 0,0 1 0 0 0,0 0 0 0 0,-1 0 0 0 0,1 0 0 0 0,0-1-1 0 0,0 1 1 0 0,0 0 0 0 0,0 0 0 0 0,0 0 0 0 0,0-1 0 0 0,0 1-1 0 0,0 0 1 0 0,0 0 0 0 0,1 0 0 0 0,-1-1 0 0 0,0 1 0 0 0,0 0-1 0 0,0 0 1 0 0,0 0 0 0 0,0-1 0 0 0,0 1 0 0 0,0 0 0 0 0,0 0-1 0 0,0 0 1 0 0,1 0 0 0 0,-1 0 0 0 0,0-1 0 0 0,0 1 0 0 0,0 0-1 0 0,0 0 1 0 0,1 0 0 0 0,-1 0 0 0 0,4-4-2806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49.82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1 382 3679 0 0,'0'0'1934'0'0,"3"-5"-1076"0"0,18-26 1498 0 0,40-63 2806 0 0,45-65-1317 0 0,-85 132-3800 0 0,-2 1-81 0 0,-6 8-150 0 0,-10 15-66 0 0,-1 0-404 0 0,8-10-214 0 0,-7 10-214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50.20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85 7 2527 0 0,'0'0'1862'0'0,"-5"-2"-393"0"0,2 0 1555 0 0,2 2-2832 0 0,0-1 0 0 0,0 1 0 0 0,0 0 1 0 0,0-1-1 0 0,0 1 0 0 0,0 0 0 0 0,1 0 0 0 0,-1 0 0 0 0,0 0 0 0 0,0 0 0 0 0,0 0 1 0 0,0 0-1 0 0,0 0 0 0 0,0 0 0 0 0,0 0 0 0 0,0 0 0 0 0,0 1 0 0 0,0-1 0 0 0,0 0 1 0 0,0 1-1 0 0,0-1 0 0 0,-1 1 0 0 0,0 1-60 0 0,0 0-1 0 0,0-1 1 0 0,0 1-1 0 0,0 0 1 0 0,0 0 0 0 0,0 0-1 0 0,1 0 1 0 0,-3 3-1 0 0,0 3-116 0 0,-1 0-1 0 0,1 1 1 0 0,-5 17-1 0 0,6-17 59 0 0,0 1 0 0 0,1 0 0 0 0,0 0 0 0 0,0 14 0 0 0,1-21-26 0 0,1 1 0 0 0,1-1 0 0 0,-1 0 0 0 0,0 1 0 0 0,1-1 0 0 0,0 0 0 0 0,-1 0 0 0 0,1 0 0 0 0,0 1 0 0 0,1-1 0 0 0,-1 0 1 0 0,1 0-1 0 0,-1 0 0 0 0,1-1 0 0 0,0 1 0 0 0,0 0 0 0 0,0-1 0 0 0,4 5 0 0 0,5 2 158 0 0,-8-7 3 0 0,1-1-8 0 0,14 3-34 0 0,-14-3 124 0 0,1-3-151 0 0,15-10-23 0 0,-15 9-11 0 0,-3-1-1 0 0,9-14 3 0 0,-8 14 10 0 0,-2-1 3 0 0,1-1-62 0 0,0-1 1 0 0,-1 1-1 0 0,1-1 0 0 0,-2 0 0 0 0,1 1 1 0 0,-1-1-1 0 0,0 0 0 0 0,0-6 0 0 0,-1 11-53 0 0,1 1 1 0 0,0 0-1 0 0,-1-1 0 0 0,1 1 1 0 0,-1 0-1 0 0,1 0 0 0 0,-1-1 0 0 0,1 1 1 0 0,-1 0-1 0 0,0 0 0 0 0,0 0 0 0 0,0 0 1 0 0,1 0-1 0 0,-1 0 0 0 0,0 0 1 0 0,0 0-1 0 0,-1 0 0 0 0,0 0 0 0 0,1 0 0 0 0,1 1-1 0 0,-1 0 0 0 0,0 0 0 0 0,0 0 0 0 0,0 0 0 0 0,0 0 1 0 0,1 0-1 0 0,-1 0 0 0 0,0 0 0 0 0,0 0 0 0 0,0 0 0 0 0,1 1 1 0 0,-1-1-1 0 0,0 0 0 0 0,0 0 0 0 0,0 1 0 0 0,1-1 0 0 0,-1 0 1 0 0,0 1-1 0 0,0 0 0 0 0,-3 2 9 0 0,1 0-1 0 0,0 0 1 0 0,0 0 0 0 0,0 0 0 0 0,0 1 0 0 0,-4 5 0 0 0,7-8-65 0 0,-3 3-294 0 0,0 1 0 0 0,0 0 0 0 0,1 0 1 0 0,0 0-1 0 0,0 0 0 0 0,0 0 0 0 0,-2 8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57.97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32 39 143 0 0,'-3'-1'392'0'0,"1"0"-1"0"0,0 0 1 0 0,0 0-1 0 0,1 0 1 0 0,-1-1-1 0 0,0 1 1 0 0,0-1-1 0 0,1 1 1 0 0,-1-1-1 0 0,1 0 1 0 0,-1 0-1 0 0,1 0 1 0 0,0 0-1 0 0,-1 0 1 0 0,1 0-1 0 0,0 0 1 0 0,0 0-1 0 0,1 0 1 0 0,-1 0-1 0 0,0-4 3097 0 0,6 7-3327 0 0,1 1-106 0 0,-4-1-3 0 0,1 0 1 0 0,-1-1 0 0 0,1 1 0 0 0,-1-1-1 0 0,0 1 1 0 0,6-1 0 0 0,-4 3 60 0 0,0 1-104 0 0,2-1 48 0 0,-1 1 0 0 0,0 1-1 0 0,0-1 1 0 0,0 1 0 0 0,5 7 0 0 0,-2-2-50 0 0,0 2 0 0 0,-7-8 11 0 0,-1 0 27 0 0,0-1-8 0 0,-1-1 0 0 0,1 1 1 0 0,0-1-1 0 0,-1 1 0 0 0,1-1 0 0 0,-1 1 0 0 0,0-1 1 0 0,1 0-1 0 0,-1 1 0 0 0,0-1 0 0 0,-1 0 0 0 0,-1 3 1 0 0,-22 28 272 0 0,7-10-11 0 0,16-21-249 0 0,-2 3 141 0 0,1 0-1 0 0,-1 0 0 0 0,1 0 0 0 0,0 1 0 0 0,1 0 0 0 0,-1-1 1 0 0,1 1-1 0 0,0 0 0 0 0,-2 12 1454 0 0,9-18-1506 0 0,0-1-79 0 0,-2 1 4 0 0,-1 0 0 0 0,0 0 0 0 0,0 0 0 0 0,0-1 0 0 0,0 1 0 0 0,0-1 0 0 0,0 0 0 0 0,0 1 0 0 0,3-3 1 0 0,15-5 6 0 0,-15 6 48 0 0,-4 2-799 0 0,1 0 600 0 0,-1 0 0 0 0,1 0 0 0 0,-1-1 0 0 0,1 1 0 0 0,-1-1 0 0 0,1 1 0 0 0,-1-1 0 0 0,1 1 1 0 0,1-2-1 0 0,1 0-111 0 0,1 0-436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58.247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15 281 599 0 0,'-15'13'11687'0'0,"77"-100"-7135"0"0,10-15-2983 0 0,-52 79-1449 0 0,2-2-96 0 0,0 4-38 0 0,-6 6-57 0 0,-12 12-4 0 0,0 0-22 0 0,11-8-106 0 0,-11 8-42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18:58.66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66 0 431 0 0,'0'0'6480'0'0,"-11"1"-1110"0"0,7 1-5205 0 0,1 1 0 0 0,-1 0 0 0 0,1 0 0 0 0,0 0-1 0 0,0 0 1 0 0,0 1 0 0 0,0-1 0 0 0,1 1 0 0 0,-1 0 0 0 0,1-1 0 0 0,0 1 0 0 0,0 0 0 0 0,0 1 0 0 0,-1 4 0 0 0,0 0-119 0 0,1 0-1 0 0,0 1 1 0 0,0-1-1 0 0,0 1 1 0 0,1 13 0 0 0,1-17 19 0 0,0-1 0 0 0,0 0 0 0 0,1 0 0 0 0,0 0 0 0 0,0 0 0 0 0,0 0 0 0 0,0 0 0 0 0,4 7 0 0 0,-4-10 480 0 0,30 4-129 0 0,-26-9-288 0 0,-3 1-116 0 0,2-1 49 0 0,0 0-1 0 0,-1 0 1 0 0,1 0-1 0 0,-1 0 1 0 0,0-1-1 0 0,0 1 1 0 0,4-7-1 0 0,-5 7-4 0 0,0-1-11 0 0,1 1 1 0 0,-1 0-1 0 0,0-1 0 0 0,-1 0 0 0 0,1 1 0 0 0,-1-1 0 0 0,0 0 0 0 0,0 0 0 0 0,0 1 0 0 0,1-7 0 0 0,-3 10-31 0 0,1-1-1 0 0,0 1 0 0 0,-1 0 1 0 0,1-1-1 0 0,-1 1 0 0 0,1-1 1 0 0,-1 1-1 0 0,1 0 0 0 0,-1-1 1 0 0,1 1-1 0 0,-1 0 0 0 0,1-1 1 0 0,-1 1-1 0 0,1 0 0 0 0,-1 0 1 0 0,1 0-1 0 0,-1-1 0 0 0,1 1 1 0 0,-1 0-1 0 0,0 0 1 0 0,1 0-1 0 0,-1 0 0 0 0,1 0 1 0 0,-1 0-1 0 0,0 0 0 0 0,1 0 1 0 0,-1 1-1 0 0,1-1 0 0 0,-1 0 1 0 0,0 0-1 0 0,1 0 0 0 0,-1 1 1 0 0,-20 5 163 0 0,21-6-176 0 0,-4 2 27 0 0,0-1 0 0 0,0 1 0 0 0,0 0 1 0 0,1 1-1 0 0,-6 3 0 0 0,8-6-176 0 0,0 1 0 0 0,0 0 0 0 0,0 0 0 0 0,0 0 0 0 0,0 1 0 0 0,0-1 0 0 0,0 0 0 0 0,0 0 0 0 0,1 0-1 0 0,-1 1 1 0 0,0-1 0 0 0,1 0 0 0 0,-1 1 0 0 0,1-1 0 0 0,-1 1 0 0 0,1-1 0 0 0,-1 3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36.29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160 100 599 0 0,'-2'2'4636'0'0,"-5"2"-2457"0"0,0-3-1448 0 0,-1 0 1 0 0,0 0-1 0 0,1-1 0 0 0,-16-1 0 0 0,17 0-664 0 0,-1 1 0 0 0,1 0 0 0 0,-1 0-1 0 0,1 0 1 0 0,-1 1 0 0 0,1 0 0 0 0,-1 0 0 0 0,-6 3-1 0 0,6-1-69 0 0,5-2 20 0 0,1 0-1 0 0,-1 0 1 0 0,1 0 0 0 0,-1 0 0 0 0,0-1 0 0 0,1 1 0 0 0,-1-1 0 0 0,0 1 0 0 0,0-1 0 0 0,0 0 0 0 0,1 1-1 0 0,-5-1 1 0 0,8-3 37 0 0,33-47 220 0 0,-14 23-176 0 0,-16 22-157 0 0,3-4 34 0 0,-4 4-18 0 0,6-7 32 0 0,-1 0 26 0 0,-7 10 122 0 0,6 16 143 0 0,-8 88-41 0 0,0-54-4215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36.67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0 213 287 0 0,'0'0'1064'0'0,"2"-2"-649"0"0,21-41 2487 0 0,-13 23-1847 0 0,0 0-1 0 0,2 1 1 0 0,14-18-1 0 0,-4 11-471 0 0,-20 24-449 0 0,0-1-26 0 0,7-8-4 0 0,-6 8-6 0 0,-1 1-38 0 0,14-21 122 0 0,-14 21-156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37.10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57 0 775 0 0,'0'0'1208'0'0,"-6"4"2608"0"0,-5 4-2573 0 0,7-3-1024 0 0,-1 1 0 0 0,1 0 1 0 0,0-1-1 0 0,1 1 0 0 0,-1 1 0 0 0,1-1 1 0 0,0 0-1 0 0,-3 12 0 0 0,5-15-182 0 0,0 0 1 0 0,1 0-1 0 0,-1 1 0 0 0,1-1 1 0 0,-1 0-1 0 0,1 0 0 0 0,0 0 1 0 0,0 1-1 0 0,0-1 1 0 0,1 0-1 0 0,-1 0 0 0 0,1 0 1 0 0,0 0-1 0 0,0 0 0 0 0,0 0 1 0 0,0 0-1 0 0,0 0 0 0 0,1 0 1 0 0,-1 0-1 0 0,4 5 0 0 0,-4-7-11 0 0,1-1-1 0 0,-1 1 0 0 0,0 0 0 0 0,0 0 0 0 0,1-1 1 0 0,-1 1-1 0 0,0-1 0 0 0,1 1 0 0 0,-1-1 1 0 0,0 1-1 0 0,1-1 0 0 0,-1 0 0 0 0,1 0 1 0 0,-1 1-1 0 0,3-1 0 0 0,-2 0-45 0 0,1 0 160 0 0,0-2-13 0 0,9-4 22 0 0,-9 4 165 0 0,-1 0-113 0 0,6-8 20 0 0,-6 8 3 0 0,-1 0-13 0 0,0 0-156 0 0,0 0 1 0 0,-1-1-1 0 0,1 1 0 0 0,-1 0 0 0 0,0 0 1 0 0,0 0-1 0 0,1 0 0 0 0,-1 0 0 0 0,-1 0 1 0 0,1 0-1 0 0,0-1 0 0 0,0 1 1 0 0,-2-3-1 0 0,2 5-30 0 0,0-1 0 0 0,-1 0 0 0 0,1 0 0 0 0,-1 1 0 0 0,0-1 0 0 0,1 0 0 0 0,-1 1 0 0 0,1-1 0 0 0,-1 0 0 0 0,0 1 0 0 0,1-1 0 0 0,-1 1 0 0 0,0-1 0 0 0,0 1 0 0 0,0 0 0 0 0,1-1 0 0 0,-1 1 0 0 0,0 0 1 0 0,0-1-1 0 0,0 1 0 0 0,0 0 0 0 0,1 0 0 0 0,-1 0 0 0 0,0 0 0 0 0,0 0 0 0 0,0 0 0 0 0,0 0 0 0 0,0 0 0 0 0,0 0 0 0 0,0 0 0 0 0,1 0 0 0 0,-1 1 0 0 0,0-1 0 0 0,0 0 0 0 0,0 1 0 0 0,1-1 0 0 0,-2 1 0 0 0,0 0-18 0 0,1-1-1 0 0,-1 1 0 0 0,1 0 0 0 0,0 0 0 0 0,-1 0 1 0 0,1-1-1 0 0,0 1 0 0 0,0 0 0 0 0,0 1 1 0 0,0-1-1 0 0,0 0 0 0 0,0 0 0 0 0,0 0 0 0 0,0 1 1 0 0,0-1-1 0 0,0 1 0 0 0,0 0 0 0 0,-1 2-547 0 0,1 0-1 0 0,0 0 1 0 0,0 0-1 0 0,0 0 1 0 0,0 6-1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38.61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168 97 431 0 0,'0'0'156'0'0,"0"-1"-1"0"0,0 1 0 0 0,-1-1 0 0 0,1 1 0 0 0,0-1 0 0 0,-1 1 0 0 0,1-1 0 0 0,0 1 0 0 0,-1-1 0 0 0,1 1 0 0 0,-1 0 0 0 0,1-1 0 0 0,-1 1 0 0 0,1-1 0 0 0,-1 1 0 0 0,1 0 0 0 0,-1 0 0 0 0,1-1 0 0 0,-1 1 0 0 0,1 0 0 0 0,-1 0 1 0 0,1 0-1 0 0,-1 0 0 0 0,0-1 0 0 0,1 1 0 0 0,-1 0 0 0 0,1 0 0 0 0,-1 0 0 0 0,0 0 0 0 0,1 0 0 0 0,-1 1 0 0 0,1-1 0 0 0,-2 0 0 0 0,-21 3 1828 0 0,-2 3-1090 0 0,-4 0-331 0 0,-32 12 0 0 0,49-13-1088 0 0,15-7 486 0 0,13-19-232 0 0,-9 9 204 0 0,1-1 54 0 0,1-2 14 0 0,0-2 0 0 0,-1 1 0 0 0,-1 3 0 0 0,4-5 130 0 0,-7 26-58 0 0,-3-6-53 0 0,0 0 1 0 0,0 0-1 0 0,-1 0 0 0 0,1 0 1 0 0,-1 0-1 0 0,1 1 1 0 0,-1-1-1 0 0,0 0 1 0 0,1 0-1 0 0,-1 0 0 0 0,-1 3 1 0 0,1 4 52 0 0,2 15 109 0 0,-3 33 0 0 0,0-16-5207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38.928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0 217 143 0 0,'0'0'371'0'0,"2"-2"45"0"0,8-14 902 0 0,0-1-1 0 0,-1 1 1 0 0,8-24-1 0 0,-7 16-72 0 0,2 0-1 0 0,0 1 1 0 0,17-24-1 0 0,-23 39-1962 0 0,-9 18-3419 0 0,2-7 3245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9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3 115 2791 0 0,'-3'0'9047'0'0,"17"-16"-4238"0"0,5-10-1740 0 0,0-1-1191 0 0,-11 16-1313 0 0,-7 8-425 0 0,1 0 1 0 0,0 0 0 0 0,0 0-1 0 0,0 0 1 0 0,1 1-1 0 0,-1-1 1 0 0,1 1-1 0 0,-1-1 1 0 0,1 1 0 0 0,0 0-1 0 0,6-3 1 0 0,-9 5-126 0 0,0 0 1 0 0,1 0-1 0 0,-1 0 1 0 0,1 0-1 0 0,-1 0 1 0 0,0 1-1 0 0,1-1 1 0 0,-1 0-1 0 0,0 0 1 0 0,1 0-1 0 0,-1 1 1 0 0,0-1 0 0 0,1 0-1 0 0,-1 0 1 0 0,0 1-1 0 0,0-1 1 0 0,1 0-1 0 0,-1 1 1 0 0,0-1-1 0 0,0 0 1 0 0,0 1-1 0 0,1-1 1 0 0,-1 0-1 0 0,0 1 1 0 0,0-1-1 0 0,0 0 1 0 0,0 1-1 0 0,0-1 1 0 0,0 1-1 0 0,0-1 1 0 0,0 0-1 0 0,0 1 1 0 0,0-1-1 0 0,0 0 1 0 0,0 1-1 0 0,0-1 1 0 0,0 1-1 0 0,0-1 1 0 0,0 0-1 0 0,0 1 1 0 0,-2 17 262 0 0,-5 11 130 0 0,-1-1-1 0 0,-21 45 1 0 0,1 1 80 0 0,26-70-808 0 0,1 0 0 0 0,0-1 0 0 0,0 1 0 0 0,1 0 0 0 0,-1 0-1 0 0,1 0 1 0 0,-1 0 0 0 0,1 0 0 0 0,1 0 0 0 0,-1 0 0 0 0,1 4 0 0 0,-1-8 199 0 0,0 1-1 0 0,0-1 1 0 0,0 0 0 0 0,1 0 0 0 0,-1 1 0 0 0,0-1-1 0 0,0 0 1 0 0,0 0 0 0 0,0 0 0 0 0,0 1 0 0 0,1-1-1 0 0,-1 0 1 0 0,0 0 0 0 0,0 0 0 0 0,0 0 0 0 0,0 1-1 0 0,1-1 1 0 0,-1 0 0 0 0,0 0 0 0 0,0 0-1 0 0,1 0 1 0 0,-1 0 0 0 0,0 0 0 0 0,0 0 0 0 0,0 1-1 0 0,1-1 1 0 0,-1 0 0 0 0,0 0 0 0 0,0 0 0 0 0,1 0-1 0 0,-1 0 1 0 0,6-1-2575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39.34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51 11 1807 0 0,'0'0'83'0'0,"0"-1"-6"0"0,1 1 17 0 0,-1 0-1 0 0,0-1 1 0 0,0 1-1 0 0,0 0 1 0 0,0-1-1 0 0,0 1 1 0 0,0 0-1 0 0,0-1 1 0 0,0 1-1 0 0,0 0 1 0 0,0-1-1 0 0,0 1 1 0 0,0 0-1 0 0,0 0 1 0 0,0-1-1 0 0,0 1 1 0 0,0 0-1 0 0,-1-1 0 0 0,1 1 1 0 0,0 0-1 0 0,0 0 1 0 0,0-1-1 0 0,0 1 1 0 0,-1 0-1 0 0,1 0 1 0 0,0-1-1 0 0,0 1 1 0 0,0 0-1 0 0,-1 0 1 0 0,1-1-1 0 0,0 1 1 0 0,0 0-1 0 0,-1 0 1 0 0,1 0-1 0 0,0 0 1 0 0,-1 0-1 0 0,1 0 0 0 0,0-1 1 0 0,-1 1-1 0 0,1 0 1 0 0,0 0-1 0 0,0 0 1 0 0,-1 0-1 0 0,1 0 1 0 0,0 0-1 0 0,-1 0 1 0 0,1 0-1 0 0,0 0 1 0 0,-1 0-1 0 0,1 0 1 0 0,0 0-1 0 0,-1 1 1 0 0,1-1-1 0 0,0 0 0 0 0,-1 0 1 0 0,-11 9 1957 0 0,9-3-1959 0 0,0-1 1 0 0,0 1-1 0 0,0 0 1 0 0,1 0 0 0 0,0 0-1 0 0,0 0 1 0 0,1 0-1 0 0,-1 9 1 0 0,0-3-93 0 0,1 0 1 0 0,1 1-1 0 0,1 15 0 0 0,-1-18 0 0 0,0-6 0 0 0,1-1 0 0 0,-1 1 0 0 0,1 0 0 0 0,-1-1 0 0 0,1 1 0 0 0,0 0 0 0 0,1-1 0 0 0,-1 1 0 0 0,3 5 0 0 0,1-1 12 0 0,-5-7-8 0 0,1 0 0 0 0,-1-1-1 0 0,1 1 1 0 0,-1-1 0 0 0,1 1 0 0 0,-1-1-1 0 0,1 1 1 0 0,0-1 0 0 0,-1 1-1 0 0,1-1 1 0 0,-1 1 0 0 0,1-1 0 0 0,0 1-1 0 0,0-1 1 0 0,-1 0 0 0 0,1 0-1 0 0,1 1 1 0 0,0-1 11 0 0,0 2 339 0 0,2-3-218 0 0,-1 0-75 0 0,11-3 312 0 0,-12 3-284 0 0,-1-1 0 0 0,1 0-1 0 0,-1 1 1 0 0,1-1 0 0 0,-1 0 0 0 0,0 0 0 0 0,0 0 0 0 0,1-2 0 0 0,-1 3-43 0 0,0-1 0 0 0,0 1-1 0 0,0-1 1 0 0,0 0-1 0 0,0 0 1 0 0,-1 0-1 0 0,1 0 1 0 0,-1 0-1 0 0,1 0 0 0 0,-1 0 1 0 0,1 0-1 0 0,-1 0 1 0 0,0 0-1 0 0,0 0 1 0 0,0 0-1 0 0,0 0 1 0 0,-1 0-1 0 0,1 0 1 0 0,0 0-1 0 0,-1 0 1 0 0,1 0-1 0 0,-2-2 0 0 0,1 3-18 0 0,0 0-1 0 0,1 0 0 0 0,-1 1 1 0 0,0-1-1 0 0,0 0 0 0 0,0 0 0 0 0,0 1 1 0 0,0-1-1 0 0,0 0 0 0 0,0 1 1 0 0,0-1-1 0 0,0 1 0 0 0,0-1 0 0 0,0 1 1 0 0,-1 0-1 0 0,1-1 0 0 0,0 1 1 0 0,0 0-1 0 0,0 0 0 0 0,0 0 0 0 0,-1 0 1 0 0,1 0-1 0 0,0 0 0 0 0,0 0 0 0 0,0 0 1 0 0,-1 0-1 0 0,1 1 0 0 0,0-1 1 0 0,0 0-1 0 0,0 1 0 0 0,0-1 0 0 0,0 1 1 0 0,0-1-1 0 0,-2 2 0 0 0,-3 1-665 0 0,1 0-1 0 0,-1 0 0 0 0,0 1 0 0 0,-9 8 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40.50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24 287 0 0,'0'0'3336'0'0,"2"-2"-2918"0"0,8-4-28 0 0,-8 5 740 0 0,0-1-789 0 0,1-1-552 0 0,-2 2 439 0 0,0 0 0 0 0,-1 1 1 0 0,1-1-1 0 0,0 0 0 0 0,0 0 1 0 0,0 0-1 0 0,0 1 0 0 0,0-1 1 0 0,0 0-1 0 0,0 1 0 0 0,0-1 1 0 0,3 0-1 0 0,-4 1-175 0 0,0 0 1 0 0,1 1-1 0 0,-1-1 0 0 0,0 0 1 0 0,0 0-1 0 0,1 0 0 0 0,-1 0 1 0 0,0 0-1 0 0,0 0 0 0 0,0 1 1 0 0,1-1-1 0 0,-1 0 0 0 0,0 0 1 0 0,0 0-1 0 0,0 1 1 0 0,1-1-1 0 0,-1 0 0 0 0,0 0 1 0 0,0 0-1 0 0,0 1 0 0 0,0-1 1 0 0,0 0-1 0 0,1 0 0 0 0,-1 1 1 0 0,0-1-1 0 0,0 0 0 0 0,0 0 1 0 0,0 1-1 0 0,0-1 1 0 0,0 22 101 0 0,-2-5-119 0 0,-5 22-1 0 0,2-16-38 0 0,-4 35-1 0 0,9-48 444 0 0,1-8-1703 0 0,-1 7-3402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40.94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1 266 975 0 0,'0'0'128'0'0,"1"-2"170"0"0,22-35 2326 0 0,2 2 0 0 0,55-59 0 0 0,-6 9-439 0 0,-65 75-2189 0 0,-7 7-119 0 0,-12 18-3427 0 0,7-10 2632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41.54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74 17 975 0 0,'0'0'674'0'0,"1"-2"-356"0"0,-1 2-230 0 0,1-1-1 0 0,-1 1 1 0 0,0-1-1 0 0,0 1 1 0 0,1 0-1 0 0,-1-1 0 0 0,0 1 1 0 0,0-1-1 0 0,0 1 1 0 0,0-1-1 0 0,1 1 1 0 0,-1-1-1 0 0,0 1 0 0 0,0-1 1 0 0,0 1-1 0 0,0 0 1 0 0,0-1-1 0 0,0 1 1 0 0,0-1-1 0 0,0 1 0 0 0,0-1 1 0 0,-1 1-1 0 0,1-1 1 0 0,0 1-1 0 0,0-1 1 0 0,-1 0 14 0 0,0 1-1 0 0,1 0 1 0 0,-1-1 0 0 0,1 1 0 0 0,-1 0 0 0 0,1 0 0 0 0,-1 0 0 0 0,0 0 0 0 0,1 0 0 0 0,-1 0 0 0 0,1 0 0 0 0,-1 0 0 0 0,1 0 0 0 0,-1 0 0 0 0,0 0-1 0 0,1 0 1 0 0,-1 0 0 0 0,1 0 0 0 0,-1 0 0 0 0,0 0 0 0 0,1 1 0 0 0,-1-1 0 0 0,1 0 0 0 0,-1 1 0 0 0,1-1 0 0 0,-1 1 0 0 0,-3 1-30 0 0,0 0 1 0 0,0 1 0 0 0,1 0-1 0 0,-1 0 1 0 0,1 0-1 0 0,-1 0 1 0 0,1 1 0 0 0,0-1-1 0 0,0 1 1 0 0,1-1-1 0 0,-1 1 1 0 0,1 0 0 0 0,0 0-1 0 0,0 1 1 0 0,0-1-1 0 0,-1 7 1 0 0,0-3 46 0 0,1 0-1 0 0,0 1 1 0 0,1-1 0 0 0,0 1 0 0 0,0-1-1 0 0,1 1 1 0 0,0-1 0 0 0,2 10-1 0 0,0-7-118 0 0,4 3-10 0 0,1-3-44 0 0,-3-8 1 0 0,6 3 32 0 0,-3-4-22 0 0,8-2 44 0 0,-12 0 69 0 0,0-1 51 0 0,1-1 5 0 0,-1 0 1 0 0,1-1-1 0 0,-1 1 1 0 0,1-1-1 0 0,-1 1 1 0 0,0-1-1 0 0,0 0 1 0 0,3-5-1 0 0,-4 6-44 0 0,-1 1 0 0 0,0-1 0 0 0,0 0 1 0 0,0 0-1 0 0,0 0 0 0 0,0 0 0 0 0,0 0 0 0 0,0 0 0 0 0,-1 0 0 0 0,1 0 0 0 0,-1 0 0 0 0,0 0 0 0 0,1 0 0 0 0,-1 0 0 0 0,0 0 0 0 0,0-1 0 0 0,0 1 0 0 0,-1 0 0 0 0,1 0 0 0 0,-1-3 0 0 0,1 4-49 0 0,-1 0 0 0 0,1 0 0 0 0,0 0 0 0 0,-1 0 0 0 0,1 1 0 0 0,-1-1 1 0 0,1 0-1 0 0,-1 0 0 0 0,1 0 0 0 0,-1 0 0 0 0,0 0 0 0 0,1 1 0 0 0,-1-1 0 0 0,0 0 0 0 0,0 1 0 0 0,1-1 0 0 0,-1 0 0 0 0,0 1 0 0 0,0-1 0 0 0,0 1 0 0 0,0-1 0 0 0,0 1 0 0 0,0 0 0 0 0,0-1 0 0 0,0 1 0 0 0,0 0 0 0 0,0 0 0 0 0,0 0 0 0 0,0-1 0 0 0,0 1 0 0 0,0 0 0 0 0,0 0 0 0 0,0 1 0 0 0,0-1 0 0 0,0 0 0 0 0,0 0 0 0 0,0 0 0 0 0,0 1 0 0 0,0-1 0 0 0,0 0 0 0 0,0 1 1 0 0,-1 0-1 0 0,0 0-178 0 0,-1 1 1 0 0,0-1 0 0 0,1 1 0 0 0,-1-1 0 0 0,1 1-1 0 0,0 0 1 0 0,-1 0 0 0 0,1 0 0 0 0,0 1-1 0 0,0-1 1 0 0,0 0 0 0 0,1 1 0 0 0,-3 3 0 0 0,2-1-748 0 0,1-1-162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45.99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1 775 0 0,'0'0'3451'0'0,"4"14"-2256"0"0,-3 38 134 0 0,-2-35-441 0 0,2 27 1 0 0,0-37-795 0 0,3 7-25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46.31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0 218 143 0 0,'0'0'1492'0'0,"2"-3"-830"0"0,44-55 5023 0 0,-21 27-4460 0 0,-11 13-737 0 0,1 1 0 0 0,25-24 0 0 0,-24 27-472 0 0,13-8-102 0 0,-25 20 48 0 0,-1 0-68 0 0,-2 2-555 0 0,0 0 557 0 0,0-1 0 0 0,0 1 0 0 0,-1-1-1 0 0,1 1 1 0 0,0-1 0 0 0,0 1 0 0 0,-1-1-1 0 0,1 1 1 0 0,0-1 0 0 0,-1 0 0 0 0,2-1-1 0 0,0 0-2065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4:22:46.86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114 13 287 0 0,'0'0'2923'0'0,"-4"-12"904"0"0,2 12-3741 0 0,-1 1 1 0 0,1-1 0 0 0,-1 1 0 0 0,1 0-1 0 0,-1 0 1 0 0,1 0 0 0 0,0 0 0 0 0,-1 0-1 0 0,1 1 1 0 0,0-1 0 0 0,0 1 0 0 0,0-1-1 0 0,0 1 1 0 0,0 0 0 0 0,0 0 0 0 0,1 0-1 0 0,-3 3 1 0 0,-3 4 351 0 0,1 0 0 0 0,-9 17-1 0 0,12-21-410 0 0,1 0 1 0 0,-1 0-1 0 0,1 0 0 0 0,1 0 0 0 0,-1 1 0 0 0,1-1 0 0 0,-1 0 0 0 0,2 1 0 0 0,-1-1 0 0 0,0 1 1 0 0,1-1-1 0 0,0 1 0 0 0,1-1 0 0 0,-1 1 0 0 0,1-1 0 0 0,0 1 0 0 0,3 9 0 0 0,-3-14-4 0 0,-1 0-17 0 0,0 0 0 0 0,1 0 1 0 0,-1-1-1 0 0,0 1 0 0 0,1 0 1 0 0,-1-1-1 0 0,1 1 1 0 0,-1-1-1 0 0,1 1 0 0 0,-1 0 1 0 0,1-1-1 0 0,-1 1 0 0 0,1-1 1 0 0,-1 1-1 0 0,1-1 0 0 0,0 0 1 0 0,-1 1-1 0 0,1-1 1 0 0,0 0-1 0 0,1 1 0 0 0,9 4 69 0 0,-10-4-68 0 0,-1-1 0 0 0,1 0-1 0 0,0 1 1 0 0,0-1 0 0 0,0 0 0 0 0,-1 0-1 0 0,1 1 1 0 0,0-1 0 0 0,0 0 0 0 0,0 0 0 0 0,0 0-1 0 0,0 0 1 0 0,-1 0 0 0 0,1 0 0 0 0,0 0-1 0 0,1-1 1 0 0,1 1 15 0 0,0 0 50 0 0,0-1 0 0 0,0 0-4 0 0,-1 0 1 0 0,1-1-1 0 0,0 1 0 0 0,0 0 0 0 0,0-1 0 0 0,-1 0 0 0 0,1 0 0 0 0,-1 0 0 0 0,1 0 1 0 0,-1 0-1 0 0,0 0 0 0 0,0 0 0 0 0,3-5 0 0 0,-2 3 10 0 0,-1-1 0 0 0,0 0-1 0 0,0 0 1 0 0,0 0 0 0 0,0 1 0 0 0,-1-2 0 0 0,2-7-1 0 0,-3 12-51 0 0,0 0 0 0 0,0 1 0 0 0,0-1 0 0 0,1 0 0 0 0,-1 1-1 0 0,0-1 1 0 0,0 0 0 0 0,0 0 0 0 0,-1 1 0 0 0,1-1 0 0 0,0 0 0 0 0,0 0-1 0 0,0 1 1 0 0,0-1 0 0 0,-1 0 0 0 0,1 1 0 0 0,0-1 0 0 0,-1 0 0 0 0,1 1 0 0 0,0-1-1 0 0,-1 1 1 0 0,1-1 0 0 0,-1 0 0 0 0,1 1 0 0 0,-1-1 0 0 0,0 0 0 0 0,-1 1 19 0 0,1-1 1 0 0,0 0-1 0 0,-1 1 1 0 0,1 0-1 0 0,-1-1 1 0 0,1 1-1 0 0,-1 0 1 0 0,1 0-1 0 0,-1-1 1 0 0,1 1-1 0 0,-1 0 1 0 0,-1 1-1 0 0,-4 0 93 0 0,0 0 1 0 0,0 0-1 0 0,-14 6 0 0 0,15-5-99 0 0,1 1 0 0 0,-1 0 1 0 0,0 0-1 0 0,1 0 0 0 0,-6 5 0 0 0,9-6-192 0 0,0 0 0 0 0,0-1 0 0 0,0 1 0 0 0,0 0 0 0 0,0 0 0 0 0,0 0 0 0 0,1 0 0 0 0,0 1 0 0 0,-1-1 0 0 0,1 0 0 0 0,0 0 0 0 0,0 1 0 0 0,0-1 0 0 0,-1 6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25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1299 2571 287 0 0,'-9'2'0'0'0,"-4"-2"179"0"0,12 0 10 0 0,-12 2 389 0 0,-2-1 194 0 0,0 0 1 0 0,1-2-1 0 0,-27-3 1 0 0,-18-1 623 0 0,29 6-936 0 0,0-2-1 0 0,0-1 1 0 0,0-1-1 0 0,0-2 1 0 0,1-1-1 0 0,-39-13 0 0 0,-73-28 514 0 0,75 27-580 0 0,2-3 0 0 0,-86-42 0 0 0,145 62-387 0 0,-118-70 554 0 0,107 62-480 0 0,1 0 1 0 0,0-2-1 0 0,1 0 1 0 0,1-1-1 0 0,-18-21 0 0 0,3-4 127 0 0,-25-44 0 0 0,41 61-92 0 0,1-1-1 0 0,1 0 1 0 0,-13-45-1 0 0,-32-186 614 0 0,44 199-458 0 0,-5-94-1 0 0,16 111-197 0 0,1-6 5 0 0,2 2 1 0 0,1-1-12 0 0,0 0-2 0 0,3-4 0 0 0,3-5 3 0 0,1-2 10 0 0,2 2-10 0 0,1 4-43 0 0,4-1 19 0 0,14-27 21 0 0,-13 33-42 0 0,-8 23 38 0 0,13-19 16 0 0,-18 29-45 0 0,0 0 0 0 0,12-14 1 0 0,-10 14-23 0 0,6-7 34 0 0,17-17-19 0 0,36-35 106 0 0,-21 22-66 0 0,2-1 0 0 0,-27 29-10 0 0,24-21-33 0 0,-22 20 38 0 0,34-29 31 0 0,2 3-10 0 0,-1 6-53 0 0,-33 24 16 0 0,26-15-22 0 0,-27 16 22 0 0,23-13-22 0 0,-22 13 32 0 0,25-15 11 0 0,-24 17-10 0 0,27-12-33 0 0,-25 14 32 0 0,30-10 11 0 0,-28 11-10 0 0,31-6-33 0 0,-31 8 32 0 0,44-9 1 0 0,14-1-33 0 0,-16 6 32 0 0,-44 7 1 0 0,43-5-44 0 0,9 1-10 0 0,0 5 0 0 0,-12 3 11 0 0,-41 2 32 0 0,39 5-22 0 0,12 4 22 0 0,-1 3-33 0 0,3 3-10 0 0,-2 2 0 0 0,-17 0 11 0 0,-38-10 32 0 0,42 19 21 0 0,-20-7-54 0 0,10 7-10 0 0,-3 1 0 0 0,-3 4 11 0 0,-6-4 42 0 0,-26-15 1 0 0,25 21-44 0 0,-4-1-10 0 0,0 5 11 0 0,-7-3 32 0 0,-2-2-33 0 0,1 0 2 0 0,1 5 36 0 0,-3-5-36 0 0,2 6-12 0 0,-8-6 0 0 0,-3-1 0 0 0,-3-2 0 0 0,2 2 0 0 0,3 4 0 0 0,-2 3 0 0 0,0-2 0 0 0,-3-4 0 0 0,-1-3 0 0 0,-3-1 0 0 0,0 1 0 0 0,-2 1 0 0 0,-1-1 0 0 0,-1-1 0 0 0,-1 1-16 0 0,-2 1-48 0 0,0-1 48 0 0,-1 1 16 0 0,-1-1 0 0 0,-1 4 0 0 0,-1 2 0 0 0,0 22 0 0 0,-4-1 0 0 0,-17 103 0 0 0,9-105-74 0 0,-2-1-1 0 0,-3 0 0 0 0,-2-2 1 0 0,-35 72-1 0 0,33-85 48 0 0,-2-1 0 0 0,-1-1 1 0 0,-34 40-1 0 0,-96 92-15 0 0,121-135-14 0 0,12-13 25 0 0,-30 26 0 0 0,21-24 31 0 0,-2-1 0 0 0,0-2 0 0 0,-50 25 0 0 0,59-35 0 0 0,1-2 0 0 0,-1 0 0 0 0,-28 6 0 0 0,-52 15 0 0 0,72-19 0 0 0,-1-1 0 0 0,0-2 0 0 0,-51 7 0 0 0,36-12-5 0 0,-25 2-24 0 0,-87 16-1 0 0,137-15 50 0 0,0 1 0 0 0,-26 11 0 0 0,10-3 20 0 0,-44 10-1 0 0,73-21 14 0 0,6-3-55 0 0,-21-1 79 0 0,-176 1 384 0 0,188 0-449 0 0,0-1 0 0 0,0 0-1 0 0,0-1 1 0 0,-21-7 0 0 0,-40-18 62 0 0,58 21-71 0 0,-149-68-3 0 0,150 70-327 0 0,0 1-1 0 0,0 0 0 0 0,-1 1 1 0 0,1 0-1 0 0,-20 0 0 0 0,-4 0-384 0 0,31 1-118 0 0,6 1 744 0 0,-1 0 1 0 0,1 0-1 0 0,-1 0 0 0 0,0 0 0 0 0,1 0 1 0 0,-1 0-1 0 0,1 0 0 0 0,-1 0 0 0 0,1 0 1 0 0,-1-1-1 0 0,1 1 0 0 0,-1 0 1 0 0,1 0-1 0 0,-1-1 0 0 0,1 1 0 0 0,-1 0 1 0 0,1-1-1 0 0,-1 1 0 0 0,1 0 1 0 0,-1-1-1 0 0,1 1 0 0 0,-1-1 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27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61 775 0 0,'0'0'4480'0'0,"3"-7"-3944"0"0,6-21-20 0 0,-9 28-492 0 0,0-1-1 0 0,0 0 1 0 0,0 1-1 0 0,0-1 1 0 0,0 0-1 0 0,0 0 1 0 0,0 1-1 0 0,-1-1 1 0 0,1 0-1 0 0,0 1 1 0 0,0-1-1 0 0,-1 1 1 0 0,1-1-1 0 0,0 0 0 0 0,-1 1 1 0 0,1-1-1 0 0,-1 1 1 0 0,1-1-1 0 0,-1 1 1 0 0,1-1-1 0 0,-1 1 1 0 0,1-1-1 0 0,-1 1 1 0 0,1 0-1 0 0,-1-1 1 0 0,0 1-1 0 0,1 0 1 0 0,-2-1-1 0 0,-16-5 524 0 0,11 5-447 0 0,0 0-1 0 0,0 0 1 0 0,0 1-1 0 0,0 0 0 0 0,0 0 1 0 0,0 1-1 0 0,1-1 1 0 0,-1 2-1 0 0,0-1 0 0 0,0 1 1 0 0,1 0-1 0 0,-9 4 1 0 0,7-3-48 0 0,0 2 0 0 0,1-1 0 0 0,-1 1 1 0 0,1 0-1 0 0,0 1 0 0 0,0 0 0 0 0,1 0 1 0 0,-11 13-1 0 0,10-10-25 0 0,0 0 0 0 0,1 1 1 0 0,0 0-1 0 0,1 0 1 0 0,0 0-1 0 0,1 1 0 0 0,0-1 1 0 0,0 1-1 0 0,1 0 0 0 0,1 0 1 0 0,0 1-1 0 0,0-1 0 0 0,1 0 1 0 0,0 1-1 0 0,2 14 0 0 0,1-17 32 0 0,0 0 0 0 0,1 1 0 0 0,-1-1 0 0 0,2 0 0 0 0,0 0 0 0 0,0-1 0 0 0,9 15 0 0 0,-10-18 29 0 0,4 0 0 0 0,19 14 2 0 0,-20-14 108 0 0,7-1-94 0 0,41 13 0 0 0,-41-13 104 0 0,59-3-6 0 0,-57-1-128 0 0,-2-1-4 0 0,39-7-72 0 0,-39 6-74 0 0,-1-1-248 0 0,36-9 196 0 0,-36 9-80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27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30 2791 0 0,'0'0'126'0'0,"0"-5"-5"0"0,0-20 2882 0 0,-1 36-2409 0 0,0 0-1 0 0,1 0 1 0 0,0 0 0 0 0,3 18 0 0 0,0 1-265 0 0,3 68 418 0 0,5 302 393 0 0,-12-374-937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49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184 1 9759 0 0,'1'1'714'0'0,"1"1"1"0"0,-1 0-1 0 0,0 0 0 0 0,0 0 0 0 0,0 0 0 0 0,0 0 0 0 0,0 3 0 0 0,10 38 2119 0 0,-4-16-1372 0 0,2 7-94 0 0,-2-1 0 0 0,4 45 1 0 0,-9-62-1076 0 0,-2 1 0 0 0,0 0-1 0 0,0 0 1 0 0,-2 0 0 0 0,0-1 0 0 0,-8 29 0 0 0,7-34-217 0 0,-2 0 0 0 0,1 0-1 0 0,-1-1 1 0 0,-1 0 0 0 0,0 0 0 0 0,0 0 0 0 0,-1-1-1 0 0,0 0 1 0 0,-1 0 0 0 0,0-1 0 0 0,0 0 0 0 0,-1 0-1 0 0,0-1 1 0 0,0 0 0 0 0,-1-1 0 0 0,0 1-1 0 0,0-2 1 0 0,0 0 0 0 0,-1 0 0 0 0,0-1 0 0 0,-18 5-1 0 0,9-7-653 0 0,19-2 413 0 0,1 0 1 0 0,-1 0-1 0 0,1 0 1 0 0,-1 0 0 0 0,0-1-1 0 0,1 1 1 0 0,-1 0-1 0 0,1 0 1 0 0,-1 0-1 0 0,1-1 1 0 0,-1 1 0 0 0,0 0-1 0 0,1-1 1 0 0,-1 1-1 0 0,1 0 1 0 0,-1-1-1 0 0,1 1 1 0 0,0 0-1 0 0,-1-1 1 0 0,1 1 0 0 0,-1-1-1 0 0,1 1 1 0 0,0-1-1 0 0,-1 1 1 0 0,1-1-1 0 0,0 0 1 0 0,0 1 0 0 0,-1-2-1 0 0,1-5-2270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32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93 287 0 0,'0'-19'434'0'0,"0"15"-241"0"0,5-43 806 0 0,-4 42-679 0 0,-1 1 6 0 0,0 3-244 0 0,0 0-1 0 0,0 0 0 0 0,0 0 0 0 0,1 1 0 0 0,-1-1 1 0 0,0 0-1 0 0,0 0 0 0 0,0 0 0 0 0,1 0 0 0 0,-1 0 0 0 0,0 0 1 0 0,1 1-1 0 0,-1-1 0 0 0,2-1 0 0 0,2 11 3099 0 0,0 17-445 0 0,-3-9-3652 0 0,0 1 1054 0 0,8 190 1113 0 0,-9-206-1219 0 0,-1 0-69 0 0,-1 5-21 0 0,-1-7-1061 0 0,-4-11-958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32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14 143 0 0,'-1'-1'21'0'0,"-19"-11"6490"0"0,20 12-6423 0 0,-1 12 344 0 0,1-11-436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33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24 2271 0 0,'0'0'3978'0'0,"-1"2"-3204"0"0,1-1-740 0 0,0-1 1 0 0,0 0-1 0 0,0 0 0 0 0,0 0 0 0 0,0 1 0 0 0,0-1 0 0 0,0 0 0 0 0,0 0 0 0 0,0 1 0 0 0,0-1 0 0 0,0 0 0 0 0,0 0 0 0 0,0 1 0 0 0,0-1 1 0 0,0 0-1 0 0,0 0 0 0 0,0 0 0 0 0,0 1 0 0 0,-1-1 0 0 0,1 0 0 0 0,0 0 0 0 0,0 0 0 0 0,0 0 0 0 0,0 1 0 0 0,0-1 0 0 0,-1 0 0 0 0,1 0 0 0 0,0 0 1 0 0,0 0-1 0 0,0 0 0 0 0,-1 1 0 0 0,1-1 0 0 0,-12-9 1001 0 0,9 7-968 0 0,-1-1-1 0 0,1 1 1 0 0,-1-1-1 0 0,0 1 1 0 0,0 0-1 0 0,0 0 1 0 0,0 1-1 0 0,0-1 1 0 0,0 1-1 0 0,-1 0 1 0 0,1 0-1 0 0,0 0 1 0 0,-1 1-1 0 0,1-1 1 0 0,-7 1-1 0 0,8 0-29 0 0,0 1 0 0 0,0-1 0 0 0,-1 1 0 0 0,1 0 0 0 0,0 0 0 0 0,0 0-1 0 0,0 0 1 0 0,0 0 0 0 0,0 1 0 0 0,0-1 0 0 0,0 1 0 0 0,0 0 0 0 0,1 0 0 0 0,-1 0-1 0 0,1 0 1 0 0,-1 1 0 0 0,1-1 0 0 0,0 1 0 0 0,0-1 0 0 0,0 1 0 0 0,0 0-1 0 0,-1 2 1 0 0,0 1-53 0 0,0 0-1 0 0,1 0 1 0 0,0-1-1 0 0,0 1 1 0 0,0 1-1 0 0,1-1 1 0 0,0 0-1 0 0,0 0 1 0 0,1 0-1 0 0,0 10 1 0 0,2 1-51 0 0,2 6 1 0 0,-4-22 65 0 0,1 1 0 0 0,-1-1 1 0 0,0 0-1 0 0,1 0 0 0 0,-1 1 1 0 0,1-1-1 0 0,0 0 1 0 0,-1 0-1 0 0,1 1 0 0 0,0-1 1 0 0,0 0-1 0 0,0 0 0 0 0,0 0 1 0 0,0 0-1 0 0,0 0 1 0 0,0 0-1 0 0,0 0 0 0 0,0 0 1 0 0,0-1-1 0 0,2 2 0 0 0,4 1 3 0 0,1-1 1 0 0,0 0-1 0 0,-1-1 0 0 0,9 2 0 0 0,-5-2 55 0 0,-2-8 13 0 0,27-23-45 0 0,-19 15 18 0 0,20-25-33 0 0,-28 28-10 0 0,16-22 0 0 0,-22 28 3 0 0,1 0 0 0 0,-1-1-1 0 0,4-12 1 0 0,-7 19-1 0 0,1-1 1 0 0,-1 1-1 0 0,0-1 1 0 0,0 1-1 0 0,0-1 1 0 0,0 1-1 0 0,0-1 0 0 0,0 1 1 0 0,0-1-1 0 0,0 1 1 0 0,0-1-1 0 0,0 1 1 0 0,0-1-1 0 0,0 0 0 0 0,0 1 1 0 0,0-1-1 0 0,0 1 1 0 0,0-1-1 0 0,-1 1 0 0 0,1-1 1 0 0,0 0-1 0 0,-2 1 62 0 0,1 1-46 0 0,0 1 0 0 0,0-1 0 0 0,0 0 0 0 0,0 1 0 0 0,1-1 0 0 0,-1 1 0 0 0,0 0 0 0 0,1-1-1 0 0,-1 1 1 0 0,1-1 0 0 0,0 1 0 0 0,-1 0 0 0 0,1-1 0 0 0,0 1 0 0 0,0 0 0 0 0,0 2 0 0 0,0 4 45 0 0,-3 412 81 0 0,3-406-144 0 0,1 3-13 0 0,-1-5-59 0 0,0-10-31 0 0,15-43-8213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35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2 143 0 0,'0'0'647'0'0,"-1"0"-595"0"0,1-1-1 0 0,0 1 1 0 0,-1 0-1 0 0,1 0 1 0 0,0 0-1 0 0,-1 0 1 0 0,1 0 0 0 0,0 0-1 0 0,-1 0 1 0 0,1 0-1 0 0,0 0 1 0 0,-1 0-1 0 0,1 0 1 0 0,0 0-1 0 0,-1 0 1 0 0,1 0 0 0 0,0 0-1 0 0,-1 0 1 0 0,1 0-1 0 0,-1 1 1 0 0,-3 8 321 0 0,0 1 0 0 0,1 0 0 0 0,0 0 0 0 0,0 1 0 0 0,1-1 0 0 0,0 13 0 0 0,0 0 421 0 0,3 41-1 0 0,10-8 2111 0 0,-1-52-2728 0 0,28 11-8 0 0,-29-12 216 0 0,1-9-264 0 0,27-19 0 0 0,-28 19 120 0 0,-1-3-122 0 0,26-27-12 0 0,-26 27 102 0 0,0 1-121 0 0,21-25-55 0 0,-21 24 40 0 0,-2 1-4 0 0,19-32-67 0 0,-23 36-8 0 0,0 0 1 0 0,-1 0-1 0 0,1-1 0 0 0,-1 1 0 0 0,0 0 0 0 0,1-6 0 0 0,-3 3-3 0 0,0 6 8 0 0,2 14 14 0 0,12 70-32 0 0,-8-55 20 0 0,1 1 0 0 0,2 15 64 0 0,-4-25-76 0 0,-3-16-46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35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0 165 975 0 0,'0'0'867'0'0,"9"5"-438"0"0,25 14 63 0 0,-25-15 1106 0 0,48-5 138 0 0,-45 0-162 0 0,-3-5-806 0 0,27-18-37 0 0,-27 17-156 0 0,-4-1-67 0 0,14-24-18 0 0,-14 24 49 0 0,-2 0 212 0 0,8-24 90 0 0,-8 24 20 0 0,-2-3-142 0 0,-2-13-438 0 0,1 23-291 0 0,-1 0 1 0 0,1-1-1 0 0,0 1 0 0 0,-1 0 0 0 0,1 0 0 0 0,-1 0 0 0 0,1 0 0 0 0,-1 0 0 0 0,0 0 1 0 0,1 0-1 0 0,-1 1 0 0 0,0-1 0 0 0,0 0 0 0 0,0 0 0 0 0,0 0 0 0 0,0 1 1 0 0,1-1-1 0 0,-1 0 0 0 0,-2 0 0 0 0,0 0-32 0 0,1 0 1 0 0,-1 1-1 0 0,0-1 0 0 0,0 1 1 0 0,0-1-1 0 0,1 1 0 0 0,-1 0 1 0 0,0 0-1 0 0,0 0 0 0 0,0 1 0 0 0,0-1 1 0 0,1 1-1 0 0,-1-1 0 0 0,0 1 1 0 0,0 0-1 0 0,-2 1 0 0 0,-2 1-251 0 0,0 0 0 0 0,0 1 0 0 0,1-1-1 0 0,0 1 1 0 0,-7 6 0 0 0,6-5 209 0 0,1 0 0 0 0,0 1 0 0 0,0 0 0 0 0,1 0 0 0 0,0 1 0 0 0,0 0 0 0 0,0 0 1 0 0,1 0-1 0 0,0 0 0 0 0,0 0 0 0 0,1 1 0 0 0,0 0 0 0 0,0 0 0 0 0,1 0 0 0 0,0 0 0 0 0,1 0 0 0 0,-1 0 0 0 0,1 1 0 0 0,1 9 0 0 0,3 3 99 0 0,-3-14 4 0 0,0-5-9 0 0,1 0-1 0 0,-1 0 1 0 0,0 0 0 0 0,1 0 0 0 0,-1 0 0 0 0,1 0 0 0 0,0 0 0 0 0,0-1 0 0 0,0 1 0 0 0,0 0 0 0 0,0 0 0 0 0,2 2 0 0 0,0 2 26 0 0,-2-3-7 0 0,0-1 0 0 0,1 0 0 0 0,-1 1 1 0 0,1-1-1 0 0,-1 0 0 0 0,1 0 0 0 0,2 2 0 0 0,0 1 35 0 0,1-1-1 0 0,-1 0 1 0 0,10 5-1 0 0,-5-3-11 0 0,-2 0 274 0 0,5-4-158 0 0,39 7 60 0 0,-38-7 842 0 0,-2-4-462 0 0,36-4-120 0 0,-35 5-508 0 0,0-4-454 0 0,35-12-462 0 0,-35 13-266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38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6 599 0 0,'-3'-2'42'0'0,"2"2"80"0"0,0-1 1 0 0,0 1-1 0 0,-24 5 10813 0 0,36-2-10713 0 0,33 8 323 0 0,-32-9 1399 0 0,-1-2-3572 0 0,36-1 1551 0 0,-35 1 415 0 0,0 1-242 0 0,50 9 192 0 0,-50-7-221 0 0,35 8 10 0 0,-35-9 1 0 0,-1 0-6 0 0,36 3 13 0 0,-35-4 128 0 0,1-1-141 0 0,65 0 287 0 0,-28 0-288 0 0,-37 0 14 0 0,-2 1-16 0 0,34 4 1 0 0,-34-4 84 0 0,1 1-90 0 0,36 7 0 0 0,-36-7 64 0 0,0-1-74 0 0,1 0-46 0 0,-6 0 6 0 0,-1-1 0 0 0,1 1 0 0 0,-1-1-1 0 0,14-2 1 0 0,46-7 141 0 0,-53 7 39 0 0,0 0-127 0 0,39-5 10 0 0,-39 5 161 0 0,-1 2-172 0 0,45-2 206 0 0,-45 4-192 0 0,38 4 0 0 0,-38-5-2 0 0,0 0-22 0 0,36 3-35 0 0,-24-3 22 0 0,34-5-33 0 0,9-5 1 0 0,-39 5 32 0 0,27-5-22 0 0,-27 5 22 0 0,38-4-33 0 0,-45 6-7 0 0,0 0 29 0 0,29 1-1 0 0,14 1 27 0 0,18 0-46 0 0,-11 0-12 0 0,3-1 0 0 0,6 2 0 0 0,0 1 0 0 0,-4-2 0 0 0,-2-2 0 0 0,3 0 0 0 0,-5 1 0 0 0,-1 2-10 0 0,13 2-33 0 0,5 1 32 0 0,-2 0 11 0 0,0 0 0 0 0,-10-2 0 0 0,1 0 0 0 0,-6 0 0 0 0,-5 0 0 0 0,7 1 0 0 0,11 1 0 0 0,-17-2 0 0 0,-1 0 0 0 0,4 1-10 0 0,-41-2-33 0 0,40 2 32 0 0,8 3 11 0 0,-4-1 0 0 0,-3-1 0 0 0,-13-2-10 0 0,-34-2-33 0 0,39 4 32 0 0,6-1 1 0 0,6 1-44 0 0,2-2 1 0 0,-1 2 42 0 0,-7-1 11 0 0,0 0 0 0 0,-5 2 0 0 0,-13-1 11 0 0,-32 0 32 0 0,15 7-43 0 0,-25-8-54 0 0,-9 1-255 0 0,-1 14 298 0 0,0-17 11 0 0,1 0 0 0 0,0 0 0 0 0,-1 0 0 0 0,1 0 0 0 0,-1 0 0 0 0,1 0 0 0 0,-1 0 0 0 0,1 0 0 0 0,-1 0 0 0 0,0 0 0 0 0,1 0 0 0 0,-3 1 0 0 0,-7 4-20 0 0,8-5-74 0 0,-1-2-86 0 0,-6-3 65 0 0,6 3-12 0 0,1-40-1250 0 0,7 33 1317 0 0,15-22 32 0 0,-15 22-52 0 0,5 5 20 0 0,-10 3 60 0 0,5-2-2 0 0,0 1 1 0 0,0-1-1 0 0,0 1 1 0 0,0 0-1 0 0,0 1 1 0 0,9-1-1 0 0,-12 2 3 0 0,-1-1 0 0 0,1 1-1 0 0,0-1 1 0 0,0 1 0 0 0,0 0-1 0 0,-1 0 1 0 0,1 0 0 0 0,0 0-1 0 0,-1 0 1 0 0,1 0 0 0 0,-1 0-1 0 0,1 0 1 0 0,-1 1 0 0 0,0-1-1 0 0,2 2 1 0 0,-3-3-1 0 0,4 5 59 0 0,-5 17 47 0 0,1-21-101 0 0,0 0 0 0 0,0 0 0 0 0,-1 0-1 0 0,1 1 1 0 0,0-1 0 0 0,0 0 0 0 0,-1 0-1 0 0,1 0 1 0 0,0 0 0 0 0,-1 0 0 0 0,1 0 0 0 0,-1 0-1 0 0,0 0 1 0 0,1 0 0 0 0,-1 0 0 0 0,-1 2-1 0 0,0-1 7 0 0,-2 5 37 0 0,-9 8-36 0 0,-2 2-12 0 0,12-14-30 0 0,-1 0-1 0 0,1-1 1 0 0,-1 1 0 0 0,0 0-1 0 0,0-1 1 0 0,1 0-1 0 0,-2 0 1 0 0,-5 2-1 0 0,7-4 6 0 0,0 1-1 0 0,1-1 0 0 0,-1 1 1 0 0,0-1-1 0 0,0 0 0 0 0,0 0 0 0 0,0 0 1 0 0,0-1-1 0 0,0 1 0 0 0,0-1 1 0 0,1 1-1 0 0,-4-2 0 0 0,3 0-31 0 0,0 1-1 0 0,0-1 0 0 0,0 0 1 0 0,1 0-1 0 0,-1 0 0 0 0,1 0 1 0 0,-1-1-1 0 0,1 1 0 0 0,-4-6 0 0 0,4 6 26 0 0,0-1-209 0 0,-1-3-30 0 0,-5-20-8 0 0,6 19 3 0 0,1 0 18 0 0,0-28-470 0 0,4 26 569 0 0,9-24 30 0 0,-9 24 7 0 0,6 4-64 0 0,-3 0 186 0 0,0 1 0 0 0,1 0 0 0 0,0 0 1 0 0,10-3-1 0 0,-9 5 14 0 0,-1 0 0 0 0,1 1 0 0 0,-1 0-1 0 0,12 0 1 0 0,-8 0 150 0 0,-4 5-69 0 0,21 9-6 0 0,-21-9 287 0 0,-5 1-272 0 0,1 0-69 0 0,-2-3-16 0 0,-1 0 0 0 0,1-1-1 0 0,0 1 1 0 0,0 0 0 0 0,-1 0 0 0 0,1 0 0 0 0,-1-1-1 0 0,1 1 1 0 0,-1 0 0 0 0,0 3 0 0 0,0-4 0 0 0,0 0 0 0 0,-1 0 0 0 0,1 0 0 0 0,0 0 0 0 0,-1 0 0 0 0,1 0 0 0 0,-1 0 0 0 0,1 0 0 0 0,-1 0 0 0 0,0 0 0 0 0,0 0 0 0 0,-1 1 0 0 0,1 0 20 0 0,-1 1 5 0 0,0 0-1 0 0,0 1 0 0 0,0-1 1 0 0,-1 0-1 0 0,1 0 0 0 0,-1 0 1 0 0,0-1-1 0 0,0 1 0 0 0,0-1 1 0 0,0 1-1 0 0,-4 1 0 0 0,-10 7-27 0 0,-2 0-16 0 0,-1-4 0 0 0,1-6-16 0 0,3-6-65 0 0,15 5 76 0 0,1 0 0 0 0,0 0 1 0 0,-1 0-1 0 0,1 0 0 0 0,0 0 0 0 0,-1 0 1 0 0,1-1-1 0 0,0 1 0 0 0,0 0 0 0 0,-1 0 1 0 0,1 0-1 0 0,0 0 0 0 0,0-1 0 0 0,-1 1 1 0 0,1 0-1 0 0,0 0 0 0 0,0-1 0 0 0,0 1 1 0 0,0 0-1 0 0,-1-1 0 0 0,1 1 0 0 0,0-1 1 0 0,-9-13-135 0 0,7 10-12 0 0,3-4-162 0 0,2-30-110 0 0,2 30-126 0 0,13-25 460 0 0,-13 25 7 0 0,5 7 56 0 0,1 0 38 0 0,27-2 213 0 0,-35 9-146 0 0,8 17 7 0 0,-8-17 2 0 0,-3-1-14 0 0,0 13-81 0 0,0-13-94 0 0,-1-1 1 0 0,-4 13-54 0 0,4-16 90 0 0,1 0-1 0 0,0 0 0 0 0,0 0 1 0 0,0 0-1 0 0,-1-1 1 0 0,1 1-1 0 0,0 0 0 0 0,-1 0 1 0 0,1-1-1 0 0,-1 1 0 0 0,1 0 1 0 0,-1-1-1 0 0,1 1 0 0 0,-1-1 1 0 0,1 1-1 0 0,-1 0 1 0 0,0-1-1 0 0,1 1 0 0 0,-1-1 1 0 0,0 1-1 0 0,1-1 0 0 0,-1 0 1 0 0,-1 1-1 0 0,0 0-457 0 0,-11 5-2813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42.4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820 1287 655 0 0,'-2'2'1098'0'0,"2"0"-988"0"0,0 0 0 0 0,0 0 0 0 0,-1 0 0 0 0,1 0-1 0 0,-1-1 1 0 0,1 1 0 0 0,-1 0 0 0 0,0 0 0 0 0,0-1 0 0 0,0 1 0 0 0,0-1 0 0 0,0 1 0 0 0,0-1 0 0 0,0 1 0 0 0,0-1 0 0 0,-1 1 0 0 0,1-1-1 0 0,-1 0 1 0 0,1 0 0 0 0,-1 0 0 0 0,1 0 0 0 0,-1 0 0 0 0,1 0 0 0 0,-4 1 0 0 0,-2 1 411 0 0,-1 0 1 0 0,0 0-1 0 0,-16 3 0 0 0,10-5-107 0 0,0 0 0 0 0,0-1 1 0 0,0 0-1 0 0,-25-4 0 0 0,11 1 3 0 0,13 1-221 0 0,0-1-1 0 0,-23-7 1 0 0,0-1 10 0 0,-153-44 845 0 0,166 46-803 0 0,-25-14 1 0 0,39 18-211 0 0,2-1 0 0 0,-1 0 0 0 0,1-1 0 0 0,0 0 0 0 0,-9-10 0 0 0,1 1-16 0 0,-47-52 250 0 0,56 57-239 0 0,0 1 0 0 0,0-2 0 0 0,1 1 0 0 0,1-1 0 0 0,-6-13 0 0 0,-2-8-15 0 0,7 19 1 0 0,1 0-1 0 0,1-1 0 0 0,0 1 1 0 0,1-1-1 0 0,1 0 1 0 0,-3-22-1 0 0,5 11 25 0 0,1-16 21 0 0,2 9-54 0 0,3-12 54 0 0,-2 19 0 0 0,1-1-1 0 0,1 3 2 0 0,2-7 1 0 0,-5 16 8 0 0,3-11 18 0 0,-3 20 68 0 0,0-2-106 0 0,15-40 28 0 0,-1 9-8 0 0,4-5 7 0 0,-11 26 11 0 0,11-15-4 0 0,-2-1-5 0 0,-14 27-70 0 0,-1 1 0 0 0,1 0 0 0 0,1 0 0 0 0,5-7 0 0 0,15-19 63 0 0,-19 24 140 0 0,3-2-151 0 0,27-28-1 0 0,-27 28 0 0 0,-1 3 0 0 0,26-21 0 0 0,-26 20 0 0 0,3 2-10 0 0,35-18-33 0 0,-22 11 22 0 0,27-10-22 0 0,-26 12 32 0 0,26-9 11 0 0,-38 15 2 0 0,-1 1-8 0 0,39-15-32 0 0,-38 15 132 0 0,1 1-83 0 0,43-5-10 0 0,-43 6 1 0 0,-1 0-8 0 0,39-3-35 0 0,-39 4 30 0 0,-1 2 1 0 0,61 5 120 0 0,-16-1-98 0 0,-32-2-16 0 0,33 5-48 0 0,-4 1-1 0 0,-34-5 32 0 0,31 11-33 0 0,-3 6 1 0 0,-38-17 42 0 0,-3 1 1 0 0,38 25 10 0 0,-10-5-54 0 0,-23-17-8 0 0,21 18 50 0 0,-7-1-42 0 0,1 3-10 0 0,-1 0 0 0 0,0 2 0 0 0,5 6 54 0 0,-8-8-44 0 0,3 2-10 0 0,-5 0 0 0 0,-7-4 11 0 0,-2-2 32 0 0,-1 0-33 0 0,-1 2-10 0 0,0-1 0 0 0,-1 0 0 0 0,0-2 0 0 0,-6-14 0 0 0,-1-1 0 0 0,0 1 0 0 0,0 0 0 0 0,1 15 0 0 0,-1-6 0 0 0,-1 6 0 0 0,0 1 0 0 0,-1-1 0 0 0,-2 0 0 0 0,-4 26 0 0 0,5-45 0 0 0,-2 13-6 0 0,-1 1 0 0 0,0-1 0 0 0,-2 0 0 0 0,0-1 0 0 0,-10 19 0 0 0,-1-1-12 0 0,-32 45 0 0 0,36-62 18 0 0,-1-1 0 0 0,0 0 0 0 0,-2-1 0 0 0,0-1 0 0 0,-1-1 0 0 0,0 0 0 0 0,-23 14 0 0 0,28-21 7 0 0,-1-1 0 0 0,0 1-1 0 0,-1-2 1 0 0,0 0 0 0 0,-17 4-1 0 0,-74 8 76 0 0,74-13-59 0 0,1 1 1 0 0,-53 16-1 0 0,3 0 41 0 0,77-20-94 0 0,0-1-1 0 0,0 0 1 0 0,0 0-1 0 0,0 0 0 0 0,-1 0 1 0 0,1 0-1 0 0,0-1 1 0 0,0 1-1 0 0,0-1 0 0 0,0 0 1 0 0,0 0-1 0 0,0 0 1 0 0,-5-3-1 0 0,0 0-357 0 0,0 0 0 0 0,0-1 0 0 0,-10-9 0 0 0,-10-13-3185 0 0,22 18-466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52.6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249 162 1063 0 0,'0'0'3348'0'0,"1"-9"-2526"0"0,0-2-545 0 0,2-24 1098 0 0,-5 28-599 0 0,1-2-525 0 0,0 4 0 0 0,0 0 0 0 0,0 1 0 0 0,-1-1 0 0 0,-3-8 0 0 0,4 8-11 0 0,0 3-137 0 0,1 0 0 0 0,-1 0 1 0 0,0 0-1 0 0,1 0 0 0 0,-1 0 0 0 0,0 0 1 0 0,-1 0-1 0 0,1 0 0 0 0,-1-2 0 0 0,-8-10 385 0 0,3 8-9 0 0,1 4-370 0 0,0 0-1 0 0,0 0 1 0 0,0 0 0 0 0,-1 1-1 0 0,1 0 1 0 0,-1 0 0 0 0,1 0-1 0 0,0 1 1 0 0,-1 0 0 0 0,1 0-1 0 0,-13 3 1 0 0,9-1-100 0 0,0 1 0 0 0,1 0 0 0 0,-1 1 0 0 0,1 0 0 0 0,0 1 0 0 0,-17 10-1 0 0,23-13-30 0 0,0 0 1 0 0,0 1-1 0 0,0 0 0 0 0,0-1 0 0 0,0 1 0 0 0,1 0 0 0 0,-1 0 0 0 0,1 1 0 0 0,0-1 0 0 0,0 1 0 0 0,0-1 0 0 0,0 1 0 0 0,0-1 0 0 0,1 1 0 0 0,0 0 0 0 0,0 0 0 0 0,0 0 0 0 0,0 0 0 0 0,0 0 0 0 0,1 5 0 0 0,1 6-54 0 0,1 2-16 0 0,1-9 12 0 0,9 9 48 0 0,-9-13-48 0 0,7 0 0 0 0,30 11 52 0 0,-19-9-20 0 0,25 4 24 0 0,-22-4-24 0 0,25 7 26 0 0,-27-5-21 0 0,-9-3 38 0 0,20 11-1 0 0,-27-13 8 0 0,0 2 0 0 0,0-1 0 0 0,-1 1 0 0 0,1 0 0 0 0,6 7 0 0 0,10 21 65 0 0,-21-32-53 0 0,1 1 1 0 0,-1-1-1 0 0,0 1 1 0 0,-1-1-1 0 0,1 1 0 0 0,0 0 1 0 0,0 0-1 0 0,-1-1 0 0 0,1 1 1 0 0,-1 0-1 0 0,0 0 1 0 0,1 3-1 0 0,-1 1 24 0 0,1-5-21 0 0,-1 1 0 0 0,1 0 0 0 0,-1-1 1 0 0,0 1-1 0 0,1 0 0 0 0,-1-1 0 0 0,0 1 0 0 0,0 0 0 0 0,0-1 0 0 0,0 1 0 0 0,-1 2 0 0 0,0 0 29 0 0,2-2-18 0 0,-1 0-1 0 0,0 0 1 0 0,0-1-1 0 0,0 1 1 0 0,-1 0 0 0 0,1-1-1 0 0,0 1 1 0 0,-1 0-1 0 0,1-1 1 0 0,-2 3 0 0 0,1 0 35 0 0,0-1-9 0 0,0-1 1 0 0,0 1-1 0 0,0-1 1 0 0,-1 1-1 0 0,1 0 1 0 0,-1-1 0 0 0,1 0-1 0 0,-1 1 1 0 0,0-1-1 0 0,0 0 1 0 0,-4 3-1 0 0,3-2 9 0 0,2-2-37 0 0,-1 0 1 0 0,1 0-1 0 0,-1 1 1 0 0,1-1-1 0 0,-1 0 1 0 0,0-1-1 0 0,0 1 1 0 0,1 0-1 0 0,-1 0 1 0 0,0-1-1 0 0,0 1 1 0 0,-2-1-1 0 0,-2 2 79 0 0,3-2-62 0 0,-1 1 0 0 0,1 0 0 0 0,-1-1 0 0 0,1 0 0 0 0,-1 0 0 0 0,1 0 1 0 0,0-1-1 0 0,-1 1 0 0 0,-5-2 0 0 0,-31-10 23 0 0,37 10-67 0 0,-76-33-2216 0 0,70 31 1345 0 0,0-1-231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46.0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42 505 287 0 0,'-18'81'2880'0'0,"17"-78"-2570"0"0,1 0-1 0 0,-1 0 0 0 0,0-1 0 0 0,0 1 0 0 0,-1 0 0 0 0,1-1 0 0 0,0 1 1 0 0,-1-1-1 0 0,0 1 0 0 0,1-1 0 0 0,-1 0 0 0 0,-6 5 2557 0 0,8-19-2647 0 0,-1 9-186 0 0,1 0 0 0 0,0 0 0 0 0,1 0 0 0 0,-1 1 0 0 0,1-1 0 0 0,-1 0 0 0 0,1 0-1 0 0,0 1 1 0 0,1-4 0 0 0,8-31 74 0 0,-8 28-10 0 0,1-2-1 0 0,17-51 104 0 0,-5 13 8 0 0,2-3 24 0 0,-13 41-189 0 0,0 3 10 0 0,-1-1 1 0 0,0 0-1 0 0,1-9 0 0 0,11-41 203 0 0,0 0 0 0 0,0 6 18 0 0,-1 4 28 0 0,-5 18-154 0 0,-7 23-16 0 0,1 0-4 0 0,8-23 0 0 0,-8 24 227 0 0,5 10-296 0 0,0 1-57 0 0,-1-1 1 0 0,0 1 0 0 0,8 5-1 0 0,-13-8-2 0 0,0 1 4 0 0,-1-1-1 0 0,1 0 0 0 0,-1 1 0 0 0,1-1 1 0 0,-1 1-1 0 0,1-1 0 0 0,-1 1 0 0 0,0 0 1 0 0,0 0-1 0 0,0 0 0 0 0,0-1 0 0 0,0 1 0 0 0,0 0 1 0 0,1 4-1 0 0,0-1 2 0 0,0-1-4 0 0,73 186 72 0 0,-45-90-73 0 0,-9-7 81 0 0,-21-91-79 0 0,4 23 41 0 0,0 7-33 0 0,1 9-76 0 0,-2-8-45 0 0,-1-10 38 0 0,1 18-97 0 0,-3-38 29 0 0,0 0-19 0 0,-1 10-7 0 0,1-10-43 0 0,-10-27-6028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46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9 887 0 0,'-3'2'5'0'0,"2"-2"-2"0"0,0 1 1 0 0,0-1 0 0 0,0 1-1 0 0,0-1 1 0 0,0 0 0 0 0,0 1-1 0 0,0-1 1 0 0,0 0 0 0 0,0 0-1 0 0,-1 0 1 0 0,1 0 0 0 0,0 0-1 0 0,0 0 1 0 0,0 0 0 0 0,0 0-1 0 0,-1-1 1 0 0,1 1 76 0 0,-17-11 7465 0 0,30 11-6983 0 0,37-1-33 0 0,-37 0 487 0 0,0 4-628 0 0,36 8-48 0 0,-36-8 280 0 0,0-2-485 0 0,36 4-61 0 0,-24-5-20 0 0,22-3-134 0 0,-35 2-86 0 0,0-2-4727 0 0,47-9 1798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50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7631 0 0,'-9'3'7891'0'0,"35"3"-3426"0"0,2-2-3190 0 0,-20-3-1045 0 0,-1 0 0 0 0,1 1 1 0 0,12 3-1 0 0,54 20 492 0 0,-23-12-4545 0 0,-45-11 1076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46.7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6 1151 0 0,'-17'-6'8227'0'0,"30"8"-7955"0"0,36 3-44 0 0,-36-4-11 0 0,-4 1-37 0 0,29 7-160 0 0,-17-6-134 0 0,24-1-156 0 0,-34-1-34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46.9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0 2039 0 0,'-16'0'6276'0'0,"25"4"-5609"0"0,26 8-10 0 0,-26-9 366 0 0,2 0-696 0 0,31 11-21 0 0,-20-9-63 0 0,-9-3-263 0 0,-5-1-438 0 0,0 1 0 0 0,0-2 0 0 0,10 1 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53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2 144 431 0 0,'-2'15'9764'0'0,"12"-22"-9504"0"0,31-22-4 0 0,-31 22 335 0 0,-4-3-438 0 0,15-31-5 0 0,-16 31 224 0 0,-1 1-258 0 0,15-27-29 0 0,-14 27 287 0 0,2 13-303 0 0,23 14-5 0 0,-30-18-61 0 0,1 0-1 0 0,-1 0 1 0 0,1 0-1 0 0,-1 0 1 0 0,0 1-1 0 0,1-1 1 0 0,-1 0-1 0 0,1 0 0 0 0,-1 0 1 0 0,0 1-1 0 0,1-1 1 0 0,-1 0-1 0 0,0 1 1 0 0,1-1-1 0 0,-1 0 1 0 0,0 1-1 0 0,0-1 1 0 0,1 0-1 0 0,-1 1 1 0 0,0-1-1 0 0,0 1 0 0 0,1-1 1 0 0,-1 1-1 0 0,0-1 1 0 0,0 1-1 0 0,6 33 112 0 0,-2 1 1 0 0,1 58-1 0 0,-12 74 91 0 0,6-151-179 0 0,-1 5 38 0 0,0-1-8 0 0,2-4-46 0 0,-2-5-26 0 0,2-9-72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1:59:54.3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269 126 975 0 0,'0'0'2891'0'0,"1"-9"-2028"0"0,0-2-576 0 0,2-25 1003 0 0,-6 30-606 0 0,-21-40 1167 0 0,23 45-1804 0 0,1 0 0 0 0,-1 0 0 0 0,0 0 0 0 0,1 0 0 0 0,-1 1 0 0 0,0-1 0 0 0,0 0 0 0 0,0 0 0 0 0,0 1 0 0 0,1-1 0 0 0,-1 1 0 0 0,0-1 0 0 0,0 1 0 0 0,0-1 0 0 0,0 1 0 0 0,-2-1 0 0 0,-1 0 96 0 0,1 0-54 0 0,0 0 0 0 0,1 0-1 0 0,-1 0 1 0 0,0 1 0 0 0,0 0-1 0 0,0-1 1 0 0,0 1 0 0 0,0 0-1 0 0,0 1 1 0 0,0-1 0 0 0,0 0-1 0 0,0 1 1 0 0,0-1 0 0 0,0 1 0 0 0,-5 2-1 0 0,2 0 32 0 0,-1 0-1 0 0,0 0 1 0 0,1 0-1 0 0,0 1 1 0 0,-7 5-1 0 0,6-4-19 0 0,5-3-80 0 0,-1 0-1 0 0,1 0 0 0 0,-1 0 0 0 0,1 0 0 0 0,0 1 1 0 0,0-1-1 0 0,0 1 0 0 0,0-1 0 0 0,0 1 0 0 0,1 0 1 0 0,-1 0-1 0 0,1 0 0 0 0,0 0 0 0 0,0 0 0 0 0,0 0 1 0 0,0 0-1 0 0,0 0 0 0 0,1 0 0 0 0,-1 5 0 0 0,-1 10 29 0 0,2-17-47 0 0,0 1 0 0 0,0-1 0 0 0,0 0 0 0 0,1 0 0 0 0,-1 1-1 0 0,0-1 1 0 0,0 0 0 0 0,1 0 0 0 0,-1 0 0 0 0,1 0 0 0 0,-1 1 0 0 0,1-1-1 0 0,1 2 1 0 0,15 14-17 0 0,-16-16 10 0 0,0 0-1 0 0,0-1 1 0 0,0 1-1 0 0,0 0 1 0 0,0-1-1 0 0,0 1 0 0 0,0-1 1 0 0,0 1-1 0 0,0-1 1 0 0,1 0-1 0 0,0 1 1 0 0,38 11-84 0 0,-30-9 2 0 0,-1 0 0 0 0,34 8 15 0 0,-6 4 69 0 0,-25-8 47 0 0,5 7-19 0 0,-10-5 50 0 0,-6-6-63 0 0,1 0 22 0 0,0 0 1 0 0,0 0 0 0 0,-1 0 0 0 0,0 0 0 0 0,1 0-1 0 0,-1 1 1 0 0,0-1 0 0 0,-1 0 0 0 0,1 1-1 0 0,0-1 1 0 0,-1 1 0 0 0,0 5 0 0 0,0-8-26 0 0,0 3 55 0 0,-1-1 0 0 0,0 1 1 0 0,1-1-1 0 0,-1 0 0 0 0,0 0 1 0 0,-1 0-1 0 0,1 1 1 0 0,0-1-1 0 0,-1 0 0 0 0,0 0 1 0 0,0-1-1 0 0,0 1 1 0 0,0 0-1 0 0,-4 4 0 0 0,-2-3 42 0 0,-1 1 0 0 0,1-2 0 0 0,-1 1 0 0 0,0-1-1 0 0,0 0 1 0 0,0-1 0 0 0,-1 0 0 0 0,1-1 0 0 0,0 0-1 0 0,-19 0 1 0 0,7-1-242 0 0,0-2-1 0 0,1 0 0 0 0,-1-1 0 0 0,-21-6 0 0 0,36 7-433 0 0,0 0-1 0 0,0-1 0 0 0,0 0 1 0 0,1 1-1 0 0,-1-2 1 0 0,-9-6-1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8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1825 2410 431 0 0,'0'9'631'0'0,"0"-8"-511"0"0,0 0 0 0 0,0 0 1 0 0,0 0-1 0 0,0 0 0 0 0,0 0 0 0 0,0 1 0 0 0,-1-1 0 0 0,1 0 1 0 0,0 0-1 0 0,0 0 0 0 0,-1 0 0 0 0,1 0 0 0 0,-1 0 0 0 0,1 0 1 0 0,-1 0-1 0 0,1-1 0 0 0,-1 1 0 0 0,1 0 0 0 0,-1 0 0 0 0,0 0 1 0 0,1 0-1 0 0,-1-1 0 0 0,0 1 0 0 0,0 0 0 0 0,0-1 0 0 0,0 1 1 0 0,0 0-1 0 0,0-1 0 0 0,0 0 0 0 0,0 1 0 0 0,-1 0 0 0 0,-1 0 71 0 0,1 1 0 0 0,0 0 0 0 0,0-1 1 0 0,0 1-1 0 0,0 0 0 0 0,0 0 0 0 0,1 0 0 0 0,-3 4 0 0 0,-10 9 597 0 0,5-8-433 0 0,5-4-170 0 0,1 0 1 0 0,-1 0-1 0 0,0 0 1 0 0,-1-1-1 0 0,1 0 1 0 0,0 0-1 0 0,-10 3 1 0 0,-20 3 577 0 0,-1-3-1 0 0,0 0 1 0 0,-39-1-1 0 0,-36 3-124 0 0,56-1-552 0 0,-1-3-1 0 0,0-3 1 0 0,0-2-1 0 0,0-2 1 0 0,-59-13-1 0 0,54 4 30 0 0,2-2 0 0 0,-97-40-1 0 0,63 21-9 0 0,56 22-60 0 0,0-1 0 0 0,1-2 0 0 0,-48-28-1 0 0,47 18 19 0 0,2-1-1 0 0,1-2 0 0 0,-42-44 1 0 0,-15-40 313 0 0,55 65-214 0 0,21 26-103 0 0,0 0 1 0 0,2-1-1 0 0,0 0 0 0 0,-10-28 0 0 0,-28-98 245 0 0,41 121-252 0 0,6 17-18 0 0,-11-45 152 0 0,4 2-34 0 0,1 4 8 0 0,2-2-16 0 0,1 4-16 0 0,3 5-74 0 0,0-8-33 0 0,5 1 32 0 0,2-1 11 0 0,3 0 0 0 0,4-1 0 0 0,3-5-10 0 0,4-12-44 0 0,-13 46-1 0 0,8-27 46 0 0,6-12 15 0 0,-2 12 20 0 0,-14 38-42 0 0,1 0 0 0 0,10-18 0 0 0,-8 16-24 0 0,-1 2 48 0 0,1 1 0 0 0,15-27-1 0 0,-7 16-6 0 0,25-27-1 0 0,-21 26-10 0 0,18-18-33 0 0,-16 18 22 0 0,25-26-22 0 0,-22 24 22 0 0,36-31-22 0 0,2 2 35 0 0,-35 34 8 0 0,29-18-37 0 0,-28 19 26 0 0,27-14-29 0 0,-26 17 19 0 0,30-15-22 0 0,-29 16 32 0 0,37-19 13 0 0,12-3 3 0 0,7 2-14 0 0,-14 9-34 0 0,-39 16 22 0 0,52-14-22 0 0,3 3 22 0 0,-4 4-21 0 0,-3 4 26 0 0,-54 8-39 0 0,-8 1 20 0 0,29 0-1 0 0,12 0-18 0 0,-37 2-9 0 0,35 0 52 0 0,0 3-43 0 0,-36-2-9 0 0,37 5 52 0 0,13 3-43 0 0,11 3-10 0 0,-3 0 12 0 0,-5 0 36 0 0,2 0 24 0 0,-24-1-60 0 0,-34-7-4 0 0,-10-2 1 0 0,0 0 0 0 0,0 1 0 0 0,-1 0 1 0 0,9 4-1 0 0,27 11 1 0 0,16 10 44 0 0,-15-5-44 0 0,7 6-10 0 0,-1 1 0 0 0,-2-1 0 0 0,-5 1 0 0 0,-3 3 0 0 0,-18-11 0 0 0,-2 1 0 0 0,0 0 0 0 0,-2 2 0 0 0,0 1 0 0 0,21 39 0 0 0,58 142 0 0 0,-83-174 0 0 0,1 5-10 0 0,0 1 0 0 0,-3 1-1 0 0,-1 0 1 0 0,-2 0 0 0 0,-2 1 0 0 0,4 62-1 0 0,-10-29-88 0 0,-12 88-1 0 0,-21 72-132 0 0,31-226 223 0 0,-5 35-57 0 0,-2 0-1 0 0,-18 56 0 0 0,20-82 50 0 0,-1 0-1 0 0,0-1 0 0 0,0 0 1 0 0,-2 0-1 0 0,0-1 1 0 0,0 0-1 0 0,-1-1 0 0 0,-1 0 1 0 0,-13 12-1 0 0,-104 86-46 0 0,-56 49 64 0 0,176-154 0 0 0,-1 0 0 0 0,-1 0 0 0 0,1-1 0 0 0,-1 0 0 0 0,0-1 0 0 0,-18 5 0 0 0,10-5 0 0 0,0 0 0 0 0,1-2 0 0 0,-24 1 0 0 0,-17-1 16 0 0,0 2 0 0 0,1 3 0 0 0,-70 17 0 0 0,98-14-50 0 0,-53 24 0 0 0,56-20-112 0 0,18-9-190 0 0,-1-1-1 0 0,-1 1 1 0 0,-15 4-1 0 0,18-9 259 0 0,4-4-1271 0 0,16-51-8320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9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1340 2395 775 0 0,'-6'5'332'0'0,"1"-1"0"0"0,-1 1-1 0 0,1-1 1 0 0,-1 0-1 0 0,-1-1 1 0 0,1 0 0 0 0,0 0-1 0 0,-1 0 1 0 0,-10 3-1 0 0,-5-1 944 0 0,-36 5-1 0 0,15-4-92 0 0,16-1-487 0 0,-18 4 390 0 0,-55 3 0 0 0,80-12-825 0 0,-1-1-1 0 0,0 0 0 0 0,1-2 0 0 0,-1 0 1 0 0,1-2-1 0 0,-27-9 0 0 0,-115-52 608 0 0,131 52-739 0 0,1-1 13 0 0,0-1 1 0 0,0-1 0 0 0,2-1 0 0 0,0-2 0 0 0,2-1-1 0 0,0-1 1 0 0,1-1 0 0 0,2-1 0 0 0,0-1-1 0 0,1-1 1 0 0,-17-29 0 0 0,-89-150 488 0 0,94 143-404 0 0,-36-94-1 0 0,49 86-109 0 0,18 56-104 0 0,-5-18 68 0 0,0-19 16 0 0,2-6 0 0 0,4 1-5 0 0,2 0-22 0 0,2 3-15 0 0,2 0-33 0 0,3 0 22 0 0,3-1-22 0 0,4-6 32 0 0,0-1 11 0 0,2 3 3 0 0,2-1 10 0 0,0 10 1 0 0,-7 26-22 0 0,16-29-35 0 0,-13 28 32 0 0,16-22 11 0 0,-14 23-10 0 0,28-32-33 0 0,10-8 22 0 0,3 3-33 0 0,3 0-10 0 0,5 2 11 0 0,-4 10 45 0 0,-36 28 8 0 0,29-21-37 0 0,-28 21 26 0 0,27-18-29 0 0,-25 19 19 0 0,29-19-22 0 0,-29 20 32 0 0,39-20 1 0 0,11 4-30 0 0,-14 11 42 0 0,-39 16 1 0 0,35-6-43 0 0,12 4 19 0 0,-7 6-22 0 0,-38 3 22 0 0,54 6 27 0 0,-41-2-47 0 0,-16-2 20 0 0,43 2-33 0 0,8 1 44 0 0,-24-1-44 0 0,15 5 44 0 0,-19 0-33 0 0,7 4 35 0 0,-12 2 19 0 0,-23-9-19 0 0,34 14-35 0 0,7 6 22 0 0,-5-1 27 0 0,-17-4-58 0 0,15 9 42 0 0,-14-4-44 0 0,-23-17-9 0 0,25 20 52 0 0,-3 1-43 0 0,3 9-10 0 0,-4-1 0 0 0,-2 0 0 0 0,-14-13 16 0 0,-1 1-1 0 0,-1 0 1 0 0,-1 2-1 0 0,24 52 1 0 0,-16-20-19 0 0,25 88 0 0 0,-29-72 6 0 0,18 121 0 0 0,-35-151-17 0 0,-1-1 0 0 0,-2 1 0 0 0,-3 0 0 0 0,-6 51 0 0 0,-5-15-26 0 0,-27 94 1 0 0,25-126-19 0 0,-3-1 1 0 0,-2 0-1 0 0,-26 47 1 0 0,34-77 46 0 0,0-1 0 0 0,-1-1-1 0 0,-1 0 1 0 0,-1 0 0 0 0,0-2 0 0 0,-1 1 0 0 0,-1-2 0 0 0,0 0 0 0 0,-22 13 0 0 0,-3-1-20 0 0,-2-2 1 0 0,-86 34-1 0 0,46-25 14 0 0,-72 31-30 0 0,-91 49-538 0 0,232-107 224 0 0,-28 9 0 0 0,37-14-39 0 0,1 0 1 0 0,0 0 0 0 0,-1-1-1 0 0,1 1 1 0 0,0-1-1 0 0,-1 0 1 0 0,1 0 0 0 0,-1-1-1 0 0,1 1 1 0 0,0-1 0 0 0,-5-1-1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5.6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71 144 599 0 0,'-34'0'11224'0'0,"45"-7"-10969"0"0,31-22-6 0 0,-32 22 1029 0 0,3 5-1132 0 0,38-5-2 0 0,-38 5 232 0 0,-2 3-264 0 0,35 1-2 0 0,-35-1 76 0 0,0-1-98 0 0,34 0 0 0 0,-34 0 88 0 0,2 0-88 0 0,40-2-4 0 0,-39 2 48 0 0,0-1-68 0 0,43-1 2 0 0,-43 1 4 0 0,-6 0-40 0 0,0 1 0 0 0,0-1 0 0 0,14 2 0 0 0,-8 0-6 0 0,-2-1 52 0 0,2 1 16 0 0,65 1 191 0 0,-25 0-214 0 0,-41-1-5 0 0,0 0 0 0 0,39 4 6 0 0,-11 0 16 0 0,8-3 142 0 0,6-2-164 0 0,-41 0 0 0 0,0-1-10 0 0,66-4 100 0 0,-66 3-137 0 0,42 1 233 0 0,-9 1-181 0 0,-24 1-15 0 0,20 4-33 0 0,-32-4 32 0 0,1-2 1 0 0,34-4-33 0 0,-34 4 510 0 0,-13-2-457 0 0,1 2-72 0 0,-1 0 1 0 0,0 0-1 0 0,1 0 0 0 0,-1 0 0 0 0,0 0 0 0 0,0 0 0 0 0,0 0 0 0 0,0 0 1 0 0,0 0-1 0 0,0 1 0 0 0,0-1 0 0 0,0 0 0 0 0,0 0 0 0 0,0 1 1 0 0,0-1-1 0 0,0 1 0 0 0,-1-1 0 0 0,1 1 0 0 0,0 0 0 0 0,-3-1 0 0 0,-33-3 41 0 0,10 2-51 0 0,-47-7-46 0 0,0 3 0 0 0,-105 5 0 0 0,142 2 39 0 0,-206 0-112 0 0,34-30 17 0 0,29 2 20 0 0,158 25 60 0 0,0 2 0 0 0,-36 3 0 0 0,45-1-2 0 0,0 0 1 0 0,1 0-1 0 0,-1 2 0 0 0,1-1 1 0 0,-22 11-1 0 0,34-14 29 0 0,-1 0 0 0 0,1 0 1 0 0,0 0 0 0 0,-1 0-1 0 0,1 0 1 0 0,0 0 0 0 0,0 0 0 0 0,-1 0-1 0 0,1 0 1 0 0,0 0 0 0 0,0 0-1 0 0,-1 0 1 0 0,1 0 0 0 0,0 0 0 0 0,0 0-1 0 0,0 0 1 0 0,-1 0 0 0 0,1 0-1 0 0,0 0 1 0 0,0 1 0 0 0,-1-1-1 0 0,1 0 1 0 0,0 0 0 0 0,0 0 0 0 0,0 1-1 0 0,0-1 1 0 0,-1 0 0 0 0,1 0-1 0 0,0 0 1 0 0,0 1 0 0 0,0-1 0 0 0,-1 1-52 0 0,13-2 1 0 0,35-3 30 0 0,-22 4-25 0 0,53 3-24 0 0,-26 0 71 0 0,-25-2 44 0 0,47 5-33 0 0,17 2-10 0 0,-17 0 0 0 0,-1-2 0 0 0,1-1 0 0 0,0 0 0 0 0,2-3 0 0 0,11-2 0 0 0,-6 2 0 0 0,-6 1 11 0 0,-6-1 32 0 0,2-2-33 0 0,-11-3-20 0 0,-48 3-46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6.2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0 975 0 0,'0'0'2887'0'0,"3"3"-2440"0"0,1 5-214 0 0,0 0 1 0 0,0 0 0 0 0,0 0-1 0 0,-1 0 1 0 0,0 0-1 0 0,-1 1 1 0 0,0-1 0 0 0,0 1-1 0 0,0 11 1 0 0,2 86 1214 0 0,-4-95-1332 0 0,0 19 224 0 0,-1 1 0 0 0,-2-1 0 0 0,-1 0 1 0 0,-16 56-1 0 0,5-48-10 0 0,14-35-326 0 0,0 1-1 0 0,-1-1 0 0 0,0-1 1 0 0,0 1-1 0 0,0 0 1 0 0,0 0-1 0 0,0-1 0 0 0,-1 1 1 0 0,-4 3-1 0 0,7-6-22 0 0,0 0 0 0 0,0 0-1 0 0,-1 0 1 0 0,1 1 0 0 0,0-1-1 0 0,0 0 1 0 0,0 0 0 0 0,-1 0 0 0 0,1 0-1 0 0,0 0 1 0 0,0 0 0 0 0,-1 0 0 0 0,1 0-1 0 0,0 0 1 0 0,0 0 0 0 0,0 0 0 0 0,-1 0-1 0 0,1 0 1 0 0,0 0 0 0 0,0 0 0 0 0,-1 0-1 0 0,1-1 1 0 0,0 1 0 0 0,0 0 0 0 0,0 0-1 0 0,-1 0 1 0 0,1 0 0 0 0,0 0 0 0 0,0 0-1 0 0,0-1 1 0 0,0 1 0 0 0,-1 0 0 0 0,1 0-1 0 0,0 0 1 0 0,0 0 0 0 0,0-1 0 0 0,0 1-1 0 0,0 0 1 0 0,0 0 0 0 0,-1 0 0 0 0,1-1-1 0 0,0 1 1 0 0,0 0 0 0 0,0 0 0 0 0,0-1-1 0 0,0 1 1 0 0,0 0 0 0 0,-3-21-2704 0 0,3-7 1533 0 0,0 20-944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6.4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1 775 0 0,'-2'2'3452'0'0,"17"-1"-2504"0"0,57 3 966 0 0,-58-2-948 0 0,56 4 917 0 0,-57-4-1192 0 0,39 5-98 0 0,-39-5-17 0 0,-2-1-55 0 0,33 6-202 0 0,-33-6 122 0 0,0 0-267 0 0,29 3-156 0 0,-29-3-95 0 0,-1-1-1310 0 0,32 3 877 0 0,-31-3-297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6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1 975 0 0,'4'10'5320'0'0,"37"3"-4241"0"0,-31-10-6 0 0,3-1-1 0 0,39 7 0 0 0,-39-7-69 0 0,0 0-291 0 0,39 8-127 0 0,-39-7-29 0 0,-2-2-60 0 0,34 2-236 0 0,-34-2 24 0 0,0 0-177 0 0,35 0-100 0 0,-34-1-78 0 0,-1-2-668 0 0,3-2 559 0 0,8-1-12 0 0,1 1-2762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3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24 775 0 0,'0'-3'-625'0'0,"-1"-13"3864"0"0,1 16-3123 0 0,0 0 1 0 0,0-1 0 0 0,0 1 0 0 0,0 0 0 0 0,0 0-1 0 0,0 0 1 0 0,0-1 0 0 0,0 1 0 0 0,0 0 0 0 0,0 0 0 0 0,0 0-1 0 0,0-1 1 0 0,0 1 0 0 0,-1 0 0 0 0,1 0 0 0 0,0 0 0 0 0,0 0-1 0 0,0-1 1 0 0,0 1 0 0 0,0 0 0 0 0,0 0 0 0 0,-1 0-1 0 0,1 0 1 0 0,0 0 0 0 0,0 0 0 0 0,0-1 0 0 0,0 1 0 0 0,-1 0-1 0 0,1 0 1 0 0,-12 1 10228 0 0,12 26-8266 0 0,2 89 1538 0 0,-3 194-870 0 0,-3-121-1848 0 0,-1 182-594 0 0,1-150-132 0 0,3-149-14 0 0,-1 259 898 0 0,4-62-400 0 0,6 246 591 0 0,-5-330-764 0 0,1 262 185 0 0,1-296-551 0 0,39 484 186 0 0,44-16-70 0 0,-56-383-177 0 0,16 99 25 0 0,-33-216-37 0 0,-7-47-26 0 0,10 158-19 0 0,-18-112 11 0 0,-4-71 42 0 0,3-35-53 0 0,0 1 0 0 0,-4 14 0 0 0,1-7 0 0 0,4 18 0 0 0,1-21 0 0 0,0-16 0 0 0,-2-4 0 0 0,1 29 0 0 0,0-18 0 0 0,1-11 0 0 0,0-6 0 0 0,0 8 0 0 0,0 6 0 0 0,-2 17 0 0 0,3-12 0 0 0,-1-8 0 0 0,0-9 0 0 0,0 17 0 0 0,0-7 0 0 0,0 0 0 0 0,-1 0 0 0 0,1 0 0 0 0,-1 0 0 0 0,0 1 0 0 0,0-1 0 0 0,0 0 0 0 0,0 0 0 0 0,-2 6 0 0 0,-11 10 0 0 0,12-18 0 0 0,0 0 0 0 0,1 0 0 0 0,-1 0 0 0 0,0 0 0 0 0,0-1 0 0 0,0 1 0 0 0,0 0 0 0 0,0 0 0 0 0,-1-1 0 0 0,1 1 0 0 0,0-1 0 0 0,0 1 0 0 0,0-1 0 0 0,-3 1 0 0 0,3-1 0 0 0,0-1 0 0 0,0 0 0 0 0,0 0 0 0 0,0 0 0 0 0,0 0 0 0 0,0 0 0 0 0,1 0 0 0 0,-1 0 0 0 0,0 0 0 0 0,1 0 0 0 0,-1 0 0 0 0,1 0 0 0 0,-1 0 0 0 0,0-2 0 0 0,-2-2 0 0 0,1-1-10 0 0,-1 0-1 0 0,1 1 1 0 0,1-1-1 0 0,-1 0 1 0 0,1 0-1 0 0,0 0 1 0 0,0 0-1 0 0,0 0 1 0 0,1-1-1 0 0,0 1 1 0 0,1 0-1 0 0,1-9 1 0 0,-2 12 7 0 0,0 1-1 0 0,1-1 1 0 0,-1 1 0 0 0,1-1-1 0 0,0 1 1 0 0,0-1 0 0 0,0 1 0 0 0,0 0-1 0 0,1-1 1 0 0,-1 1 0 0 0,0 0-1 0 0,1 0 1 0 0,0 0 0 0 0,-1 0-1 0 0,1 0 1 0 0,0 0 0 0 0,0 1-1 0 0,0-1 1 0 0,0 1 0 0 0,0-1 0 0 0,1 1-1 0 0,-1 0 1 0 0,0 0 0 0 0,5-2-1 0 0,-5 2-3 0 0,1 0-1 0 0,-1-1 0 0 0,0 1 0 0 0,1 0 1 0 0,-1-1-1 0 0,2-2 0 0 0,-3 3 8 0 0,1 0 0 0 0,-1 0 0 0 0,0 0 0 0 0,1 0 0 0 0,-1 0 0 0 0,1 0 0 0 0,-1 0 1 0 0,1 0-1 0 0,-1 0 0 0 0,1 1 0 0 0,0-1 0 0 0,-1 1 0 0 0,1-1 0 0 0,0 1 0 0 0,0 0 0 0 0,2 0 0 0 0,5-1-13 0 0,-1 0 0 0 0,1 0 1 0 0,0 0-1 0 0,9-4 0 0 0,-17 5 11 0 0,0 0-1 0 0,0-1 1 0 0,0 1 0 0 0,1 0-1 0 0,-1 0 1 0 0,0 0-1 0 0,0 0 1 0 0,0 1 0 0 0,0-1-1 0 0,0 0 1 0 0,0 0 0 0 0,0 1-1 0 0,0-1 1 0 0,0 0-1 0 0,1 2 1 0 0,-1-2 0 0 0,0 1 0 0 0,0-1-1 0 0,0 0 1 0 0,0 1 0 0 0,0-1-1 0 0,0 0 1 0 0,0 1 0 0 0,0-1 0 0 0,0 0-1 0 0,0 0 1 0 0,0 0 0 0 0,0 0 0 0 0,0 0-1 0 0,2 0 1 0 0,-3-1 2 0 0,1 1 1 0 0,-1 0-1 0 0,1 0 0 0 0,0 0 1 0 0,-1 0-1 0 0,1 0 1 0 0,0 0-1 0 0,-1 0 0 0 0,1 0 1 0 0,0 0-1 0 0,-1 0 0 0 0,1 0 1 0 0,0 1-1 0 0,-1-1 1 0 0,1 0-1 0 0,0 0 0 0 0,-1 1 1 0 0,1-1-1 0 0,-1 0 0 0 0,1 1 1 0 0,-1-1-1 0 0,1 0 1 0 0,-1 1-1 0 0,1-1 0 0 0,-1 1 1 0 0,1 0-1 0 0,0 0 2 0 0,0 1 0 0 0,0-1 0 0 0,-1 1 0 0 0,1-1 0 0 0,-1 1 0 0 0,1-1 0 0 0,-1 1 0 0 0,1-1 0 0 0,-1 1 0 0 0,0 2 0 0 0,0 0 1 0 0,0 0 0 0 0,0 0 1 0 0,0 0-1 0 0,0-1 0 0 0,-1 1 0 0 0,0 0 0 0 0,0 0 1 0 0,0-1-1 0 0,-2 5 0 0 0,-1-2 4 0 0,0 0 0 0 0,0 0 1 0 0,0 0-1 0 0,-1 0 0 0 0,0-1 0 0 0,-10 9 0 0 0,11-11-6 0 0,0 0 1 0 0,0-1-1 0 0,0 0 0 0 0,0 0 0 0 0,0 0 0 0 0,-1 0 0 0 0,1 0 0 0 0,-1-1 1 0 0,1 0-1 0 0,-1 0 0 0 0,-8 1 0 0 0,-8 0-1 0 0,14-1 0 0 0,0-1 0 0 0,0 1 0 0 0,0-1 0 0 0,-13-1 0 0 0,18 0 0 0 0,-1 1 0 0 0,1-1 0 0 0,0 0 0 0 0,0 0 0 0 0,0 0 0 0 0,-1 0 0 0 0,1 0 0 0 0,0 0 0 0 0,0 0 0 0 0,0-1 0 0 0,1 1 0 0 0,-1-1 0 0 0,0 0 0 0 0,1 1 0 0 0,-1-1 0 0 0,0 0 0 0 0,1 0 0 0 0,-2-4 0 0 0,0 2-9 0 0,1 0-1 0 0,0-1 1 0 0,0 1 0 0 0,0-1-1 0 0,1 0 1 0 0,0 0 0 0 0,0 0-1 0 0,0 1 1 0 0,0-1 0 0 0,1 0-1 0 0,0-7 1 0 0,0 9 2 0 0,0-1 1 0 0,1 1-1 0 0,0 0 1 0 0,-1-1-1 0 0,1 1 0 0 0,1 0 1 0 0,-1 0-1 0 0,0-1 1 0 0,1 1-1 0 0,-1 0 1 0 0,1 0-1 0 0,0 0 0 0 0,0 1 1 0 0,0-1-1 0 0,0 0 1 0 0,5-3-1 0 0,14-12-49 0 0,37-24 0 0 0,-48 36 40 0 0,0 1 0 0 0,0 0 0 0 0,1 0 0 0 0,0 1 0 0 0,0 0 0 0 0,17-3 0 0 0,-26 7 14 0 0,0-1 0 0 0,0 1 1 0 0,0 0-1 0 0,0 0 0 0 0,0 0 0 0 0,0 0 1 0 0,0 0-1 0 0,0 0 0 0 0,1 1 0 0 0,-1-1 0 0 0,0 1 1 0 0,0 0-1 0 0,0-1 0 0 0,0 1 0 0 0,-1 0 1 0 0,1 0-1 0 0,3 2 0 0 0,-3-2 1 0 0,-1 1-1 0 0,0-1 1 0 0,0 0 0 0 0,0 0-1 0 0,0 1 1 0 0,0-1 0 0 0,0 1-1 0 0,-1-1 1 0 0,1 1 0 0 0,0-1-1 0 0,-1 1 1 0 0,1-1 0 0 0,-1 1-1 0 0,1 0 1 0 0,-1-1 0 0 0,0 1-1 0 0,0-1 1 0 0,1 1 0 0 0,-1 0-1 0 0,0-1 1 0 0,-1 1 0 0 0,1 0-1 0 0,-1 2 1 0 0,-1 5 7 0 0,0-1 1 0 0,-1 1-1 0 0,0 0 1 0 0,-7 12-1 0 0,8-16-2 0 0,-1 0-1 0 0,0 0 1 0 0,0 0-1 0 0,0-1 1 0 0,-1 1-1 0 0,0-1 1 0 0,0 0-1 0 0,-8 7 1 0 0,10-10-4 0 0,0 0 0 0 0,0-1 0 0 0,0 1 0 0 0,0 0 0 0 0,0-1 0 0 0,0 1 0 0 0,-1-1 0 0 0,1 0 0 0 0,0 1 0 0 0,0-1 0 0 0,0 0 0 0 0,-3-1 0 0 0,3 1 0 0 0,-1 0 0 0 0,1 0 0 0 0,-1 0 0 0 0,1 0 0 0 0,-1 0 0 0 0,1 1 0 0 0,-1-1 0 0 0,1 1 0 0 0,0 0 0 0 0,-5 1 0 0 0,5 0-3 0 0,0-1 0 0 0,0 0 1 0 0,-1 0-1 0 0,1 0 0 0 0,-1 0 0 0 0,1 0 0 0 0,0 0 1 0 0,-1-1-1 0 0,1 1 0 0 0,-1-1 0 0 0,-4 0 0 0 0,1-1-17 0 0,0 0 1 0 0,1 0-1 0 0,-1 0 0 0 0,-6-3 1 0 0,11 3 16 0 0,-7-1-27 0 0,-1-2 1 0 0,1 1-1 0 0,-1-1 0 0 0,1-1 0 0 0,0 1 0 0 0,-11-10 0 0 0,17 12 27 0 0,0 1 1 0 0,0-1 0 0 0,0 0-1 0 0,0 0 1 0 0,0-1-1 0 0,0 1 1 0 0,0 0-1 0 0,1-1 1 0 0,-1 1-1 0 0,1-1 1 0 0,0 1-1 0 0,0-1 1 0 0,0 1 0 0 0,0-1-1 0 0,0 0 1 0 0,1 0-1 0 0,-1 1 1 0 0,1-1-1 0 0,0 0 1 0 0,-1 0-1 0 0,1 0 1 0 0,0 0-1 0 0,1 1 1 0 0,-1-1 0 0 0,2-4-1 0 0,0 0-11 0 0,0 0 0 0 0,1 0 0 0 0,0 0 0 0 0,0 0 0 0 0,6-7 0 0 0,-7 10 9 0 0,0 1-1 0 0,1 0 1 0 0,0 0-1 0 0,-1 0 1 0 0,1 0-1 0 0,0 0 1 0 0,1 0-1 0 0,-1 1 1 0 0,0 0-1 0 0,8-4 1 0 0,-9 5 1 0 0,0 0 1 0 0,0 1-1 0 0,1 0 0 0 0,-1-1 1 0 0,0 1-1 0 0,0 0 0 0 0,1 0 0 0 0,-1 0 1 0 0,0 1-1 0 0,3-1 0 0 0,14 1-19 0 0,-15-1 23 0 0,0-1 0 0 0,0 1 0 0 0,-1 0 0 0 0,1 1 0 0 0,0-1 0 0 0,0 1 0 0 0,0-1 0 0 0,0 1 0 0 0,-1 1 0 0 0,1-1 0 0 0,0 0 0 0 0,-1 1 0 0 0,1-1 0 0 0,-1 1 0 0 0,0 0 0 0 0,1 0 0 0 0,-1 1 0 0 0,3 2 0 0 0,-3-3 0 0 0,0 0 0 0 0,0 0 0 0 0,1-1 0 0 0,-1 1 0 0 0,0-1 0 0 0,7 2 0 0 0,-2-1 0 0 0,-6-1 0 0 0,-1 0 0 0 0,1 0 0 0 0,-1 0 0 0 0,0 0-1 0 0,1 0 1 0 0,-1 0 0 0 0,0 0 0 0 0,0 1 0 0 0,0-1 0 0 0,0 0 0 0 0,0 1 0 0 0,0-1-1 0 0,-1 1 1 0 0,2 2 0 0 0,5 8 14 0 0,-6-11-7 0 0,-1 0-1 0 0,1 0 1 0 0,-1 0-1 0 0,0 0 1 0 0,1 1-1 0 0,-1-1 1 0 0,0 0-1 0 0,0 0 1 0 0,0 1-1 0 0,1-1 1 0 0,-1 0-1 0 0,-1 0 1 0 0,1 0-1 0 0,0 1 1 0 0,0-1 0 0 0,0 0-1 0 0,-1 0 1 0 0,1 0-1 0 0,0 1 1 0 0,-1-1-1 0 0,1 0 1 0 0,-1 0-1 0 0,-1 2 1 0 0,0 2 16 0 0,-1-1-1 0 0,0 1 1 0 0,-7 7 0 0 0,7-9-18 0 0,-1 0-1 0 0,1 0 1 0 0,-1 0 0 0 0,0-1 0 0 0,0 1-1 0 0,0-1 1 0 0,-1 0 0 0 0,1 0-1 0 0,-9 2 1 0 0,6-2 5 0 0,0 1-1 0 0,-13 6 1 0 0,15-6-10 0 0,4-2 0 0 0,0 0 0 0 0,0 0 0 0 0,-1 0 0 0 0,1 0 0 0 0,0-1 0 0 0,0 1 0 0 0,-1 0 0 0 0,1-1 0 0 0,0 1 0 0 0,-1-1 0 0 0,1 0 0 0 0,-1 1 0 0 0,1-1 0 0 0,0 0 0 0 0,-1 0 0 0 0,1 0 0 0 0,-1 0 0 0 0,1 0 0 0 0,0 0 0 0 0,-1 0 0 0 0,1-1 0 0 0,-1 1 0 0 0,0-1 0 0 0,-4 0 0 0 0,1-1 0 0 0,0 1 0 0 0,-1 0 0 0 0,1 1 0 0 0,-1-1 0 0 0,-9 2 0 0 0,8-1 0 0 0,4-1 0 0 0,1 1 0 0 0,-1 0 0 0 0,1-1 0 0 0,0 1 0 0 0,-1-1 0 0 0,1 0 0 0 0,-1 0 0 0 0,-2-2 0 0 0,3 2 0 0 0,0 0 0 0 0,0 0 0 0 0,-1 1 0 0 0,1-1 0 0 0,0 0 0 0 0,0 1 0 0 0,-1-1 0 0 0,-2 1 0 0 0,4 0-5 0 0,-1-1 0 0 0,1 1 0 0 0,0 0 0 0 0,0-1 0 0 0,0 1 1 0 0,-1-1-1 0 0,1 1 0 0 0,0-1 0 0 0,0 0 0 0 0,0 0 0 0 0,0 1 0 0 0,0-1 0 0 0,0 0 0 0 0,0 0 0 0 0,0 0 0 0 0,0 0 1 0 0,0 0-1 0 0,1 0 0 0 0,-1 0 0 0 0,0 0 0 0 0,0-2 0 0 0,0 2-4 0 0,0-1 0 0 0,0 0 0 0 0,0 0 0 0 0,0-1 0 0 0,1 1 0 0 0,-1 0 0 0 0,1 0 0 0 0,-1 0 0 0 0,1 0 0 0 0,0 0 0 0 0,0-5 0 0 0,0 5-1 0 0,1-1 0 0 0,1 1 1 0 0,-1 0-1 0 0,0-1 0 0 0,0 1 0 0 0,1 0 1 0 0,0 0-1 0 0,-1 0 0 0 0,1 0 0 0 0,0 0 0 0 0,0 0 1 0 0,0 1-1 0 0,0-1 0 0 0,0 1 0 0 0,3-2 1 0 0,5-5-24 0 0,-8 7 25 0 0,1-1 0 0 0,0 1 1 0 0,-1 0-1 0 0,1 0 0 0 0,0 1 0 0 0,0-1 1 0 0,0 1-1 0 0,0-1 0 0 0,0 1 0 0 0,-1 0 1 0 0,1 0-1 0 0,0 0 0 0 0,4 1 1 0 0,17-2-24 0 0,-16 0 26 0 0,0 0 0 0 0,1 0 0 0 0,-1 1 0 0 0,0 0 0 0 0,0 1 0 0 0,0-1 1 0 0,0 2-1 0 0,0-1 0 0 0,0 1 0 0 0,0 0 0 0 0,0 1 0 0 0,14 6 0 0 0,-20-8 7 0 0,-1 0 1 0 0,0 0-1 0 0,1 0 1 0 0,-1-1-1 0 0,0 2 1 0 0,1-1-1 0 0,-1 0 1 0 0,0 0-1 0 0,0 0 1 0 0,0 0-1 0 0,0 1 1 0 0,0-1-1 0 0,0 1 0 0 0,-1-1 1 0 0,1 0-1 0 0,0 1 1 0 0,-1-1-1 0 0,1 1 1 0 0,-1 0-1 0 0,1-1 1 0 0,-1 1-1 0 0,0-1 1 0 0,0 1-1 0 0,0 0 1 0 0,0-1-1 0 0,0 1 0 0 0,0-1 1 0 0,0 1-1 0 0,0 0 1 0 0,-1-1-1 0 0,1 1 1 0 0,0-1-1 0 0,-1 1 1 0 0,0-1-1 0 0,1 1 1 0 0,-2 2-1 0 0,-3 4 19 0 0,0 0 0 0 0,0-1 0 0 0,0 1 0 0 0,-14 12 0 0 0,18-19-25 0 0,0 0 4 0 0,0 0 0 0 0,0 0 0 0 0,-1 0 0 0 0,1 0 0 0 0,0-1 0 0 0,-1 1 0 0 0,1 0 0 0 0,0-1 0 0 0,-1 1 0 0 0,1-1 0 0 0,-1 1 0 0 0,1-1 0 0 0,-1 0 0 0 0,1 0 0 0 0,-1 0 0 0 0,1 1 0 0 0,-1-2 0 0 0,1 1 0 0 0,-3 0 0 0 0,2 0 0 0 0,-1 0 0 0 0,1-1 0 0 0,0 2 0 0 0,0-1 0 0 0,0 0 0 0 0,0 0 0 0 0,0 1 0 0 0,0-1 0 0 0,-1 1 0 0 0,-2 1 0 0 0,4-1 0 0 0,-1 0 0 0 0,1-1 0 0 0,0 1 0 0 0,-1 0 0 0 0,1-1 0 0 0,-1 1 0 0 0,1-1 0 0 0,-1 1 0 0 0,1-1 0 0 0,-1 0 0 0 0,0 1 0 0 0,1-1 0 0 0,-1 0 0 0 0,1 0 0 0 0,-1 0 0 0 0,1 0 0 0 0,-1-1 0 0 0,-2 1 0 0 0,-12-1 1 0 0,15 1-3 0 0,-1 0-1 0 0,1 1 1 0 0,0-1 0 0 0,0 0 0 0 0,0 0 0 0 0,0 0 0 0 0,0 0-1 0 0,0-1 1 0 0,0 1 0 0 0,0 0 0 0 0,0 0 0 0 0,0-1 0 0 0,0 1-1 0 0,0 0 1 0 0,0-1 0 0 0,0 1 0 0 0,0-1 0 0 0,0 1 0 0 0,0-1 0 0 0,0 0-1 0 0,0 1 1 0 0,0-1 0 0 0,0 0 0 0 0,-1-1 0 0 0,-9-11-32 0 0,-9-12-44 0 0,19 23 65 0 0,0 1 0 0 0,0-1 0 0 0,0 0 0 0 0,0 1 0 0 0,1-1 0 0 0,-1 0 0 0 0,0 1 0 0 0,1-1 0 0 0,0 0 0 0 0,-1 0 0 0 0,1 0 0 0 0,0 1 0 0 0,0-1 0 0 0,0 0 0 0 0,1-2 0 0 0,0-2-5 0 0,1 1-1 0 0,0-1 1 0 0,0 1 0 0 0,0 0 0 0 0,1 0 0 0 0,0 0 0 0 0,6-8-1 0 0,-1 3-24 0 0,0 0 0 0 0,13-13 0 0 0,-18 21 38 0 0,1 0 0 0 0,-1 0 0 0 0,0 0 0 0 0,1 1 0 0 0,-1-1 0 0 0,1 1 0 0 0,-1 0 0 0 0,1-1 0 0 0,-1 2 0 0 0,1-1 0 0 0,0 0 0 0 0,5 1 0 0 0,3-2-2 0 0,-8 2 7 0 0,-1 0 0 0 0,1 0 0 0 0,0 1 0 0 0,0-1 0 0 0,-1 1-1 0 0,1 0 1 0 0,-1 0 0 0 0,1 1 0 0 0,-1-1 0 0 0,1 1 0 0 0,4 2 0 0 0,13 5 54 0 0,-19-8-45 0 0,-1 0 0 0 0,1 0 0 0 0,0 0-1 0 0,-1 0 1 0 0,1 0 0 0 0,-1 0-1 0 0,1 0 1 0 0,-1 0 0 0 0,1 1 0 0 0,-1-1-1 0 0,0 0 1 0 0,0 1 0 0 0,1-1 0 0 0,-1 1-1 0 0,0 0 1 0 0,-1-1 0 0 0,1 1 0 0 0,0 0-1 0 0,0 0 1 0 0,-1-1 0 0 0,1 1-1 0 0,-1 0 1 0 0,1 0 0 0 0,-1 0 0 0 0,0 0-1 0 0,0-1 1 0 0,0 1 0 0 0,0 0 0 0 0,0 2-1 0 0,0 2 16 0 0,-1-1 0 0 0,0 0 1 0 0,0 1-1 0 0,0-1 0 0 0,0 0 0 0 0,-1 1 0 0 0,0-1 0 0 0,-4 9 0 0 0,3-8-16 0 0,-1-1 0 0 0,1 1-1 0 0,-1-1 1 0 0,0 0 0 0 0,-1-1 0 0 0,1 1 0 0 0,-1-1-1 0 0,0 1 1 0 0,0-1 0 0 0,0-1 0 0 0,0 1 0 0 0,-1-1-1 0 0,1 0 1 0 0,-1 0 0 0 0,0 0 0 0 0,0-1-1 0 0,0 0 1 0 0,-12 2 0 0 0,-4 5-8 0 0,21-8 0 0 0,0 0 0 0 0,-1 0 0 0 0,1 0 0 0 0,0-1 0 0 0,-1 1 0 0 0,1 0 0 0 0,-1-1 0 0 0,1 1 0 0 0,-1-1 0 0 0,1 1 0 0 0,-1-1 0 0 0,0 0 0 0 0,1 0 0 0 0,-1 0 0 0 0,1 0 0 0 0,-1 0 0 0 0,1 0 0 0 0,-1 0 0 0 0,0 0 0 0 0,1-1 0 0 0,-1 1 0 0 0,1-1 0 0 0,-1 1 0 0 0,1-1 0 0 0,-1 1 0 0 0,1-1 0 0 0,-2-1 0 0 0,-18-16-28 0 0,17 14 16 0 0,0 0 0 0 0,0 1 0 0 0,0-1 0 0 0,-1 1 0 0 0,-7-4 0 0 0,11 6 3 0 0,-1 0 1 0 0,1 0-1 0 0,-1 1 0 0 0,1-1 0 0 0,0 0 1 0 0,0-1-1 0 0,-1 1 0 0 0,1 0 0 0 0,0 0 1 0 0,0 0-1 0 0,0-1 0 0 0,0 1 0 0 0,0 0 1 0 0,1-1-1 0 0,-1 1 0 0 0,0-1 0 0 0,1 1 1 0 0,-1-1-1 0 0,1 0 0 0 0,-1 1 0 0 0,1-1 1 0 0,0 1-1 0 0,-1-1 0 0 0,1 0 1 0 0,0 1-1 0 0,0-1 0 0 0,0 0 0 0 0,1 1 1 0 0,-1-1-1 0 0,0 1 0 0 0,1-1 0 0 0,-1 0 1 0 0,0 1-1 0 0,1-1 0 0 0,0 1 0 0 0,-1-1 1 0 0,1 1-1 0 0,0-1 0 0 0,0 1 0 0 0,0 0 1 0 0,0-1-1 0 0,0 1 0 0 0,0 0 0 0 0,2-2 1 0 0,11-11-42 0 0,-11 10 41 0 0,0 0 0 0 0,1 1-1 0 0,-1 0 1 0 0,1-1 0 0 0,0 1 0 0 0,0 1 0 0 0,0-1 0 0 0,0 0-1 0 0,0 1 1 0 0,8-3 0 0 0,0 1-22 0 0,-8 2 23 0 0,0 0 1 0 0,0 0-1 0 0,0 1 0 0 0,1 0 0 0 0,-1 0 1 0 0,1 0-1 0 0,-1 0 0 0 0,1 1 0 0 0,-1 0 0 0 0,0-1 1 0 0,1 2-1 0 0,7 0 0 0 0,5 2 8 0 0,-14-3 0 0 0,-1 0 0 0 0,1 1 0 0 0,-1-1 0 0 0,1 1 0 0 0,-1-1 0 0 0,1 1 0 0 0,-1 0 0 0 0,0 0 0 0 0,1 0 0 0 0,-1 0 0 0 0,0 0 0 0 0,0 1 0 0 0,4 2 0 0 0,-2 0 3 0 0,0 0 1 0 0,0 0-1 0 0,0 1 0 0 0,-1-1 0 0 0,0 1 1 0 0,0 0-1 0 0,0 0 0 0 0,3 8 0 0 0,-5-10 9 0 0,0 0 0 0 0,-1 0-1 0 0,1 0 1 0 0,-1 0 0 0 0,0 0-1 0 0,0 0 1 0 0,0 0 0 0 0,0 0-1 0 0,0 0 1 0 0,-1 0 0 0 0,1-1-1 0 0,-1 1 1 0 0,0 0-1 0 0,0 0 1 0 0,0 0 0 0 0,0 0-1 0 0,0-1 1 0 0,-3 4 0 0 0,-4 7-52 0 0,-2-2 1 0 0,1 1-1 0 0,-2-1 1 0 0,1 0 0 0 0,-2-1-1 0 0,-19 14 1 0 0,29-23-27 0 0,1 0 1 0 0,-1-1 0 0 0,0 1-1 0 0,0 0 1 0 0,1-1 0 0 0,-1 1-1 0 0,0-1 1 0 0,0 0 0 0 0,0 0-1 0 0,1 1 1 0 0,-1-1 0 0 0,0 0-1 0 0,0-1 1 0 0,0 1 0 0 0,0 0 0 0 0,1 0-1 0 0,-1-1 1 0 0,0 1 0 0 0,0-1-1 0 0,0 0 1 0 0,-2-1 0 0 0,-16-2-2021 0 0,20 3 1869 0 0,-1 1-1 0 0,0 0 1 0 0,0 0 0 0 0,0 0 0 0 0,1-1-1 0 0,-1 1 1 0 0,0 0 0 0 0,0-1-1 0 0,1 1 1 0 0,-1-1 0 0 0,0 1 0 0 0,1-1-1 0 0,-1 1 1 0 0,0-1 0 0 0,1 1-1 0 0,-1-1 1 0 0,1 0 0 0 0,-1 1-1 0 0,0-2 1 0 0,-4-9-5418 0 0,1-2-1508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1:50.5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1 599 0 0,'5'0'11184'0'0,"13"4"-7290"0"0,28 7-484 0 0,-42-11-3100 0 0,-1 1 0 0 0,0 1 0 0 0,1-1 0 0 0,-1 0 0 0 0,6 4 0 0 0,-7-4-199 0 0,0 1 1 0 0,0-1-1 0 0,0 0 1 0 0,1 0-1 0 0,-1 0 1 0 0,0 0-1 0 0,1-1 1 0 0,-1 1-1 0 0,1-1 1 0 0,-1 1-1 0 0,1-1 1 0 0,2 0-1 0 0,-4 0-142 0 0,0 0 0 0 0,1 0 0 0 0,-1 0 0 0 0,0 0 0 0 0,1 1 0 0 0,-1-1 0 0 0,0 0 0 0 0,0 1 0 0 0,0-1-1 0 0,1 1 1 0 0,-1-1 0 0 0,0 1 0 0 0,0-1 0 0 0,0 1 0 0 0,0 0 0 0 0,0 0 0 0 0,0-1 0 0 0,0 1 0 0 0,0 0-1 0 0,1 2 1 0 0,9 13-8553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56 919 0 0,'0'0'4520'0'0,"1"-8"-3850"0"0,2-24-78 0 0,-3 31-557 0 0,0 0 0 0 0,0 1 1 0 0,0-1-1 0 0,0 0 0 0 0,0 1 0 0 0,0-1 1 0 0,-1 1-1 0 0,1-1 0 0 0,0 0 1 0 0,0 1-1 0 0,-1-1 0 0 0,1 1 0 0 0,0-1 1 0 0,-1 1-1 0 0,1-1 0 0 0,-1 1 1 0 0,1-1-1 0 0,-1 1 0 0 0,1 0 0 0 0,-1-1 1 0 0,1 1-1 0 0,-1-1 0 0 0,1 1 1 0 0,-1 0-1 0 0,1 0 0 0 0,-1-1 0 0 0,0 1 1 0 0,1 0-1 0 0,-1 0 0 0 0,1 0 1 0 0,-1 0-1 0 0,-1-1 0 0 0,-17 1 792 0 0,18 0-782 0 0,-3 1 56 0 0,0 0 1 0 0,0 0-1 0 0,0 0 1 0 0,0 1-1 0 0,0-1 1 0 0,1 1 0 0 0,-1 0-1 0 0,0 0 1 0 0,1 0-1 0 0,0 1 1 0 0,-5 4-1 0 0,1-1 41 0 0,0 0 1 0 0,1 1-1 0 0,0 0 0 0 0,-6 9 0 0 0,7-9-101 0 0,1 0 1 0 0,-1 1-1 0 0,2-1 0 0 0,-1 1 0 0 0,1 0 1 0 0,0 0-1 0 0,1 0 0 0 0,-2 12 0 0 0,3-14-16 0 0,0 1 0 0 0,1-1 0 0 0,1 1 0 0 0,-1-1 0 0 0,1 1 0 0 0,0-1 0 0 0,0 0 0 0 0,1 1 0 0 0,0-1 0 0 0,0 0 0 0 0,4 10 0 0 0,1-5 54 0 0,1 1 1 0 0,-1-1 0 0 0,2-1 0 0 0,0 0 0 0 0,17 16-1 0 0,-15-18 1 0 0,15 4 4 0 0,-19-9 18 0 0,3-1 8 0 0,31 6 2 0 0,-31-7-8 0 0,1-2-42 0 0,35-2-80 0 0,-35 2-118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6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30 1151 0 0,'0'0'1688'0'0,"-1"-5"-1057"0"0,-4-15 264 0 0,4 15 117 0 0,-1 10 1001 0 0,2 3-1606 0 0,0 0 1 0 0,0 0-1 0 0,1 0 1 0 0,0 0-1 0 0,2 8 0 0 0,1 11 94 0 0,18 391 951 0 0,-20-360-1285 0 0,0-21-4574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7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0 143 0 0,'0'0'5160'0'0,"3"3"-4320"0"0,-1 2-597 0 0,1 1 0 0 0,0-1 0 0 0,-1 0 0 0 0,0 1 0 0 0,-1-1 0 0 0,1 1 0 0 0,-1-1-1 0 0,0 1 1 0 0,0 0 0 0 0,-1 0 0 0 0,1 6 0 0 0,1 33 471 0 0,1 2-428 0 0,-5 54 1 0 0,-2-71-935 0 0,2-17-2323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29 287 0 0,'-2'0'159'0'0,"1"-1"-1"0"0,0 1 1 0 0,-1 0-1 0 0,1-1 1 0 0,0 1-1 0 0,0-1 1 0 0,0 1-1 0 0,-1-1 0 0 0,1 1 1 0 0,0-1-1 0 0,0 0 1 0 0,0 0-1 0 0,0 1 1 0 0,0-1-1 0 0,0 0 0 0 0,0 0 1 0 0,-1-2-1 0 0,-4-3 1126 0 0,-11-2 1261 0 0,17 8-2547 0 0,-1 0 0 0 0,1-1 0 0 0,0 1 0 0 0,0 0 0 0 0,0 0 0 0 0,-1 0 0 0 0,1 0 0 0 0,0 0 0 0 0,0 0-1 0 0,-1 0 1 0 0,1 0 0 0 0,0 0 0 0 0,0 0 0 0 0,0 0 0 0 0,-1 0 0 0 0,1 0 0 0 0,0 0 0 0 0,0 0-1 0 0,-1 0 1 0 0,1 0 0 0 0,0 0 0 0 0,0 0 0 0 0,-1 0 0 0 0,1 0 0 0 0,0 0 0 0 0,0 0 0 0 0,0 1 0 0 0,-1-1-1 0 0,1 0 1 0 0,0 0 0 0 0,0 0 0 0 0,0 0 0 0 0,-1 1 0 0 0,1-1 0 0 0,0 0 0 0 0,0 0 0 0 0,0 0-1 0 0,0 1 1 0 0,0-1 0 0 0,-1 0 0 0 0,1 0 0 0 0,0 0 0 0 0,0 1 0 0 0,0-1 0 0 0,0 0 0 0 0,0 0 0 0 0,0 1-1 0 0,0-1 1 0 0,0 0 0 0 0,0 0 0 0 0,0 1 0 0 0,0-1 0 0 0,0 0 0 0 0,0 0 0 0 0,0 0 0 0 0,0 1-1 0 0,0-1 1 0 0,0 0 0 0 0,0 0 0 0 0,1 1 0 0 0,-1-1 0 0 0,0 0 0 0 0,0 0 0 0 0,0 0 0 0 0,0 1 0 0 0,1-1-1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0 599 0 0,'0'0'1454'0'0,"2"3"-900"0"0,8 11 1801 0 0,-10-15-2329 0 0,-8 1 1209 0 0,-8-4 255 0 0,15 4-1305 0 0,-3-1-107 0 0,0 0 1 0 0,0 0-1 0 0,1 1 0 0 0,-1-1 0 0 0,0 1 0 0 0,0 0 1 0 0,0 0-1 0 0,0 0 0 0 0,1 1 0 0 0,-1 0 1 0 0,0-1-1 0 0,0 1 0 0 0,1 1 0 0 0,-1-1 1 0 0,0 0-1 0 0,1 1 0 0 0,-1 0 0 0 0,1 0 1 0 0,0 0-1 0 0,0 0 0 0 0,0 0 0 0 0,0 1 1 0 0,0-1-1 0 0,0 1 0 0 0,0 0 0 0 0,1 0 1 0 0,-1 0-1 0 0,1 0 0 0 0,0 0 0 0 0,0 1 0 0 0,0-1 1 0 0,1 1-1 0 0,-1-1 0 0 0,1 1 0 0 0,0-1 1 0 0,0 1-1 0 0,0 0 0 0 0,0 0 0 0 0,1 0 1 0 0,-1-1-1 0 0,1 1 0 0 0,0 0 0 0 0,0 0 1 0 0,1 0-1 0 0,-1 0 0 0 0,2 4 0 0 0,0 0-105 0 0,0 0 0 0 0,1-1 0 0 0,4 10 0 0 0,1-5-31 0 0,4 1-10 0 0,-9-10-10 0 0,8-7 12 0 0,36-11 63 0 0,-46 15 5 0 0,0 0 1 0 0,0 0-1 0 0,0 0 1 0 0,0-1-1 0 0,0 1 1 0 0,0 0-1 0 0,-1-1 1 0 0,1 1-1 0 0,0-1 1 0 0,0 1-1 0 0,0-1 1 0 0,-1 1-1 0 0,1-1 1 0 0,0 1-1 0 0,0-1 1 0 0,-1 0-1 0 0,1 1 1 0 0,-1-1-1 0 0,1 0 1 0 0,-1 0-1 0 0,1 0 1 0 0,0-1-1 0 0,22-35 84 0 0,-17 28 195 0 0,0 14-134 0 0,-2-2-110 0 0,-3-2-25 0 0,1 0 0 0 0,0 1 1 0 0,-1-1-1 0 0,1 1 0 0 0,-1-1 0 0 0,1 1 1 0 0,-1-1-1 0 0,0 1 0 0 0,1 0 1 0 0,-1-1-1 0 0,0 1 0 0 0,0 0 0 0 0,-1 0 1 0 0,1 0-1 0 0,0 0 0 0 0,0 0 0 0 0,-1 0 1 0 0,0 0-1 0 0,1 3 0 0 0,6 82 273 0 0,-2-37-367 0 0,-4 98-1 0 0,-2-129-315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8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1 431 0 0,'0'0'2987'0'0,"0"3"-2262"0"0,5 31 839 0 0,1 39-1 0 0,3 22 25 0 0,-6-79-1171 0 0,0 0 0 0 0,10 29 842 0 0,-1-52-1195 0 0,36-20 0 0 0,-36 20 3 0 0,3-19 12 0 0,-9 17-63 0 0,-1 1 1 0 0,-1-1-1 0 0,5-10 0 0 0,12-27 8 0 0,-13 25 29 0 0,3-17 11 0 0,-8 28 264 0 0,2 47 371 0 0,-1-14-514 0 0,-3-8-157 0 0,2 1 0 0 0,0-1 0 0 0,0 1 0 0 0,2-1 0 0 0,0 0 0 0 0,10 22 0 0 0,-10-30-49 0 0,-4-6-91 0 0,9-9-3032 0 0,29-24 2229 0 0,-29 24-79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8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0 116 1583 0 0,'2'4'23'0'0,"11"12"106"0"0,-7-10-63 0 0,0-1 327 0 0,-1 0 1 0 0,1 0-1 0 0,1-1 0 0 0,-1 0 1 0 0,12 5-1 0 0,-16-8-283 0 0,1 1 109 0 0,1 0 0 0 0,0-1-1 0 0,0 1 1 0 0,0-1-1 0 0,9 1 1 0 0,-4 0 45 0 0,0 1 2712 0 0,1-12-2269 0 0,31-27-55 0 0,-31 27-20 0 0,-8 0-7 0 0,4-28-54 0 0,-5 27-224 0 0,-1 3-99 0 0,-1-24-22 0 0,0 23-28 0 0,0 3-118 0 0,-6-14-70 0 0,6 19-10 0 0,1-1-1 0 0,-1 0 0 0 0,1 1 1 0 0,-1-1-1 0 0,1 0 0 0 0,-1 1 0 0 0,1-1 1 0 0,-1 1-1 0 0,1-1 0 0 0,-1 1 1 0 0,0 0-1 0 0,1-1 0 0 0,-1 1 1 0 0,0-1-1 0 0,0 1 0 0 0,1 0 0 0 0,-1 0 1 0 0,0-1-1 0 0,0 1 0 0 0,1 0 1 0 0,-1 0-1 0 0,0 0 0 0 0,0 0 1 0 0,1 0-1 0 0,-1 0 0 0 0,0 0 0 0 0,0 0 1 0 0,0 0-1 0 0,1 1 0 0 0,-1-1 1 0 0,-1 0-1 0 0,-21 10-137 0 0,19-7 76 0 0,-1 1-1 0 0,0-1 0 0 0,1 1 1 0 0,0-1-1 0 0,0 1 0 0 0,0 1 1 0 0,0-1-1 0 0,1 0 0 0 0,0 1 0 0 0,0 0 1 0 0,0 0-1 0 0,0 0 0 0 0,-2 6 1 0 0,3-4 13 0 0,-1 0 1 0 0,2 1 0 0 0,-1-1-1 0 0,1 1 1 0 0,0-1 0 0 0,1 1-1 0 0,0-1 1 0 0,0 1 0 0 0,1 8-1 0 0,1-5 49 0 0,0 1 0 0 0,1-1 0 0 0,0 1 0 0 0,1-1 0 0 0,0 0 0 0 0,1 0 0 0 0,0-1 0 0 0,1 1 0 0 0,0-1 0 0 0,0 0 0 0 0,1-1 0 0 0,13 14 0 0 0,-10-14 116 0 0,1 0-1 0 0,17 10 1 0 0,-21-15 170 0 0,3-3-166 0 0,32 3-110 0 0,-31-3-165 0 0,-2-11-349 0 0,28-27-120 0 0,-28 28-15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9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0 1807 0 0,'-23'1'2910'0'0,"7"0"-2121"0"0,0 1 0 0 0,0 1 0 0 0,1 0 0 0 0,-1 2 0 0 0,-17 6 0 0 0,29-9-707 0 0,-1 0 0 0 0,1 0 0 0 0,0 1 0 0 0,-1-1 0 0 0,1 1 0 0 0,0 0 0 0 0,0 0 0 0 0,1 1 0 0 0,-1-1 0 0 0,1 1 0 0 0,0-1 0 0 0,-1 1 0 0 0,2 0 0 0 0,-1 1 0 0 0,0-1 0 0 0,1 0 0 0 0,0 1 0 0 0,0-1 0 0 0,0 1 0 0 0,1 0 0 0 0,-2 5 0 0 0,2-7-57 0 0,0 1 1 0 0,1-1-1 0 0,-1 1 0 0 0,1-1 0 0 0,0 1 0 0 0,0-1 0 0 0,0 1 0 0 0,0-1 1 0 0,0 1-1 0 0,1-1 0 0 0,0 1 0 0 0,0-1 0 0 0,0 0 0 0 0,0 1 0 0 0,0-1 1 0 0,1 0-1 0 0,-1 0 0 0 0,1 0 0 0 0,0 0 0 0 0,4 6 0 0 0,9 6 39 0 0,-11-12 3 0 0,3 1 10 0 0,21 9 3 0 0,-20-9 78 0 0,3-3-92 0 0,33 4-2 0 0,-33-4 0 0 0,2-5-10 0 0,39-10-64 0 0,-39 10-96 0 0,-3-5-1842 0 0,28-28 628 0 0,-28 27-2094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9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 2527 0 0,'-11'-5'804'0'0,"6"15"1124"0"0,5 0-1241 0 0,0 0-1 0 0,0 0 0 0 0,1 0 0 0 0,1-1 1 0 0,3 14-1 0 0,1 12 116 0 0,26 283 1769 0 0,-30-286-2516 0 0,0-15-229 0 0,-1 0 0 0 0,0 1 0 0 0,-2-1 0 0 0,-3 21 0 0 0,4-36 265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2:0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2527 0 0,'0'0'300'0'0,"0"2"107"0"0,4 16 1048 0 0,1 35 0 0 0,-3-30-175 0 0,6 32-1 0 0,-8-54-1262 0 0,0 1-1 0 0,1 0 0 0 0,-1 0 1 0 0,0-1-1 0 0,1 1 0 0 0,-1-1 1 0 0,1 1-1 0 0,0 0 1 0 0,0-1-1 0 0,-1 1 0 0 0,3 1 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13:54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113 100 2039 0 0,'-6'5'19626'0'0,"18"-18"-18276"0"0,-5 8-1216 0 0,-1-1 0 0 0,0-1 0 0 0,0 1 0 0 0,0-1 1 0 0,4-8-1 0 0,18-20 565 0 0,-18 27-381 0 0,-10 8-308 0 0,0 0 1 0 0,1 0-1 0 0,-1 0 1 0 0,0-1-1 0 0,0 1 1 0 0,0 0-1 0 0,0 0 1 0 0,0 0-1 0 0,0 0 0 0 0,1 0 1 0 0,-1-1-1 0 0,0 1 1 0 0,0 0-1 0 0,0 0 1 0 0,0 0-1 0 0,1 0 1 0 0,-1 0-1 0 0,0 0 0 0 0,0 0 1 0 0,0 0-1 0 0,1 0 1 0 0,-1 0-1 0 0,0 0 1 0 0,0 0-1 0 0,0 0 1 0 0,1 0-1 0 0,-1 0 0 0 0,0 0 1 0 0,0 0-1 0 0,0 0 1 0 0,1 0-1 0 0,-1 0 1 0 0,0 0-1 0 0,0 0 0 0 0,0 0 1 0 0,0 0-1 0 0,1 0 1 0 0,-1 0-1 0 0,0 0 1 0 0,0 1-1 0 0,0-1 1 0 0,0 0-1 0 0,1 0 0 0 0,-1 0 1 0 0,0 0-1 0 0,0 0 1 0 0,0 1-1 0 0,0-1 1 0 0,0 0-1 0 0,-7 15 599 0 0,-6 24-301 0 0,1 0-1 0 0,-11 65 0 0 0,20-91-278 0 0,-13 59 174 0 0,-3-1-1 0 0,-41 99 1 0 0,28-84 117 0 0,29-75-303 0 0,3-9-13 0 0,0-1 0 0 0,0 1 0 0 0,-1 0 0 0 0,1-1 0 0 0,0 1 0 0 0,-1 0 0 0 0,0-1-1 0 0,1 1 1 0 0,-1-1 0 0 0,0 1 0 0 0,-2 2 0 0 0,3-4-142 0 0,0 0 0 0 0,0 0 0 0 0,-1 0 0 0 0,1 0 0 0 0,0 1 0 0 0,0-1 0 0 0,-1 0 0 0 0,1 0 0 0 0,0 0 0 0 0,0 0 0 0 0,-1 0 0 0 0,1 0 0 0 0,0 0 0 0 0,0 0 0 0 0,-1 0 0 0 0,1 0 0 0 0,0 0 0 0 0,0 0 0 0 0,-1 0 0 0 0,1 0 0 0 0,0 0 0 0 0,0 0-1 0 0,-1 0 1 0 0,1 0 0 0 0,0 0 0 0 0,0 0 0 0 0,-1-1 0 0 0,1 1 0 0 0,0 0 0 0 0,0 0 0 0 0,-1 0 0 0 0,1 0 0 0 0,0 0 0 0 0,0-1 0 0 0,0 1 0 0 0,-1 0 0 0 0,1 0 0 0 0,0-1 0 0 0,0 1 0 0 0,0 0 0 0 0,0 0 0 0 0,0 0 0 0 0,-1-1 0 0 0,1 1 0 0 0,0 0 0 0 0,0 0 0 0 0,0-1 0 0 0,0 1 0 0 0,0-1 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2:00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3079 0 0,'-5'8'128'0'0,"1"-6"40"0"0,0 1-168 0 0,1 3 0 0 0,1 0 448 0 0,0-1 48 0 0,0 4 16 0 0,0 3 0 0 0,2-1 48 0 0,2 2 592 0 0,4 5-576 0 0,21 3-3712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2:00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9 431 0 0,'-5'2'0'0'0,"-1"-2"102"0"0,4 0 418 0 0,-17-5 2570 0 0,14 4-2595 0 0,0-1 0 0 0,-1 1-1 0 0,1 1 1 0 0,0-1-1 0 0,0 1 1 0 0,0 0-1 0 0,-1 0 1 0 0,1 0-1 0 0,-7 2 1 0 0,10-1-437 0 0,0 0-1 0 0,0-1 1 0 0,1 1 0 0 0,-1 0 0 0 0,0 0 0 0 0,1 0-1 0 0,-1 0 1 0 0,0 0 0 0 0,1 0 0 0 0,0 0 0 0 0,-1 1-1 0 0,1-1 1 0 0,0 1 0 0 0,-1-1 0 0 0,1 1-1 0 0,0-1 1 0 0,0 1 0 0 0,0 0 0 0 0,1-1 0 0 0,-1 1-1 0 0,0 0 1 0 0,0 0 0 0 0,1-1 0 0 0,-1 1 0 0 0,1 0-1 0 0,0 0 1 0 0,0 0 0 0 0,-1 3 0 0 0,1-3-51 0 0,0 5 15 0 0,-1 1-1 0 0,1-1 0 0 0,0 0 1 0 0,1 0-1 0 0,2 12 1 0 0,2 0-12 0 0,2-4-27 0 0,-5-12-64 0 0,7-10-222 0 0,30-23 230 0 0,-30 23-3 0 0,-4-3 14 0 0,12-28 61 0 0,-13 28 544 0 0,0 14-329 0 0,-2-3-185 0 0,0 1-1 0 0,0 0 0 0 0,-1 0 0 0 0,1 0 0 0 0,-1 0 0 0 0,1 0 1 0 0,-1 0-1 0 0,0 0 0 0 0,0 0 0 0 0,0 1 0 0 0,0-1 1 0 0,0 0-1 0 0,0 1 0 0 0,-1-1 0 0 0,1 1 0 0 0,-1-1 1 0 0,0 0-1 0 0,1 1 0 0 0,-1-1 0 0 0,-1 4 0 0 0,-8 267 1024 0 0,4-164-1216 0 0,5-108 36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2:01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0 431 0 0,'-5'18'1210'0'0,"2"-11"-593"0"0,-2 10 143 0 0,1 1 0 0 0,0 0 0 0 0,2 0 0 0 0,0 0 0 0 0,0 0 0 0 0,2 0 0 0 0,1 0 0 0 0,2 21 0 0 0,-1-33-473 0 0,0 1 0 0 0,1-1 1 0 0,0 0-1 0 0,0 0 0 0 0,0 1 0 0 0,7 8 1043 0 0,-1-13-1263 0 0,26 7-42 0 0,-27-7 13 0 0,2-11-69 0 0,-10 9 31 0 0,12-12-5 0 0,17-23-1 0 0,-24 27 6 0 0,0-1 0 0 0,0 1 0 0 0,-1-1 0 0 0,6-16 0 0 0,4-26-10 0 0,-10 33-33 0 0,-1-14 58 0 0,-5 25 106 0 0,0 10-4 0 0,-2 8 59 0 0,1 16-118 0 0,1 0-1 0 0,2 1 1 0 0,5 48-1 0 0,-3-40 55 0 0,-2-32-100 0 0,4 17-14 0 0,-1-9-24 0 0,-3-10-102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2:01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1583 0 0,'0'3'23'0'0,"2"14"174"0"0,-2-16-149 0 0,0 0 0 0 0,0 0 0 0 0,1 0 0 0 0,-1 0-1 0 0,0 0 1 0 0,1 0 0 0 0,-1 0 0 0 0,1-1 0 0 0,-1 1-1 0 0,0 0 1 0 0,1 0 0 0 0,0 0 0 0 0,0 1 0 0 0,1 0 96 0 0,0 1 336 0 0,2 1 78 0 0,18 16 6636 0 0,-12-26-6612 0 0,31-16-80 0 0,-31 16 874 0 0,-8-4-1206 0 0,7-31-46 0 0,-7 31-174 0 0,-5 7-128 0 0,3 2 178 0 0,-1 0-12 0 0,0 0-1 0 0,0 0 1 0 0,0-1 0 0 0,-1 1 0 0 0,1 0 0 0 0,0 0 0 0 0,0 0 0 0 0,-1 0-1 0 0,-1-1 1 0 0,2 2-9 0 0,0 0 1 0 0,0 0-1 0 0,0 0 0 0 0,0 0 0 0 0,1 0 0 0 0,-1 0 0 0 0,0 0 1 0 0,0 0-1 0 0,0 0 0 0 0,0 0 0 0 0,1 0 0 0 0,-1 0 0 0 0,0 1 1 0 0,0-1-1 0 0,0 0 0 0 0,1 1 0 0 0,-1-1 0 0 0,0 1 0 0 0,0-1 1 0 0,1 1-1 0 0,-1-1 0 0 0,0 1 0 0 0,1-1 0 0 0,-1 1 0 0 0,1-1 1 0 0,-1 1-1 0 0,0 1 0 0 0,-3 2-46 0 0,1 1-1 0 0,0-1 1 0 0,0 1 0 0 0,0 0-1 0 0,1 0 1 0 0,-1 0 0 0 0,1 0-1 0 0,0 0 1 0 0,1 0 0 0 0,-1 1-1 0 0,1-1 1 0 0,0 0 0 0 0,1 1-1 0 0,-1-1 1 0 0,1 1 0 0 0,0-1-1 0 0,0 1 1 0 0,3 9-1 0 0,-1-3 138 0 0,1 0-1 0 0,0-1 0 0 0,1 1 0 0 0,1-1 0 0 0,-1 0 0 0 0,2-1 0 0 0,7 14 0 0 0,-11-22-37 0 0,-1 0 0 0 0,0 0 0 0 0,1 0 0 0 0,0 0 0 0 0,-1 0 0 0 0,1 0 0 0 0,0-1 0 0 0,0 1-1 0 0,0 0 1 0 0,3 1 0 0 0,0 1 53 0 0,-3-2-37 0 0,0 0 0 0 0,-1-1 0 0 0,1 1-1 0 0,0-1 1 0 0,0 1 0 0 0,0-1 0 0 0,0 0-1 0 0,0 1 1 0 0,4 0 0 0 0,0 1 46 0 0,-2 0 529 0 0,6-4-470 0 0,31 0-50 0 0,-31 1-207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0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1057 2456 1151 0 0,'-15'5'971'0'0,"-16"4"578"0"0,17-5-885 0 0,0 0 0 0 0,-1-1 0 0 0,0 0 0 0 0,1-1 0 0 0,-1-1 0 0 0,-19 0 0 0 0,-136-30 1892 0 0,114 17-1757 0 0,0-1-88 0 0,-88-34-1 0 0,128 41-637 0 0,1-1 0 0 0,0 0 0 0 0,1-2 0 0 0,0 1-1 0 0,0-2 1 0 0,-15-13 0 0 0,10 5-8 0 0,1 0 1 0 0,1-1-1 0 0,-20-28 0 0 0,23 27-25 0 0,-53-76 313 0 0,47 61-215 0 0,18 32-126 0 0,-15-27 98 0 0,11 15-16 0 0,-13-30 15 0 0,16 35-66 0 0,-7-18-33 0 0,-3-18 44 0 0,10 37-45 0 0,-6-25 72 0 0,0-9 9 0 0,-1 0-9 0 0,1 0 40 0 0,2 4 51 0 0,0 0-38 0 0,1 2-33 0 0,1 0 32 0 0,-1 2-5 0 0,2 10-64 0 0,3 17-41 0 0,-3-24 18 0 0,2 0 13 0 0,1 22-46 0 0,-1-31 48 0 0,2-13 8 0 0,2 9-54 0 0,3-17 44 0 0,0 10 10 0 0,-1-2 0 0 0,2 1 26 0 0,1 4 22 0 0,-2 18-16 0 0,-4 23 0 0 0,1-3 0 0 0,8-43-16 0 0,2 2-53 0 0,-6 29 16 0 0,10-24-22 0 0,-7 23 22 0 0,15-37-33 0 0,7-8-10 0 0,-22 52 3 0 0,-1 2 22 0 0,17-25 1 0 0,12-13-16 0 0,2 2 2 0 0,-22 31 36 0 0,20-19-25 0 0,-17 21 20 0 0,33-21-22 0 0,11-2 22 0 0,17-8 21 0 0,-36 21-43 0 0,-20 13 22 0 0,41-23-33 0 0,16-3-10 0 0,-12 14 11 0 0,-42 18 32 0 0,43-9-33 0 0,2 4 1 0 0,11 1 42 0 0,-13 2 11 0 0,-17 4 3 0 0,-28 3-3 0 0,44-4-51 0 0,-6 1-1 0 0,-21 2 49 0 0,5 3-6 0 0,-43 2-45 0 0,45 0 62 0 0,-5-1 8 0 0,-34 1-66 0 0,0 0 0 0 0,17 3 0 0 0,-22-2-4 0 0,41 4 11 0 0,-23-2 22 0 0,39 3-33 0 0,18 1-10 0 0,0 3 0 0 0,-16 0 11 0 0,-41-5 32 0 0,30 11-19 0 0,-3 1 42 0 0,-46-16-52 0 0,1 1-1 0 0,-1 0 1 0 0,0 0-1 0 0,0 0 1 0 0,8 6-1 0 0,-7-4 0 0 0,1-1 0 0 0,-1 1 0 0 0,11 3 1 0 0,23 11 7 0 0,-20-9 22 0 0,33 17-33 0 0,10 4-10 0 0,-45-21 3 0 0,-9-5 23 0 0,1 1-1 0 0,16 12 1 0 0,10 8 41 0 0,2 7-43 0 0,-4 2 19 0 0,-21-22-36 0 0,15 16 50 0 0,-8-4-35 0 0,6 10 26 0 0,1 4-36 0 0,-1-1-12 0 0,-1 3 0 0 0,-1 3 0 0 0,-1-1 0 0 0,-2-5 0 0 0,-4-1 0 0 0,-2-2 0 0 0,-2 0 0 0 0,2 1 0 0 0,-1-2 0 0 0,0 2 0 0 0,0 1 0 0 0,1 1 0 0 0,-5-2 0 0 0,-4-8 0 0 0,1 9 0 0 0,-3-9 0 0 0,-3-15 0 0 0,7 95 0 0 0,-7-56-12 0 0,-2 1 0 0 0,-2-1 0 0 0,-3 0 0 0 0,-1 0 0 0 0,-22 74 0 0 0,16-83-16 0 0,-2 1 0 0 0,-1-2 0 0 0,-3 0 0 0 0,-1-2 0 0 0,-2 0 0 0 0,-34 46 0 0 0,7-25 9 0 0,-3-1 0 0 0,-2-3 0 0 0,-92 73 0 0 0,106-99 11 0 0,-1-1 0 0 0,-2-3 0 0 0,-55 27 0 0 0,27-22-8 0 0,-103 32 0 0 0,95-38 16 0 0,-70 20 0 0 0,117-37 0 0 0,0-2 0 0 0,-57 5 0 0 0,-47-12 117 0 0,50-1 28 0 0,50 5-142 0 0,1 0 0 0 0,0 3 0 0 0,-51 13 1 0 0,45-8-5 0 0,-79 8-1 0 0,106-18-136 0 0,-1-2 0 0 0,-28-3 0 0 0,27 1 22 0 0,14 3-236 0 0,-17 2-4198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18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132 239 975 0 0,'-16'5'509'0'0,"0"0"0"0"0,1 0 0 0 0,-24 12 0 0 0,-6 4 5300 0 0,55-23-2735 0 0,38-9-2801 0 0,-36 9-3 0 0,0-2-13 0 0,38-13-8 0 0,-38 13-1 0 0,7-2-14 0 0,53-22-61 0 0,-40 16-21 0 0,49-19 133 0 0,-6 1-49 0 0,-3 1-17 0 0,-28 12-135 0 0,-33 13-11 0 0,2-1-1 0 0,50-22-1 0 0,-4-1-6 0 0,-47 23-26 0 0,-2 0-87 0 0,31-15 21 0 0,-31 15-38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19.4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7 470 599 0 0,'-6'11'7941'0'0,"6"-10"-7474"0"0,0-1-365 0 0,0 1 0 0 0,1-1 0 0 0,-1 0-1 0 0,1 0 1 0 0,-1 0 0 0 0,0 0 0 0 0,1 0 0 0 0,-1 0 0 0 0,1 0 0 0 0,-1 0-1 0 0,1 0 1 0 0,-1-1 0 0 0,0 1 0 0 0,1 0 0 0 0,-1 0 0 0 0,0 0 0 0 0,1 0-1 0 0,-1-1 1 0 0,1 1 0 0 0,0 0 0 0 0,27-18-1530 0 0,-25 16 2273 0 0,7-4-393 0 0,-1-4-4 0 0,3-1-300 0 0,30-36 499 0 0,6-9-2 0 0,-12 13-331 0 0,-18 21-30 0 0,37-44 246 0 0,-6 7-60 0 0,-6 10 91 0 0,5-2-312 0 0,-20 20-246 0 0,-21 24-72 0 0,-15 4-3097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19.9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2791 0 0,'0'0'1872'0'0,"5"-9"-1256"0"0,23-34 8786 0 0,-21 48-9208 0 0,22 16-39 0 0,-28-20-140 0 0,0 1 0 0 0,0 0-1 0 0,0 0 1 0 0,0-1 0 0 0,-1 1 0 0 0,1 0 0 0 0,0 0 0 0 0,-1 0-1 0 0,1 0 1 0 0,-1 0 0 0 0,0 0 0 0 0,1 0 0 0 0,-1 0-1 0 0,0 0 1 0 0,0 0 0 0 0,0 0 0 0 0,-1 0 0 0 0,1 0 0 0 0,0 0-1 0 0,-2 2 1 0 0,1 7 17 0 0,-42 396 346 0 0,21-308-779 0 0,22-98 241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0.4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1583 0 0,'0'0'6538'0'0,"1"2"-5806"0"0,6 25 787 0 0,0 0 0 0 0,5 49 0 0 0,-3 62-1408 0 0,-5-63 186 0 0,3 8-261 0 0,3 75 5 0 0,-12-115-251 0 0,2-42 23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0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2039 0 0,'0'0'5858'0'0,"8"5"-5080"0"0,21 13-104 0 0,-28-17-643 0 0,0-1 0 0 0,-1 0 0 0 0,1 0 0 0 0,-1 1 0 0 0,1-1 0 0 0,-1 0 0 0 0,1 1 0 0 0,-1-1 0 0 0,1 1 0 0 0,-1-1 0 0 0,1 0-1 0 0,-1 1 1 0 0,0-1 0 0 0,1 1 0 0 0,-1-1 0 0 0,0 1 0 0 0,1 0 0 0 0,-1-1 0 0 0,0 1 0 0 0,1 0 0 0 0,17 58 1211 0 0,-3 0 0 0 0,10 77 0 0 0,-5-30-529 0 0,34 109-321 0 0,-39-167-745 0 0,-11-35 326 0 0,-3-10-52 0 0,2-52-10629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24.911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116 123 975 0 0,'-23'-2'7918'0'0,"1"-7"-3363"0"0,21 8-4404 0 0,0 1 0 0 0,0-1 0 0 0,0 0 0 0 0,0 0 0 0 0,0 0 0 0 0,0 0 0 0 0,0 0 0 0 0,1 0 0 0 0,-1 0 0 0 0,0 0 0 0 0,0 0-1 0 0,1 0 1 0 0,-1 0 0 0 0,1-1 0 0 0,-1 1 0 0 0,1 0 0 0 0,-1 0 0 0 0,1-1 0 0 0,0 1 0 0 0,0 0 0 0 0,0 0 0 0 0,-1-1 0 0 0,1 1 0 0 0,0 0 0 0 0,1-1 0 0 0,-1 1 0 0 0,0 0 0 0 0,0-1 0 0 0,0 1 0 0 0,1 0 0 0 0,-1 0 0 0 0,1-2 0 0 0,1-2-86 0 0,0 1 0 0 0,1-1 1 0 0,-1 1-1 0 0,1 0 0 0 0,0 0 0 0 0,0 0 1 0 0,0 0-1 0 0,0 1 0 0 0,1-1 0 0 0,0 1 1 0 0,0-1-1 0 0,0 1 0 0 0,0 1 0 0 0,0-1 1 0 0,0 1-1 0 0,1-1 0 0 0,-1 1 0 0 0,1 0 1 0 0,-1 1-1 0 0,1-1 0 0 0,5 0 1 0 0,-6 1-25 0 0,0 0 1 0 0,0 1 0 0 0,-1 0 0 0 0,1-1 0 0 0,0 1 0 0 0,0 1-1 0 0,0-1 1 0 0,0 1 0 0 0,-1-1 0 0 0,1 1 0 0 0,0 0 0 0 0,-1 0 0 0 0,1 1-1 0 0,-1-1 1 0 0,1 1 0 0 0,-1 0 0 0 0,1-1 0 0 0,-1 2 0 0 0,0-1 0 0 0,0 0-1 0 0,0 1 1 0 0,0-1 0 0 0,-1 1 0 0 0,1 0 0 0 0,-1 0 0 0 0,1 0-1 0 0,-1 0 1 0 0,2 4 0 0 0,-3-5-29 0 0,1 0-1 0 0,-1 1 1 0 0,0-1-1 0 0,0 0 1 0 0,0 1 0 0 0,0-1-1 0 0,-1 1 1 0 0,1 0-1 0 0,-1-1 1 0 0,0 1 0 0 0,1-1-1 0 0,-1 1 1 0 0,0 0-1 0 0,0-1 1 0 0,-1 1-1 0 0,1 0 1 0 0,0-1 0 0 0,-3 6-1 0 0,1-4 18 0 0,0 0-1 0 0,0 0 1 0 0,-1-1-1 0 0,1 1 1 0 0,-1 0-1 0 0,0-1 1 0 0,0 0 0 0 0,-1 1-1 0 0,1-1 1 0 0,-5 3-1 0 0,-1 1 152 0 0,-1-1 1 0 0,1 0-1 0 0,-1-1 0 0 0,0 0 0 0 0,0 0 1 0 0,-18 5-1 0 0,23-9-46 0 0,1 1 0 0 0,0-1 0 0 0,-1-1 0 0 0,1 1 0 0 0,0 0 0 0 0,-1-1 0 0 0,1 0 0 0 0,-1 0-1 0 0,1-1 1 0 0,-1 1 0 0 0,1-1 0 0 0,0 0 0 0 0,-1 0 0 0 0,1 0 0 0 0,0 0 0 0 0,0-1 0 0 0,0 0 0 0 0,0 0 0 0 0,-6-4 0 0 0,7 4-110 0 0,0 0-1 0 0,1 0 1 0 0,-1-1 0 0 0,1 0 0 0 0,-1 1-1 0 0,1-1 1 0 0,0 0 0 0 0,0 0-1 0 0,0 0 1 0 0,0 0 0 0 0,1 0-1 0 0,-1 0 1 0 0,1-1 0 0 0,0 1-1 0 0,0 0 1 0 0,0-1 0 0 0,0 1 0 0 0,1-1-1 0 0,-1 1 1 0 0,1-1 0 0 0,0 0-1 0 0,0 1 1 0 0,0-1 0 0 0,1 1-1 0 0,-1-1 1 0 0,1 1 0 0 0,0-1 0 0 0,0 1-1 0 0,0 0 1 0 0,0-1 0 0 0,1 1-1 0 0,-1 0 1 0 0,1 0 0 0 0,0 0-1 0 0,0 0 1 0 0,0 0 0 0 0,0 0-1 0 0,0 0 1 0 0,1 1 0 0 0,-1-1 0 0 0,1 1-1 0 0,0 0 1 0 0,0 0 0 0 0,0 0-1 0 0,0 0 1 0 0,0 0 0 0 0,0 0-1 0 0,0 1 1 0 0,1 0 0 0 0,-1 0-1 0 0,4-1 1 0 0,-1 1-48 0 0,0 0-1 0 0,0 0 1 0 0,0 1-1 0 0,0 0 1 0 0,1 0 0 0 0,-1 1-1 0 0,0-1 1 0 0,0 1-1 0 0,0 1 1 0 0,0-1 0 0 0,0 1-1 0 0,9 4 1 0 0,-10-4-7 0 0,-1 1 0 0 0,1-1 0 0 0,-1 1 0 0 0,1 0 0 0 0,-1 0 0 0 0,0 0 0 0 0,0 1 0 0 0,0 0 0 0 0,-1-1 0 0 0,1 1 0 0 0,-1 1 0 0 0,0-1 0 0 0,0 0 0 0 0,0 1 0 0 0,2 5 0 0 0,-5-9 22 0 0,1 1 1 0 0,0 0-1 0 0,-1 0 0 0 0,1-1 0 0 0,-1 1 1 0 0,0 0-1 0 0,1 0 0 0 0,-1 0 0 0 0,0 0 1 0 0,0 0-1 0 0,0-1 0 0 0,-1 1 0 0 0,1 0 1 0 0,0 0-1 0 0,-1 0 0 0 0,1 0 0 0 0,-1-1 1 0 0,1 1-1 0 0,-2 2 0 0 0,0-1 22 0 0,0-1 0 0 0,1 0 0 0 0,-1 1-1 0 0,0-1 1 0 0,0 0 0 0 0,-1 0 0 0 0,1 0 0 0 0,0-1 0 0 0,-1 1-1 0 0,1 0 1 0 0,-5 1 0 0 0,2 0 62 0 0,0-1-1 0 0,-1 0 1 0 0,1 0-1 0 0,-1-1 0 0 0,0 0 1 0 0,1 0-1 0 0,-1 0 1 0 0,0 0-1 0 0,0-1 1 0 0,1 0-1 0 0,-1 0 1 0 0,-7-2-1 0 0,8 1 4 0 0,1-1 0 0 0,-1 1-1 0 0,1-1 1 0 0,-1 0 0 0 0,1 0 0 0 0,0-1-1 0 0,0 1 1 0 0,0-1 0 0 0,0 0 0 0 0,-6-6-1 0 0,8 7-48 0 0,-1-1-1 0 0,1 0 1 0 0,0 1 0 0 0,0-1-1 0 0,0 0 1 0 0,1 0-1 0 0,-1 0 1 0 0,1-1-1 0 0,-1 1 1 0 0,1 0-1 0 0,0 0 1 0 0,0-1-1 0 0,1 1 1 0 0,-1 0-1 0 0,0-7 1 0 0,2 8-35 0 0,-1 0 0 0 0,0 1 0 0 0,1-1 1 0 0,-1 0-1 0 0,1 0 0 0 0,-1 1 0 0 0,1-1 0 0 0,0 0 0 0 0,0 0 1 0 0,0 1-1 0 0,-1-1 0 0 0,2 1 0 0 0,-1-1 0 0 0,0 1 1 0 0,0 0-1 0 0,0-1 0 0 0,1 1 0 0 0,-1 0 0 0 0,1 0 1 0 0,-1 0-1 0 0,1 0 0 0 0,-1 0 0 0 0,1 0 0 0 0,0 0 1 0 0,-1 0-1 0 0,1 1 0 0 0,0-1 0 0 0,0 1 0 0 0,2-1 1 0 0,3-1-38 0 0,0 1 1 0 0,0 0-1 0 0,1 0 1 0 0,-1 1-1 0 0,0 0 1 0 0,9 1-1 0 0,-10-1 18 0 0,0 1-1 0 0,-1 0 1 0 0,1 1-1 0 0,0-1 1 0 0,-1 1-1 0 0,1 0 1 0 0,-1 1-1 0 0,5 2 1 0 0,-9-4 23 0 0,0-1 0 0 0,0 1 0 0 0,1 0 1 0 0,-1-1-1 0 0,-1 1 0 0 0,1 0 1 0 0,0 0-1 0 0,0 0 0 0 0,0 0 0 0 0,0 0 1 0 0,-1 0-1 0 0,1 0 0 0 0,0 0 0 0 0,-1 0 1 0 0,1 0-1 0 0,-1 1 0 0 0,1-1 0 0 0,-1 0 1 0 0,0 0-1 0 0,1 0 0 0 0,-1 1 1 0 0,0-1-1 0 0,0 0 0 0 0,0 0 0 0 0,0 1 1 0 0,0-1-1 0 0,0 0 0 0 0,0 0 0 0 0,0 1 1 0 0,-1-1-1 0 0,1 0 0 0 0,0 0 0 0 0,-1 1 1 0 0,1-1-1 0 0,-1 0 0 0 0,0 0 1 0 0,1 0-1 0 0,-1 0 0 0 0,0 0 0 0 0,1 0 1 0 0,-1 0-1 0 0,-1 1 0 0 0,-2 2 34 0 0,1 1 1 0 0,-1-1-1 0 0,-1 0 0 0 0,1 0 1 0 0,0-1-1 0 0,-1 0 0 0 0,0 1 1 0 0,0-1-1 0 0,0-1 0 0 0,0 1 1 0 0,0-1-1 0 0,0 0 0 0 0,-9 2 1 0 0,12-3-11 0 0,0-1 0 0 0,-1 1 0 0 0,1-1 0 0 0,0 0 0 0 0,-1 0 0 0 0,1 0 0 0 0,0 0 0 0 0,0 0 0 0 0,-1-1 0 0 0,1 1 0 0 0,0-1 0 0 0,0 1 0 0 0,-1-1 0 0 0,1 0 0 0 0,0 0 0 0 0,0 0 0 0 0,0 0 0 0 0,0 0 0 0 0,0 0 0 0 0,0 0 0 0 0,1-1 0 0 0,-1 1 0 0 0,0-1 0 0 0,1 1 0 0 0,-1-1 0 0 0,1 0 0 0 0,-1 0 0 0 0,1 0 0 0 0,0 0 0 0 0,0 0 0 0 0,0 0 0 0 0,0 0 0 0 0,0 0 0 0 0,0 0 0 0 0,-1-4 0 0 0,2 4-27 0 0,-1 1 1 0 0,1-1-1 0 0,0 1 1 0 0,0-1 0 0 0,-1 0-1 0 0,1 1 1 0 0,0-1-1 0 0,0 1 1 0 0,0-1-1 0 0,1 0 1 0 0,-1 1 0 0 0,0-1-1 0 0,1 1 1 0 0,-1-1-1 0 0,1 1 1 0 0,-1-1-1 0 0,1 1 1 0 0,0-1 0 0 0,-1 1-1 0 0,1-1 1 0 0,2-1-1 0 0,-1 1-12 0 0,0-1 0 0 0,1 1 0 0 0,-1 1 0 0 0,0-1 0 0 0,1 0 0 0 0,0 0 0 0 0,-1 1 0 0 0,1 0 0 0 0,0-1 0 0 0,0 1 0 0 0,3-1 0 0 0,-2 1 0 0 0,0 0 0 0 0,0 0 1 0 0,0 0-1 0 0,0 1 0 0 0,0-1 0 0 0,0 1 0 0 0,0 0 0 0 0,0 0 0 0 0,1 0 0 0 0,-1 1 0 0 0,0-1 0 0 0,0 1 0 0 0,0 0 0 0 0,0 1 0 0 0,-1-1 0 0 0,1 0 0 0 0,7 5 0 0 0,-10-6 18 0 0,-1 1 0 0 0,1-1 0 0 0,-1 1 0 0 0,1-1 0 0 0,-1 1 0 0 0,0-1-1 0 0,1 1 1 0 0,-1 0 0 0 0,0-1 0 0 0,1 1 0 0 0,-1-1 0 0 0,0 1 0 0 0,1 0 0 0 0,-1-1 0 0 0,0 1 0 0 0,0 0 0 0 0,0-1 0 0 0,0 1-1 0 0,0 0 1 0 0,0-1 0 0 0,0 1 0 0 0,0 0 0 0 0,0-1 0 0 0,0 2 0 0 0,-1 0 10 0 0,0 0 0 0 0,0 0 0 0 0,1 0 0 0 0,-1 0 0 0 0,0 0 0 0 0,-1 0 0 0 0,1 0-1 0 0,-2 1 1 0 0,-2 3 32 0 0,-1 1 0 0 0,0-2 0 0 0,-7 6 0 0 0,12-10-34 0 0,0 0 1 0 0,0-1-1 0 0,1 1 0 0 0,-1-1 1 0 0,0 1-1 0 0,0 0 1 0 0,0-1-1 0 0,0 0 0 0 0,0 1 1 0 0,0-1-1 0 0,0 0 1 0 0,0 1-1 0 0,0-1 1 0 0,0 0-1 0 0,0 0 0 0 0,-1 0 1 0 0,1 0-1 0 0,0 0 1 0 0,0 0-1 0 0,0 0 1 0 0,0 0-1 0 0,0 0 0 0 0,0-1 1 0 0,0 1-1 0 0,0 0 1 0 0,0-1-1 0 0,0 1 0 0 0,0-1 1 0 0,0 1-1 0 0,0-1 1 0 0,0 1-1 0 0,1-1 1 0 0,-1 0-1 0 0,0 1 0 0 0,0-1 1 0 0,0 0-1 0 0,1 0 1 0 0,-1 1-1 0 0,0-1 1 0 0,0-2-1 0 0,0 2-8 0 0,1 0 1 0 0,-1 0-1 0 0,1 0 0 0 0,-1 0 1 0 0,1 0-1 0 0,0-1 1 0 0,0 1-1 0 0,-1 0 0 0 0,1 0 1 0 0,0 0-1 0 0,0-1 0 0 0,0 1 1 0 0,0 0-1 0 0,0 0 0 0 0,0 0 1 0 0,1-1-1 0 0,-1 1 0 0 0,0 0 1 0 0,1 0-1 0 0,-1 0 1 0 0,1 0-1 0 0,-1-1 0 0 0,1 1 1 0 0,-1 0-1 0 0,1 0 0 0 0,0 0 1 0 0,-1 0-1 0 0,1 0 0 0 0,0 1 1 0 0,0-1-1 0 0,0 0 1 0 0,0 0-1 0 0,0 0 0 0 0,0 1 1 0 0,0-1-1 0 0,1 0 0 0 0,3-1-33 0 0,-1 1 0 0 0,1-1-1 0 0,-1 1 1 0 0,1 0 0 0 0,0 1-1 0 0,-1-1 1 0 0,1 1 0 0 0,0 0-1 0 0,0 0 1 0 0,-1 0 0 0 0,1 1-1 0 0,0-1 1 0 0,0 1 0 0 0,-1 0-1 0 0,7 3 1 0 0,-11-4 27 0 0,1 0 0 0 0,-1 0 0 0 0,0 0 0 0 0,1 1-1 0 0,-1-1 1 0 0,1 0 0 0 0,-1 0 0 0 0,0 0 0 0 0,1 1 0 0 0,-1-1 0 0 0,0 0 0 0 0,1 0-1 0 0,-1 1 1 0 0,0-1 0 0 0,1 0 0 0 0,-1 1 0 0 0,0-1 0 0 0,0 0 0 0 0,1 1 0 0 0,-1-1-1 0 0,0 1 1 0 0,0-1 0 0 0,0 0 0 0 0,0 1 0 0 0,0-1 0 0 0,1 1 0 0 0,-1-1 0 0 0,0 0-1 0 0,0 1 1 0 0,0-1 0 0 0,0 1 0 0 0,0-1 0 0 0,0 1 0 0 0,0-1 0 0 0,-1 1 0 0 0,1 0 12 0 0,-1 0 1 0 0,0 1 0 0 0,0-1-1 0 0,0 0 1 0 0,1 0 0 0 0,-1 0-1 0 0,-1 0 1 0 0,1-1 0 0 0,0 1 0 0 0,0 0-1 0 0,-2 1 1 0 0,-3 1 66 0 0,-1 1 0 0 0,0-1 0 0 0,-11 3 0 0 0,13-5-62 0 0,0 0 0 0 0,1 0 0 0 0,-1-1-1 0 0,0 1 1 0 0,1-1 0 0 0,-8-1 0 0 0,11 1-12 0 0,0 0 1 0 0,0 0-1 0 0,0 0 0 0 0,0-1 1 0 0,1 1-1 0 0,-1 0 0 0 0,0 0 1 0 0,0-1-1 0 0,0 1 0 0 0,1-1 0 0 0,-1 1 1 0 0,0-1-1 0 0,1 1 0 0 0,-1-1 1 0 0,0 1-1 0 0,1-1 0 0 0,-2-1 1 0 0,2 1-3 0 0,0 0 1 0 0,-1 0 0 0 0,1 0 0 0 0,0 0-1 0 0,0 0 1 0 0,-1 0 0 0 0,1 0-1 0 0,0 0 1 0 0,0 0 0 0 0,0 0 0 0 0,0 0-1 0 0,1 0 1 0 0,-1 0 0 0 0,0 0-1 0 0,0 0 1 0 0,1 0 0 0 0,-1 0 0 0 0,0 0-1 0 0,1-1 1 0 0,0 1-33 0 0,-1 1-1 0 0,1-1 1 0 0,0 0 0 0 0,0 0-1 0 0,-1 0 1 0 0,1 0 0 0 0,0 1-1 0 0,0-1 1 0 0,0 0 0 0 0,0 1-1 0 0,0-1 1 0 0,0 1 0 0 0,0-1-1 0 0,0 1 1 0 0,0 0 0 0 0,0-1-1 0 0,0 1 1 0 0,0 0 0 0 0,0 0-1 0 0,0-1 1 0 0,0 1 0 0 0,0 0-1 0 0,0 0 1 0 0,1 0 0 0 0,-1 0-1 0 0,0 1 1 0 0,0-1 0 0 0,0 0-1 0 0,0 0 1 0 0,2 1 0 0 0,0 0-54 0 0,0 0 0 0 0,0 0 1 0 0,0 0-1 0 0,0 0 0 0 0,0 0 1 0 0,0 1-1 0 0,0-1 0 0 0,0 1 1 0 0,3 3-1 0 0,-8-6 369 0 0,1 0-207 0 0,0 0 0 0 0,0 1 0 0 0,0-1 0 0 0,0 0 0 0 0,0 1 0 0 0,0-1 0 0 0,0 1 0 0 0,0-1 0 0 0,0 1 0 0 0,0 0 0 0 0,0-1 0 0 0,0 1 0 0 0,0 0 0 0 0,0 0 0 0 0,-1 0 0 0 0,1 0 0 0 0,-1 0 0 0 0,1 0 29 0 0,16 17 168 0 0,4 2-74 0 0,38 32 0 0 0,-34-33 0 0 0,28 30 0 0 0,-17-10 13 0 0,51 72-1 0 0,-69-88-199 0 0,2 0 0 0 0,0-1-1 0 0,2 0 1 0 0,0-2 0 0 0,1 0-1 0 0,26 17 1 0 0,173 153 148 0 0,-217-186-158 0 0,17 15 71 0 0,31 30 332 0 0,108 77 0 0 0,-108-91-269 0 0,-2 3-1 0 0,-1 2 1 0 0,62 65 0 0 0,-66-57-77 0 0,2-2 1 0 0,3-2 0 0 0,55 37-1 0 0,-53-45 90 0 0,69 61-1 0 0,-102-80-117 0 0,26 18 0 0 0,-42-33-30 0 0,-3-1-46 0 0,-1 0 0 0 0,1-1 0 0 0,0 1 0 0 0,0-1 0 0 0,0 1 0 0 0,0-1 0 0 0,0 1 0 0 0,0-1 0 0 0,0 0 0 0 0,0 1 0 0 0,0-1 0 0 0,-1-2 0 0 0,-2-1-3443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17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32 599 0 0,'0'0'256'0'0,"-1"-2"61"0"0,-12-15-112 0 0,-10 4 9489 0 0,28 18-9398 0 0,26 26 568 0 0,4 3-309 0 0,-2 1-62 0 0,8 4-21 0 0,4 2-96 0 0,0 0-32 0 0,8 5-81 0 0,-42-37-222 0 0,31 33 153 0 0,12 13-36 0 0,-5-3-11 0 0,-1-2 26 0 0,-7-5 2 0 0,-4-3-14 0 0,-2-2-3 0 0,-14-17-92 0 0,-16-17-2 0 0,1 0 0 0 0,16 19 0 0 0,-17-19 0 0 0,1 0-10 0 0,15 16-33 0 0,-16-16 10 0 0,-7-5-1002 0 0,1 0 898 0 0,1-1 0 0 0,-1 0 0 0 0,1 0-1 0 0,-1 0 1 0 0,1 0 0 0 0,-1 0 0 0 0,1 0 0 0 0,-1 0 0 0 0,1 1 0 0 0,-1-1 0 0 0,0-1 0 0 0,0 1-281 0 0,-2-2 100 0 0,-8-15-7012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18.3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163 0 431 0 0,'-32'10'526'0'0,"16"-6"97"0"0,1 1 0 0 0,-19 9 0 0 0,23-9-116 0 0,-22 13 1299 0 0,31-16-1539 0 0,0-1-1 0 0,0 1 0 0 0,1-1 0 0 0,-1 1 0 0 0,0-1 0 0 0,1 1 0 0 0,-1 0 1 0 0,1 0-1 0 0,-1 0 0 0 0,1 0 0 0 0,0 0 0 0 0,-2 5 2579 0 0,12-2-2585 0 0,28 14-11 0 0,-27-14 206 0 0,5-2-254 0 0,44 7-1 0 0,-44-8-2 0 0,1 0-13 0 0,51 7-8 0 0,-37-5-1 0 0,-14-3-118 0 0,48 8 203 0 0,18 4 12 0 0,-65-11-228 0 0,48 9 165 0 0,6 4 15 0 0,-28-5-117 0 0,-32-8-17 0 0,1 1-10 0 0,59 16 66 0 0,-23-5-123 0 0,-36-11 35 0 0,0-1 31 0 0,39 8 1 0 0,-38-7 330 0 0,-2-1-367 0 0,33 7-58 0 0,-32-7-74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1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37 975 0 0,'0'0'342'0'0,"-1"-3"-66"0"0,-3-9 10 0 0,3 9 53 0 0,0 0 213 0 0,-3-10 96 0 0,3 10 693 0 0,1 4-1252 0 0,0-1-1 0 0,-1 0 0 0 0,1 1 1 0 0,0-1-1 0 0,-1 1 1 0 0,1-1-1 0 0,0 1 0 0 0,0-1 1 0 0,0 1-1 0 0,-1-1 0 0 0,1 1 1 0 0,0-1-1 0 0,0 1 0 0 0,0-1 1 0 0,0 1-1 0 0,0-1 0 0 0,0 1 1 0 0,0-1-1 0 0,0 1 0 0 0,0-1 1 0 0,0 1-1 0 0,0 0 0 0 0,9 53 1686 0 0,32 102 0 0 0,35 50-66 0 0,-60-167-1016 0 0,34 57-1 0 0,-48-91-602 0 0,3 0-15 0 0,14 18-76 0 0,-15-18-78 0 0,48-46-9792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2.1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3 576 1439 0 0,'-3'4'5570'0'0,"5"-10"-3771"0"0,7-19-2563 0 0,-6 18 1458 0 0,7-22 248 0 0,-4 15-676 0 0,5-10 537 0 0,15-34 310 0 0,4-7-88 0 0,-1 0-362 0 0,1 0-95 0 0,-2-2-104 0 0,1 5-44 0 0,-13 28-272 0 0,-12 26-20 0 0,0 0-7 0 0,10-26-45 0 0,-10 26-170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2.5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5 395 1151 0 0,'-1'2'80'0'0,"-1"6"-1"0"0,1-6 242 0 0,3 20 7939 0 0,38-58-7580 0 0,-23 18-37 0 0,24-37 602 0 0,4-7-218 0 0,-13 19-538 0 0,-24 32-253 0 0,1 0-1 0 0,11-12 1 0 0,-10 13-124 0 0,-2 1 196 0 0,2-2-11 0 0,29-29-25 0 0,-29 29-101 0 0,-1 4-47 0 0,1-3-86 0 0,0 1 18 0 0,1 0 0 0 0,13-9 1 0 0,-13 10-204 0 0,8-4 211 0 0,-2-4-6425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3.4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48 1151 0 0,'0'0'576'0'0,"-1"-5"-320"0"0,0 0-115 0 0,-3-18 2586 0 0,4 9-1055 0 0,0 14-1646 0 0,9 24 2661 0 0,-2-5-2596 0 0,20 61 1323 0 0,-3 1-1 0 0,13 90 0 0 0,-13-30-577 0 0,-22-136-788 0 0,6 15-206 0 0,-6-13-326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3.9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56 2527 0 0,'0'0'1340'0'0,"4"-9"-744"0"0,0-2-262 0 0,2-6-79 0 0,2-1 6712 0 0,4 36-6280 0 0,-11-17-656 0 0,1 1 0 0 0,-1-1 0 0 0,0 1 0 0 0,0 0 0 0 0,0 0 0 0 0,0-1 0 0 0,0 1-1 0 0,0 0 1 0 0,-1 0 0 0 0,1 0 0 0 0,-1 0 0 0 0,1 0 0 0 0,-1 0 0 0 0,0 0 0 0 0,0 0-1 0 0,0 3 1 0 0,-16 307 1576 0 0,6-181-1396 0 0,5-66-98 0 0,-3 37-338 0 0,8-100 127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4.3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1 236 2791 0 0,'0'0'1735'0'0,"11"-1"-967"0"0,32-5 140 0 0,-32 4 27 0 0,2-3-33 0 0,66-26 504 0 0,-10 3-129 0 0,-17 8-740 0 0,-25 11-38 0 0,56-17 454 0 0,-5 2-274 0 0,-31 8-374 0 0,-35 12-17 0 0,1-2-66 0 0,40-16-29 0 0,-40 17 156 0 0,-3 0-275 0 0,28-15-53 0 0,-28 15 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4.7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32 1807 0 0,'-12'13'246'0'0,"10"6"7492"0"0,52-13-6871 0 0,-38-5-224 0 0,3-2-99 0 0,74-4 474 0 0,-13-1-275 0 0,-59 6-630 0 0,47-6 431 0 0,16-3-65 0 0,-7-3-64 0 0,-5 2-206 0 0,-6 0-61 0 0,-18 1-149 0 0,-33 7-70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5.1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 2615 0 0,'-7'4'-246'0'0,"7"-4"316"0"0,0 0 0 0 0,0 0 1 0 0,0 1-1 0 0,0-1 0 0 0,0 0 1 0 0,-1 0-1 0 0,1 0 1 0 0,0 1-1 0 0,0-1 0 0 0,0 0 1 0 0,0 0-1 0 0,0 1 0 0 0,0-1 1 0 0,0 0-1 0 0,0 0 1 0 0,0 1-1 0 0,0-1 0 0 0,0 0 1 0 0,0 0-1 0 0,0 1 0 0 0,0-1 1 0 0,0 0-1 0 0,0 0 1 0 0,1 0-1 0 0,-1 1 0 0 0,0-1 1 0 0,0 0-1 0 0,0 0 0 0 0,0 0 1 0 0,0 1-1 0 0,0-1 0 0 0,1 0 1 0 0,-1 0-1 0 0,0 0 1 0 0,0 0-1 0 0,0 1 0 0 0,1-1 1 0 0,-1 0-1 0 0,0 0 0 0 0,0 0 1 0 0,0 0-1 0 0,1 0 1 0 0,-1 0-1 0 0,0 0 0 0 0,0 0 1 0 0,1 1-1 0 0,-1-1 0 0 0,0 0 1 0 0,0 0-1 0 0,0 0 1 0 0,1 0-1 0 0,-1 0 0 0 0,1 0 1 0 0,39 14 1042 0 0,-29-10 95 0 0,-1-2 21 0 0,34 7-73 0 0,-33-7-318 0 0,2 0-138 0 0,66 8 604 0 0,-13-2-398 0 0,4-1-114 0 0,-2 1-369 0 0,-2-1-114 0 0,-13 1-281 0 0,15 1-38 0 0,-47-5 95 0 0,-1-1-642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26.418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124 184 4663 0 0,'-1'2'661'0'0,"0"1"-1"0"0,-1 0 0 0 0,1-1 0 0 0,0 1 0 0 0,-1-1 0 0 0,0 0 0 0 0,0 1 0 0 0,-2 2 0 0 0,-1 1 50 0 0,2-3-294 0 0,1 1 0 0 0,-1-1 0 0 0,0 0 0 0 0,0-1 0 0 0,0 1 1 0 0,0 0-1 0 0,0-1 0 0 0,-4 3 0 0 0,6-5-284 0 0,0 1 0 0 0,0-1 0 0 0,0 0 0 0 0,0 1 1 0 0,1-1-1 0 0,-1 0 0 0 0,0 0 0 0 0,0 1 0 0 0,0-1 0 0 0,0 0 0 0 0,0 0 1 0 0,0 0-1 0 0,0 0 0 0 0,0 0 0 0 0,0 0 0 0 0,0-1 0 0 0,0 1 0 0 0,0 0 1 0 0,0 0-1 0 0,1-1 0 0 0,-1 1 0 0 0,0 0 0 0 0,0-1 0 0 0,0 1 0 0 0,0-1 1 0 0,1 1-1 0 0,-1-1 0 0 0,0 0 0 0 0,0 1 0 0 0,1-1 0 0 0,-1 0 0 0 0,0 1 1 0 0,1-1-1 0 0,-1 0 0 0 0,1 0 0 0 0,-1 0 0 0 0,1 1 0 0 0,0-1 0 0 0,-1-2 1 0 0,-3-5 204 0 0,1-1 0 0 0,0 0 0 0 0,0 0 0 0 0,1 0 0 0 0,0-1 0 0 0,1 1 0 0 0,0 0 0 0 0,1-1 0 0 0,-1 1 0 0 0,2 0 0 0 0,0-1 0 0 0,0 1 0 0 0,3-11 0 0 0,-4 17-161 0 0,2-3-67 0 0,1-2-64 0 0,0 0-1 0 0,1 0 0 0 0,-1 1 1 0 0,2 0-1 0 0,6-11 0 0 0,-9 16-27 0 0,-1 0 0 0 0,1 0 0 0 0,-1 0 0 0 0,1 1 0 0 0,0-1 0 0 0,-1 0 0 0 0,1 1 0 0 0,0 0 0 0 0,0-1 1 0 0,0 1-1 0 0,0 0 0 0 0,0 0 0 0 0,1 0 0 0 0,-1 0 0 0 0,0 0 0 0 0,0 1 0 0 0,1-1 0 0 0,-1 1 0 0 0,0-1 0 0 0,1 1 0 0 0,-1 0 0 0 0,0 0 0 0 0,1 0 0 0 0,-1 0 0 0 0,1 0 0 0 0,-1 1 0 0 0,0-1 0 0 0,4 2 0 0 0,-2 0 14 0 0,0 0-1 0 0,0 0 1 0 0,0 1-1 0 0,0 0 1 0 0,0 0-1 0 0,0 0 0 0 0,-1 0 1 0 0,1 0-1 0 0,-1 1 1 0 0,0 0-1 0 0,0 0 0 0 0,0-1 1 0 0,-1 2-1 0 0,1-1 1 0 0,-1 0-1 0 0,0 0 1 0 0,0 1-1 0 0,2 8 0 0 0,-2-6 30 0 0,0 0-1 0 0,-1-1 1 0 0,0 1 0 0 0,0 0-1 0 0,0 0 1 0 0,-1 0-1 0 0,0 0 1 0 0,-1 0-1 0 0,1 0 1 0 0,-1 0-1 0 0,0-1 1 0 0,-4 12-1 0 0,3-14 7 0 0,-1 0-1 0 0,1 0 1 0 0,-1 0-1 0 0,0 0 1 0 0,0 0-1 0 0,0-1 1 0 0,0 1-1 0 0,-1-1 1 0 0,0 0-1 0 0,1 0 1 0 0,-1 0-1 0 0,-5 2 1 0 0,3-1 38 0 0,-1 0 1 0 0,1-1-1 0 0,-1 0 0 0 0,0 0 1 0 0,0-1-1 0 0,0 0 1 0 0,-9 2-1 0 0,14-4-95 0 0,-1 0 0 0 0,0 0 1 0 0,1-1-1 0 0,-1 1 0 0 0,0 0 0 0 0,1-1 1 0 0,-1 1-1 0 0,1-1 0 0 0,-1 0 0 0 0,1 0 0 0 0,-1 0 1 0 0,1 0-1 0 0,0-1 0 0 0,-1 1 0 0 0,1-1 0 0 0,0 1 1 0 0,0-1-1 0 0,0 0 0 0 0,0 1 0 0 0,0-1 0 0 0,1 0 1 0 0,-1 0-1 0 0,-2-4 0 0 0,2 3 3 0 0,0-1 0 0 0,-1 0 0 0 0,2 0 0 0 0,-1 0 0 0 0,0 0 0 0 0,1 0 0 0 0,-1 0-1 0 0,1 0 1 0 0,0 0 0 0 0,1-1 0 0 0,-1 1 0 0 0,1 0 0 0 0,0-8 0 0 0,0 5-17 0 0,1 4-5 0 0,-1-1-1 0 0,0 1 1 0 0,1 0 0 0 0,0 0 0 0 0,-1 0 0 0 0,1 0 0 0 0,3-5-1 0 0,8-21-69 0 0,-4 15 8 0 0,14-15 18 0 0,-21 28 50 0 0,0-1 0 0 0,0 1 1 0 0,0 0-1 0 0,0 0 0 0 0,0-1 0 0 0,1 1 1 0 0,-1 0-1 0 0,0 0 0 0 0,1 1 0 0 0,-1-1 1 0 0,0 0-1 0 0,1 0 0 0 0,-1 1 1 0 0,1-1-1 0 0,0 1 0 0 0,-1-1 0 0 0,1 1 1 0 0,-1 0-1 0 0,1-1 0 0 0,0 1 0 0 0,-1 0 1 0 0,1 0-1 0 0,0 0 0 0 0,-1 0 1 0 0,1 1-1 0 0,-1-1 0 0 0,1 0 0 0 0,0 1 1 0 0,-1-1-1 0 0,1 1 0 0 0,-1-1 0 0 0,1 1 1 0 0,-1 0-1 0 0,1 0 0 0 0,-1-1 1 0 0,3 3-1 0 0,-1 0 3 0 0,1 0 0 0 0,-1 0 0 0 0,0 1 1 0 0,0-1-1 0 0,0 0 0 0 0,0 1 0 0 0,0 0 0 0 0,-1 0 1 0 0,0 0-1 0 0,3 7 0 0 0,-3-6 20 0 0,-1 0 0 0 0,0 0 0 0 0,0 0 0 0 0,0 0 1 0 0,-1 0-1 0 0,0 0 0 0 0,0 0 0 0 0,0 0 0 0 0,0 0 0 0 0,-1 1 0 0 0,0-1 0 0 0,-2 5 0 0 0,2-7 21 0 0,0 0-1 0 0,0-1 1 0 0,0 1 0 0 0,0 0-1 0 0,-1 0 1 0 0,0-1-1 0 0,1 1 1 0 0,-1 0-1 0 0,0-1 1 0 0,0 0-1 0 0,0 0 1 0 0,-1 1-1 0 0,1-1 1 0 0,0 0-1 0 0,-1-1 1 0 0,0 1 0 0 0,1 0-1 0 0,-1-1 1 0 0,0 1-1 0 0,-5 1 1 0 0,6-3-51 0 0,0 1-1 0 0,0-1 1 0 0,0 0 0 0 0,0 0 0 0 0,0 0 0 0 0,0 0-1 0 0,-1 0 1 0 0,1 0 0 0 0,0-1 0 0 0,0 1 0 0 0,0-1-1 0 0,0 1 1 0 0,0-1 0 0 0,0 0 0 0 0,0 0 0 0 0,1 0-1 0 0,-1 0 1 0 0,0 0 0 0 0,0 0 0 0 0,1 0 0 0 0,-1-1 0 0 0,0 1-1 0 0,1 0 1 0 0,-1-1 0 0 0,-1-2 0 0 0,0 0 17 0 0,1 1 1 0 0,0 0-1 0 0,-1-1 1 0 0,1 0-1 0 0,0 1 1 0 0,1-1-1 0 0,-1 0 1 0 0,1 0-1 0 0,0 0 1 0 0,0 0-1 0 0,0 0 1 0 0,0-4-1 0 0,1 3-15 0 0,0 0 0 0 0,0 0 0 0 0,1 0 1 0 0,0 0-1 0 0,0 1 0 0 0,0-1 0 0 0,1 0 0 0 0,-1 1 0 0 0,1-1 0 0 0,0 1 0 0 0,1-1 1 0 0,-1 1-1 0 0,1 0 0 0 0,4-6 0 0 0,-5 8 4 0 0,-1 1 0 0 0,0 0 0 0 0,1-1 0 0 0,-1 1 0 0 0,1 0 0 0 0,0 0 0 0 0,-1 0 0 0 0,1 0-1 0 0,0 0 1 0 0,0 0 0 0 0,0 0 0 0 0,-1 1 0 0 0,1-1 0 0 0,0 1 0 0 0,4-1 0 0 0,-4 1 5 0 0,0 0 1 0 0,0 0-1 0 0,1 1 0 0 0,-1-1 1 0 0,0 1-1 0 0,0-1 0 0 0,0 1 1 0 0,0 0-1 0 0,0 0 0 0 0,0 0 1 0 0,0 0-1 0 0,-1 0 0 0 0,1 0 1 0 0,0 0-1 0 0,0 1 0 0 0,-1-1 1 0 0,3 3-1 0 0,-1-1 8 0 0,-1 0-1 0 0,1 0 1 0 0,-1 1-1 0 0,0-1 1 0 0,0 0-1 0 0,0 1 1 0 0,0-1 0 0 0,0 1-1 0 0,-1 0 1 0 0,0 0-1 0 0,0-1 1 0 0,1 5-1 0 0,-2-6 9 0 0,1 0 0 0 0,-1 0 0 0 0,0 0 0 0 0,0 0 0 0 0,0 0 0 0 0,0 0 0 0 0,-1 0 0 0 0,1 0 0 0 0,0 0 0 0 0,-1 0 1 0 0,1 0-1 0 0,-1 0 0 0 0,0 0 0 0 0,0 0 0 0 0,1 0 0 0 0,-1-1 0 0 0,-1 1 0 0 0,1 0 0 0 0,0-1 0 0 0,0 1 0 0 0,0-1 0 0 0,-1 1 0 0 0,1-1 0 0 0,-1 1 0 0 0,-1 0 0 0 0,1-1-11 0 0,0 0 1 0 0,0 0 0 0 0,0 0 0 0 0,0 0-1 0 0,0-1 1 0 0,-1 1 0 0 0,1-1 0 0 0,0 1-1 0 0,0-1 1 0 0,0 0 0 0 0,-1 0 0 0 0,1 0-1 0 0,0 0 1 0 0,0 0 0 0 0,0-1-1 0 0,-1 1 1 0 0,1 0 0 0 0,0-1 0 0 0,0 0-1 0 0,0 0 1 0 0,0 1 0 0 0,0-1 0 0 0,0 0-1 0 0,0-1 1 0 0,0 1 0 0 0,0 0-1 0 0,1 0 1 0 0,-1-1 0 0 0,0 1 0 0 0,1-1-1 0 0,-1 0 1 0 0,1 1 0 0 0,0-1 0 0 0,-1 0-1 0 0,1 0 1 0 0,0 0 0 0 0,0 0 0 0 0,0 0-1 0 0,-1-4 1 0 0,2 5-10 0 0,0 0 1 0 0,0 0-1 0 0,0 0 1 0 0,-1 0-1 0 0,1 0 1 0 0,1 0-1 0 0,-1 0 0 0 0,0 0 1 0 0,0 0-1 0 0,0 0 1 0 0,1 0-1 0 0,-1 0 0 0 0,0 0 1 0 0,1 0-1 0 0,-1 0 1 0 0,1 0-1 0 0,-1 0 1 0 0,1 0-1 0 0,-1 1 0 0 0,1-1 1 0 0,1-1-1 0 0,0 0-11 0 0,-1 0-1 0 0,1 1 0 0 0,0 0 0 0 0,0-1 1 0 0,0 1-1 0 0,0 0 0 0 0,0 0 0 0 0,0 0 1 0 0,0 0-1 0 0,3 0 0 0 0,-3 0 0 0 0,0 1 1 0 0,0-1-1 0 0,0 1 0 0 0,1 0 0 0 0,-1 0 1 0 0,0 0-1 0 0,0 0 0 0 0,0 0 0 0 0,1 0 1 0 0,2 1-1 0 0,-4 0 12 0 0,0-1 1 0 0,0 0 0 0 0,0 1-1 0 0,0-1 1 0 0,0 1-1 0 0,-1-1 1 0 0,1 1-1 0 0,0-1 1 0 0,0 1 0 0 0,0-1-1 0 0,-1 1 1 0 0,1 0-1 0 0,0 0 1 0 0,-1-1-1 0 0,1 1 1 0 0,0 0 0 0 0,-1 0-1 0 0,1 0 1 0 0,-1 0-1 0 0,0-1 1 0 0,1 1-1 0 0,0 2 1 0 0,-1-1 11 0 0,0 0 0 0 0,0 0-1 0 0,0 1 1 0 0,-1-1 0 0 0,1 0-1 0 0,0 0 1 0 0,-1 0 0 0 0,1 0 0 0 0,-1 0-1 0 0,0 0 1 0 0,0 0 0 0 0,0 0 0 0 0,0 0-1 0 0,0 0 1 0 0,0-1 0 0 0,0 1 0 0 0,0 0-1 0 0,-1-1 1 0 0,1 1 0 0 0,-1 0 0 0 0,-2 1-1 0 0,1 0-3 0 0,0-1 0 0 0,0 1 0 0 0,0-1 0 0 0,0 0-1 0 0,0 0 1 0 0,-1 0 0 0 0,1-1 0 0 0,-1 1 0 0 0,1-1-1 0 0,-1 1 1 0 0,-5 0 0 0 0,8-2-4 0 0,0 0-1 0 0,1 0 1 0 0,-1 0 0 0 0,0 1 0 0 0,0-1-1 0 0,0 0 1 0 0,0 0 0 0 0,0-1 0 0 0,0 1-1 0 0,1 0 1 0 0,-1 0 0 0 0,0 0-1 0 0,0 0 1 0 0,0-1 0 0 0,0 1 0 0 0,1 0-1 0 0,-1-1 1 0 0,0 1 0 0 0,0-1-1 0 0,1 1 1 0 0,-1-1 0 0 0,0 1 0 0 0,1-1-1 0 0,-1 1 1 0 0,0-1 0 0 0,1 0 0 0 0,-1 1-1 0 0,1-1 1 0 0,-1 0 0 0 0,1 0-1 0 0,-1 1 1 0 0,1-1 0 0 0,0 0 0 0 0,-1 0-1 0 0,1 0 1 0 0,0 1 0 0 0,0-1-1 0 0,0 0 1 0 0,-1 0 0 0 0,1 0 0 0 0,0 0-1 0 0,0 0 1 0 0,0-1 0 0 0,1-6-28 0 0,0 0-1 0 0,0 0 1 0 0,1 0 0 0 0,4-12 0 0 0,-5 18-51 0 0,3-5 12 0 0,15-25 54 0 0,-18 30 10 0 0,0 1-1 0 0,0-1 1 0 0,0 0-1 0 0,0 1 1 0 0,0-1-1 0 0,1 1 1 0 0,-1-1-1 0 0,0 1 1 0 0,1 0-1 0 0,-1 0 1 0 0,1 0-1 0 0,0-1 0 0 0,-1 1 1 0 0,1 1-1 0 0,2-2 1 0 0,-3 2 2 0 0,0-1 0 0 0,0 1 0 0 0,0 0 1 0 0,0 0-1 0 0,0 0 0 0 0,0 0 0 0 0,0 0 0 0 0,0 1 0 0 0,0-1 1 0 0,0 0-1 0 0,-1 0 0 0 0,1 1 0 0 0,0-1 0 0 0,0 0 0 0 0,0 1 1 0 0,0-1-1 0 0,0 1 0 0 0,0-1 0 0 0,-1 1 0 0 0,1-1 0 0 0,1 2 0 0 0,0 0 6 0 0,0 1 0 0 0,0-1 0 0 0,0 1-1 0 0,0-1 1 0 0,-1 1 0 0 0,1 0-1 0 0,-1 0 1 0 0,0 0 0 0 0,0 0 0 0 0,0 0-1 0 0,0 0 1 0 0,0 0 0 0 0,0 0-1 0 0,-1 3 1 0 0,1 1 30 0 0,-2 0 0 0 0,1 0 0 0 0,-1-1 0 0 0,0 1-1 0 0,-3 9 1 0 0,3-12-2 0 0,0 0 0 0 0,0-1 0 0 0,-1 1 0 0 0,0 0 0 0 0,0-1-1 0 0,0 0 1 0 0,0 1 0 0 0,0-1 0 0 0,-1 0 0 0 0,-3 5 0 0 0,4-7-27 0 0,1-1 1 0 0,-1 1-1 0 0,1 0 1 0 0,-1 0-1 0 0,1-1 1 0 0,-1 1-1 0 0,1-1 1 0 0,-1 0-1 0 0,0 1 0 0 0,1-1 1 0 0,-1 0-1 0 0,0 0 1 0 0,1 0-1 0 0,-1 0 1 0 0,1 0-1 0 0,-1 0 1 0 0,0-1-1 0 0,1 1 1 0 0,-4-1-1 0 0,-6-4-3268 0 0,2-2-4681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5.5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0 1807 0 0,'1'4'28'0'0,"-3"13"180"0"0,4-12 102 0 0,1-1-178 0 0,13 14 560 0 0,10 4 766 0 0,2 0 0 0 0,0-2 0 0 0,44 25 0 0 0,-59-38-1157 0 0,39 20 1164 0 0,8 2 74 0 0,-6-2-270 0 0,-8-2-318 0 0,-3-1-398 0 0,-34-20-470 0 0,-5-2-46 0 0,1 1 0 0 0,-1-1 1 0 0,1 1-1 0 0,-1 0 1 0 0,0 0-1 0 0,4 4 0 0 0,29 23 59 0 0,-9-5-80 0 0,4 2-16 0 0,-4-5 0 0 0,-6-5-17 0 0,-18-14-74 0 0,-21-16-5326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5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1351 0 0,'0'0'6067'0'0,"7"4"-5171"0"0,20 15-52 0 0,-26-19-780 0 0,0 1 0 0 0,0 0 0 0 0,0-1 0 0 0,0 1 1 0 0,0 0-1 0 0,0 0 0 0 0,-1 0 0 0 0,1-1 0 0 0,0 1 0 0 0,-1 0 0 0 0,1 0 0 0 0,1 2 0 0 0,195 394 5448 0 0,-165-319-4873 0 0,28 56 362 0 0,-48-111-914 0 0,-1-4-94 0 0,-9-15-107 0 0,-4-17-4787 0 0,1 10 4696 0 0,1 0-1 0 0,0 1 1 0 0,-1-1 0 0 0,0 1 0 0 0,1-1 0 0 0,-1 1 0 0 0,0-1 0 0 0,0 1 0 0 0,-2-4 0 0 0,-8-15-1201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6.3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0 975 0 0,'-1'1'74'0'0,"-7"0"-6"0"0,6-1 561 0 0,2 4-256 0 0,-1 9 412 0 0,1 1-1 0 0,1 0 0 0 0,0-1 0 0 0,6 25 0 0 0,19 58 1767 0 0,-10-41-1531 0 0,53 291 2630 0 0,-66-326-3585 0 0,0-3-12 0 0,1 24-1 0 0,-4-29-54 0 0,1 0-50 0 0,-2-9-10 0 0,0-2-36 0 0,-5-41-5101 0 0,5 32 2140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6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 0 1807 0 0,'0'0'1282'0'0,"0"2"-830"0"0,-20 166 5237 0 0,-9 64-2569 0 0,-24 20-1271 0 0,51-239-1770 0 0,2-10-36 0 0,6-13-4023 0 0,20-27 2489 0 0,-19 28-1880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8.9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0 775 0 0,'0'0'6456'0'0,"3"5"-5816"0"0,0-2-519 0 0,-1-2-50 0 0,0 1 0 0 0,-1 0 0 0 0,1 0 0 0 0,-1 1 0 0 0,1-1 0 0 0,-1 0 0 0 0,0 0 0 0 0,0 1 0 0 0,0-1 0 0 0,0 1 0 0 0,0-1 0 0 0,0 1 0 0 0,0 4 0 0 0,3 95 1889 0 0,-13 169-1 0 0,4-195-1507 0 0,2-38-346 0 0,3-24-124 0 0,0-11-70 0 0,0-13-2304 0 0,4-46 32 0 0,-1 24 1394 0 0,-3 24-66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9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0 143 0 0,'0'0'7384'0'0,"11"1"-6514"0"0,58 6 1436 0 0,10-1-1018 0 0,-13-3-296 0 0,6-1-165 0 0,-59-1-713 0 0,1 0 149 0 0,0-1 0 0 0,15-1 0 0 0,54-3 207 0 0,-30 2-375 0 0,-24 2 269 0 0,1 1-4877 0 0,-33-2 3499 0 0,-14-4-102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29.5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 1583 0 0,'-3'2'507'0'0,"-3"1"-316"0"0,-7 3 5041 0 0,23-3-4038 0 0,47 13 825 0 0,-10-1-152 0 0,6 2-623 0 0,2 1-207 0 0,-20-8-770 0 0,-27-7-98 0 0,3-1-17 0 0,34 6-49 0 0,-34-5-170 0 0,-1-4-30 0 0,31 0-21 0 0,-31 1-116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04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1392 2528 431 0 0,'0'0'312'0'0,"-16"16"3162"0"0,-5-8-1444 0 0,-37 21 0 0 0,44-21-1707 0 0,-1 0 0 0 0,0-2-1 0 0,0 1 1 0 0,0-2 0 0 0,-20 5 0 0 0,16-8 42 0 0,0 0 0 0 0,0-2 0 0 0,-32-2 0 0 0,-5-1 103 0 0,34 2-261 0 0,0-1 0 0 0,1 0 0 0 0,-41-12-1 0 0,-60-26 399 0 0,91 28-502 0 0,0 0 1 0 0,1-2-1 0 0,0-1 0 0 0,2-2 1 0 0,-37-26-1 0 0,47 28-27 0 0,-5-2 50 0 0,1-2-1 0 0,-20-22 1 0 0,-44-46 133 0 0,39 41-102 0 0,44 44-146 0 0,-18-18 78 0 0,2 0-1 0 0,0-2 1 0 0,0 0-1 0 0,-26-45 1 0 0,-18-75 32 0 0,26 51-32 0 0,17 39 72 0 0,2-1 0 0 0,-11-55 0 0 0,11 21-33 0 0,14 62-75 0 0,0-13 11 0 0,1-1 0 0 0,5-2-10 0 0,1 3-44 0 0,1 1-10 0 0,2-3 0 0 0,1-3 0 0 0,4-2 11 0 0,-2 10 42 0 0,2-2 11 0 0,2 1-10 0 0,5-15-33 0 0,0 3 32 0 0,2 0 11 0 0,-2 8 0 0 0,-12 28-42 0 0,-1 0 0 0 0,12-16 0 0 0,-8 14-13 0 0,4-6 34 0 0,22-26-33 0 0,4 1 4 0 0,-22 27 52 0 0,30-28 1 0 0,14-16-54 0 0,7-4-13 0 0,-1 4 0 0 0,-7 13 0 0 0,-44 35 7 0 0,35-22 40 0 0,-13 10-26 0 0,-14 10 22 0 0,33-18-22 0 0,-29 17 22 0 0,42-24-33 0 0,14-4-10 0 0,6 2 0 0 0,-11 12 11 0 0,-49 20 32 0 0,45-15-22 0 0,16 0 22 0 0,-14 7-22 0 0,-47 12 22 0 0,29-4-22 0 0,-29 7 22 0 0,29-4-21 0 0,-30 6 26 0 0,39 0-36 0 0,14 4-1 0 0,3 2 32 0 0,1 2-33 0 0,-16-2 1 0 0,-42-2 32 0 0,28 3-22 0 0,-6-2 33 0 0,-37-2-36 0 0,0 1-1 0 0,17 3 1 0 0,31 7-8 0 0,-3 4 1 0 0,-37-9 45 0 0,19 9 19 0 0,-21-7-19 0 0,28 15-46 0 0,19 7 1 0 0,-9-3 32 0 0,-39-20-35 0 0,-9-4 6 0 0,0 0 0 0 0,0 1 0 0 0,9 7 0 0 0,-7-6-6 0 0,-4-2 5 0 0,0 0-1 0 0,0 0 0 0 0,-1 1 1 0 0,7 6-1 0 0,28 22 0 0 0,5 7-12 0 0,-9-8 0 0 0,-3-2 0 0 0,-3 0 0 0 0,-1 1 0 0 0,-1 1 0 0 0,-2-1 0 0 0,-4 1 0 0 0,-1-1 0 0 0,-3 2 0 0 0,-1 1 0 0 0,-1 3 0 0 0,0 2 0 0 0,-2 0 0 0 0,-2-2 0 0 0,0 2 0 0 0,-3-2 0 0 0,-2 0 0 0 0,-1 0 0 0 0,-1 1 0 0 0,0 60 0 0 0,-8-32 0 0 0,-16 118 0 0 0,7-117-12 0 0,-3 0 0 0 0,-2 0 0 0 0,-4-2 0 0 0,-2 0 0 0 0,-47 93 0 0 0,47-115 12 0 0,-1-1 0 0 0,-2-1 0 0 0,-46 56 0 0 0,20-43 0 0 0,-1-2 0 0 0,-3-2 0 0 0,-67 46 0 0 0,82-67 0 0 0,-2-1 0 0 0,-1-3 0 0 0,-1-2 0 0 0,-1-1 0 0 0,-1-2 0 0 0,-56 15 0 0 0,-9 0 0 0 0,62-18 0 0 0,0-3 0 0 0,-83 15 0 0 0,118-28-7 0 0,-34 6 33 0 0,0-3 1 0 0,-91-3-1 0 0,-39-10 38 0 0,58 9-64 0 0,38 7-3408 0 0,77-11 1626 0 0,2 1 604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06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1 775 0 0,'-9'0'568'0'0,"-15"7"1154"0"0,23-7-1388 0 0,-17 20 3866 0 0,16-19-4699 0 0,1 0 741 0 0,-4 3 1935 0 0,5-4-1935 0 0,0 1 0 0 0,-1-1 0 0 0,1 1 0 0 0,0 0-1 0 0,-1-1 1 0 0,1 1 0 0 0,0 0 0 0 0,-1-1 0 0 0,1 1 0 0 0,0 0 0 0 0,0-1-1 0 0,0 4 1265 0 0,11-3-1442 0 0,36 3 6 0 0,-35-3 228 0 0,0-1-190 0 0,36-2 16 0 0,-35 2 250 0 0,-1 1-300 0 0,40 3-4 0 0,-39-3 16 0 0,-2 0-11 0 0,2 2-50 0 0,0-1 49 0 0,0 0 0 0 0,16 0 0 0 0,24 1-48 0 0,-40-2 49 0 0,-2 0-6 0 0,31 3-5 0 0,-32-3 64 0 0,3 0-64 0 0,3 0-40 0 0,47 1 198 0 0,-15-2-201 0 0,-36 0 160 0 0,0-1-117 0 0,33-1 0 0 0,-33 1 315 0 0,-1 2-320 0 0,32 1-33 0 0,-32-1 353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1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34 975 0 0,'0'0'744'0'0,"-9"-7"527"0"0,6 4-1002 0 0,1 1-1 0 0,-1-1 1 0 0,0 1 0 0 0,0 0-1 0 0,0 0 1 0 0,0 0 0 0 0,-1 0-1 0 0,1 1 1 0 0,0-1 0 0 0,-1 1-1 0 0,1 0 1 0 0,-1 0-1 0 0,1 0 1 0 0,-1 0 0 0 0,1 1-1 0 0,-5-1 1 0 0,3 1-71 0 0,0 1 0 0 0,0-1 0 0 0,0 1 0 0 0,0 0 0 0 0,0 1 0 0 0,1-1 0 0 0,-1 1 0 0 0,0 0 1 0 0,1 0-1 0 0,-8 4 0 0 0,3 0-123 0 0,1 0 1 0 0,-1 1-1 0 0,2-1 1 0 0,-1 2 0 0 0,1-1-1 0 0,0 1 1 0 0,0 0 0 0 0,1 0-1 0 0,0 1 1 0 0,-9 17-1 0 0,12-18-64 0 0,0 0-1 0 0,0 1 1 0 0,1-1-1 0 0,-1 0 0 0 0,2 1 1 0 0,-1-1-1 0 0,2 1 1 0 0,-1-1-1 0 0,1 1 0 0 0,0 0 1 0 0,1-1-1 0 0,-1 1 1 0 0,2-1-1 0 0,3 13 0 0 0,-3-15 47 0 0,1 0 0 0 0,0 0 0 0 0,0 0 0 0 0,1 0 0 0 0,0-1 0 0 0,6 9 0 0 0,-7-11-38 0 0,1 1 255 0 0,5 1-130 0 0,26 12-5 0 0,-26-13 186 0 0,5-6-226 0 0,39-5-23 0 0,-40 5 53 0 0,-1-2-75 0 0,35-12-32 0 0,-35 12 13 0 0,-3-3-2667 0 0,30-20 1645 0 0,-30 20-399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31.001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83 1 975 0 0,'1'1'190'0'0,"0"1"-1"0"0,0-1 1 0 0,0 1-1 0 0,0 0 0 0 0,0-1 1 0 0,0 1-1 0 0,0 0 1 0 0,0 2-1 0 0,0-2 315 0 0,10 9 13793 0 0,-11-10-14059 0 0,-6-14 3209 0 0,4 11-3209 0 0,1 0 1 0 0,-1 1-1 0 0,0-1 0 0 0,0 1 1 0 0,0 0-1 0 0,0-1 0 0 0,0 1 0 0 0,0 0 1 0 0,0 0-1 0 0,0 0 0 0 0,0 1 1 0 0,0-1-1 0 0,-1 0 0 0 0,1 1 1 0 0,0-1-1 0 0,-3 1 0 0 0,2 0-148 0 0,0 0-1 0 0,1 1 1 0 0,-1-1-1 0 0,0 1 0 0 0,0 0 1 0 0,0 0-1 0 0,1 0 0 0 0,-1 0 1 0 0,0 0-1 0 0,1 0 0 0 0,-1 1 1 0 0,-3 2-1 0 0,5-3-84 0 0,0 0-1 0 0,-1 0 1 0 0,1 0 0 0 0,0 0 0 0 0,-1 0-1 0 0,1 0 1 0 0,0 0 0 0 0,0 0-1 0 0,0 0 1 0 0,0 1 0 0 0,0-1-1 0 0,0 0 1 0 0,1 1 0 0 0,-1-1 0 0 0,0 1-1 0 0,1-1 1 0 0,-1 1 0 0 0,1-1-1 0 0,-1 1 1 0 0,1 0 0 0 0,0-1-1 0 0,0 3 1 0 0,-1 4-17 0 0,0 0-1 0 0,1 1 0 0 0,0-1 1 0 0,2 17-1 0 0,-2-22 3 0 0,1 0 0 0 0,-1 1 0 0 0,1-1-1 0 0,0 0 1 0 0,0 1 0 0 0,1-1 0 0 0,-1 0 0 0 0,1 0-1 0 0,-1 0 1 0 0,1 0 0 0 0,0 0 0 0 0,0 0 0 0 0,0-1-1 0 0,5 5 1 0 0,-6-6 10 0 0,1 0 0 0 0,0 0 0 0 0,-1-1 0 0 0,1 1 0 0 0,-1-1 0 0 0,1 1 0 0 0,0-1 0 0 0,-1 0 0 0 0,1 1 0 0 0,0-1 0 0 0,-1 0 0 0 0,1 0 0 0 0,0 0 0 0 0,0 0 0 0 0,-1-1 0 0 0,1 1 0 0 0,0 0 0 0 0,-1-1 0 0 0,1 1 0 0 0,0-1 0 0 0,-1 0 0 0 0,1 1 1 0 0,-1-1-1 0 0,1 0 0 0 0,-1 0 0 0 0,3-2 0 0 0,2-2 39 0 0,1 0 1 0 0,-1 0-1 0 0,0-1 1 0 0,6-8 0 0 0,-4 5 81 0 0,0 0 0 0 0,-1-1 0 0 0,-1 0 0 0 0,0-1 0 0 0,0 0 0 0 0,-1 1 0 0 0,0-2 0 0 0,5-20 0 0 0,-11 46 50 0 0,1-1-1 0 0,0 0 1 0 0,0 0-1 0 0,5 22 1 0 0,0 8-160 0 0,2-3-79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1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1807 0 0,'0'0'3803'0'0,"0"0"-3770"0"0,0 0 0 0 0,-1 0 0 0 0,1 0-1 0 0,0 0 1 0 0,0 0 0 0 0,0-1 0 0 0,0 1 0 0 0,0 0 0 0 0,0 0-1 0 0,0 0 1 0 0,-1 0 0 0 0,1 0 0 0 0,0 0 0 0 0,0 0 0 0 0,0 0 0 0 0,0 0-1 0 0,0 0 1 0 0,0 0 0 0 0,0 0 0 0 0,-1 0 0 0 0,1 0 0 0 0,0 0-1 0 0,0 0 1 0 0,0 1 0 0 0,0-1 0 0 0,0 0 0 0 0,0 0 0 0 0,0 0-1 0 0,-1 0 1 0 0,1 0 0 0 0,0 0 0 0 0,0 0 0 0 0,0 0 0 0 0,0 0-1 0 0,0 0 1 0 0,0 0 0 0 0,0 0 0 0 0,0 1 0 0 0,0-1 0 0 0,0 0-1 0 0,0 0 1 0 0,0 0 0 0 0,0 0 0 0 0,-1 0 0 0 0,1 0 0 0 0,0 0 0 0 0,0 0-1 0 0,0 1 1 0 0,0-1 0 0 0,0 0 0 0 0,0 0 0 0 0,0 0 0 0 0,0 0-1 0 0,0 5 154 0 0,0 0-1 0 0,0-1 1 0 0,0 1-1 0 0,1-1 1 0 0,0 8-1 0 0,2 5 205 0 0,14 144 951 0 0,7 130-942 0 0,-24-207-867 0 0,0-47-3271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1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1151 0 0,'0'0'3440'0'0,"2"5"-2825"0"0,1-1-521 0 0,0 1 169 0 0,-1 0 0 0 0,1 0 0 0 0,-1 0 0 0 0,0 0 0 0 0,0 1 0 0 0,-1-1-1 0 0,2 8 1 0 0,1 17 397 0 0,-2-14-600 0 0,0-1 0 0 0,-1 1 0 0 0,0 0 0 0 0,-1-1 0 0 0,-1 1 0 0 0,-1-1 0 0 0,-5 24 0 0 0,2-26-348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1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 1807 0 0,'0'0'203'0'0,"-17"-6"2356"0"0,2 5 726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2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75 2791 0 0,'0'0'335'0'0,"-1"-3"144"0"0,-1-4-37 0 0,-1 1 0 0 0,0 0 0 0 0,0 1 1 0 0,-1-1-1 0 0,0 0 0 0 0,0 1 0 0 0,0 0 1 0 0,-7-7-1 0 0,9 11-370 0 0,1 0 0 0 0,0-1 0 0 0,0 1 0 0 0,-1 0-1 0 0,1 0 1 0 0,-1 0 0 0 0,1 0 0 0 0,-1 1 0 0 0,1-1 0 0 0,-1 0 0 0 0,0 1 0 0 0,1-1 0 0 0,-1 1 0 0 0,0-1 0 0 0,1 1 0 0 0,-1 0 0 0 0,0-1 0 0 0,0 1-1 0 0,1 0 1 0 0,-1 0 0 0 0,0 0 0 0 0,0 1 0 0 0,1-1 0 0 0,-1 0 0 0 0,0 1 0 0 0,1-1 0 0 0,-1 1 0 0 0,0 0 0 0 0,1-1 0 0 0,-1 1 0 0 0,1 0 0 0 0,-1 0-1 0 0,1 0 1 0 0,-1 0 0 0 0,1 0 0 0 0,0 0 0 0 0,0 0 0 0 0,-3 3 0 0 0,0 1-64 0 0,0 1 1 0 0,0 0-1 0 0,1 0 0 0 0,-1 0 1 0 0,1 0-1 0 0,1 0 0 0 0,-1 0 1 0 0,1 1-1 0 0,0 0 0 0 0,-2 12 1 0 0,2-6 1 0 0,1 1 1 0 0,0-1 0 0 0,1 1 0 0 0,2 20-1 0 0,0-21-20 0 0,-2-11-46 0 0,10-9-8 0 0,30-20 40 0 0,-39 27 20 0 0,0-1 1 0 0,0 1-1 0 0,0-1 1 0 0,0 0 0 0 0,0 0-1 0 0,-1 1 1 0 0,1-1-1 0 0,0 0 1 0 0,0 0 0 0 0,0 0-1 0 0,-1 0 1 0 0,1 0-1 0 0,0 0 1 0 0,-1 0-1 0 0,2-2 1 0 0,14-30-68 0 0,-12 24 25 0 0,1 14 87 0 0,-1-2-29 0 0,-2-1-5 0 0,0-1 0 0 0,-1 0 0 0 0,1 0 0 0 0,0 1 0 0 0,-1-1 0 0 0,1 1 0 0 0,-1 0 0 0 0,0-1 0 0 0,1 1 0 0 0,-1 0 0 0 0,0 0 0 0 0,0 0 0 0 0,0 0 0 0 0,0 0 0 0 0,-1 0 0 0 0,1 0 0 0 0,0 0 0 0 0,0 4 0 0 0,3 65 631 0 0,-8 104 0 0 0,2-155-564 0 0,0 8-56 0 0,0 32 1 0 0,2-58-195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2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 1407 0 0,'0'0'66'0'0,"-1"-2"-8"0"0,1 2-28 0 0,0 0-1 0 0,0-1 0 0 0,0 1 0 0 0,0 0 0 0 0,0 0 0 0 0,0 0 0 0 0,0 0 0 0 0,0-1 0 0 0,0 1 0 0 0,0 0 0 0 0,0 0 0 0 0,0 0 0 0 0,0 0 0 0 0,0 0 0 0 0,0-1 0 0 0,0 1 0 0 0,-1 0 0 0 0,1 0 0 0 0,0 0 0 0 0,0 0 0 0 0,0 0 0 0 0,0 0 0 0 0,0-1 1 0 0,0 1-1 0 0,0 0 0 0 0,-1 0 0 0 0,1 0 0 0 0,0 0 0 0 0,0 0 0 0 0,0 0 0 0 0,0 0 0 0 0,0 0 0 0 0,-1 0 0 0 0,1 0 0 0 0,0 0 0 0 0,0 0 0 0 0,0 0 0 0 0,0 0 0 0 0,0 0 0 0 0,-1 0 0 0 0,1 0 0 0 0,0 0 0 0 0,0 0 0 0 0,0 0 0 0 0,0 0 1 0 0,-1 0-1 0 0,1 0 0 0 0,0 0 0 0 0,0 0 0 0 0,0 0 0 0 0,0 0 0 0 0,0 0 0 0 0,-1 0 0 0 0,1 0 0 0 0,0 0 0 0 0,0 1 0 0 0,0-1 0 0 0,0 0 0 0 0,0 0 0 0 0,0 0 0 0 0,0 0 0 0 0,0 0 0 0 0,-1 0 0 0 0,1 1 0 0 0,-4 16 1173 0 0,0 23 72 0 0,3 60 421 0 0,2-86-1435 0 0,1-1 0 0 0,0 1 0 0 0,1-1 0 0 0,0 0 0 0 0,6 16 0 0 0,-8-28-75 0 0,1 2 1 0 0,6 8 6 0 0,-5-8 718 0 0,6-12-815 0 0,30-27-7 0 0,-38 35-82 0 0,0 0-1 0 0,0 0 1 0 0,1 0 0 0 0,-1-1-1 0 0,0 1 1 0 0,0 0 0 0 0,0-1-1 0 0,0 1 1 0 0,0 0 0 0 0,-1-1-1 0 0,2-2 1 0 0,18-41 7 0 0,-3 0 5 0 0,-13 36 155 0 0,-3 14-92 0 0,-1-4-76 0 0,2 10 20 0 0,-1 1 0 0 0,1 17 0 0 0,-2-17-155 0 0,1 0 0 0 0,0 0 0 0 0,1 0 0 0 0,5 17 0 0 0,-6-26-186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1 158 599 0 0,'0'0'2659'0'0,"8"-8"-1990"0"0,25-22 9 0 0,-24 23 726 0 0,-6-2-694 0 0,8-27-24 0 0,-9 27 411 0 0,-1 2-584 0 0,2-23-43 0 0,-3 23 20 0 0,-1 4-299 0 0,-6-7-50 0 0,7 10-145 0 0,0 0 0 0 0,0 0 0 0 0,0 0 0 0 0,0 0 0 0 0,-1 0 0 0 0,1-1 0 0 0,0 1 0 0 0,0 0 0 0 0,0 0 0 0 0,-1 0 0 0 0,1 0 0 0 0,0 0 0 0 0,0 0 0 0 0,0 0 0 0 0,-1 0 0 0 0,1 0 0 0 0,0 0 0 0 0,0 0 0 0 0,0 0 0 0 0,-1 0 0 0 0,1 0 0 0 0,0 0 0 0 0,0 0 0 0 0,0 0-1 0 0,-1 0 1 0 0,1 0 0 0 0,0 0 0 0 0,0 0 0 0 0,0 1 0 0 0,-1-1 0 0 0,1 0 0 0 0,0 0 0 0 0,0 0 0 0 0,0 0 0 0 0,-1 0 0 0 0,1 0 0 0 0,0 1 0 0 0,0-1 0 0 0,0 0 0 0 0,0 0 0 0 0,-7 8-113 0 0,7-8 91 0 0,-5 6-27 0 0,1 0 0 0 0,-1 1 0 0 0,1-1 0 0 0,1 1 0 0 0,0 0-1 0 0,0 0 1 0 0,0 0 0 0 0,1 1 0 0 0,0-1 0 0 0,0 1 0 0 0,1-1 0 0 0,0 1-1 0 0,0 0 1 0 0,1 14 0 0 0,0-9 135 0 0,2 0 0 0 0,-1-1 1 0 0,2 1-1 0 0,-1 0 0 0 0,2-1 0 0 0,0 0 0 0 0,10 22 0 0 0,-13-31-29 0 0,0 0 0 0 0,1 0-1 0 0,0-1 1 0 0,-1 1 0 0 0,1 0-1 0 0,0-1 1 0 0,0 1-1 0 0,4 2 1 0 0,0 1 47 0 0,-2 0 210 0 0,3-1-12 0 0,22 13-61 0 0,-22-13 188 0 0,5-7-251 0 0,36-4-193 0 0,-36 4-262 0 0,-4-6-114 0 0,25-27-676 0 0,-25 27-2625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3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11 1151 0 0,'0'0'1114'0'0,"-2"-1"-708"0"0,-5-1 49 0 0,0 0 0 0 0,0 0-1 0 0,0 1 1 0 0,0 0 0 0 0,0 0-1 0 0,0 1 1 0 0,0 0 0 0 0,0 0-1 0 0,-1 0 1 0 0,1 1-1 0 0,0 0 1 0 0,0 1 0 0 0,-13 4-1 0 0,16-5-361 0 0,0 0 0 0 0,1 1 0 0 0,-1 0-1 0 0,1 0 1 0 0,0 0 0 0 0,-1 0 0 0 0,1 1 0 0 0,0-1-1 0 0,0 1 1 0 0,0 0 0 0 0,1-1 0 0 0,-1 1-1 0 0,1 1 1 0 0,0-1 0 0 0,-1 0 0 0 0,1 0-1 0 0,1 1 1 0 0,-1-1 0 0 0,0 1 0 0 0,1 0 0 0 0,0 0-1 0 0,0-1 1 0 0,0 1 0 0 0,0 0 0 0 0,1 0-1 0 0,-1 0 1 0 0,1 5 0 0 0,1-2-38 0 0,-1 0 1 0 0,1 0-1 0 0,1 0 1 0 0,0 0-1 0 0,0 0 1 0 0,3 9-1 0 0,0-3 33 0 0,-5-11-74 0 0,1 0-1 0 0,0 0 1 0 0,0 0-1 0 0,0 0 1 0 0,0 0-1 0 0,0 0 1 0 0,0 0-1 0 0,3 3 1 0 0,0 0 9 0 0,3 4 53 0 0,10 10 16 0 0,-16-19-87 0 0,-1 1 0 0 0,1 0-1 0 0,-1-1 1 0 0,1 1 0 0 0,0-1 0 0 0,-1 1-1 0 0,1-1 1 0 0,0 1 0 0 0,-1-1-1 0 0,1 0 1 0 0,0 1 0 0 0,0-1-1 0 0,-1 0 1 0 0,1 0 0 0 0,0 1 0 0 0,1-1-1 0 0,33 10-1 0 0,-27-8-71 0 0,4-5-613 0 0,34-12 218 0 0,-35 11-428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2271 0 0,'0'0'1282'0'0,"0"2"-706"0"0,3 41 2089 0 0,-4 69 1 0 0,-1-33-1715 0 0,2-13-429 0 0,2 106 36 0 0,3-147-2630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4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3079 0 0,'0'0'851'0'0,"-4"6"378"0"0,2 4-541 0 0,0 0 0 0 0,0 0 0 0 0,1 1 0 0 0,0-1-1 0 0,1 0 1 0 0,2 19 0 0 0,-1 1-63 0 0,4 70-2018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4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73 1151 0 0,'-2'-2'80'0'0,"-4"-7"16"0"0,5 7 318 0 0,1 1-341 0 0,-1 0 0 0 0,1 0 1 0 0,0 0-1 0 0,-1 0 0 0 0,1 0 0 0 0,0 0 1 0 0,-1 0-1 0 0,1 0 0 0 0,-1 0 0 0 0,1 0 1 0 0,-1 0-1 0 0,-1-1 0 0 0,1 0 97 0 0,-1-1 485 0 0,1-1 330 0 0,-14-33 4619 0 0,33 60-10968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32.242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11 53 2527 0 0,'0'-12'372'0'0,"0"9"1044"0"0,1-1 0 0 0,-1 0 1 0 0,0 0-1 0 0,-1 1 1 0 0,1-1-1 0 0,-1 0 1 0 0,1 1-1 0 0,-1-1 1 0 0,-2-4-1 0 0,1 13 2088 0 0,-1 9-2485 0 0,8 106 739 0 0,1-25-774 0 0,-6-79-758 0 0,3 43 638 0 0,-2-54-712 0 0,-1 1-1 0 0,1-1 1 0 0,1 0 0 0 0,-1 0-1 0 0,1 1 1 0 0,0-1 0 0 0,0 0-1 0 0,4 5 1 0 0,-6-9-125 0 0,1 0 0 0 0,-1 0 0 0 0,1-1 1 0 0,-1 1-1 0 0,1 0 0 0 0,0-1 0 0 0,-1 1 0 0 0,1 0 0 0 0,0-1 0 0 0,0 1 0 0 0,-1-1 1 0 0,1 1-1 0 0,0-1 0 0 0,0 1 0 0 0,0-1 0 0 0,-1 0 0 0 0,1 1 0 0 0,0-1 1 0 0,0 0-1 0 0,0 0 0 0 0,0 0 0 0 0,0 0 0 0 0,0 0 0 0 0,0 0 0 0 0,0 0 0 0 0,-1 0 1 0 0,1 0-1 0 0,0 0 0 0 0,0 0 0 0 0,0 0 0 0 0,0-1 0 0 0,0 1 0 0 0,0 0 0 0 0,0-1 1 0 0,4-2 3 0 0,0 0 0 0 0,0 0 0 0 0,0 0 1 0 0,7-8-1 0 0,8-5 84 0 0,-15 14-109 0 0,0 1 0 0 0,0-1-1 0 0,0 1 1 0 0,0 0-1 0 0,1 0 1 0 0,-1 0-1 0 0,0 1 1 0 0,0-1 0 0 0,1 1-1 0 0,-1 1 1 0 0,8 0-1 0 0,0 2 11 0 0,1 0 0 0 0,-1 0 0 0 0,16 7 0 0 0,-29-10-10 0 0,0 0 0 0 0,1 0-1 0 0,-1 0 1 0 0,1 0 0 0 0,-1 0 0 0 0,0 1 0 0 0,1-1-1 0 0,-1 0 1 0 0,0 0 0 0 0,1 0 0 0 0,-1 1 0 0 0,0-1-1 0 0,0 0 1 0 0,1 0 0 0 0,-1 1 0 0 0,0-1 0 0 0,0 0-1 0 0,1 1 1 0 0,-1-1 0 0 0,0 0 0 0 0,0 1 0 0 0,0-1-1 0 0,0 0 1 0 0,0 1 0 0 0,1-1 0 0 0,-1 0 0 0 0,0 1-1 0 0,0-1 1 0 0,0 1 0 0 0,0 0 0 0 0,0 0 14 0 0,-1 0-1 0 0,1 0 1 0 0,-1 0 0 0 0,1 0-1 0 0,0 0 1 0 0,-1 0 0 0 0,0 0 0 0 0,1 0-1 0 0,-1 0 1 0 0,-1 1 0 0 0,-25 23 261 0 0,23-21-291 0 0,-1 0 22 0 0,0-1 0 0 0,0 1 1 0 0,0-1-1 0 0,0 1 0 0 0,-1-1 0 0 0,1-1 0 0 0,-8 4 0 0 0,10-6-3 0 0,0 1 0 0 0,0 0 0 0 0,0-1-1 0 0,0 0 1 0 0,0 0 0 0 0,0 0 0 0 0,0 0-1 0 0,0 0 1 0 0,1 0 0 0 0,-1-1-1 0 0,0 0 1 0 0,0 1 0 0 0,0-1 0 0 0,0 0-1 0 0,1 0 1 0 0,-1-1 0 0 0,-3-1 0 0 0,3 1-16 0 0,0 1 1 0 0,1-1-1 0 0,-1 0 1 0 0,0 0-1 0 0,1 0 1 0 0,0 0 0 0 0,0 0-1 0 0,-1-1 1 0 0,-1-3-1 0 0,3 4-357 0 0,-1-1 0 0 0,1 1 0 0 0,0 0 0 0 0,0-1 0 0 0,1 1 0 0 0,-1-1 0 0 0,0-3-1 0 0,0-1-996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4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67 3999 0 0,'0'0'183'0'0,"-2"-2"-10"0"0,-6-7-41 0 0,7 7 359 0 0,-2 0 142 0 0,0-1-486 0 0,-4-5 503 0 0,-1 1 0 0 0,0 0 0 0 0,-15-10-1 0 0,20 15-522 0 0,1 1 1 0 0,0 0-1 0 0,-1 0 0 0 0,1 0 0 0 0,-1 0 0 0 0,1 0 0 0 0,-1 1 0 0 0,0-1 0 0 0,-3 0 0 0 0,5 1-97 0 0,0 0 0 0 0,-1 1 0 0 0,1-1 0 0 0,-1 0 0 0 0,1 0 0 0 0,0 1 0 0 0,-1-1 0 0 0,1 0 0 0 0,0 1 0 0 0,0-1-1 0 0,-1 1 1 0 0,1 0 0 0 0,0 0 0 0 0,0-1 0 0 0,0 1 0 0 0,0 0 0 0 0,0 0 0 0 0,-2 2 0 0 0,0 1-33 0 0,0-1-1 0 0,1 1 1 0 0,-1 0 0 0 0,1 1 0 0 0,0-1 0 0 0,0 0 0 0 0,0 1-1 0 0,1-1 1 0 0,0 1 0 0 0,0-1 0 0 0,0 1 0 0 0,-1 7 0 0 0,2-3-45 0 0,0 0 1 0 0,0 1 0 0 0,1-1-1 0 0,0 0 1 0 0,2 9-1 0 0,-2-14-16 0 0,3 1 11 0 0,12 13 30 0 0,-12-13-41 0 0,8-10-232 0 0,34-15 295 0 0,-35 15 334 0 0,-3-2-279 0 0,-8 7-54 0 0,7-5 3 0 0,0-1 1 0 0,14-8-1 0 0,-21 14-1 0 0,0 0-1 0 0,1 0 0 0 0,-1-1 0 0 0,0 1 0 0 0,0 0 1 0 0,1 0-1 0 0,-1 0 0 0 0,0 0 0 0 0,1 0 1 0 0,-1 0-1 0 0,0 0 0 0 0,1 0 0 0 0,-1 0 0 0 0,0 0 1 0 0,1 0-1 0 0,-1 0 0 0 0,0 0 0 0 0,1 0 1 0 0,-1 0-1 0 0,0 0 0 0 0,0 1 0 0 0,1-1 0 0 0,-1 0 1 0 0,0 0-1 0 0,0 0 0 0 0,1 0 0 0 0,-1 1 1 0 0,0-1-1 0 0,0 0 0 0 0,1 0 0 0 0,-1 0 1 0 0,0 1-1 0 0,0-1 0 0 0,1 1 0 0 0,3 14 102 0 0,-5 23 132 0 0,0-32-197 0 0,-2 26 323 0 0,-7 33 0 0 0,4-34-360 0 0,1 0-1 0 0,0 46 1 0 0,5-74-94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5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5 143 0 0,'-4'-3'70'0'0,"3"2"287"0"0,0 1-262 0 0,1 0 0 0 0,-1 1 0 0 0,1-1-1 0 0,-1 0 1 0 0,0 0 0 0 0,1 1 0 0 0,-1-1 0 0 0,1 0-1 0 0,-1 1 1 0 0,1-1 0 0 0,0 1 0 0 0,-1-1 0 0 0,1 1-1 0 0,-1-1 1 0 0,1 1 0 0 0,0-1 0 0 0,-1 1 0 0 0,1-1-1 0 0,0 1 1 0 0,0-1 0 0 0,-1 1 0 0 0,1-1-1 0 0,0 2 1 0 0,-6 17 596 0 0,5-13-340 0 0,-4 12 87 0 0,2 0 0 0 0,0 0 0 0 0,1 0 0 0 0,0 1-1 0 0,2-1 1 0 0,0 1 0 0 0,1-1 0 0 0,1 0 0 0 0,1 1 0 0 0,6 19-1 0 0,-3-26-36 0 0,-6-12-298 0 0,1 0 1 0 0,-1 1-1 0 0,0-1 0 0 0,0 1 0 0 0,1-1 1 0 0,-1 0-1 0 0,0 1 0 0 0,0-1 0 0 0,1 1 1 0 0,-1-1-1 0 0,0 0 0 0 0,0 1 0 0 0,0-1 1 0 0,0 1-1 0 0,0-1 0 0 0,0 1 1 0 0,0-1-1 0 0,0 1 0 0 0,0-1 0 0 0,0 1 1 0 0,12-7 45 0 0,34-20-12 0 0,-35 19 221 0 0,-4-3-284 0 0,20-29-2 0 0,-16 19-12 0 0,8-20-62 0 0,-14 31-76 0 0,-3-1-270 0 0,10-27 235 0 0,-10 28 28 0 0,-2 9-64 0 0,0 0 148 0 0,0 0-1 0 0,-1 0 1 0 0,1-1-1 0 0,0 1 1 0 0,0 0-1 0 0,-1 0 1 0 0,1 0-1 0 0,0 0 1 0 0,0 0-1 0 0,-1 0 1 0 0,1 0-1 0 0,0 1 1 0 0,0-1-1 0 0,0 0 1 0 0,-1 0-1 0 0,1 0 1 0 0,0 0-1 0 0,0 0 1 0 0,0 0-1 0 0,-1 0 1 0 0,1 0-1 0 0,0 0 1 0 0,0 1-1 0 0,0-1 1 0 0,-1 0-1 0 0,1 0 1 0 0,0 0-1 0 0,0 0 1 0 0,0 1-1 0 0,0-1 1 0 0,0 0-1 0 0,-1 0 1 0 0,1 0-1 0 0,0 1 1 0 0,0-1-1 0 0,0 0 1 0 0,0 0-1 0 0,0 1 1 0 0,-3 11 49 0 0,1 1 0 0 0,0-1 0 0 0,0 1 0 0 0,2 22 1 0 0,7 48 118 0 0,-6-77-124 0 0,6 13-33 0 0,-1-4-31 0 0,-5-12-80 0 0,55-49-7425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55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70 599 0 0,'2'4'404'0'0,"7"13"2992"0"0,-5-13-2669 0 0,16 14 4134 0 0,-16-27-4518 0 0,11-30-50 0 0,-12 30-6 0 0,-3 1-52 0 0,-6-23-189 0 0,6 30-51 0 0,0 0 1 0 0,0 0-1 0 0,-1 0 0 0 0,1 1 0 0 0,0-1 0 0 0,0 0 0 0 0,-1 1 0 0 0,1-1 0 0 0,-1 0 1 0 0,1 0-1 0 0,0 1 0 0 0,-1-1 0 0 0,1 0 0 0 0,-1 1 0 0 0,1-1 0 0 0,-1 1 0 0 0,0-1 1 0 0,1 1-1 0 0,-1-1 0 0 0,0 1 0 0 0,1-1 0 0 0,-1 1 0 0 0,0 0 0 0 0,1-1 1 0 0,-1 1-1 0 0,0 0 0 0 0,0 0 0 0 0,1-1 0 0 0,-1 1 0 0 0,0 0 0 0 0,0 0 0 0 0,0 0 1 0 0,1 0-1 0 0,-1 0 0 0 0,0 0 0 0 0,0 0 0 0 0,0 0 0 0 0,1 1 0 0 0,-1-1 0 0 0,0 0 1 0 0,0 0-1 0 0,1 1 0 0 0,-1-1 0 0 0,0 0 0 0 0,0 1 0 0 0,1-1 0 0 0,-1 0 0 0 0,0 1 1 0 0,0 0-1 0 0,-4 2-59 0 0,0 1 1 0 0,1 0-1 0 0,0 0 1 0 0,-8 8-1 0 0,7-6 67 0 0,0 0 0 0 0,0 0 0 0 0,1 0 1 0 0,0 1-1 0 0,0 0 0 0 0,0 0 0 0 0,1 0 0 0 0,0 0 0 0 0,0 0 0 0 0,1 1 0 0 0,0-1 1 0 0,0 1-1 0 0,1 0 0 0 0,0-1 0 0 0,0 1 0 0 0,1 0 0 0 0,0 0 0 0 0,0 0 0 0 0,1-1 1 0 0,0 1-1 0 0,0 0 0 0 0,1-1 0 0 0,0 1 0 0 0,1-1 0 0 0,5 15 0 0 0,0-10 229 0 0,-1-1 0 0 0,16 19 0 0 0,-22-29-238 0 0,11 9 268 0 0,11 7-12 0 0,-17-12-62 0 0,3-4-27 0 0,30 4-8 0 0,-30-4-58 0 0,3-8-1239 0 0,37-20-1663 0 0,-37 20-873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38.6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32 781 143 0 0,'-5'8'30'0'0,"4"-6"120"0"0,1 0 48 0 0,-26 120 7783 0 0,30-131-7580 0 0,15-45 399 0 0,-6 11-92 0 0,2-6-128 0 0,2-12-61 0 0,34-147 329 0 0,65-226 905 0 0,-113 424-1585 0 0,0 2-12 0 0,2 0-113 0 0,-3 4 4 0 0,0 0 0 0 0,0 0 0 0 0,-1 1 0 0 0,1-1-1 0 0,1-8 1 0 0,5 19 13 0 0,24 27-48 0 0,-21-17-27 0 0,-1 1 0 0 0,-1 0 0 0 0,12 32 0 0 0,-16-36 11 0 0,16 45 4 0 0,-3 1 0 0 0,-2 1 0 0 0,13 108 0 0 0,-12 7-46 0 0,-15-154 39 0 0,0 3-14 0 0,1 8-33 0 0,0-10-19 0 0,3 0-134 0 0,-5-19 111 0 0,-20-31-6861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38.9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35 1607 0 0,'-33'0'5792'0'0,"44"-4"-4925"0"0,3 1-554 0 0,-6 1 155 0 0,-1 0 0 0 0,0-1 0 0 0,0 1 0 0 0,9-6 0 0 0,-4 7 376 0 0,36-7-184 0 0,-36 6 484 0 0,66 2-272 0 0,-67 2-818 0 0,34 7-66 0 0,-34-7-96 0 0,0 0-578 0 0,31 7 430 0 0,-32-7-54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39.3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3367 0 0,'0'0'4704'0'0,"0"5"-3968"0"0,2 48 672 0 0,-6 183-1628 0 0,1-223-1280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39.5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45 2271 0 0,'0'0'723'0'0,"-2"-4"-155"0"0,-5-6 866 0 0,-1 0 0 0 0,-10-11 982 0 0,16 22-1841 0 0,-7 1-178 0 0,7-1 232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39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144 90 3367 0 0,'0'0'2052'0'0,"-1"-5"-1110"0"0,-2-15 22 0 0,-1 11 58 0 0,-3 1-86 0 0,0 0-1 0 0,-10-8 1 0 0,14 13-715 0 0,0 1 0 0 0,-1-1 0 0 0,1 1 0 0 0,-1 0 0 0 0,1 0 0 0 0,-1 0 1 0 0,0 0-1 0 0,0 1 0 0 0,0-1 0 0 0,-6 0 0 0 0,-5 2 152 0 0,11 1-317 0 0,-2 1 103 0 0,-12 11-2 0 0,16-8-173 0 0,1-1 18 0 0,-1-1-17 0 0,0 1 0 0 0,1-1 1 0 0,0 1-1 0 0,-1 0 0 0 0,2 0 0 0 0,-1 0 1 0 0,0 0-1 0 0,1-1 0 0 0,-1 8 1 0 0,1-7 14 0 0,0-3-6 0 0,-1 1 1 0 0,1 0-1 0 0,0-1 0 0 0,0 1 0 0 0,0 0 1 0 0,0 0-1 0 0,0-1 0 0 0,0 1 0 0 0,1 0 1 0 0,-1-1-1 0 0,1 4 0 0 0,1 0-4 0 0,0 4-48 0 0,6 13-9 0 0,-2-12-5 0 0,14 11-9 0 0,-7-11-14 0 0,34 17-61 0 0,-12-6 135 0 0,-22-11-11 0 0,9 17 78 0 0,-18-21-20 0 0,-2-4-9 0 0,-1 0 0 0 0,0 0 0 0 0,0 0 0 0 0,0 0 0 0 0,0 1 0 0 0,0-1-1 0 0,0 0 1 0 0,0 0 0 0 0,-1 1 0 0 0,1 2 0 0 0,0 1 41 0 0,0-1 0 0 0,0 0-1 0 0,-1 1 1 0 0,0-1 0 0 0,0 0-1 0 0,0 1 1 0 0,-1-1 0 0 0,0 0 0 0 0,0 0-1 0 0,-3 11 1 0 0,2-13-1 0 0,1 0 0 0 0,-1 0 1 0 0,1 1-1 0 0,-1-1 0 0 0,0 0 0 0 0,0-1 1 0 0,-1 1-1 0 0,1 0 0 0 0,0-1 1 0 0,-1 1-1 0 0,0-1 0 0 0,0 0 0 0 0,1 1 1 0 0,-1-1-1 0 0,0-1 0 0 0,-1 1 0 0 0,1 0 1 0 0,-6 1-1 0 0,4-1-29 0 0,1-1-1 0 0,0-1 1 0 0,-1 1 0 0 0,1 0 0 0 0,-1-1-1 0 0,1 0 1 0 0,-1 0 0 0 0,1-1 0 0 0,0 1-1 0 0,-1-1 1 0 0,-7-2 0 0 0,4 0-215 0 0,1 1-1 0 0,0-1 1 0 0,0-1 0 0 0,0 1 0 0 0,-9-8-1 0 0,14 10-456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0.7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65 575 0 0,'-8'22'54'0'0,"7"-20"216"0"0,2 2 70 0 0,1 12 4 0 0,-1-12 19 0 0,2 1 78 0 0,9 16 37 0 0,-9-16 8 0 0,4 1 22 0 0,19 18 86 0 0,-20-18 40 0 0,2-2 6 0 0,26 15-8 0 0,-26-15 552 0 0,4-1-600 0 0,35 5-9 0 0,-35-6 986 0 0,-1-7-1073 0 0,36-16-101 0 0,-35 16 282 0 0,-6-5-354 0 0,18-31-58 0 0,-19 31-29 0 0,-3 1-4 0 0,4-26-22 0 0,-5 20-90 0 0,-7-15-34 0 0,5 28-76 0 0,1 0-1 0 0,-1 0 0 0 0,0 1 1 0 0,0-1-1 0 0,1 0 0 0 0,-1 1 1 0 0,-1-1-1 0 0,1 0 0 0 0,0 1 1 0 0,0 0-1 0 0,-2-2 0 0 0,1 1 0 0 0,-1 0 1 0 0,1 0-1 0 0,-1 1 0 0 0,0-1 0 0 0,1 1 0 0 0,-1-1 0 0 0,0 1 0 0 0,0 0 0 0 0,0 0 0 0 0,0 0 1 0 0,0 1-1 0 0,0-1 0 0 0,-5 0 0 0 0,2 1-15 0 0,0 1 0 0 0,0-1 0 0 0,1 1-1 0 0,-1 0 1 0 0,0 0 0 0 0,-10 4 0 0 0,4 0-45 0 0,-1 1-1 0 0,2 0 1 0 0,-1 1-1 0 0,1 0 1 0 0,-17 14-1 0 0,23-17 45 0 0,-1 2 0 0 0,1-1-1 0 0,0 0 1 0 0,1 1 0 0 0,-1 0-1 0 0,1 0 1 0 0,0 1 0 0 0,1-1-1 0 0,-1 1 1 0 0,1-1 0 0 0,1 1-1 0 0,-1 0 1 0 0,1 0 0 0 0,0 1-1 0 0,1-1 1 0 0,0 0 0 0 0,0 1-1 0 0,0-1 1 0 0,1 0 0 0 0,0 1-1 0 0,1-1 1 0 0,0 1 0 0 0,2 10-1 0 0,5 5 16 0 0,6 3 11 0 0,-13-25-6 0 0,0 0 0 0 0,-1 0-1 0 0,1-1 1 0 0,-1 1 0 0 0,1 0 0 0 0,0 0-1 0 0,0 0 1 0 0,0-1 0 0 0,-1 1 0 0 0,1 0 0 0 0,2 0-1 0 0,3 4 14 0 0,1-1-1 0 0,0 1 0 0 0,10 3 1 0 0,-11-6-23 0 0,0 0 1 0 0,0 0 0 0 0,0 0 0 0 0,0-1 0 0 0,0 0 0 0 0,0 0-1 0 0,10-1 1 0 0,-5-1-77 0 0,0 0-1 0 0,21-6 0 0 0,-32 7 82 0 0,11-3-315 0 0,-1-3-1166 0 0,41-27 570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0.9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1 2039 0 0,'0'0'92'0'0,"-2"1"-2"0"0,-7 5 971 0 0,9-1-488 0 0,0 15 66 0 0,2-9 262 0 0,1-4-570 0 0,-2-4-139 0 0,0 0 0 0 0,0-1 0 0 0,0 1 1 0 0,1 0-1 0 0,-1 0 0 0 0,1-1 0 0 0,0 1 0 0 0,4 4 0 0 0,-1 2 151 0 0,-2-4-90 0 0,1 0 1 0 0,-1 0-1 0 0,1 0 1 0 0,0-1 0 0 0,5 5-1 0 0,-1 0 11 0 0,-3-3 58 0 0,1 1 0 0 0,0-1 0 0 0,9 7 0 0 0,-7-6-74 0 0,-4-2-74 0 0,0-1-1 0 0,0 0 0 0 0,1-1 1 0 0,-1 1-1 0 0,10 4 0 0 0,14 11 313 0 0,-21-15-20 0 0,3 2-79 0 0,30 15-324 0 0,19 9-423 0 0,-49-26 46 0 0,-2 1-908 0 0,26 15 618 0 0,-26-15-392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35.684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100 1636 1807 0 0,'-12'8'624'0'0,"-15"-1"5371"0"0,-1-5 148 0 0,13-2-5257 0 0,15 0-796 0 0,-1 0 0 0 0,0 0-1 0 0,1 1 1 0 0,-1-1 0 0 0,1 0-1 0 0,-1 0 1 0 0,1 0 0 0 0,-1 0-1 0 0,0 0 1 0 0,1 0 0 0 0,-1-1-1 0 0,1 1 1 0 0,-1 0 0 0 0,1 0-1 0 0,-1 0 1 0 0,0-1 0 0 0,1 1-1 0 0,-1 0 1 0 0,1 0 0 0 0,-1-1 0 0 0,1 1-1 0 0,0 0 1 0 0,-1-1 0 0 0,1 1-1 0 0,-1-1 1 0 0,1 1 0 0 0,0 0-1 0 0,-1-1 1 0 0,1 1 0 0 0,0-1-1 0 0,-1 1 1 0 0,1-1 0 0 0,0 1-1 0 0,0-1 1 0 0,-1 0 0 0 0,1 1-1 0 0,0-1 1 0 0,0 1 0 0 0,0-1-1 0 0,0 1 1 0 0,0-1 0 0 0,0 0 0 0 0,0 1-1 0 0,0-1 1 0 0,0 1 0 0 0,0-1-1 0 0,0 1 1 0 0,0-1 0 0 0,0 0-1 0 0,1 1 1 0 0,-1-1 0 0 0,0 1-1 0 0,0-1 1 0 0,0 1 0 0 0,1-1-1 0 0,-1 1 1 0 0,0-1 0 0 0,1 1-1 0 0,0-1 1 0 0,1-3 35 0 0,0 0 0 0 0,1 0 0 0 0,0 1 0 0 0,0-1 0 0 0,0 1 0 0 0,4-4 0 0 0,-2 3-96 0 0,1 0 1 0 0,-1 1-1 0 0,1 0 0 0 0,0 0 1 0 0,-1 0-1 0 0,1 1 0 0 0,0 0 1 0 0,7-1-1 0 0,-10 2-16 0 0,1 0 0 0 0,-1 0 0 0 0,1 1 0 0 0,0 0 0 0 0,-1-1 0 0 0,1 1 0 0 0,-1 1 0 0 0,1-1 0 0 0,-1 0 0 0 0,1 1 0 0 0,0 0 0 0 0,-1 0 0 0 0,0 0 0 0 0,1 0 0 0 0,5 3 0 0 0,-8-2-1 0 0,1-1 0 0 0,-1 0-1 0 0,1 1 1 0 0,-1-1 0 0 0,0 1 0 0 0,0-1-1 0 0,0 1 1 0 0,0 0 0 0 0,0-1-1 0 0,0 1 1 0 0,0 0 0 0 0,-1 0 0 0 0,1 0-1 0 0,-1 0 1 0 0,1-1 0 0 0,-1 1 0 0 0,0 0-1 0 0,1 0 1 0 0,-1 0 0 0 0,0 0-1 0 0,0 0 1 0 0,-1 0 0 0 0,1 0 0 0 0,0 0-1 0 0,-1 0 1 0 0,1 0 0 0 0,-1 2-1 0 0,-2 5 77 0 0,0 1 0 0 0,-1-1-1 0 0,-9 18 1 0 0,10-23-29 0 0,1 0 0 0 0,-1 1 0 0 0,-1-1 0 0 0,1 0 0 0 0,-1 0 0 0 0,1-1 0 0 0,-1 1 0 0 0,0-1 0 0 0,0 1 0 0 0,-1-1 0 0 0,-6 3 0 0 0,10-5-8 0 0,-1-1 1 0 0,1 0 0 0 0,-1 0 0 0 0,1 0-1 0 0,-1 0 1 0 0,1 0 0 0 0,0 0-1 0 0,-1 0 1 0 0,1 0 0 0 0,-1 0-1 0 0,1-1 1 0 0,-1 1 0 0 0,1-1-1 0 0,0 1 1 0 0,-1-1 0 0 0,1 1 0 0 0,0-1-1 0 0,-1 0 1 0 0,1 0 0 0 0,0 1-1 0 0,0-1 1 0 0,0 0 0 0 0,0 0-1 0 0,0 0 1 0 0,0 0 0 0 0,0-1-1 0 0,0 1 1 0 0,0 0 0 0 0,-1-2 0 0 0,-1-2 109 0 0,0 0 1 0 0,0 0 0 0 0,1 0-1 0 0,0 0 1 0 0,0 0 0 0 0,-3-9-1 0 0,4 7-137 0 0,1 0-1 0 0,-1-1 0 0 0,1 1 0 0 0,0 0 0 0 0,1 0 0 0 0,-1 0 0 0 0,2 0 0 0 0,-1 0 0 0 0,1 0 0 0 0,0 0 0 0 0,4-9 0 0 0,-5 12-30 0 0,0 1 0 0 0,1-1-1 0 0,0 1 1 0 0,0-1 0 0 0,0 1 0 0 0,0 0-1 0 0,1 0 1 0 0,-1-1 0 0 0,1 2-1 0 0,0-1 1 0 0,0 0 0 0 0,0 0 0 0 0,0 1-1 0 0,0 0 1 0 0,0 0 0 0 0,1 0-1 0 0,-1 0 1 0 0,1 0 0 0 0,-1 1 0 0 0,1-1-1 0 0,0 1 1 0 0,4-1 0 0 0,-6 2 3 0 0,0-1 0 0 0,0 1 1 0 0,0 0-1 0 0,0 0 0 0 0,0 0 0 0 0,0 0 1 0 0,0 0-1 0 0,0 0 0 0 0,0 1 1 0 0,0-1-1 0 0,0 1 0 0 0,0 0 0 0 0,0-1 1 0 0,-1 1-1 0 0,1 0 0 0 0,0 0 0 0 0,0 0 1 0 0,-1 0-1 0 0,1 0 0 0 0,0 0 1 0 0,-1 1-1 0 0,1-1 0 0 0,-1 0 0 0 0,0 1 1 0 0,0-1-1 0 0,1 1 0 0 0,-1 0 0 0 0,0-1 1 0 0,0 1-1 0 0,0 0 0 0 0,0 0 1 0 0,-1 0-1 0 0,1-1 0 0 0,-1 1 0 0 0,1 0 1 0 0,-1 0-1 0 0,1 0 0 0 0,-1 3 1 0 0,1 1 4 0 0,-1-1 0 0 0,0 0 0 0 0,0 0 0 0 0,-1 0 1 0 0,1 0-1 0 0,-1 0 0 0 0,0 0 0 0 0,-1 0 1 0 0,1 0-1 0 0,-1 0 0 0 0,0 0 0 0 0,0-1 1 0 0,-6 10-1 0 0,4-9 14 0 0,-1 1 1 0 0,0-1 0 0 0,0-1 0 0 0,0 1-1 0 0,-1-1 1 0 0,0 1 0 0 0,0-2-1 0 0,-12 7 1 0 0,15-9 9 0 0,0 1 0 0 0,-1-1 0 0 0,1 0 0 0 0,0 0 0 0 0,-1 0 1 0 0,0-1-1 0 0,1 1 0 0 0,-7-1 0 0 0,8 0 8 0 0,0 0-1 0 0,0-1 1 0 0,0 1 0 0 0,1 0 0 0 0,-1-1 0 0 0,0 0 0 0 0,0 1 0 0 0,0-1-1 0 0,0 0 1 0 0,1 0 0 0 0,-1 0 0 0 0,0 0 0 0 0,1 0 0 0 0,-1 0-1 0 0,1-1 1 0 0,-3-1 0 0 0,3 1-16 0 0,-1 0 0 0 0,1 0 0 0 0,0 0 0 0 0,0 0-1 0 0,0 0 1 0 0,0 0 0 0 0,0 0 0 0 0,0-1 0 0 0,1 1 0 0 0,-1 0 0 0 0,1 0 0 0 0,-1-1 0 0 0,1 1-1 0 0,0 0 1 0 0,0-1 0 0 0,0 1 0 0 0,0 0 0 0 0,1-1 0 0 0,-1 1 0 0 0,0 0 0 0 0,1 0-1 0 0,0-1 1 0 0,0 1 0 0 0,-1 0 0 0 0,1 0 0 0 0,0 0 0 0 0,1 0 0 0 0,-1 0 0 0 0,2-2 0 0 0,-1 0-25 0 0,1 0 0 0 0,-1 1 0 0 0,1 0 1 0 0,0-1-1 0 0,0 1 0 0 0,1 0 0 0 0,-1 1 1 0 0,0-1-1 0 0,1 1 0 0 0,0-1 1 0 0,-1 1-1 0 0,1 0 0 0 0,0 0 0 0 0,8-2 1 0 0,-8 3-4 0 0,-1 1 0 0 0,1 0 1 0 0,0-1-1 0 0,0 1 0 0 0,0 0 1 0 0,-1 1-1 0 0,1-1 0 0 0,0 1 1 0 0,0 0-1 0 0,-1 0 0 0 0,1 0 1 0 0,0 0-1 0 0,-1 0 0 0 0,1 1 1 0 0,-1 0-1 0 0,4 2 0 0 0,-5-3 8 0 0,-1 0-1 0 0,1 0 1 0 0,-1 1-1 0 0,0-1 0 0 0,1 1 1 0 0,-1-1-1 0 0,0 1 1 0 0,0-1-1 0 0,0 1 1 0 0,0-1-1 0 0,0 1 0 0 0,0 0 1 0 0,-1 0-1 0 0,1 0 1 0 0,0-1-1 0 0,-1 1 1 0 0,1 0-1 0 0,-1 0 1 0 0,0 0-1 0 0,0 0 0 0 0,0 0 1 0 0,0 0-1 0 0,0 0 1 0 0,0 0-1 0 0,0-1 1 0 0,-1 1-1 0 0,1 0 0 0 0,-1 0 1 0 0,1 0-1 0 0,-1 0 1 0 0,0-1-1 0 0,1 1 1 0 0,-3 2-1 0 0,2 0 18 0 0,-1-1 0 0 0,-1 0 0 0 0,1 0 0 0 0,0 0-1 0 0,-1-1 1 0 0,1 1 0 0 0,-1 0 0 0 0,0-1 0 0 0,0 0 0 0 0,0 1 0 0 0,0-1-1 0 0,0 0 1 0 0,-6 2 0 0 0,7-3-4 0 0,1 0 1 0 0,-1-1-1 0 0,1 1 1 0 0,-1-1-1 0 0,0 0 0 0 0,1 1 1 0 0,-1-1-1 0 0,0 0 0 0 0,1 0 1 0 0,-1 0-1 0 0,0 0 0 0 0,1 0 1 0 0,-1-1-1 0 0,0 1 1 0 0,1 0-1 0 0,-1-1 0 0 0,0 1 1 0 0,1-1-1 0 0,-1 0 0 0 0,1 1 1 0 0,-1-1-1 0 0,1 0 0 0 0,-1 0 1 0 0,1 0-1 0 0,0 0 1 0 0,-1 0-1 0 0,1 0 0 0 0,0-1 1 0 0,0 1-1 0 0,0 0 0 0 0,0 0 1 0 0,-2-3-1 0 0,2 2-8 0 0,0-1-1 0 0,1 1 1 0 0,-1 0 0 0 0,0 0 0 0 0,1 0-1 0 0,-1 0 1 0 0,1-1 0 0 0,0 1-1 0 0,-1 0 1 0 0,1 0 0 0 0,0-1 0 0 0,0 1-1 0 0,1 0 1 0 0,-1 0 0 0 0,0-1-1 0 0,1 1 1 0 0,-1 0 0 0 0,1 0 0 0 0,0 0-1 0 0,0 0 1 0 0,0 0 0 0 0,0 0-1 0 0,0 0 1 0 0,0 0 0 0 0,1 0 0 0 0,1-2-1 0 0,0 1-15 0 0,-1-1 0 0 0,1 1 1 0 0,0 0-1 0 0,0 1 0 0 0,0-1 0 0 0,1 0 0 0 0,-1 1 0 0 0,0 0 0 0 0,1 0 1 0 0,0 0-1 0 0,-1 0 0 0 0,1 0 0 0 0,6-1 0 0 0,-7 2 1 0 0,0 1-1 0 0,0 0 1 0 0,0-1-1 0 0,0 1 1 0 0,0 0-1 0 0,0 0 1 0 0,-1 1-1 0 0,6 0 1 0 0,-7-1 7 0 0,0 0 1 0 0,-1 1 0 0 0,1-1 0 0 0,0 0-1 0 0,-1 1 1 0 0,1-1 0 0 0,0 0 0 0 0,-1 1 0 0 0,1-1-1 0 0,0 1 1 0 0,-1-1 0 0 0,1 1 0 0 0,-1 0-1 0 0,1-1 1 0 0,-1 1 0 0 0,1 0 0 0 0,-1-1 0 0 0,1 1-1 0 0,-1 0 1 0 0,0-1 0 0 0,1 1 0 0 0,-1 0 0 0 0,0 0-1 0 0,0-1 1 0 0,0 1 0 0 0,1 0 0 0 0,-1 0-1 0 0,0-1 1 0 0,0 1 0 0 0,0 0 0 0 0,0 0 0 0 0,0 0-1 0 0,-1-1 1 0 0,1 1 0 0 0,0 1 0 0 0,-2 3-4 0 0,1 0 0 0 0,-1 0 0 0 0,0-1 0 0 0,0 1 0 0 0,0-1 1 0 0,0 0-1 0 0,-1 1 0 0 0,0-1 0 0 0,0 0 0 0 0,-5 5 0 0 0,6-7 17 0 0,0 0 1 0 0,0 0-1 0 0,0 0 0 0 0,0 0 0 0 0,0-1 0 0 0,-1 1 0 0 0,1 0 0 0 0,-1-1 1 0 0,1 0-1 0 0,-1 0 0 0 0,1 1 0 0 0,-1-1 0 0 0,0-1 0 0 0,0 1 0 0 0,1 0 1 0 0,-1-1-1 0 0,0 1 0 0 0,0-1 0 0 0,-4 0 0 0 0,7 0-5 0 0,-1 0 0 0 0,0 0 0 0 0,0-1 0 0 0,0 1 0 0 0,0 0 0 0 0,1 0-1 0 0,-1-1 1 0 0,0 1 0 0 0,0-1 0 0 0,1 1 0 0 0,-1-1 0 0 0,0 1 0 0 0,0-1 0 0 0,1 1 0 0 0,-1-1 0 0 0,1 1 0 0 0,-1-1 0 0 0,0 0-1 0 0,1 1 1 0 0,-1-1 0 0 0,1 0 0 0 0,-1-1 0 0 0,0 0 2 0 0,1 1 0 0 0,-1-1 1 0 0,1 0-1 0 0,0 0 0 0 0,0 0 0 0 0,-1 1 0 0 0,1-1 1 0 0,0 0-1 0 0,1 0 0 0 0,-1-2 0 0 0,1 0-14 0 0,0 0 0 0 0,0 0 0 0 0,0 0-1 0 0,1 0 1 0 0,-1 0 0 0 0,1 1 0 0 0,0-1-1 0 0,0 1 1 0 0,3-6 0 0 0,-3 7-13 0 0,1 0-1 0 0,-1 0 1 0 0,1 1-1 0 0,-1-1 1 0 0,1 0-1 0 0,0 1 1 0 0,-1-1-1 0 0,1 1 1 0 0,6-2 0 0 0,-8 3 15 0 0,0 0 1 0 0,0-1 0 0 0,0 1 0 0 0,0 0-1 0 0,0 0 1 0 0,0 0 0 0 0,0-1 0 0 0,0 1-1 0 0,0 0 1 0 0,0 1 0 0 0,0-1 0 0 0,0 0 0 0 0,0 0-1 0 0,0 0 1 0 0,0 0 0 0 0,0 1 0 0 0,0-1-1 0 0,0 1 1 0 0,0-1 0 0 0,-1 0 0 0 0,1 1-1 0 0,0 0 1 0 0,0-1 0 0 0,0 1 0 0 0,0-1-1 0 0,-1 1 1 0 0,1 0 0 0 0,0 0 0 0 0,-1-1 0 0 0,1 1-1 0 0,0 0 1 0 0,-1 0 0 0 0,1 0 0 0 0,0 1-1 0 0,-1-1 6 0 0,0 0 0 0 0,0 0 0 0 0,1 0 0 0 0,-1 0 0 0 0,0 0 0 0 0,0 0 0 0 0,0 0 0 0 0,0 0 0 0 0,0 1 0 0 0,0-1 0 0 0,-1 0 0 0 0,1 0 0 0 0,0 0 0 0 0,0 0 0 0 0,-1 0 0 0 0,1 0 0 0 0,-1 0-1 0 0,1 0 1 0 0,-1 0 0 0 0,1 0 0 0 0,-1-1 0 0 0,1 1 0 0 0,-1 0 0 0 0,0 0 0 0 0,0 0 0 0 0,1-1 0 0 0,-3 2 0 0 0,-2 3 15 0 0,-1-1-1 0 0,0 0 1 0 0,-9 4 0 0 0,-2 3-29 0 0,-3 2 15 0 0,32-18 27 0 0,-8 3 33 0 0,0 0 1 0 0,0 1 0 0 0,1-2-1 0 0,-1 1 1 0 0,-1 0 0 0 0,1-1-1 0 0,6-4 1 0 0,-5 1 12 0 0,1 0-1 0 0,11-7 0 0 0,4-4 31 0 0,52-42-103 0 0,-12 10 0 0 0,0-3 41 0 0,161-144 561 0 0,-12-13-77 0 0,-4 10 167 0 0,-18 19-224 0 0,-142 130-299 0 0,160-163 318 0 0,-97 107-343 0 0,-83 88-106 0 0,-21 15-15 0 0,0 0-1 0 0,0 0 1 0 0,8-8-1 0 0,24-35 106 0 0,-19 26-128 0 0,6-7 0 0 0,7-9 128 0 0,-30 35-119 0 0,1 0 0 0 0,-1 0 0 0 0,0 0 1 0 0,0 0-1 0 0,0 0 0 0 0,-1 0 0 0 0,1 0 0 0 0,0 0 0 0 0,0 0 0 0 0,0 0 1 0 0,-1-1-1 0 0,1 1 0 0 0,0-2 0 0 0,-2 2-3 0 0,0 1 1 0 0,1-1-1 0 0,-1 1 1 0 0,0-1-1 0 0,0 1 0 0 0,0 0 1 0 0,0-1-1 0 0,1 1 1 0 0,-1 0-1 0 0,0 0 0 0 0,0-1 1 0 0,0 1-1 0 0,0 0 1 0 0,0 0-1 0 0,0 0 0 0 0,0 0 1 0 0,0 0-1 0 0,0 0 1 0 0,-1 1-1 0 0,1-1-2 0 0,-1 0 0 0 0,1 0-1 0 0,-1 0 1 0 0,1 0 0 0 0,-1 0 0 0 0,1-1-1 0 0,-1 1 1 0 0,1 0 0 0 0,0-1 0 0 0,-1 1-1 0 0,1-1 1 0 0,0 1 0 0 0,-1-1 0 0 0,1 0 0 0 0,0 1-1 0 0,0-1 1 0 0,0 0 0 0 0,0 0 0 0 0,-1 0-1 0 0,1 0 1 0 0,0 0 0 0 0,1 0 0 0 0,-1 0-1 0 0,-1-2 1 0 0,1 1-5 0 0,1 1-1 0 0,0 0 1 0 0,-1-1-1 0 0,1 1 1 0 0,0 0-1 0 0,0-1 1 0 0,0 1 0 0 0,0 0-1 0 0,0-1 1 0 0,0 1-1 0 0,1 0 1 0 0,-1 0-1 0 0,0-1 1 0 0,1 1-1 0 0,-1 0 1 0 0,0 0-1 0 0,1-1 1 0 0,0 1-1 0 0,-1 0 1 0 0,1 0-1 0 0,0 0 1 0 0,0 0 0 0 0,-1 0-1 0 0,1 0 1 0 0,0 0-1 0 0,2-1 1 0 0,-2 1-8 0 0,1-1 0 0 0,-1 1 1 0 0,1 0-1 0 0,0 0 0 0 0,0 0 1 0 0,-1 0-1 0 0,1 1 1 0 0,0-1-1 0 0,0 0 0 0 0,0 1 1 0 0,0-1-1 0 0,0 1 0 0 0,0 0 1 0 0,0 0-1 0 0,0 0 0 0 0,0 0 1 0 0,0 0-1 0 0,0 0 0 0 0,0 0 1 0 0,0 1-1 0 0,0-1 0 0 0,0 1 1 0 0,0-1-1 0 0,3 2 1 0 0,-4-1 3 0 0,0-1 1 0 0,1 1 0 0 0,-1-1-1 0 0,0 1 1 0 0,0 0 0 0 0,1 0-1 0 0,-1 0 1 0 0,0 0 0 0 0,0 0 0 0 0,0 0-1 0 0,0 0 1 0 0,0 0 0 0 0,0 0-1 0 0,0 0 1 0 0,-1 0 0 0 0,1 0-1 0 0,0 1 1 0 0,0-1 0 0 0,-1 0 0 0 0,1 1-1 0 0,-1-1 1 0 0,0 0 0 0 0,1 1-1 0 0,-1-1 1 0 0,0 1 0 0 0,0-1-1 0 0,0 1 1 0 0,1-1 0 0 0,-2 1 0 0 0,1-1-1 0 0,0 0 1 0 0,0 1 0 0 0,0-1-1 0 0,-1 2 1 0 0,0-1 9 0 0,0 0-1 0 0,-1 0 1 0 0,1 0-1 0 0,0 0 1 0 0,-1-1-1 0 0,1 1 1 0 0,-1-1-1 0 0,1 1 1 0 0,-1-1-1 0 0,0 1 1 0 0,0-1 0 0 0,1 0-1 0 0,-1 0 1 0 0,0 0-1 0 0,0 0 1 0 0,0 0-1 0 0,0 0 1 0 0,0-1-1 0 0,-1 1 1 0 0,1-1-1 0 0,-4 1 1 0 0,2 0 2 0 0,1-1 0 0 0,-1 0 0 0 0,1 1 1 0 0,-1-1-1 0 0,1 0 0 0 0,-1-1 0 0 0,1 1 0 0 0,-1-1 0 0 0,1 1 0 0 0,-1-1 1 0 0,1 0-1 0 0,-1-1 0 0 0,-2-1 0 0 0,4 3-7 0 0,1-1 0 0 0,0 0 0 0 0,0 0 0 0 0,0 1 0 0 0,0-1 0 0 0,0 0 0 0 0,0 0 0 0 0,0 0 0 0 0,0 0-1 0 0,0 0 1 0 0,1-1 0 0 0,-1 1 0 0 0,0 0 0 0 0,1 0 0 0 0,-1 0 0 0 0,1-1 0 0 0,-1 1 0 0 0,1 0 0 0 0,-1-1 0 0 0,1 1 0 0 0,0-2 0 0 0,0 1 0 0 0,0 0-1 0 0,0-1 1 0 0,1 1 0 0 0,-1 0 0 0 0,1 0 0 0 0,-1 0-1 0 0,1 0 1 0 0,0 0 0 0 0,0 0 0 0 0,0 0-1 0 0,0 0 1 0 0,2-2 0 0 0,0 0 0 0 0,0 0-1 0 0,0 0 1 0 0,1 0 0 0 0,-1 1-1 0 0,1-1 1 0 0,0 1-1 0 0,0 0 1 0 0,0 0 0 0 0,0 0-1 0 0,8-3 1 0 0,-9 5-10 0 0,0 0-1 0 0,0 1 1 0 0,0-1-1 0 0,0 1 1 0 0,0-1-1 0 0,0 1 1 0 0,0 0-1 0 0,0 0 1 0 0,0 0-1 0 0,0 1 1 0 0,0-1 0 0 0,0 1-1 0 0,0-1 1 0 0,0 1-1 0 0,5 2 1 0 0,-7-2 4 0 0,0 0 1 0 0,0-1 0 0 0,0 1-1 0 0,1 0 1 0 0,-1 0 0 0 0,0 0-1 0 0,0 0 1 0 0,0 0 0 0 0,0 0-1 0 0,-1 0 1 0 0,1 0-1 0 0,0 1 1 0 0,0-1 0 0 0,-1 0-1 0 0,1 0 1 0 0,0 1 0 0 0,-1-1-1 0 0,1 0 1 0 0,-1 1 0 0 0,0-1-1 0 0,1 1 1 0 0,-1-1 0 0 0,0 0-1 0 0,0 1 1 0 0,0-1 0 0 0,0 1-1 0 0,0-1 1 0 0,0 1-1 0 0,-1-1 1 0 0,1 0 0 0 0,0 1-1 0 0,-1-1 1 0 0,1 0 0 0 0,-2 3-1 0 0,0 2 3 0 0,-1 0 0 0 0,0 0 0 0 0,-1 0 0 0 0,-4 6 0 0 0,7-10 3 0 0,0-1 1 0 0,0 0 0 0 0,0 1-1 0 0,0-1 1 0 0,0 0-1 0 0,0 0 1 0 0,0 1-1 0 0,-1-1 1 0 0,1 0-1 0 0,0 0 1 0 0,-1 0 0 0 0,1-1-1 0 0,-1 1 1 0 0,1 0-1 0 0,-1 0 1 0 0,1-1-1 0 0,-1 1 1 0 0,1-1-1 0 0,-1 0 1 0 0,0 1 0 0 0,1-1-1 0 0,-3 0 1 0 0,3 0 3 0 0,0-1 0 0 0,0 1 1 0 0,0-1-1 0 0,0 0 1 0 0,0 1-1 0 0,0-1 0 0 0,0 0 1 0 0,0 1-1 0 0,0-1 1 0 0,0 0-1 0 0,1 0 0 0 0,-1 0 1 0 0,0 0-1 0 0,1 0 0 0 0,-1 0 1 0 0,0 0-1 0 0,1 0 1 0 0,-1 0-1 0 0,1 0 0 0 0,0 0 1 0 0,-1-1-1 0 0,1 1 1 0 0,0 0-1 0 0,0 0 0 0 0,0 0 1 0 0,0 0-1 0 0,0-1 0 0 0,0 1 1 0 0,0 0-1 0 0,0-1 1 0 0,0-2-19 0 0,0 1 1 0 0,1 0 0 0 0,-1-1 0 0 0,1 1 0 0 0,-1 0-1 0 0,1-1 1 0 0,0 1 0 0 0,1 0 0 0 0,1-4 0 0 0,-1 3-33 0 0,0 1 1 0 0,1 0-1 0 0,-1 0 1 0 0,1 1-1 0 0,-1-1 1 0 0,1 1-1 0 0,0-1 1 0 0,5-3-1 0 0,-7 6 39 0 0,0-1-1 0 0,0 1 0 0 0,0 0 0 0 0,0-1 0 0 0,0 1 1 0 0,0 0-1 0 0,0-1 0 0 0,0 1 0 0 0,0 0 1 0 0,0 0-1 0 0,0 0 0 0 0,1 0 0 0 0,-1 0 1 0 0,0 0-1 0 0,0 0 0 0 0,0 0 0 0 0,0 1 0 0 0,0-1 1 0 0,0 0-1 0 0,0 1 0 0 0,0-1 0 0 0,0 1 1 0 0,0-1-1 0 0,0 1 0 0 0,0-1 0 0 0,0 1 0 0 0,-1 0 1 0 0,1-1-1 0 0,0 1 0 0 0,0 0 0 0 0,-1 0 1 0 0,1-1-1 0 0,0 1 0 0 0,0 2 0 0 0,1-2 4 0 0,-1 1-1 0 0,0 0 1 0 0,0 0 0 0 0,0-1-1 0 0,0 1 1 0 0,0 0-1 0 0,-1 0 1 0 0,1 0-1 0 0,-1 0 1 0 0,1 0 0 0 0,-1 0-1 0 0,0 0 1 0 0,1 0-1 0 0,-1 1 1 0 0,0-1-1 0 0,0 0 1 0 0,-1 0-1 0 0,1 0 1 0 0,0 0 0 0 0,-1 0-1 0 0,1 0 1 0 0,-1 0-1 0 0,0 0 1 0 0,1 0-1 0 0,-1 0 1 0 0,-1 2-1 0 0,0-2 1 0 0,0 1-1 0 0,0-1 0 0 0,0 0 0 0 0,0 1 1 0 0,0-1-1 0 0,0 0 0 0 0,-1 0 1 0 0,1 0-1 0 0,-1 0 0 0 0,1-1 0 0 0,-1 1 1 0 0,0-1-1 0 0,1 0 0 0 0,-1 1 0 0 0,0-1 1 0 0,0-1-1 0 0,-5 2 0 0 0,7-2-68 0 0,1 1-1 0 0,0-1 1 0 0,0 0-1 0 0,0 0 1 0 0,-1 0-1 0 0,1 0 1 0 0,0 0-1 0 0,0 0 1 0 0,0 0-1 0 0,-1 0 1 0 0,1 0 0 0 0,0 0-1 0 0,0 0 1 0 0,-1 0-1 0 0,1 0 1 0 0,0 0-1 0 0,0 0 1 0 0,-1 0-1 0 0,1 0 1 0 0,0 0-1 0 0,0 0 1 0 0,0-1 0 0 0,-1 1-1 0 0,1 0 1 0 0,0 0-1 0 0,0 0 1 0 0,0 0-1 0 0,-1 0 1 0 0,1-1-1 0 0,0 1 1 0 0,0 0-1 0 0,0 0 1 0 0,0 0 0 0 0,0 0-1 0 0,-1-1 1 0 0,1 1-1 0 0,0 0 1 0 0,0 0-1 0 0,0 0 1 0 0,0-1-1 0 0,2-9-5713 0 0,-1 9 5541 0 0,1-7-2149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1.1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17 362 2039 0 0,'0'0'228'0'0,"-2"-1"184"0"0,-9-4 1183 0 0,11-1-652 0 0,-3-20 154 0 0,3 19 30 0 0,27-47 978 0 0,-15 35-1157 0 0,-6 9-636 0 0,22-28 1179 0 0,-2 6-925 0 0,-20 24-135 0 0,4-3-23 0 0,30-32-84 0 0,-30 32-327 0 0,-2 3-145 0 0,27-24-32 0 0,-26 24-69 0 0,1 1-2271 0 0,39-29-1519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1.6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0 2271 0 0,'0'4'102'0'0,"-1"24"5"0"0,2-20 96 0 0,-1-1 35 0 0,17 98 1937 0 0,1 5-274 0 0,-11-23-1018 0 0,-4 0 0 0 0,-4 0 0 0 0,-3 0 0 0 0,-20 102 1 0 0,22-177-738 0 0,0-1 0 0 0,-2 0 0 0 0,1 0 0 0 0,-8 17 0 0 0,11-28-136 0 0,-1 0 0 0 0,1 1 0 0 0,0-1 0 0 0,0 0 0 0 0,0 0 0 0 0,0 1 0 0 0,-1-1 0 0 0,1 0 0 0 0,0 0-1 0 0,0 1 1 0 0,0-1 0 0 0,-1 0 0 0 0,1 0 0 0 0,0 1 0 0 0,-1-1 0 0 0,1 0 0 0 0,0 0 0 0 0,0 0 0 0 0,-1 0 0 0 0,1 0 0 0 0,0 1-1 0 0,-1-1 1 0 0,1 0 0 0 0,0 0 0 0 0,-1 0 0 0 0,1 0 0 0 0,0 0 0 0 0,-1 0 0 0 0,1 0 0 0 0,0 0 0 0 0,-1 0 0 0 0,1 0 0 0 0,0 0-1 0 0,-1 0 1 0 0,1-1 0 0 0,0 1 0 0 0,-1 0 0 0 0,1 0 0 0 0,0 0 0 0 0,0 0 0 0 0,-1 0 0 0 0,1-1 0 0 0,0 1 0 0 0,0 0-1 0 0,-1 0 1 0 0,1 0 0 0 0,0-1 0 0 0,0 1 0 0 0,-1 0 0 0 0,1 0 0 0 0,0-1 0 0 0,0 1 0 0 0,-8-11 80 0 0,5 3-8 0 0,1 1-54 0 0,-3-23 118 0 0,-11-175 108 0 0,14 150-149 0 0,12-104 0 0 0,-1 107-121 0 0,7-8-61 0 0,-7 37-4 0 0,9-19 6 0 0,-13 31-4 0 0,2 1-1 0 0,23-29 0 0 0,-23 29-8 0 0,5 5-161 0 0,34-12 114 0 0,-35 13-3 0 0,1 7-164 0 0,33 8 150 0 0,-43-11 140 0 0,0 0-1 0 0,0 1 0 0 0,-1-1 1 0 0,1 1-1 0 0,0 0 0 0 0,-1-1 1 0 0,1 1-1 0 0,0 0 0 0 0,2 2 1 0 0,28 18-24 0 0,-18-10-7 0 0,9 14 43 0 0,-22-24 3 0 0,0-1 1 0 0,0 1-1 0 0,-1 0 0 0 0,1 0 0 0 0,0-1 1 0 0,-1 1-1 0 0,1 0 0 0 0,-1 0 1 0 0,1 0-1 0 0,-1 0 0 0 0,1 0 0 0 0,-1 1 1 0 0,9 23 21 0 0,-8-24-21 0 0,-1 0 0 0 0,0 0-1 0 0,1 0 1 0 0,-1 0 0 0 0,1 0 0 0 0,-1 0 0 0 0,0 0 0 0 0,0 0-1 0 0,0 0 1 0 0,0 0 0 0 0,0 0 0 0 0,0 0 0 0 0,0 0-1 0 0,0 0 1 0 0,0 0 0 0 0,0 0 0 0 0,0 0 0 0 0,-1 0 0 0 0,1 2-1 0 0,-1 0 10 0 0,1-2-7 0 0,0 0-1 0 0,-1 0 0 0 0,1 0 1 0 0,0 1-1 0 0,0-1 0 0 0,0 0 1 0 0,-1 0-1 0 0,1 0 0 0 0,-1 0 1 0 0,1 0-1 0 0,-1 1 0 0 0,1-1 1 0 0,-1 0-1 0 0,0 0 0 0 0,-1 1 1 0 0,0 1 11 0 0,1-2-4 0 0,1 1 1 0 0,-1-1-1 0 0,0 0 1 0 0,1 1-1 0 0,-1-1 1 0 0,0 0-1 0 0,0 0 1 0 0,0 0-1 0 0,0 0 1 0 0,0 0-1 0 0,0 0 1 0 0,0 0-1 0 0,-2 1 1 0 0,-2 1 21 0 0,-1 2 45 0 0,0 0-1 0 0,0 0 1 0 0,-1-1 0 0 0,1 0-1 0 0,-1 0 1 0 0,0-1-1 0 0,-1 0 1 0 0,1 0 0 0 0,0-1-1 0 0,-11 3 1 0 0,16-5-77 0 0,0 1 0 0 0,0 0 1 0 0,0-1-1 0 0,0 1 0 0 0,0-1 0 0 0,0 0 1 0 0,0 1-1 0 0,0-1 0 0 0,-1 0 0 0 0,1-1 0 0 0,-3 1 1 0 0,0-1-27 0 0,2 1-79 0 0,1-1-1 0 0,-1 1 1 0 0,0-1 0 0 0,1 1-1 0 0,-1-1 1 0 0,0 0 0 0 0,1 0-1 0 0,-1 0 1 0 0,-4-3-1 0 0,3 2-114 0 0,2 1-605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2.0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67 975 0 0,'-2'-1'3795'0'0,"-7"-2"-2595"0"0,5 0-815 0 0,-1 1-1 0 0,1 0 0 0 0,-1 0 1 0 0,0 0-1 0 0,0 1 0 0 0,0-1 1 0 0,0 1-1 0 0,0 1 0 0 0,0-1 1 0 0,-1 1-1 0 0,1 0 0 0 0,0 0 1 0 0,0 0-1 0 0,-8 2 0 0 0,8-1-325 0 0,1 0 0 0 0,-1 1 0 0 0,1-1-1 0 0,-1 1 1 0 0,1 0 0 0 0,0 0 0 0 0,0 1 0 0 0,0-1-1 0 0,0 1 1 0 0,1 0 0 0 0,-1 0 0 0 0,1 0-1 0 0,-1 1 1 0 0,1-1 0 0 0,0 1 0 0 0,1-1 0 0 0,-1 1-1 0 0,0 0 1 0 0,1 0 0 0 0,0 1 0 0 0,0-1-1 0 0,0 0 1 0 0,-1 8 0 0 0,1-7-48 0 0,1-3-2 0 0,1 0 0 0 0,-1 0 1 0 0,1 0-1 0 0,-1 0 0 0 0,1 0 0 0 0,0 0 0 0 0,0 1 0 0 0,0 2 0 0 0,0 12 23 0 0,0-16-29 0 0,0-1 1 0 0,0 1-1 0 0,0-1 0 0 0,0 1 0 0 0,0-1 0 0 0,0 1 1 0 0,0-1-1 0 0,0 0 0 0 0,1 1 0 0 0,-1-1 0 0 0,0 1 1 0 0,0-1-1 0 0,0 1 0 0 0,1-1 0 0 0,-1 0 1 0 0,0 1-1 0 0,0-1 0 0 0,1 0 0 0 0,0 1 0 0 0,12 18 24 0 0,-9-14 1 0 0,8-11-299 0 0,37-18 191 0 0,-36 18 0 0 0,-5-3-64 0 0,27-30 80 0 0,-26 30 0 0 0,-2-1 11 0 0,2-2 44 0 0,28-34-53 0 0,-7 11 68 0 0,-22 27 282 0 0,-4 12-108 0 0,12 13 38 0 0,-16-17-209 0 0,0 1-1 0 0,0-1 0 0 0,1 0 0 0 0,-1 0 1 0 0,0 0-1 0 0,0 1 0 0 0,1-1 1 0 0,-1 0-1 0 0,0 0 0 0 0,0 1 1 0 0,0-1-1 0 0,1 0 0 0 0,-1 1 0 0 0,0-1 1 0 0,0 0-1 0 0,0 1 0 0 0,0-1 1 0 0,0 0-1 0 0,0 1 0 0 0,0-1 1 0 0,0 0-1 0 0,1 1 0 0 0,-1-1 0 0 0,0 0 1 0 0,-1 1-1 0 0,1 0 0 0 0,-3 42 504 0 0,2-34-376 0 0,-2 14-22 0 0,-5 29-254 0 0,2-25-464 0 0,5-24 18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2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46 1895 0 0,'0'0'950'0'0,"-1"3"-96"0"0,-8 35 1846 0 0,4-11-693 0 0,2 0 1 0 0,-1 46-1 0 0,4-70-1207 0 0,8-13-1004 0 0,24-31 109 0 0,-24 31 14 0 0,-3 2 7 0 0,15-24 2 0 0,-9 16-4 0 0,15-14-16 0 0,-10 15 12 0 0,18-17 79 0 0,-25 24 70 0 0,1 5-1 0 0,32-7 7 0 0,-31 8 306 0 0,-5 8-239 0 0,19 17 22 0 0,-19-17 10 0 0,-4-1 2 0 0,1 0-121 0 0,-1-3-37 0 0,-1 0 1 0 0,0 0-1 0 0,0 0 1 0 0,0 0-1 0 0,0 0 1 0 0,-1 0 0 0 0,1 0-1 0 0,-1 0 1 0 0,1 3-1 0 0,4 20 21 0 0,-4-15-271 0 0,-1 0-1 0 0,-1 0 1 0 0,1 0-1 0 0,-2 0 1 0 0,-2 14-1 0 0,1-12-919 0 0,1 0 0 0 0,0 15 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2.8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154 504 431 0 0,'0'0'1695'0'0,"0"-8"-944"0"0,-1-23 118 0 0,0 23 24 0 0,-2 4-13 0 0,2 2-791 0 0,0-1 126 0 0,-1 0-1 0 0,1 0 1 0 0,-1 1-1 0 0,0-1 1 0 0,1 0-1 0 0,-1 1 1 0 0,-1 0-1 0 0,1-1 1 0 0,0 1-1 0 0,-1 0 1 0 0,1 0-1 0 0,-1 0 1 0 0,-4-2-1 0 0,-28-7 1086 0 0,34 11-1263 0 0,-1 0 0 0 0,1-1 0 0 0,0 1 0 0 0,0 0-1 0 0,-1 0 1 0 0,1 0 0 0 0,0 0 0 0 0,0 0 0 0 0,-1 0 0 0 0,1 0-1 0 0,0 0 1 0 0,-1 0 0 0 0,-1 1 0 0 0,-1 0 33 0 0,3-1-50 0 0,0 0 0 0 0,0 0 0 0 0,0 0 0 0 0,0 0 1 0 0,-1 0-1 0 0,1 1 0 0 0,0-1 0 0 0,0 0 0 0 0,0 1 1 0 0,0-1-1 0 0,0 1 0 0 0,0-1 0 0 0,-1 2 0 0 0,-1 0 32 0 0,-3 1 92 0 0,-6 11-64 0 0,2 10-26 0 0,7-17-45 0 0,2-3 0 0 0,0-1-1 0 0,0 0 1 0 0,1 0 0 0 0,-1 1 0 0 0,1-1 0 0 0,0 6-1 0 0,-2 39 16 0 0,5-28 24 0 0,2 3-24 0 0,0-14 24 0 0,8 7-52 0 0,-8-13-28 0 0,5-8 0 0 0,-1 0 31 0 0,0-1 0 0 0,0 0-1 0 0,13-13 1 0 0,-17 14 10 0 0,0-1 0 0 0,-1 0 0 0 0,0 1 0 0 0,0-2-1 0 0,4-8 1 0 0,-3 6 13 0 0,-1-1-1 0 0,7-18 0 0 0,3-12 33 0 0,6-13 10 0 0,1-3 0 0 0,-3 6-54 0 0,0-11-10 0 0,-5 0 0 0 0,-5 3 0 0 0,-6 16 20 0 0,-2 34 75 0 0,-1 1-3 0 0,0-2-64 0 0,-2-21 651 0 0,-1 30-408 0 0,4 0-262 0 0,0 0 1 0 0,-1 0-1 0 0,1 0 1 0 0,0-1-1 0 0,0 1 1 0 0,-1 0-1 0 0,1 0 1 0 0,0 0-1 0 0,-1 0 1 0 0,1 0-1 0 0,0 0 1 0 0,-1 0-1 0 0,1 0 1 0 0,0 0-1 0 0,-1 0 1 0 0,1 0-1 0 0,0 1 1 0 0,-1-1-1 0 0,1 0 1 0 0,0 0 0 0 0,-1 0-1 0 0,1 0 1 0 0,0 0-1 0 0,-1 1 1 0 0,1-1-1 0 0,0 0 1 0 0,0 0-1 0 0,-1 0 1 0 0,1 1-1 0 0,0-1 1 0 0,0 0-1 0 0,0 0 1 0 0,-1 1-1 0 0,-5 41 240 0 0,2-1 0 0 0,2 51 0 0 0,0 1-16 0 0,-2 78-97 0 0,6-134-101 0 0,-1-31-34 0 0,0-1-83 0 0,-1-4 60 0 0,0 0 0 0 0,0 0 0 0 0,0 1 0 0 0,1-1 0 0 0,-1 0 0 0 0,0 0 0 0 0,1 1 0 0 0,-1-1 0 0 0,1 0 0 0 0,0 2 0 0 0,1 0-26 0 0,-1 1-164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3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0 1583 0 0,'0'0'1106'0'0,"0"4"-586"0"0,-9 290 7724 0 0,7-276-8166 0 0,1-13-66 0 0,0-1 31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3.2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1 4319 0 0,'0'0'1096'0'0,"-13"5"464"0"0,6 10-160 0 0,0 2 320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3.9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0 3079 0 0,'0'0'135'0'0,"0"3"-2"0"0,-6 39 1521 0 0,-3 299 5115 0 0,16-350-6833 0 0,20-28-25 0 0,-20 27 5 0 0,-1 2-10 0 0,16-27-2 0 0,-17 26 0 0 0,2 2 16 0 0,2-3 72 0 0,19-15 0 0 0,-14 15 14 0 0,19-10-1 0 0,-33 20-2 0 0,1-1-1 0 0,0 0 1 0 0,0 1 0 0 0,0 0-1 0 0,-1-1 1 0 0,1 1 0 0 0,0-1-1 0 0,0 1 1 0 0,0 0 0 0 0,0 0-1 0 0,0-1 1 0 0,0 1 0 0 0,0 0-1 0 0,0 0 1 0 0,-1 0 0 0 0,1 0-1 0 0,0 0 1 0 0,0 0 0 0 0,0 0-1 0 0,1 1 1 0 0,37 4 72 0 0,-39-5-72 0 0,1 0 1 0 0,0 0 0 0 0,0 0 0 0 0,0 0 0 0 0,-1 0-1 0 0,1 0 1 0 0,0 0 0 0 0,0 1 0 0 0,0-1 0 0 0,-1 0-1 0 0,1 1 1 0 0,0-1 0 0 0,0 0 0 0 0,-1 1 0 0 0,1-1-1 0 0,0 1 1 0 0,-1-1 0 0 0,2 2 0 0 0,5 3 25 0 0,-4-2 3 0 0,1 0-1 0 0,-1-1 1 0 0,0 1 0 0 0,0 1 0 0 0,5 5 0 0 0,6 7 102 0 0,-11-12 2 0 0,0 1-22 0 0,13 21-106 0 0,-4-1-99 0 0,18 43-854 0 0,-28-64 699 0 0,1-2 179 0 0,-1 1-1 0 0,0 0 0 0 0,1 0 0 0 0,-1 0 1 0 0,2 4-1 0 0,0 0 0 0 0,0-2-70 0 0,3-1 40 0 0,19 12 8 0 0,-20-12 6 0 0,4-4 27 0 0,31-3 36 0 0,-40 3 18 0 0,0 0 0 0 0,0 0 0 0 0,1 0 0 0 0,-1 0-1 0 0,0 0 1 0 0,0-1 0 0 0,0 1 0 0 0,0 0 0 0 0,0-1 0 0 0,0 1 0 0 0,0 0 0 0 0,0-1 0 0 0,0 1 0 0 0,0-1 0 0 0,0 0 0 0 0,0 1 0 0 0,1-2 0 0 0,35-24-68 0 0,-36 25 67 0 0,0 1-1 0 0,0-1 1 0 0,0 0-1 0 0,1 0 0 0 0,-1 0 1 0 0,0 0-1 0 0,0 0 0 0 0,0 0 1 0 0,-1 0-1 0 0,1 0 1 0 0,0 0-1 0 0,1-3 0 0 0,18-29-23 0 0,-12 15-48 0 0,5-28 0 0 0,-11 37 64 0 0,-1 0 0 0 0,0 0 0 0 0,0 0 0 0 0,-1-9 0 0 0,0 13 10 0 0,-1-1 0 0 0,0 0 0 0 0,0 1 0 0 0,0 0 0 0 0,-5-11 0 0 0,5 13 2 0 0,-1 0 0 0 0,0-1 0 0 0,1 1 0 0 0,-1 0 0 0 0,-1 1 0 0 0,1-1 0 0 0,-3-2 0 0 0,2 2 0 0 0,0 0 0 0 0,0 0 0 0 0,0 1 0 0 0,-1 0 0 0 0,-4-3 0 0 0,6 4 8 0 0,-1 0-1 0 0,1 0 0 0 0,-1 0 1 0 0,0 0-1 0 0,0 1 0 0 0,1-1 1 0 0,-1 1-1 0 0,0 0 1 0 0,0-1-1 0 0,1 1 0 0 0,-1 1 1 0 0,0-1-1 0 0,0 0 0 0 0,0 1 1 0 0,1-1-1 0 0,-1 1 0 0 0,0 0 1 0 0,1 0-1 0 0,-1 0 0 0 0,1 0 1 0 0,-1 1-1 0 0,1-1 0 0 0,-1 0 1 0 0,1 1-1 0 0,0 0 0 0 0,0 0 1 0 0,0 0-1 0 0,0 0 1 0 0,0 0-1 0 0,0 0 0 0 0,0 0 1 0 0,1 0-1 0 0,-1 1 0 0 0,1-1 1 0 0,0 1-1 0 0,-2 2 0 0 0,0 2 87 0 0,1 0-1 0 0,0 0 0 0 0,0 0 1 0 0,1 0-1 0 0,0 0 0 0 0,0 0 1 0 0,0 0-1 0 0,1 1 0 0 0,0-1 1 0 0,0 0-1 0 0,1 0 0 0 0,0 0 1 0 0,0 0-1 0 0,4 10 0 0 0,-4-12 30 0 0,2 0-22 0 0,10 14-6 0 0,-10-14-6 0 0,-2-3-77 0 0,1 0-1 0 0,0-1 0 0 0,-1 1 0 0 0,1-1 0 0 0,0 1 1 0 0,0-1-1 0 0,3 2 0 0 0,20 14 47 0 0,-2 0-35 0 0,-14-8 20 0 0,7 14-6 0 0,-11-13 33 0 0,0 0-1 0 0,-1 1 1 0 0,0 0-1 0 0,-1 0 1 0 0,0 0 0 0 0,-1 0-1 0 0,0 1 1 0 0,-1-1 0 0 0,0 19-1 0 0,-1 11 521 0 0,-9 54 0 0 0,6-74-424 0 0,-1 0-1 0 0,-1 0 1 0 0,-1-1-1 0 0,0 0 1 0 0,-2 0-1 0 0,-14 28 1 0 0,17-38-111 0 0,-1-1 0 0 0,1 0 0 0 0,-2 0 0 0 0,1-1 0 0 0,-1 0 0 0 0,0 0 1 0 0,-1 0-1 0 0,0-1 0 0 0,0 0 0 0 0,0-1 0 0 0,-1 0 0 0 0,0 0 0 0 0,-1-1 0 0 0,-17 8 0 0 0,20-11-21 0 0,1-1 0 0 0,-1 0-1 0 0,0 0 1 0 0,1 0-1 0 0,-1-1 1 0 0,0 0 0 0 0,0 0-1 0 0,0-1 1 0 0,0 0 0 0 0,1 0-1 0 0,-1 0 1 0 0,1-1-1 0 0,-1 0 1 0 0,1-1 0 0 0,-1 1-1 0 0,1-1 1 0 0,-10-6 0 0 0,1-1-460 0 0,0 0 1 0 0,1-1 0 0 0,0 0-1 0 0,0-1 1 0 0,-14-17 0 0 0,22 20-2983 0 0,-13-20-966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562 101 599 0 0,'0'0'5556'0'0,"6"-8"-4926"0"0,15-25 8 0 0,-16 24 632 0 0,-17-7-299 0 0,8 12-781 0 0,3 2-45 0 0,-1 0-1 0 0,0 1 1 0 0,0-1-1 0 0,0 0 1 0 0,-1 1 0 0 0,1 0-1 0 0,0-1 1 0 0,-1 1 0 0 0,1 0-1 0 0,0 0 1 0 0,-1 0-1 0 0,-3 0 1 0 0,4 0-89 0 0,-4-1 87 0 0,0 0 0 0 0,0 0 1 0 0,1 0-1 0 0,-1 1 0 0 0,0 0 0 0 0,0 0 1 0 0,0 1-1 0 0,-1 0 0 0 0,-7 0 0 0 0,2 1-27 0 0,0 1 0 0 0,0 1-1 0 0,-16 4 1 0 0,12-1-113 0 0,0 1-1 0 0,1 0 1 0 0,0 1 0 0 0,1 0 0 0 0,-1 1 0 0 0,2 1 0 0 0,-1 0 0 0 0,2 1 0 0 0,-17 17 0 0 0,-1 6 1 0 0,2 0 1 0 0,-31 51-1 0 0,39-53 33 0 0,1 1-1 0 0,2 1 1 0 0,1 1-1 0 0,-19 62 1 0 0,27-70-12 0 0,2 0 0 0 0,0 1-1 0 0,2 0 1 0 0,1 0 0 0 0,2 0 0 0 0,0 0 0 0 0,4 30 0 0 0,-1-47-5 0 0,0 1 0 0 0,0 0 0 0 0,1 0 0 0 0,0-1 0 0 0,1 1 0 0 0,1-1 0 0 0,10 19 0 0 0,-12-25-21 0 0,1 0 1 0 0,0 0-1 0 0,0 0 0 0 0,7 6 1 0 0,-1-2-18 0 0,0 0 0 0 0,21 12 1 0 0,-13-11 4 0 0,19 8 0 0 0,-34-17 5 0 0,1 0 0 0 0,-1 1 0 0 0,1-1 0 0 0,-1 0 0 0 0,5 0 0 0 0,60 11-4 0 0,3-8 24 0 0,-44-6 48 0 0,-11 1-36 0 0,2-1 36 0 0,27-7 0 0 0,3 0 12 0 0,-24 2 0 0 0,21-7 0 0 0,-23 5-1 0 0,29-17 0 0 0,-4-2 14 0 0,-38 22-16 0 0,0-3-5 0 0,28-27 0 0 0,-28 27 0 0 0,-2-2 2 0 0,17-32 4 0 0,-18 32 2 0 0,-3 2 0 0 0,7-30 11 0 0,-8 30 45 0 0,-3 0 21 0 0,-5-26 3 0 0,1 22 7 0 0,3 7-100 0 0,1 4-34 0 0,1 0 1 0 0,-1 0 0 0 0,0 1 0 0 0,0-1-1 0 0,0 0 1 0 0,0 0 0 0 0,0 1 0 0 0,0-1-1 0 0,-1 1 1 0 0,1-1 0 0 0,-1 1 0 0 0,-1-2-1 0 0,-8-7 116 0 0,-1 0 0 0 0,0 1 0 0 0,0 0-1 0 0,-20-10 1 0 0,22 13-61 0 0,3 3-50 0 0,1-1 1 0 0,-1 1 0 0 0,1 1 0 0 0,-1-1-1 0 0,0 1 1 0 0,0 0 0 0 0,-14-1 0 0 0,1 1-21 0 0,1 3-20 0 0,13 1 272 0 0,0 0-1116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3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1151 0 0,'0'0'6696'0'0,"2"7"-6138"0"0,5 21-29 0 0,-6-26-457 0 0,0 0 0 0 0,-1 0-1 0 0,1 0 1 0 0,-1 1 0 0 0,1-1 0 0 0,-1 0 0 0 0,0 0 0 0 0,0 0-1 0 0,0 0 1 0 0,0 0 0 0 0,-1 4 0 0 0,0 0 79 0 0,-2 71 1156 0 0,0-47-1050 0 0,-1-6-81 0 0,0 6-76 0 0,0 2-80 0 0,0-2-33 0 0,-1 13-247 0 0,4-40 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36.815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 4 5959 0 0,'0'-3'8789'0'0,"0"3"-8656"0"0,0 0-7 0 0,0 0 0 0 0,0 0 0 0 0,1 0 0 0 0,-1 0 0 0 0,0 0 0 0 0,0 0 0 0 0,1 0 0 0 0,-1 0 0 0 0,0 0 0 0 0,0 0 0 0 0,1 0 0 0 0,-1 0 0 0 0,0 0 0 0 0,0 0 0 0 0,0 0 0 0 0,1 0 0 0 0,-1 0 0 0 0,0 1 0 0 0,0-1 0 0 0,0 0 0 0 0,1 0 0 0 0,-1 0 0 0 0,0 0 0 0 0,0 0 0 0 0,0 0 0 0 0,1 1 0 0 0,-1-1 0 0 0,0 0 0 0 0,0 0 0 0 0,0 0 0 0 0,0 1 0 0 0,1-1 0 0 0,9 13 560 0 0,1 0-1 0 0,0-1 0 0 0,1 0 1 0 0,1-1-1 0 0,19 13 0 0 0,-22-18-641 0 0,-7-4-16 0 0,0-1 0 0 0,0 1 0 0 0,0 0 0 0 0,0 0 0 0 0,-1 0 0 0 0,1 1 0 0 0,0-1 0 0 0,2 4 0 0 0,-4-4-28 0 0,0 0 0 0 0,-1-1 0 0 0,1 1 0 0 0,-1 0 0 0 0,1 0 0 0 0,-1-1 0 0 0,0 1 0 0 0,0 0 0 0 0,0 0 0 0 0,0 0 0 0 0,0 2 0 0 0,0 3 0 0 0,2-3-1770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3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15 1583 0 0,'0'0'64'0'0,"-9"-7"376"0"0,0 0 1240 0 0,-1 16-320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3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14 3679 0 0,'0'0'167'0'0,"-3"-1"105"0"0,-8-4 336 0 0,8 4 140 0 0,-1 0 27 0 0,-1 0-409 0 0,-2 0-41 0 0,0-1 0 0 0,0 2 0 0 0,0-1 0 0 0,0 1 0 0 0,0-1 0 0 0,1 2 0 0 0,-1-1 0 0 0,0 1 0 0 0,0 0 0 0 0,-11 4 0 0 0,12-3-206 0 0,0 1 0 0 0,0 1 0 0 0,1-1 0 0 0,-1 1 0 0 0,1 0 0 0 0,-1 0 0 0 0,1 0 0 0 0,1 1 0 0 0,-1 0 0 0 0,1 0 0 0 0,-1 0 0 0 0,1 0 0 0 0,1 1 0 0 0,-1 0 0 0 0,-4 9 0 0 0,8-14-98 0 0,-1 1 0 0 0,0-1-1 0 0,0 1 1 0 0,1-1 0 0 0,-1 1 0 0 0,1-1 0 0 0,-1 1-1 0 0,1-1 1 0 0,-1 1 0 0 0,1 3 0 0 0,0-1 23 0 0,-1 0 158 0 0,5 2-144 0 0,12 19-56 0 0,-16-24-6 0 0,1 0 1 0 0,-1-1 0 0 0,1 1 0 0 0,-1 0 0 0 0,1 0 0 0 0,0-1-1 0 0,-1 1 1 0 0,1-1 0 0 0,0 1 0 0 0,-1-1 0 0 0,1 1-1 0 0,0-1 1 0 0,0 1 0 0 0,-1-1 0 0 0,1 1 0 0 0,0-1-1 0 0,2 1 1 0 0,36 16-79 0 0,-20-9 14 0 0,27 14 54 0 0,-5 4 41 0 0,-33-20 101 0 0,-3 1 5 0 0,13 20 11 0 0,-13-20 66 0 0,-3 1 22 0 0,8 24 6 0 0,-7-24 0 0 0,-3-2-12 0 0,1 19-2 0 0,-1-25-210 0 0,1 1 0 0 0,-1 0 0 0 0,0-1 0 0 0,0 1 0 0 0,0 0-1 0 0,0-1 1 0 0,0 1 0 0 0,0 0 0 0 0,0 0 0 0 0,0-1 0 0 0,0 1 0 0 0,0 0-1 0 0,0-1 1 0 0,-1 1 0 0 0,1 0 0 0 0,0-1 0 0 0,0 1 0 0 0,-1-1 0 0 0,1 1-1 0 0,0 0 1 0 0,-1-1 0 0 0,1 1 0 0 0,-1-1 0 0 0,0 1 0 0 0,1 0-4 0 0,0-1 0 0 0,-1 0 0 0 0,1 0 0 0 0,0 1 0 0 0,0-1 0 0 0,0 0 0 0 0,-1 0 0 0 0,1 1 0 0 0,0-1 0 0 0,0 0-1 0 0,0 1 1 0 0,0-1 0 0 0,-1 0 0 0 0,1 1 0 0 0,0-1 0 0 0,0 0 0 0 0,0 1 0 0 0,0-1 0 0 0,0 0 0 0 0,0 1 0 0 0,0-1 0 0 0,0 0 0 0 0,0 1 0 0 0,0-1 0 0 0,-3 3 122 0 0,0-1-81 0 0,-1 0 0 0 0,1 0 0 0 0,-1 0 0 0 0,0 0-1 0 0,-4 2 1 0 0,0-2 15 0 0,-1 0-1 0 0,1-1 0 0 0,-1 0 1 0 0,-12 1-1 0 0,-9-2-461 0 0,-54-6-1 0 0,83 6 311 0 0,-1 0-1 0 0,1 0 1 0 0,0-1 0 0 0,0 1-1 0 0,-1 0 1 0 0,1-1 0 0 0,0 1-1 0 0,0-1 1 0 0,0 1 0 0 0,-1-1-1 0 0,1 0 1 0 0,-1-1 0 0 0,-2 0-153 0 0,1 0-991 0 0,-7-26-5802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4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 2039 0 0,'0'0'3122'0'0,"0"5"-2460"0"0,4 26 493 0 0,0 167 1495 0 0,-14 1-612 0 0,10-194-1858 0 0,0-2-20 0 0,0 5-146 0 0,1-5 130 0 0,3-7 569 0 0,17-37-683 0 0,-12 19 65 0 0,15-46 78 0 0,-21 55-145 0 0,13-35 138 0 0,11-19 72 0 0,-23 53-199 0 0,0 3 1 0 0,0 1 0 0 0,0 0 0 0 0,7-11 0 0 0,8-15 33 0 0,-14 27-1 0 0,2-2-12 0 0,21-31-34 0 0,-21 32 119 0 0,3 5-72 0 0,30-15-1 0 0,-30 15 71 0 0,-2 9-88 0 0,27 11-29 0 0,-34-15-21 0 0,0 0-1 0 0,-1 0 0 0 0,1 1 1 0 0,0-1-1 0 0,0 1 1 0 0,0-1-1 0 0,-1 0 0 0 0,1 1 1 0 0,0-1-1 0 0,-1 1 1 0 0,1 0-1 0 0,0-1 0 0 0,-1 1 1 0 0,1-1-1 0 0,-1 1 1 0 0,2 1-1 0 0,3 4 21 0 0,-2-3-8 0 0,-1 0-1 0 0,1 1 1 0 0,-1-1-1 0 0,0 1 1 0 0,0-1 0 0 0,2 6-1 0 0,6 10 67 0 0,-2 1 1 0 0,0 1-1 0 0,-1-1 0 0 0,7 40 0 0 0,-5 65 179 0 0,-10-102-252 0 0,-4 5-10 0 0,1-8-10 0 0,3-16-49 0 0,23-51-7225 0 0,-18 38 3773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4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242 198 1439 0 0,'-5'20'66'0'0,"3"-13"-8"0"0,-2 1 91 0 0,0-1-1 0 0,0 1 1 0 0,-1-1-1 0 0,0 0 1 0 0,0 0-1 0 0,-6 6 1 0 0,2-3 27 0 0,2-2 135 0 0,1 0-1 0 0,-1-1 0 0 0,0 0 1 0 0,-1 0-1 0 0,1 0 0 0 0,-1-1 1 0 0,-12 6-1 0 0,19-11-238 0 0,0 0 0 0 0,-1-1 0 0 0,1 1 0 0 0,-1 0 0 0 0,1-1 0 0 0,-1 1 0 0 0,1-1 0 0 0,-1 0 0 0 0,1 1 0 0 0,-1-1 0 0 0,1 0 0 0 0,-4 0 0 0 0,0 0 96 0 0,5 0-144 0 0,-1 0-1 0 0,1 1 1 0 0,-1-1-1 0 0,1 0 1 0 0,-1 0-1 0 0,1 0 1 0 0,0 0-1 0 0,-1 0 1 0 0,1 0-1 0 0,-1 0 1 0 0,1 0-1 0 0,-1 0 1 0 0,1 0 0 0 0,0-1-1 0 0,-1 1 1 0 0,1 0-1 0 0,-1 0 1 0 0,1 0-1 0 0,-1-1 1 0 0,-15-6 417 0 0,8 1-8 0 0,4 2-292 0 0,2 2-67 0 0,0 0 0 0 0,1 1 0 0 0,-1-1-1 0 0,1 0 1 0 0,-1 0 0 0 0,1 0 0 0 0,-1-1 0 0 0,0-2 0 0 0,-2 0 46 0 0,2 3-53 0 0,1-1 0 0 0,-1 1 0 0 0,1 0 0 0 0,0-1 0 0 0,-1 1 0 0 0,1-1 0 0 0,0 1-1 0 0,0-5 1 0 0,-3-1 52 0 0,3 4-23 0 0,-1 0 0 0 0,0 0 0 0 0,1-1 0 0 0,0 1 0 0 0,-1-8 0 0 0,0 3 14 0 0,0 4-32 0 0,1 1 0 0 0,0-1 0 0 0,0 0 1 0 0,1 1-1 0 0,-1-1 0 0 0,1-5 0 0 0,-1-19 218 0 0,2 15-134 0 0,0 5-126 0 0,0 3 4 0 0,0 0 1 0 0,1 0-1 0 0,3-12 0 0 0,5-13 48 0 0,-7 24-7 0 0,3-2-1 0 0,19-26 0 0 0,-19 27 88 0 0,3 4-80 0 0,30-13 0 0 0,-38 17-84 0 0,-1 0-1 0 0,1-1 0 0 0,0 1 1 0 0,0-1-1 0 0,0 1 0 0 0,0 0 1 0 0,0 0-1 0 0,0 0 0 0 0,0-1 1 0 0,0 1-1 0 0,0 0 0 0 0,0 0 1 0 0,0 0-1 0 0,-1 0 0 0 0,1 1 1 0 0,0-1-1 0 0,0 0 0 0 0,0 0 1 0 0,0 0-1 0 0,0 1 0 0 0,1 0 1 0 0,11 2 1 0 0,0 1-1 0 0,12 6 1 0 0,-21-8-5 0 0,0 0 0 0 0,-1 1 0 0 0,1-1 0 0 0,-1 1 0 0 0,1-1 0 0 0,-1 1 0 0 0,0 0 0 0 0,0 0 0 0 0,3 4 0 0 0,-3-2 0 0 0,0 0 0 0 0,0-1 0 0 0,0 1 0 0 0,-1 0 0 0 0,2 6 0 0 0,-2-7 0 0 0,-1 0 0 0 0,0 0 0 0 0,0 1 0 0 0,-1-1 0 0 0,1 5 0 0 0,-3 20 0 0 0,-1-12-60 0 0,-2-1-1 0 0,0 1 0 0 0,0-1 0 0 0,-9 16 1 0 0,2-3-161 0 0,-8 17-523 0 0,18-41 316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5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1839 0 0,'0'0'78'0'0,"1"5"118"0"0,1 2-29 0 0,1 22 1062 0 0,-9 201 2799 0 0,-19 7 628 0 0,19-188-4434 0 0,-6 10-655 0 0,11-56 145 0 0,-5 4-1038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5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1519 0 0,'0'0'779'0'0,"9"-6"-75"0"0,28-18 31 0 0,-28 18 34 0 0,47 3 1046 0 0,-45 3-873 0 0,-2 2-60 0 0,28 6-265 0 0,-27-5 363 0 0,0 0-604 0 0,29 9-393 0 0,-29-9-109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5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3 2791 0 0,'-4'-1'42'0'0,"-25"0"266"0"0,28 1-264 0 0,0 0 0 0 0,0 0 0 0 0,0 0 1 0 0,0 1-1 0 0,0-1 0 0 0,0 0 0 0 0,0 1 1 0 0,1-1-1 0 0,-1 0 0 0 0,0 1 0 0 0,0-1 1 0 0,0 1-1 0 0,1 0 0 0 0,-1-1 0 0 0,0 1 0 0 0,0 0 1 0 0,-2 2 120 0 0,-40 15 1649 0 0,5-2 4449 0 0,45-9-5876 0 0,22 19-55 0 0,-22-20-20 0 0,7-2-7 0 0,43 9-9 0 0,-30-8-34 0 0,22 0-20 0 0,-18-5-2 0 0,-23 0-212 0 0,59-2 270 0 0,85 8-1 0 0,-101 1-168 0 0,-11 0 29 0 0,0-3 0 0 0,0-1 0 0 0,67-4 0 0 0,66-23 409 0 0,-146 24-406 0 0,43 4-1 0 0,-37-2 0 0 0,31 5-1 0 0,-33-5-6 0 0,54 1 141 0 0,-36 0-198 0 0,-36-3-22 0 0,0 1-2 0 0,37 0-1 0 0,-27-1-16 0 0,18 0-59 0 0,-31 0-70 0 0,-13 1-190 0 0,1 0 132 0 0,0 0-16 0 0,0 0 0 0 0,1-1 0 0 0,-1 1 0 0 0,0-1-1 0 0,0 1 1 0 0,1-1 0 0 0,-1 0 0 0 0,0 1 0 0 0,0-1 0 0 0,1 0 0 0 0,-1 0-1 0 0,0 0 1 0 0,0-1 0 0 0,0 1 0 0 0,1 0 0 0 0,-1-1 0 0 0,-2 0 0 0 0,-9-6-799 0 0,7 0-733 0 0,-6-14-2855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7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1351 0 0,'0'0'698'0'0,"0"4"-388"0"0,0 6-200 0 0,0 0 1014 0 0,7-3-646 0 0,21 20-3 0 0,-21-20 418 0 0,5-4-453 0 0,37 10-14 0 0,-37-10 268 0 0,1-6-366 0 0,42-7-10 0 0,-42 8-45 0 0,-4-3-17 0 0,27-16-7 0 0,-27 15-5 0 0,-2-1-16 0 0,19-21-4 0 0,-20 21 0 0 0,-2 1-5 0 0,11-19-24 0 0,-12 19 159 0 0,-2 0-207 0 0,0-18-107 0 0,-1 24-38 0 0,0 0 0 0 0,0-1-1 0 0,0 1 1 0 0,0 0 0 0 0,0-1 0 0 0,0 1-1 0 0,0 0 1 0 0,0-1 0 0 0,0 1 0 0 0,0 0 0 0 0,0-1-1 0 0,0 1 1 0 0,0 0 0 0 0,0-1 0 0 0,0 1-1 0 0,0 0 1 0 0,0-1 0 0 0,0 1 0 0 0,-1 0 0 0 0,1-1-1 0 0,0 1 1 0 0,0 0 0 0 0,-1-1 0 0 0,-9-9 8 0 0,6 8-19 0 0,0 0-1 0 0,0 0 0 0 0,0 0 1 0 0,0 1-1 0 0,0-1 0 0 0,0 1 1 0 0,0 0-1 0 0,-1 0 0 0 0,1 1 1 0 0,0-1-1 0 0,-1 1 1 0 0,1 0-1 0 0,0 0 0 0 0,-1 0 1 0 0,1 1-1 0 0,0 0 0 0 0,0 0 1 0 0,-5 1-1 0 0,-1 1 11 0 0,1 0 0 0 0,-1 0 0 0 0,1 1 0 0 0,0 0 0 0 0,0 1 0 0 0,-15 11 0 0 0,16-10 19 0 0,1 1-1 0 0,0 0 0 0 0,0 0 0 0 0,1 1 1 0 0,-1 0-1 0 0,2 0 0 0 0,-1 1 1 0 0,1-1-1 0 0,1 1 0 0 0,-1 0 1 0 0,2 1-1 0 0,-1-1 0 0 0,1 1 0 0 0,-3 15 1 0 0,5-12 66 0 0,3 53 94 0 0,1-52-70 0 0,10 21 8 0 0,-5-18 2 0 0,10 14 2 0 0,-13-23 4 0 0,3 0 2 0 0,25 22 0 0 0,-24-22 64 0 0,3-3-138 0 0,36 16-28 0 0,-45-19-19 0 0,-1-1-1 0 0,1 0 0 0 0,0 0 1 0 0,-1 0-1 0 0,1-1 0 0 0,0 1 1 0 0,3 0-1 0 0,44 6-77 0 0,-37-5-113 0 0,-1-6-2054 0 0,33-12 954 0 0,-33 12-1790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7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1 975 0 0,'0'0'1296'0'0,"7"6"-808"0"0,3 1-267 0 0,26 23 1104 0 0,-27-22-1046 0 0,-2-3 68 0 0,0 1 0 0 0,-1 0 0 0 0,7 9 1 0 0,26 27 1125 0 0,-13-16-760 0 0,-19-20-45 0 0,2 1-184 0 0,28 20-78 0 0,-28-20 311 0 0,2-2-610 0 0,31 15-139 0 0,-23-9-183 0 0,16 14-48 0 0,-27-19-1 0 0,-2 1-462 0 0,15 19 235 0 0,-16-20-12 0 0,-3 1-779 0 0,9 29 460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7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59 344 1351 0 0,'-32'-27'120'0'0,"23"20"-34"0"0,8 5 355 0 0,-2-2 146 0 0,-5-12 21 0 0,5 7 38 0 0,0-14 137 0 0,5 11 60 0 0,5-18 11 0 0,-1 15-20 0 0,-2 5-582 0 0,-2 6-82 0 0,-1-1-1 0 0,2 1 0 0 0,-1 0 0 0 0,0-1 1 0 0,1 1-1 0 0,5-6 0 0 0,-2 1 61 0 0,20-24 876 0 0,-4 7-634 0 0,-16 19-79 0 0,3 0-10 0 0,25-24-88 0 0,-25 23-333 0 0,0 3-82 0 0,30-16-41 0 0,-30 16-174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37.161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1 220 2527 0 0,'4'-5'8740'0'0,"4"-3"-3678"0"0,44-53 840 0 0,-29 30-4960 0 0,-14 17-252 0 0,1 1 0 0 0,0-1 0 0 0,1 2 0 0 0,25-23 0 0 0,-26 25-1694 0 0,-9 8 701 0 0,0 1 0 0 0,1-1 0 0 0,-1 1-1 0 0,0-1 1 0 0,1 1 0 0 0,-1 0 0 0 0,1 0-1 0 0,-1-1 1 0 0,1 1 0 0 0,0 0 0 0 0,2-1 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08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29 1807 0 0,'0'0'2760'0'0,"0"-5"-2376"0"0,-2-18-2017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0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37 599 0 0,'0'0'1131'0'0,"1"-6"-638"0"0,2-25 1719 0 0,-4 35-1769 0 0,-1 22 47 0 0,0 1 0 0 0,2-1 0 0 0,4 44 0 0 0,0 2-9 0 0,-4 11 149 0 0,-4 0-1 0 0,-23 137 0 0 0,-45 146 733 0 0,72-365-1360 0 0,-5 16 592 0 0,4-45-240 0 0,-8-171 386 0 0,-1 18 22 0 0,10 128-449 0 0,9-74 0 0 0,5 50-166 0 0,-7 58-104 0 0,20-38-33 0 0,-21 46-10 0 0,0 0 0 0 0,1 1 0 0 0,13-15 0 0 0,-10 14 0 0 0,1 0 0 0 0,0 1 0 0 0,15-11 0 0 0,-15 14-3 0 0,-1 1 0 0 0,2 0 0 0 0,-1 0-1 0 0,15-5 1 0 0,-7 5-37 0 0,25-4 0 0 0,-43 9 34 0 0,1 1 0 0 0,-1 0 0 0 0,1-1 0 0 0,0 1 0 0 0,0 0-1 0 0,-1 0 1 0 0,1 0 0 0 0,0 0 0 0 0,-1 0 0 0 0,1 1 0 0 0,0-1-1 0 0,1 1 1 0 0,42 9-26 0 0,-44-10 27 0 0,1 0-1 0 0,-1 0 0 0 0,0 1 0 0 0,1-1 1 0 0,-1 1-1 0 0,1-1 0 0 0,-1 1 1 0 0,0 0-1 0 0,0-1 0 0 0,1 1 0 0 0,-1 0 1 0 0,0 0-1 0 0,2 1 0 0 0,31 25-86 0 0,-32-26 85 0 0,-1 0-1 0 0,0 0 1 0 0,1 0-1 0 0,-1 0 1 0 0,0 0-1 0 0,0 1 1 0 0,0-1 0 0 0,0 0-1 0 0,1 2 1 0 0,14 22-59 0 0,-10-11 2 0 0,-2-6 38 0 0,-2-2 6 0 0,1-1 0 0 0,-2 1-1 0 0,1-1 1 0 0,-1 1 0 0 0,1 0 0 0 0,-2 0 0 0 0,1-1-1 0 0,0 10 1 0 0,-1 12-52 0 0,0-25 66 0 0,0 1 0 0 0,0 0-1 0 0,0-1 1 0 0,0 1 0 0 0,-1-1 0 0 0,1 1-1 0 0,-1-1 1 0 0,1 1 0 0 0,-1-1-1 0 0,-2 5 1 0 0,0 1 3 0 0,1-2 25 0 0,-1 0-1 0 0,1-1 1 0 0,-1 1-1 0 0,0-1 0 0 0,-1 1 1 0 0,1-1-1 0 0,-1 0 1 0 0,0-1-1 0 0,0 1 0 0 0,0-1 1 0 0,-1 0-1 0 0,0 0 1 0 0,1 0-1 0 0,-2 0 0 0 0,1-1 1 0 0,-6 3-1 0 0,3-2 12 0 0,0 0 0 0 0,0-1 1 0 0,-1 0-1 0 0,1 0 0 0 0,-1-1 0 0 0,0-1 0 0 0,1 1 0 0 0,-1-1 0 0 0,0-1 0 0 0,-11 0 0 0 0,14 0-46 0 0,2 0-32 0 0,0 0 1 0 0,0-1-1 0 0,-1 1 0 0 0,1-1 1 0 0,0 0-1 0 0,0 0 1 0 0,0 0-1 0 0,0 0 0 0 0,0-1 1 0 0,-4-2-1 0 0,-20-16-901 0 0,26 17 370 0 0,1-2-22 0 0,-3-14-71 0 0,3 14-291 0 0,10-4-1553 0 0,36-34-161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180 191 1351 0 0,'0'0'1490'0'0,"-1"-7"-968"0"0,1-1-310 0 0,-6-25 998 0 0,6 26-962 0 0,0 4-109 0 0,-1 1 0 0 0,1-1 0 0 0,-1 0 0 0 0,1 1 0 0 0,-1-1 0 0 0,0 1 0 0 0,0-1-1 0 0,-2-3 1 0 0,2 2 63 0 0,-1 1 0 0 0,0-1 0 0 0,0 1 0 0 0,0-1 0 0 0,-1 1 0 0 0,1 0-1 0 0,-5-4 1 0 0,6 6-136 0 0,0-1 0 0 0,-1 1 0 0 0,1 0 0 0 0,-1 0-1 0 0,1 0 1 0 0,-1 0 0 0 0,1 1 0 0 0,-1-1 0 0 0,0 0 0 0 0,1 1-1 0 0,-1-1 1 0 0,0 1 0 0 0,1-1 0 0 0,-1 1 0 0 0,0 0-1 0 0,0 0 1 0 0,0 0 0 0 0,1 0 0 0 0,-1 0 0 0 0,0 0 0 0 0,0 0-1 0 0,1 1 1 0 0,-3 0 0 0 0,-1 1 11 0 0,0 0 0 0 0,1 0 0 0 0,-1 1 1 0 0,1 0-1 0 0,0-1 0 0 0,0 2 0 0 0,0-1 0 0 0,0 0 0 0 0,1 1 1 0 0,-1 0-1 0 0,1 0 0 0 0,0 0 0 0 0,0 0 0 0 0,-3 5 0 0 0,0 3-19 0 0,0 0 0 0 0,0 0-1 0 0,1 0 1 0 0,-4 16-1 0 0,6-17-53 0 0,0 0 0 0 0,0 13 0 0 0,3-1-4 0 0,1-18 0 0 0,0-1 0 0 0,0 0 0 0 0,0 0 0 0 0,0 0 0 0 0,4 7 0 0 0,13 15-16 0 0,-13-21-60 0 0,6-7 12 0 0,33-7 42 0 0,-42 9 19 0 0,-1 0 1 0 0,0-1-1 0 0,0 1 1 0 0,0 0-1 0 0,0 0 1 0 0,1-1-1 0 0,-1 1 1 0 0,0-1-1 0 0,0 1 1 0 0,0-1-1 0 0,0 0 1 0 0,0 1-1 0 0,0-1 1 0 0,0 0-1 0 0,0 0 1 0 0,1-1-1 0 0,41-40-8 0 0,1-12 23 0 0,-30 34 36 0 0,11-23-25 0 0,2-8 20 0 0,-8 11-17 0 0,-16 33 5 0 0,0 0-1 0 0,0-1 1 0 0,2-9 0 0 0,-2 7-10 0 0,0 1 693 0 0,-5 10-513 0 0,1-1-170 0 0,-1 1 0 0 0,1 0 0 0 0,0-1 0 0 0,0 1 0 0 0,-1 0 0 0 0,1 0-1 0 0,0 0 1 0 0,0 0 0 0 0,0 0 0 0 0,0 0 0 0 0,0 0 0 0 0,1 1 0 0 0,-1-1 0 0 0,0 0 0 0 0,0 0 0 0 0,1 1 0 0 0,-1-1 0 0 0,1 0 0 0 0,-1 1 0 0 0,1-1 0 0 0,0 0-1 0 0,-1 3 1 0 0,-6 39 102 0 0,6-35-84 0 0,-4 54-51 0 0,2 66 0 0 0,4-90-334 0 0,1-17-346 0 0,-1-16 544 0 0,-1 0-326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0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18 143 0 0,'0'0'1858'0'0,"-1"3"-1164"0"0,-4 34 1642 0 0,-5 132 2360 0 0,7-133-3889 0 0,3-33-166 0 0,8-12-530 0 0,23-30-34 0 0,-18 19-7 0 0,11-22-38 0 0,-18 32 49 0 0,0-1-5 0 0,20-29-11 0 0,-19 29 10 0 0,0 3 45 0 0,24-25 21 0 0,-23 24 146 0 0,1 4-150 0 0,25-17-1 0 0,-25 16 272 0 0,-1 10-272 0 0,26 14 0 0 0,-26-14-5 0 0,-4 3-23 0 0,10 23-11 0 0,-9-17-1 0 0,2 15-16 0 0,-1 9-64 0 0,-4 0-16 0 0,-1-27-3 0 0,-4 21-92 0 0,-2 4-63 0 0,-5 8-132 0 0,9-40-54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1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215 568 2527 0 0,'0'0'1283'0'0,"0"-6"-718"0"0,0-20 11 0 0,-2 16 35 0 0,1 8-470 0 0,0 0-1 0 0,0 0 1 0 0,-1 0-1 0 0,1 0 1 0 0,-1 1-1 0 0,0-1 1 0 0,1 0 0 0 0,-1 1-1 0 0,0-1 1 0 0,0 1-1 0 0,0 0 1 0 0,0-1-1 0 0,0 1 1 0 0,0 0 0 0 0,-1 0-1 0 0,1 0 1 0 0,-4 0-1 0 0,3 0-57 0 0,0 1-1 0 0,0 0 1 0 0,-1 0-1 0 0,1 0 1 0 0,0 0-1 0 0,0 1 1 0 0,0-1-1 0 0,0 1 1 0 0,0 0-1 0 0,0 0 1 0 0,0 0-1 0 0,0 0 1 0 0,0 1 0 0 0,-3 1-1 0 0,-4 4-14 0 0,0 1 0 0 0,0 0 0 0 0,1 0 0 0 0,0 1 0 0 0,0 0 0 0 0,1 0 1 0 0,0 1-1 0 0,1 0 0 0 0,0 1 0 0 0,0 0 0 0 0,1 0 0 0 0,1 0 0 0 0,0 0 0 0 0,1 1 0 0 0,0 0 0 0 0,-3 16 0 0 0,4-7-68 0 0,5 3-13 0 0,4 3-62 0 0,-6-26 69 0 0,0 0-1 0 0,0 0 0 0 0,0-1 1 0 0,1 1-1 0 0,-1 0 0 0 0,0-1 1 0 0,1 1-1 0 0,-1-1 0 0 0,0 1 1 0 0,1 0-1 0 0,-1-1 0 0 0,1 1 1 0 0,-1-1-1 0 0,0 1 0 0 0,1-1 1 0 0,0 1-1 0 0,19 19-86 0 0,-15-15 11 0 0,8-8-174 0 0,39-9 168 0 0,-51 11 84 0 0,0 1 1 0 0,1 0-1 0 0,-1 0 0 0 0,0-1 0 0 0,0 1 0 0 0,1-1 0 0 0,-1 1 0 0 0,0-1 1 0 0,0 1-1 0 0,0-1 0 0 0,0 0 0 0 0,0 1 0 0 0,0-1 0 0 0,0 0 0 0 0,0 0 1 0 0,0 0-1 0 0,0 0 0 0 0,1-2 0 0 0,41-47-11 0 0,-30 34 21 0 0,14-26-1 0 0,5-20 48 0 0,-23 43-32 0 0,-1 1 33 0 0,8-24 1 0 0,11-36 87 0 0,-10 24-51 0 0,-9 27 77 0 0,7-28 31 0 0,-9 27 7 0 0,4-25 8 0 0,-6 28 22 0 0,-2 10-154 0 0,-1 1 55 0 0,0 0 1 0 0,-1-16-1 0 0,0-12 109 0 0,-1 24-12 0 0,-5-11-2 0 0,6 27-202 0 0,-1 0 0 0 0,1 0 0 0 0,0 0 0 0 0,-1 0 0 0 0,1 1-1 0 0,-1-1 1 0 0,0 0 0 0 0,1 0 0 0 0,-1 1 0 0 0,0-1 0 0 0,0 0-1 0 0,-2-1 1 0 0,0-2 45 0 0,1 1 150 0 0,-1 3-1 0 0,-8-4 0 0 0,8 4-14 0 0,1 4-62 0 0,-8 11-27 0 0,7-6-8 0 0,0 21-19 0 0,2 32-134 0 0,14 115 0 0 0,-8-124 48 0 0,2 28-106 0 0,25 179-2098 0 0,-31-255 1678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1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1663 0 0,'0'0'2216'0'0,"4"5"-1494"0"0,12 17-61 0 0,-16-21-625 0 0,0-1-1 0 0,1 1 1 0 0,-1-1-1 0 0,1 1 1 0 0,-1-1-1 0 0,0 1 1 0 0,1-1 0 0 0,-1 1-1 0 0,0 0 1 0 0,0-1-1 0 0,0 1 1 0 0,1-1-1 0 0,-1 1 1 0 0,0-1-1 0 0,0 1 1 0 0,0 0 0 0 0,0 0-1 0 0,2 32 1200 0 0,-3 4-350 0 0,-1 2-120 0 0,-2-2-410 0 0,1-3-140 0 0,-6 39-2810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1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54 3079 0 0,'0'0'135'0'0,"-3"-4"-2"0"0,-10-14-13 0 0,10 14 974 0 0,0 1-454 0 0,-12-11 9 0 0,11 11 12 0 0,1 2 3 0 0,-9-4 0 0 0,8 3-89 0 0,4 21-992 0 0,0-15-325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2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3679 0 0,'0'0'167'0'0,"2"6"73"0"0,0 0-112 0 0,-1-4-58 0 0,-1 0-1 0 0,1 0 1 0 0,0 0 0 0 0,-1 0-1 0 0,1 0 1 0 0,-1 0 0 0 0,0 0-1 0 0,0 0 1 0 0,0 0 0 0 0,0 0-1 0 0,0 4 1 0 0,-2 25 973 0 0,1-22-920 0 0,0 28 330 0 0,4 11-13 0 0,0-12-343 0 0,2 1-32 0 0,-5-36-63 0 0,0 0 0 0 0,0 0 0 0 0,0 0 0 0 0,0 0-1 0 0,0 0 1 0 0,0 0 0 0 0,1 0 0 0 0,-1 0-1 0 0,0 0 1 0 0,1 0 0 0 0,-1 0 0 0 0,1 0 0 0 0,-1 0-1 0 0,1 0 1 0 0,-1-1 0 0 0,1 1 0 0 0,0 0-1 0 0,-1 0 1 0 0,1-1 0 0 0,0 1 0 0 0,0 0 0 0 0,0-1-1 0 0,-1 1 1 0 0,1 0 0 0 0,0-1 0 0 0,0 1-1 0 0,0-1 1 0 0,0 0 0 0 0,2 1 0 0 0,2-2-3 0 0,-1 0 1 0 0,1 0-1 0 0,0-1 1 0 0,-1 1-1 0 0,1-1 1 0 0,-1-1-1 0 0,7-3 1 0 0,-1 0-70 0 0,-4-2 2 0 0,0-2 47 0 0,-2 4 2 0 0,0-1 0 0 0,1 1 0 0 0,0 0-1 0 0,7-7 1 0 0,17-18-2 0 0,-25 26 22 0 0,0 0 0 0 0,1 0-1 0 0,0 0 1 0 0,0 1 0 0 0,8-5 0 0 0,-4 2 26 0 0,-1 1 897 0 0,3 5-614 0 0,31-1 2 0 0,-32 1 312 0 0,-7 7-312 0 0,11 20-20 0 0,-10-19-85 0 0,-2-1-42 0 0,8 17-5 0 0,-8-17-6 0 0,-1 1-30 0 0,1 0-88 0 0,-1-3-7 0 0,0 0 0 0 0,-1 0 0 0 0,1-1 0 0 0,-1 1 0 0 0,0 7 0 0 0,-2 37 243 0 0,1-39-192 0 0,-4 16-25 0 0,1-3-107 0 0,-3 4-200 0 0,6-22 93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12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496 115 1807 0 0,'0'0'3912'0'0,"3"-9"-3046"0"0,9-24-34 0 0,-9 24 444 0 0,-5 3-690 0 0,-5-22-24 0 0,5 22-96 0 0,-1 3-39 0 0,-9-10-10 0 0,11 13-392 0 0,1-1-1 0 0,-1 0 0 0 0,0 1 1 0 0,1-1-1 0 0,-1 1 1 0 0,1 0-1 0 0,-1-1 0 0 0,0 1 1 0 0,1-1-1 0 0,-1 1 1 0 0,0 0-1 0 0,0 0 0 0 0,1-1 1 0 0,-1 1-1 0 0,0 0 0 0 0,0 0 1 0 0,1 0-1 0 0,-1 0 1 0 0,0 0-1 0 0,0 0 0 0 0,1 0 1 0 0,-2 0-1 0 0,0 0 47 0 0,1 0-51 0 0,0-1 0 0 0,0 1 0 0 0,0 0 0 0 0,0 0 0 0 0,-1 0 0 0 0,1 0 0 0 0,0 0-1 0 0,0 0 1 0 0,0 0 0 0 0,0 0 0 0 0,0 1 0 0 0,0-1 0 0 0,0 0 0 0 0,-2 1 0 0 0,-1 0 33 0 0,-3 2 87 0 0,-13 10-112 0 0,14-7-28 0 0,-1 0 0 0 0,2 1 0 0 0,-1 0 0 0 0,1 0 0 0 0,0 0 0 0 0,0 1 0 0 0,1 0 0 0 0,0 0 0 0 0,0 0 0 0 0,1 0 0 0 0,-4 15 0 0 0,0 4 0 0 0,2 1 0 0 0,-4 38 0 0 0,7-38 0 0 0,3 0-13 0 0,1 3-59 0 0,-2-31 65 0 0,0 1 0 0 0,0 0 1 0 0,0 0-1 0 0,1-1 0 0 0,-1 1 0 0 0,0 0 1 0 0,0 0-1 0 0,0-1 0 0 0,1 1 0 0 0,-1 0 1 0 0,0-1-1 0 0,1 1 0 0 0,-1 0 0 0 0,1 0 1 0 0,11 19-78 0 0,-9-15 10 0 0,8-10-262 0 0,-11 5 336 0 0,11-4-28 0 0,0-1-1 0 0,17-11 1 0 0,-21 12 18 0 0,-1-2-1 0 0,0 1 1 0 0,0-1-1 0 0,-1 0 1 0 0,10-12-1 0 0,21-38-1 0 0,-4 4 12 0 0,-7 12 11 0 0,-20 33 250 0 0,-2 13-82 0 0,5 19 28 0 0,-6-11 7 0 0,-5 125 595 0 0,0-101-590 0 0,-15 72 1 0 0,3-56-4 0 0,-1 0-1 0 0,-37 79 1 0 0,36-97-7 0 0,-2-1-1 0 0,-2-1 1 0 0,0-1 0 0 0,-39 43 0 0 0,52-67-89 0 0,0 0 0 0 0,-1 0-1 0 0,0-1 1 0 0,0-1 0 0 0,-1 1 0 0 0,-18 10 0 0 0,23-16-87 0 0,1 0 0 0 0,0-1 0 0 0,0 1 0 0 0,-1-1 0 0 0,1 0 0 0 0,-1 0 0 0 0,1 0 0 0 0,-1 0 0 0 0,1-1 0 0 0,-1 0 0 0 0,0 0 1 0 0,1 0-1 0 0,-1 0 0 0 0,1-1 0 0 0,-1 0 0 0 0,1 0 0 0 0,-1 0 0 0 0,1-1 0 0 0,0 1 0 0 0,-8-4 0 0 0,2-1-56 0 0,0-1-1 0 0,0 0 0 0 0,1 0 1 0 0,-1-1-1 0 0,2 0 0 0 0,-1 0 1 0 0,1-1-1 0 0,-13-17 0 0 0,12 12-728 0 0,1 0 0 0 0,0 0 0 0 0,-7-20 0 0 0,3 5-4267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5.7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54 775 0 0,'0'0'1144'0'0,"2"-8"-722"0"0,0-3-92 0 0,2-6-173 0 0,-3 0 6270 0 0,7 21-5945 0 0,-4-2-406 0 0,-1-1-44 0 0,-1 0-1 0 0,1 0 0 0 0,-1 1 0 0 0,0-1 1 0 0,0 1-1 0 0,1-1 0 0 0,-1 1 1 0 0,0 0-1 0 0,0-1 0 0 0,-1 1 0 0 0,1 0 1 0 0,0 0-1 0 0,-1 1 0 0 0,1-1 0 0 0,-1 0 1 0 0,0 1-1 0 0,1-1 0 0 0,-1 0 0 0 0,0 1 1 0 0,0 3-1 0 0,13 61 375 0 0,-4 1-1 0 0,-2 0 1 0 0,-4 1-1 0 0,-2 0 1 0 0,-10 86-1 0 0,3-95-289 0 0,-12 80 195 0 0,17-138-412 0 0,-2-41-2906 0 0,0-1 1407 0 0,1 29 1268 0 0,1-33-1617 0 0,1-7-513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38.244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33 62 599 0 0,'-3'-13'1866'0'0,"1"7"878"0"0,0 1 0 0 0,-1 0 1 0 0,1 0-1 0 0,-7-10 0 0 0,-2 2 229 0 0,20 24 1400 0 0,3 8-2966 0 0,7 10-1259 0 0,2-4 360 0 0,-2 0-1 0 0,26 45 1 0 0,-43-68-498 0 0,-1 0 1 0 0,0 1-1 0 0,0-1 1 0 0,1 0-1 0 0,-1 0 1 0 0,1 0-1 0 0,-1-1 0 0 0,1 1 1 0 0,0 0-1 0 0,3 2 1 0 0,-4-4-6 0 0,0 1 0 0 0,0-1 0 0 0,0 0 1 0 0,0 0-1 0 0,0 1 0 0 0,1-1 0 0 0,-1 0 1 0 0,0 0-1 0 0,0 0 0 0 0,0 0 0 0 0,0 0 0 0 0,0-1 1 0 0,0 1-1 0 0,0 0 0 0 0,0 0 0 0 0,0-1 1 0 0,0 1-1 0 0,0 0 0 0 0,0-1 0 0 0,0 1 0 0 0,0-1 1 0 0,0 0-1 0 0,-1 1 0 0 0,1-1 0 0 0,0 0 1 0 0,0 1-1 0 0,1-3 0 0 0,3-1 29 0 0,-1-1 0 0 0,0 0 0 0 0,1 0 0 0 0,-2-1 0 0 0,1 1 0 0 0,5-12 0 0 0,14-40 244 0 0,-1 4 318 0 0,-21 50-449 0 0,1 0 1 0 0,-1 0-1 0 0,0 1 1 0 0,0-1-1 0 0,0 0 1 0 0,1-6-1 0 0,-2 9 13 0 0,-2 1-63 0 0,0 0-1 0 0,0 0 1 0 0,0 0-1 0 0,1 0 1 0 0,-1 0-1 0 0,1 0 1 0 0,-1 0-1 0 0,1 1 1 0 0,-1-1-1 0 0,1 1 1 0 0,0-1-1 0 0,-1 1 1 0 0,1-1-1 0 0,0 1 1 0 0,0 0-1 0 0,-1 2 1 0 0,-14 36-124 0 0,11-27 136 0 0,-14 39-60 0 0,-9 23-15 0 0,-61 119 0 0 0,81-180-34 0 0,2-5 0 0 0,1 0 0 0 0,0 0 0 0 0,1 1 0 0 0,-1 0 0 0 0,-4 19 0 0 0,8-25 418 0 0,4-12-10514 0 0,0 5 7534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6.0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21 975 0 0,'0'0'6043'0'0,"11"-3"-5056"0"0,34-8-25 0 0,-34 8-2 0 0,4 3-54 0 0,73-2 338 0 0,-13 2-180 0 0,-1 2-311 0 0,-5-2 40 0 0,9-2-573 0 0,-21 0-986 0 0,-51 2 630 0 0,0 1 0 0 0,1 0 0 0 0,-1 0 0 0 0,6 1 0 0 0,-1 1-16 0 0,-1-2-318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6.3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 2791 0 0,'0'0'126'0'0,"-6"5"2060"0"0,15-1-1403 0 0,31 14 1349 0 0,-28-15-991 0 0,60 13 842 0 0,-33-9-1184 0 0,-29-5-21 0 0,6-1-51 0 0,71 4 216 0 0,-46-4-541 0 0,-31 0-32 0 0,5-2-130 0 0,2 0-174 0 0,50-1 358 0 0,-7 2-396 0 0,-1 1-38 0 0,-47 0-44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7.0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1151 0 0,'0'0'4622'0'0,"2"6"-4061"0"0,3 12 9 0 0,-1 1 1 0 0,0-1-1 0 0,1 33 0 0 0,4 187 1182 0 0,-10-219-1776 0 0,-1-12 96 0 0,2-7-101 0 0,0 0 0 0 0,0 0-1 0 0,0 0 1 0 0,0 0 0 0 0,0-1 0 0 0,0 1-1 0 0,0 0 1 0 0,0 0 0 0 0,0 0 0 0 0,0 0 0 0 0,0 0-30 0 0,-2-1-701 0 0,2 1 731 0 0,0 0 0 0 0,0 0-1 0 0,0 0 1 0 0,0 0 0 0 0,0 0 0 0 0,0 0 0 0 0,-1 0-1 0 0,1 0 1 0 0,0 0 0 0 0,0 1-117 0 0,-4-25-944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7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6 3679 0 0,'0'0'167'0'0,"-2"-1"-7"0"0,-5-3-17 0 0,5 3 418 0 0,-7 6 1671 0 0,8-4-1984 0 0,-2 0-240 0 0,-1 14 1789 0 0,4-13-1857 0 0,9 1-989 0 0,36 9 282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7.5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219 6 3367 0 0,'0'0'398'0'0,"-3"-1"146"0"0,-4-1-208 0 0,-1 1 0 0 0,1 0 0 0 0,-1 1 1 0 0,1 0-1 0 0,-1 0 0 0 0,0 0 0 0 0,1 1 0 0 0,-1 0 1 0 0,1 1-1 0 0,0 0 0 0 0,0 0 0 0 0,-1 0 0 0 0,-9 6 0 0 0,8-4-93 0 0,1 0 0 0 0,-1 1 0 0 0,1 0 0 0 0,0 1-1 0 0,1 0 1 0 0,-1 0 0 0 0,1 0 0 0 0,0 1-1 0 0,1 0 1 0 0,-8 11 0 0 0,10-12 12 0 0,3-5-237 0 0,0-1 0 0 0,1 1 0 0 0,-1 0 0 0 0,1 0 0 0 0,-1 0 0 0 0,1-1 1 0 0,-1 1-1 0 0,1 0 0 0 0,0 0 0 0 0,-1 0 0 0 0,1 0 0 0 0,0 0 0 0 0,0 0 1 0 0,0 1-1 0 0,1 12 168 0 0,-1-11-127 0 0,34 14-251 0 0,-27-14 101 0 0,3-1-101 0 0,30 6 102 0 0,-33-7 72 0 0,0 0 0 0 0,0 1 0 0 0,13 4 1 0 0,-10-2 8 0 0,5 3-34 0 0,14 14 32 0 0,-24-17 16 0 0,-3-2 1 0 0,0 0 0 0 0,-1 0 0 0 0,1 0 0 0 0,0 0 0 0 0,0 0 0 0 0,-1 0 1 0 0,1 0-1 0 0,-1 1 0 0 0,1 2 0 0 0,0-2 6 0 0,0 0 18 0 0,0 0 0 0 0,-1 0 0 0 0,1 1 0 0 0,-1-1 0 0 0,0 1 0 0 0,0-1 0 0 0,0 0 0 0 0,0 1 0 0 0,-1 0 0 0 0,1 6 0 0 0,-6 30 378 0 0,4-37-351 0 0,0-1-1 0 0,0 1 0 0 0,0 0 0 0 0,0-1 1 0 0,-1 1-1 0 0,1-1 0 0 0,-1 0 1 0 0,0 1-1 0 0,0-1 0 0 0,0 0 0 0 0,-3 3 1 0 0,2-2 9 0 0,2-2-54 0 0,1-1 1 0 0,-1 1-1 0 0,0 0 1 0 0,0 0-1 0 0,1-1 1 0 0,-1 1-1 0 0,0-1 1 0 0,0 1 0 0 0,0-1-1 0 0,0 1 1 0 0,0-1-1 0 0,1 1 1 0 0,-1-1-1 0 0,0 0 1 0 0,0 1-1 0 0,0-1 1 0 0,0 0 0 0 0,-2 0-1 0 0,-4 1 112 0 0,2 1-125 0 0,0-1 0 0 0,0 0-1 0 0,0-1 1 0 0,0 1 0 0 0,0-1-1 0 0,-1 0 1 0 0,1 0 0 0 0,-8-2-1 0 0,7 1-7 0 0,1 0-87 0 0,0 1 1 0 0,0-1-1 0 0,0 0 0 0 0,0-1 1 0 0,0 1-1 0 0,0-1 0 0 0,1 0 1 0 0,-6-3-1 0 0,7 3 26 0 0,-9-3-892 0 0,10 4 830 0 0,1 1 0 0 0,0-1 0 0 0,-1 0 0 0 0,1 1 0 0 0,0-1 0 0 0,0 0 0 0 0,0 0 0 0 0,0 0 0 0 0,0 0 0 0 0,0 0 0 0 0,0 0 0 0 0,0 0 0 0 0,0 0 0 0 0,0-2 0 0 0,-12-12-3534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8.5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1 775 0 0,'0'0'5744'0'0,"2"4"-5104"0"0,1 0-463 0 0,-2-3-117 0 0,0 1 0 0 0,0-1 0 0 0,0 1 1 0 0,-1-1-1 0 0,1 1 0 0 0,0-1 1 0 0,-1 1-1 0 0,1 0 0 0 0,-1 0 0 0 0,0-1 1 0 0,1 1-1 0 0,-1 2 0 0 0,13 78 1572 0 0,4 150 0 0 0,-15-215-1416 0 0,-2-17-191 0 0,0 0-1 0 0,0 0 1 0 0,0 0-1 0 0,0-1 1 0 0,0 1-1 0 0,0 0 1 0 0,0 0 0 0 0,0 0-1 0 0,1 0 1 0 0,-1 0-1 0 0,0 0 1 0 0,0 0-1 0 0,0 0 1 0 0,0 0 0 0 0,0 0-1 0 0,0 0 1 0 0,0 0-1 0 0,0 0 1 0 0,0 0-1 0 0,1 0 1 0 0,-1 0 0 0 0,0 0-1 0 0,0 0 1 0 0,0 0-1 0 0,0 0 1 0 0,0 0-1 0 0,0 0 1 0 0,0 0 0 0 0,0 0-1 0 0,0 0 1 0 0,1 0-1 0 0,-1 0 1 0 0,0 0-1 0 0,0 0 1 0 0,0 0 0 0 0,0 0-1 0 0,0 0 1 0 0,0 0-1 0 0,0 0 1 0 0,0 0-1 0 0,0 1 1 0 0,0-1-1 0 0,0 0 1 0 0,1 0 0 0 0,-1 0-1 0 0,0 0 1 0 0,0 0-1 0 0,0 0 1 0 0,0 0-1 0 0,0 0 1 0 0,0 0 0 0 0,0 0-1 0 0,0 1 1 0 0,0-1-1 0 0,0 0 1 0 0,0 0-1 0 0,0 0 1 0 0,0 0 0 0 0,16-37 44 0 0,-8 16-14 0 0,12-37-33 0 0,3 0 26 0 0,5 3-22 0 0,3 7 43 0 0,-16 30 19 0 0,-15 18-88 0 0,5-4 8 0 0,-1-1 1 0 0,1 1-1 0 0,0 1 0 0 0,0-1 1 0 0,0 1-1 0 0,9-5 1 0 0,-11 7-9 0 0,1 0 1 0 0,0 0 0 0 0,-1 0 0 0 0,1 1 0 0 0,0-1 0 0 0,0 1-1 0 0,-1 0 1 0 0,1 0 0 0 0,0 0 0 0 0,0 0 0 0 0,0 1-1 0 0,6 1 1 0 0,-7-1-1 0 0,0 0 0 0 0,-1 0 0 0 0,1 1 0 0 0,0-1 0 0 0,-1 1 0 0 0,1-1 0 0 0,-1 1 0 0 0,1 0 0 0 0,-1 0 0 0 0,0 0 0 0 0,4 5 0 0 0,-2-2 0 0 0,0 0 0 0 0,0 1 0 0 0,5 11 0 0 0,-5-9-17 0 0,-2 1-1 0 0,1 0 0 0 0,-1-1 0 0 0,0 1 1 0 0,-1 0-1 0 0,0 0 0 0 0,0 0 1 0 0,-1 0-1 0 0,0 0 0 0 0,-1 1 0 0 0,0-1 1 0 0,0 0-1 0 0,-5 13 0 0 0,-2 7-78 0 0,-2-1 0 0 0,-21 45 0 0 0,20-55 55 0 0,-2 5-463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8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233 255 975 0 0,'-1'3'74'0'0,"-1"2"157"0"0,-1 0 1 0 0,1-1-1 0 0,-1 1 1 0 0,-1-1-1 0 0,1 1 1 0 0,-1-1-1 0 0,1 0 1 0 0,-1-1-1 0 0,0 1 1 0 0,-6 3-1 0 0,4-2 155 0 0,1-1 0 0 0,-2 0-1 0 0,1 0 1 0 0,0-1 0 0 0,-1 0-1 0 0,0 0 1 0 0,-11 3 0 0 0,14-5-223 0 0,1 0 1 0 0,0-1-1 0 0,-1 0 1 0 0,1 1-1 0 0,0-1 1 0 0,-1 0-1 0 0,1 0 1 0 0,0-1-1 0 0,-1 1 1 0 0,1-1-1 0 0,0 0 1 0 0,-1 0-1 0 0,1 0 1 0 0,0 0-1 0 0,0 0 1 0 0,0-1-1 0 0,0 1 1 0 0,0-1-1 0 0,0 0 1 0 0,-3-3-1 0 0,0 1-3 0 0,4 3-81 0 0,0-1 0 0 0,0 1 0 0 0,0-1 0 0 0,1 0 0 0 0,-1 0 0 0 0,0 1 0 0 0,1-1 0 0 0,-1 0-1 0 0,-1-4 1 0 0,-11-14 353 0 0,9 9-134 0 0,2 5-218 0 0,2 3-42 0 0,-1 1 0 0 0,2 0 1 0 0,-1-1-1 0 0,0 1 0 0 0,0-1 0 0 0,1 1 1 0 0,-1-1-1 0 0,1 0 0 0 0,0-4 0 0 0,-3-22 162 0 0,3 28-191 0 0,0-1 0 0 0,0 1-1 0 0,0 0 1 0 0,0-1 0 0 0,0 1-1 0 0,0-1 1 0 0,1 1 0 0 0,-1 0-1 0 0,0-1 1 0 0,1 1 0 0 0,0-2-1 0 0,19-50 59 0 0,10 1-64 0 0,-29 50-11 0 0,0-1 0 0 0,1 1 0 0 0,0 0 0 0 0,-1 0 1 0 0,1 0-1 0 0,3-3 0 0 0,26-24-63 0 0,-30 28 66 0 0,0-1 0 0 0,0 1 0 0 0,0 0 0 0 0,1 0 0 0 0,-1 0 0 0 0,1 0 0 0 0,-1 0 0 0 0,1 1 0 0 0,-1-1 0 0 0,1 0 0 0 0,1 0 0 0 0,40-16-17 0 0,-42 16 20 0 0,-1 1 0 0 0,1 0 0 0 0,0-1 0 0 0,-1 1 0 0 0,1 0 0 0 0,-1 0 0 0 0,1-1 0 0 0,-1 1 0 0 0,1 0 0 0 0,0 0 0 0 0,-1 0 0 0 0,1 0 0 0 0,-1-1 0 0 0,1 1 0 0 0,0 0 0 0 0,-1 0 0 0 0,1 0 0 0 0,0 1 0 0 0,-1-1 1 0 0,1 0-1 0 0,-1 0 0 0 0,1 0 0 0 0,0 0 0 0 0,-1 1 0 0 0,1-1 0 0 0,-1 0 0 0 0,1 0 0 0 0,-1 1 0 0 0,2 0 0 0 0,27 16-89 0 0,-28-17 86 0 0,0 1 0 0 0,0-1-1 0 0,0 1 1 0 0,0-1 0 0 0,-1 1-1 0 0,1-1 1 0 0,0 1 0 0 0,0 0-1 0 0,-1-1 1 0 0,1 1 0 0 0,-1 0-1 0 0,1 0 1 0 0,0-1 0 0 0,0 3-1 0 0,16 28-22 0 0,-15-27 20 0 0,0 1 0 0 0,-1-1 0 0 0,0 1 0 0 0,0 0 0 0 0,1 5 0 0 0,-1 21-4 0 0,-3 1 12 0 0,-6-3-16 0 0,-2-3-77 0 0,2-13-420 0 0,-14 21-1 0 0,20-32 56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9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0 1807 0 0,'0'0'700'0'0,"0"5"-110"0"0,5 120 2865 0 0,-5 1 1 0 0,-29 226-1 0 0,16-263-3755 0 0,13-88 254 0 0,0 0 0 0 0,-1 1 0 0 0,1-1-1 0 0,0 0 1 0 0,0 0 0 0 0,-1 0 0 0 0,1 1-1 0 0,-1-1 1 0 0,1 0 0 0 0,-2 2 0 0 0,0 0-66 0 0,-3 3-205 0 0,-4-42-6382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9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48 2527 0 0,'0'0'116'0'0,"-3"-1"-6"0"0,-9-7 2875 0 0,23 2-1808 0 0,35-20 37 0 0,-35 19-48 0 0,47 9 592 0 0,-47-2-956 0 0,0 2-83 0 0,34 5-343 0 0,-34-5 40 0 0,-1 0-283 0 0,31 7-219 0 0,-31-7-98 0 0,-2 1-1720 0 0,23 9 518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49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0 143 0 0,'-15'5'0'0'0,"1"-3"76"0"0,0-1 850 0 0,12-1-374 0 0,-2 0 64 0 0,-23 1 265 0 0,5 0 7851 0 0,69 7-8028 0 0,-23-5-49 0 0,26 1-182 0 0,-20-2-80 0 0,195 12 669 0 0,127 10 220 0 0,-226-14-898 0 0,-93-8-257 0 0,30 3-6 0 0,-34-2-6 0 0,45 6 58 0 0,-16-2-26 0 0,-21-2-150 0 0,-28-3-110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35 107 2271 0 0,'-1'-1'70'0'0,"1"0"-1"0"0,0-1 0 0 0,-1 1 0 0 0,1-1 0 0 0,0 1 0 0 0,-1 0 0 0 0,0-1 0 0 0,1 1 0 0 0,-1 0 0 0 0,0-1 0 0 0,1 1 0 0 0,-1 0 0 0 0,0 0 0 0 0,-2-2 0 0 0,2 3 810 0 0,0-1-1 0 0,0 1 0 0 0,-1-1 0 0 0,1 1 0 0 0,0-1 1 0 0,-1 1-1 0 0,1 0 0 0 0,0 0 0 0 0,0 0 0 0 0,-1 0 0 0 0,-1 0 1 0 0,3 0-712 0 0,-1 0 1 0 0,1 0 0 0 0,0 0-1 0 0,-1 0 1 0 0,1 0 0 0 0,0 0-1 0 0,-1 0 1 0 0,1 1 0 0 0,0-1-1 0 0,0 0 1 0 0,-1 0 0 0 0,1 0-1 0 0,0 1 1 0 0,-1-1 0 0 0,1 0-1 0 0,0 1 1 0 0,0-1 0 0 0,0 0-1 0 0,-1 0 1 0 0,1 1 0 0 0,0-1-1 0 0,0 0 1 0 0,0 1 0 0 0,0-1-1 0 0,-1 0 1 0 0,1 1 0 0 0,0-1-1 0 0,0 0 1 0 0,0 1 0 0 0,0-1-1 0 0,0 0 1 0 0,0 1 0 0 0,0-1-1 0 0,0 1 1 0 0,0-1 0 0 0,0 0-1 0 0,0 1 1 0 0,0-1 0 0 0,0 0-1 0 0,1 1 1 0 0,-1-1 0 0 0,0 1-1 0 0,2 1 47 0 0,-1-1-1 0 0,1 1 1 0 0,0 0 0 0 0,0 0-1 0 0,0-1 1 0 0,0 0-1 0 0,0 1 1 0 0,0-1 0 0 0,0 0-1 0 0,1 0 1 0 0,-1 0-1 0 0,0 0 1 0 0,1 0 0 0 0,2 0-1 0 0,215 33 1063 0 0,-153-26-1041 0 0,78 5 38 0 0,67-13 421 0 0,-130-2-258 0 0,0 3 1 0 0,89 12 0 0 0,-115-3-299 0 0,-5-1 16 0 0,1-2 0 0 0,78 0 0 0 0,27-13-84 0 0,269 4 532 0 0,-302 7-396 0 0,44 4-79 0 0,-64 1 41 0 0,185-6 0 0 0,-256-3-130 0 0,0 1-1 0 0,33 6 1 0 0,9 1 17 0 0,353 20 303 0 0,-365-24-334 0 0,144 2 69 0 0,126-23 107 0 0,-133 19-5 0 0,-121 0-27 0 0,88-6 0 0 0,145-3 1 0 0,-192 7-141 0 0,163-7 111 0 0,-191-1-114 0 0,69-2 3 0 0,-134 8-23 0 0,110 3 54 0 0,-89 1 29 0 0,82-7 0 0 0,-71 1-56 0 0,-31 0-9 0 0,0-1 0 0 0,0-2 0 0 0,0 0 1 0 0,30-13-1 0 0,9-1 5 0 0,-46 15 14 0 0,36-2 0 0 0,-7 1 13 0 0,-5 3 3 0 0,-33 3-60 0 0,-1-1 1 0 0,22-3-1 0 0,-30 3-2 0 0,12-2 15 0 0,1-1 1 0 0,-1 0-1 0 0,0-1 0 0 0,0-1 1 0 0,15-8-1 0 0,-19 8-9 0 0,-3 1 14 0 0,-1 1-1 0 0,1 0 1 0 0,10-3-1 0 0,6-1-15 0 0,0-1 0 0 0,31-17 0 0 0,-30 19 11 0 0,6-6 42 0 0,-25 12-53 0 0,0-1 0 0 0,1 2 0 0 0,11-1 0 0 0,4-1 0 0 0,12-6 64 0 0,-12 11-65 0 0,-20-2-3 0 0,0-1 0 0 0,1 1-1 0 0,-1-1 1 0 0,0 0 0 0 0,1 0 0 0 0,-1 1-1 0 0,0-2 1 0 0,1 1 0 0 0,-1 0 0 0 0,1 0-1 0 0,-1-1 1 0 0,0 1 0 0 0,1-1-1 0 0,-1 0 1 0 0,0 1 0 0 0,4-3 0 0 0,-2 1-292 0 0,18-12-335 0 0,-7 6-3922 0 0,-14 4 773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44.741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 29 975 0 0,'0'-1'137'0'0,"1"0"-1"0"0,-1 0 0 0 0,0 0 0 0 0,1 0 0 0 0,-1 0 0 0 0,0 1 0 0 0,0-1 0 0 0,1 0 1 0 0,-1 0-1 0 0,0 0 0 0 0,0 0 0 0 0,0-2 0 0 0,-1 2 253 0 0,1 1 0 0 0,0 0 0 0 0,0-1 0 0 0,0 1 0 0 0,0-1 0 0 0,0 1 0 0 0,0-1 0 0 0,0 1 0 0 0,0-1 0 0 0,0 1 0 0 0,0-1 1 0 0,0 1-1 0 0,0-1 0 0 0,0 1 0 0 0,0-1 0 0 0,1 1 0 0 0,-1-1 0 0 0,0 1 0 0 0,0 0 0 0 0,0-1 0 0 0,1 1 0 0 0,-1-1 0 0 0,0 1 0 0 0,1 0 0 0 0,-1-1 0 0 0,0 1 0 0 0,1 0 0 0 0,-1-1 0 0 0,0 1 0 0 0,1 0 0 0 0,-1-1 0 0 0,1 1 0 0 0,2 18 3387 0 0,5 169 93 0 0,-5-131-3154 0 0,-2-54-2259 0 0,1-5-2089 0 0,2-6-3896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0.6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39 168 287 0 0,'-11'7'0'0'0,"2"-2"39"0"0,8-4 61 0 0,-1-1 0 0 0,1 1-1 0 0,0 0 1 0 0,0 0 0 0 0,0 0-1 0 0,0-1 1 0 0,0 1 0 0 0,0 0-1 0 0,0 0 1 0 0,1 0 0 0 0,-1 1-1 0 0,0-1 1 0 0,0 0 0 0 0,1 0-1 0 0,-1 0 1 0 0,1 1 0 0 0,-1-1-1 0 0,1 0 1 0 0,-1 0 0 0 0,1 2-1 0 0,-1-1-175 0 0,0 2 622 0 0,20 18 663 0 0,-15-18-538 0 0,5-1 7 0 0,26 11 0 0 0,-26-11-13 0 0,55 0 648 0 0,-52-2-683 0 0,0-4-113 0 0,37-9-49 0 0,-37 8-11 0 0,-3-2 81 0 0,28-20 340 0 0,-28 19 149 0 0,-2-2 28 0 0,17-31-181 0 0,-18 30-788 0 0,-3 0-352 0 0,7-29-71 0 0,-10 38 313 0 0,1-1-1 0 0,-1 1 1 0 0,0 0 0 0 0,0 0-1 0 0,1 0 1 0 0,-1 0 0 0 0,0 0-1 0 0,0 0 1 0 0,0-1 0 0 0,0 1-1 0 0,-1-2 1 0 0,-5-23-24 0 0,5 20 61 0 0,0 4-7 0 0,1 0 1 0 0,0 1 0 0 0,-1-1-1 0 0,0 1 1 0 0,1-1 0 0 0,-1 1 0 0 0,0-1-1 0 0,0 1 1 0 0,0-1 0 0 0,0 1-1 0 0,0 0 1 0 0,0-1 0 0 0,-2-1 0 0 0,-10-9-17 0 0,5 7-84 0 0,0 4 34 0 0,0-1 0 0 0,0 1 1 0 0,0 1-1 0 0,-1-1 1 0 0,1 2-1 0 0,0-1 0 0 0,0 1 1 0 0,0 0-1 0 0,0 0 1 0 0,-15 5-1 0 0,13-2 0 0 0,-1 1 0 0 0,0-1 0 0 0,1 2 0 0 0,0-1 0 0 0,0 2-1 0 0,1-1 1 0 0,-14 12 0 0 0,15-10 53 0 0,0-1-1 0 0,1 1 1 0 0,0 0-1 0 0,0 0 1 0 0,1 1-1 0 0,0 0 1 0 0,0 0-1 0 0,1 0 1 0 0,0 1-1 0 0,1 0 1 0 0,0 0-1 0 0,1 0 1 0 0,0 0-1 0 0,0 1 1 0 0,1-1-1 0 0,1 1 1 0 0,-1-1-1 0 0,2 19 1 0 0,0-19 50 0 0,0-6-11 0 0,0 0 0 0 0,0-1-1 0 0,1 1 1 0 0,-1 0 0 0 0,1 0 0 0 0,0-1 0 0 0,0 1 0 0 0,0-1-1 0 0,4 7 1 0 0,8 19 120 0 0,-12-26-130 0 0,1-1-1 0 0,-1 1 0 0 0,0 0 1 0 0,1-1-1 0 0,-1 1 1 0 0,1 0-1 0 0,0-1 0 0 0,0 0 1 0 0,4 4-1 0 0,-1 0 11 0 0,6 3 50 0 0,12 7-2 0 0,-7-8 3 0 0,23 5 10 0 0,-36-12-85 0 0,-1 0 1 0 0,0 0-1 0 0,0-1 0 0 0,0 1 0 0 0,0-1 0 0 0,1 0 0 0 0,2 0 1 0 0,38 3-63 0 0,-32-3 100 0 0,-1-4 168 0 0,30-16 12 0 0,-30 15-268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0.8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1583 0 0,'0'0'202'0'0,"3"4"142"0"0,0 1-205 0 0,-2-3-72 0 0,0 0 0 0 0,1-1 1 0 0,-1 1-1 0 0,0 0 1 0 0,1 0-1 0 0,0-1 0 0 0,-1 1 1 0 0,1-1-1 0 0,0 1 0 0 0,2 1 1 0 0,34 28 1198 0 0,-28-22-982 0 0,35 25 1180 0 0,16 9 254 0 0,-5-1-84 0 0,-10-7-100 0 0,-8-6-132 0 0,-17-11-783 0 0,-16-14-324 0 0,2 1-139 0 0,31 22-332 0 0,-16-9-78 0 0,-16-14-60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1.0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95 415 2735 0 0,'-12'4'2'0'0,"8"-2"20"0"0,0-1 0 0 0,1 1 0 0 0,-1-1 0 0 0,0 0 0 0 0,0 0 0 0 0,0-1 0 0 0,-1 1 0 0 0,1-1 0 0 0,0 0 0 0 0,0 0 0 0 0,-5-1 0 0 0,0-2-8 0 0,6 1 131 0 0,2 0-1 0 0,-1 0 1 0 0,0 0-1 0 0,0 0 1 0 0,1-1-1 0 0,-1 1 1 0 0,1-1-1 0 0,0 1 1 0 0,-2-6-1 0 0,2 7 55 0 0,1 0-151 0 0,-1 1 0 0 0,1-1 0 0 0,0 0 0 0 0,0 1 0 0 0,0-1 0 0 0,0 1-1 0 0,0-1 1 0 0,0 0 0 0 0,-1 1 0 0 0,1-1 0 0 0,0 1 0 0 0,1-1 0 0 0,-1 0-1 0 0,0 1 1 0 0,0-1 0 0 0,0 1 0 0 0,0-1 0 0 0,1 0 0 0 0,5-30 894 0 0,-6 29-847 0 0,0 1 0 0 0,1-1 0 0 0,-1 1 1 0 0,1 0-1 0 0,-1-1 0 0 0,1 1 0 0 0,0-1 0 0 0,-1 1 0 0 0,1 0 0 0 0,2-3 0 0 0,21-34 997 0 0,-8 18 10 0 0,22-24-58 0 0,-17 23-252 0 0,24-19-109 0 0,-24 20-19 0 0,38-32 336 0 0,-25 23-696 0 0,-26 21-16 0 0,1 1-53 0 0,27-20-214 0 0,-27 20-144 0 0,1 4-1515 0 0,39-14 888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1.5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0 2271 0 0,'0'0'256'0'0,"0"4"235"0"0,16 223 4915 0 0,-4-103-4200 0 0,-2 54-104 0 0,-10-126-692 0 0,-8 73-1 0 0,7-122-386 0 0,-6 40 202 0 0,6-39-192 0 0,0-1 0 0 0,0 0 0 0 0,0 1 0 0 0,-1-1 0 0 0,1 0 0 0 0,-1 0 0 0 0,0 0 0 0 0,0 0 0 0 0,-4 5 0 0 0,-3-2 153 0 0,6-5-150 0 0,1 0 76 0 0,-1-2 6 0 0,-10-4 22 0 0,10 4 10 0 0,1-6 2 0 0,-2 0-103 0 0,2 4-28 0 0,0 0 1 0 0,1 0-1 0 0,0 0 1 0 0,-1 0-1 0 0,1 0 0 0 0,0 0 1 0 0,1 0-1 0 0,-1-1 1 0 0,0-3-1 0 0,-1-3 15 0 0,-5-33 137 0 0,-4-146-69 0 0,14 139-235 0 0,3 0-1 0 0,21-90 1 0 0,-19 118 4 0 0,14-33-8 0 0,-11 32-1 0 0,12-14 10 0 0,-22 35 116 0 0,0 0 1 0 0,0 0-1 0 0,1 0 1 0 0,-1 0-1 0 0,1 1 1 0 0,-1-1-1 0 0,3-2 1 0 0,28-27-15 0 0,-31 31 21 0 0,0-1 1 0 0,0 0 0 0 0,-1 0-1 0 0,1 0 1 0 0,0 1-1 0 0,0-1 1 0 0,0 0 0 0 0,0 1-1 0 0,0-1 1 0 0,0 1 0 0 0,0-1-1 0 0,0 1 1 0 0,0 0-1 0 0,0-1 1 0 0,0 1 0 0 0,0 0-1 0 0,2 0 1 0 0,7-2-4 0 0,0 0 1 0 0,0 1-1 0 0,14 0 0 0 0,-18 1 0 0 0,1 1 0 0 0,-1 0 0 0 0,1 0 0 0 0,-1 1 0 0 0,0 0 0 0 0,0 0 0 0 0,9 5 0 0 0,-9-4 4 0 0,-1 0 0 0 0,0 0 0 0 0,0 1 0 0 0,0 0 0 0 0,9 8 0 0 0,-11-8 2 0 0,0 0 0 0 0,0-1 0 0 0,0 1 0 0 0,4 9 0 0 0,-4-7 5 0 0,-2-5 0 0 0,0 0 1 0 0,0 1 0 0 0,0-1 0 0 0,-1 0-1 0 0,1 1 1 0 0,-1-1 0 0 0,1 1 0 0 0,-1-1-1 0 0,1 1 1 0 0,-1-1 0 0 0,0 1 0 0 0,0 0-1 0 0,0-1 1 0 0,0 3 0 0 0,1 1 20 0 0,-1-4-14 0 0,1 0-1 0 0,-1 1 1 0 0,0-1-1 0 0,0 1 0 0 0,0-1 1 0 0,0 0-1 0 0,0 1 1 0 0,0-1-1 0 0,0 1 0 0 0,-1-1 1 0 0,1 0-1 0 0,0 1 1 0 0,-1-1-1 0 0,0 3 0 0 0,0 1 31 0 0,0-4-22 0 0,1 1 1 0 0,0 0-1 0 0,-1-1 0 0 0,1 1 0 0 0,-1 0 0 0 0,0-1 1 0 0,0 1-1 0 0,0 0 0 0 0,1-1 0 0 0,-3 3 0 0 0,-3 4 65 0 0,0-1-1 0 0,0 0 1 0 0,0 0-1 0 0,-1 0 1 0 0,0-1-1 0 0,-1 0 1 0 0,1-1-1 0 0,-1 1 1 0 0,0-1-1 0 0,0-1 1 0 0,0 0-1 0 0,-1 0 0 0 0,-10 3 1 0 0,9-4-108 0 0,0 0 37 0 0,0 0 0 0 0,-21 3-1 0 0,25-6-146 0 0,1 0 0 0 0,-1 0 0 0 0,1-1 0 0 0,-1 1 0 0 0,1-1-1 0 0,-1 0 1 0 0,1-1 0 0 0,-10-3 0 0 0,3 0-487 0 0,9 4-20 0 0,0-3-65 0 0,-7-9-249 0 0,8 9-108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1.9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240 24 599 0 0,'0'0'914'0'0,"-4"-1"-436"0"0,-36-12 1637 0 0,27 10-1525 0 0,1 1 0 0 0,-1 0 0 0 0,0 1 0 0 0,0 0 1 0 0,0 1-1 0 0,-13 1 0 0 0,22 0-498 0 0,-1 0 0 0 0,1 0 1 0 0,0 0-1 0 0,0 0 0 0 0,0 1 0 0 0,0-1 1 0 0,0 1-1 0 0,0 0 0 0 0,0 0 0 0 0,0 1 1 0 0,1-1-1 0 0,-1 1 0 0 0,1 0 0 0 0,0 0 1 0 0,0 0-1 0 0,0 0 0 0 0,0 0 0 0 0,0 1 1 0 0,1-1-1 0 0,-4 7 0 0 0,4-4-26 0 0,-1-1-1 0 0,1 1 0 0 0,0 0 1 0 0,1 0-1 0 0,-1 0 1 0 0,1 0-1 0 0,0 0 1 0 0,1 0-1 0 0,0 0 1 0 0,0 0-1 0 0,0 0 1 0 0,0 0-1 0 0,1 0 1 0 0,0 0-1 0 0,0 0 1 0 0,3 8-1 0 0,-2-10 7 0 0,1 0-12 0 0,-2-3-59 0 0,-1 0 0 0 0,1 0-1 0 0,0 0 1 0 0,0 0-1 0 0,0-1 1 0 0,0 1 0 0 0,0 0-1 0 0,0 0 1 0 0,0-1-1 0 0,0 1 1 0 0,0 0 0 0 0,0-1-1 0 0,0 1 1 0 0,1-1-1 0 0,-1 0 1 0 0,0 1 0 0 0,0-1-1 0 0,0 0 1 0 0,3 1-1 0 0,1-2 1 0 0,-1 1 0 0 0,1-1 0 0 0,-1 0 0 0 0,1 0 0 0 0,-1 0 0 0 0,1-1 0 0 0,-1 0 0 0 0,0 1 0 0 0,0-2 0 0 0,6-3 0 0 0,-2 0 8 0 0,0 0-1 0 0,0 0 1 0 0,-1-1-1 0 0,12-15 1 0 0,18-25 12 0 0,-30 37 34 0 0,0 2 25 0 0,22-24 38 0 0,-22 24 874 0 0,-6 13-773 0 0,2 15 12 0 0,-2-19-208 0 0,-1 0 1 0 0,0 0 0 0 0,1 1 0 0 0,-1-1-1 0 0,0 0 1 0 0,0 0 0 0 0,0 1 0 0 0,0-1 0 0 0,0 0-1 0 0,-1 0 1 0 0,1 1 0 0 0,0-1 0 0 0,0 0-1 0 0,-1 0 1 0 0,1 0 0 0 0,-2 3 0 0 0,1-1 50 0 0,-19 107 734 0 0,15-85-951 0 0,-4 25 128 0 0,6-21-3369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2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36 975 0 0,'-1'1'74'0'0,"-2"4"269"0"0,1 0 0 0 0,0-1 0 0 0,0 1 0 0 0,1 0 0 0 0,-1 0 0 0 0,0 7 0 0 0,-5 38 1317 0 0,5-33-1113 0 0,-2 6 1132 0 0,2 1 1 0 0,1 0 0 0 0,2 42-1 0 0,4-74-1572 0 0,15-34-86 0 0,3-10-21 0 0,4-8 0 0 0,-19 45 0 0 0,19-27 0 0 0,11-3 11 0 0,-30 37 69 0 0,2 6 115 0 0,30-4 15 0 0,-30 4 488 0 0,-6 7-410 0 0,16 15 6 0 0,-15-15-20 0 0,-4 0-96 0 0,4 21 90 0 0,-4-15-252 0 0,-1 0-1 0 0,0 0 0 0 0,-1-1 1 0 0,0 1-1 0 0,0 0 1 0 0,-4 11-1 0 0,-1 10-251 0 0,4-17-906 0 0,1-1 0 0 0,1 26 0 0 0,1-36 248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2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118 573 1263 0 0,'0'0'616'0'0,"3"-9"-37"0"0,7-28 18 0 0,-8 28 669 0 0,-4 2-594 0 0,-8-19 6 0 0,7 20-31 0 0,0 2-142 0 0,-11-9-66 0 0,13 11-359 0 0,-1 1 0 0 0,0 0 0 0 0,1 0 0 0 0,-1 0 0 0 0,0 0 0 0 0,0 0 0 0 0,1 1 0 0 0,-1-1 0 0 0,0 1 0 0 0,0-1 0 0 0,0 1 0 0 0,0-1 0 0 0,0 1 0 0 0,0 0 0 0 0,0 0 0 0 0,-3 0 0 0 0,4 0-48 0 0,0 0-1 0 0,0 0-4 0 0,0 0-1 0 0,0-1 1 0 0,0 1-1 0 0,0 0 1 0 0,-1 0-1 0 0,1 0 1 0 0,0 0-1 0 0,0 0 1 0 0,0 1-1 0 0,0-1 1 0 0,0 0-1 0 0,0 0 1 0 0,0 1-1 0 0,0-1 1 0 0,0 0-1 0 0,0 1 1 0 0,0-1-1 0 0,0 1 1 0 0,0 0 0 0 0,-2 0-1 0 0,-9 10 49 0 0,-2 9-1 0 0,5 4-47 0 0,5-3 16 0 0,4 15 41 0 0,-1-29-72 0 0,1-4-3 0 0,0 0 0 0 0,0 1 0 0 0,0-1 0 0 0,0 0 1 0 0,1 0-1 0 0,-1 0 0 0 0,1 0 0 0 0,1 3 0 0 0,-1 1 18 0 0,0-2 0 0 0,-1-1-1 0 0,1 1 1 0 0,1-1 0 0 0,2 8-1 0 0,4 8 54 0 0,-6-15 450 0 0,7-9-428 0 0,31-11 2 0 0,-30 12-1 0 0,-5-9-6 0 0,2-2-65 0 0,-1 2 22 0 0,0 0-1 0 0,5-18 0 0 0,10-30 97 0 0,0-9-66 0 0,0-1-3 0 0,-3 0-14 0 0,-4 7-3 0 0,-11 51-56 0 0,6-34 48 0 0,-6 35-47 0 0,3-34 86 0 0,-4 34-65 0 0,1-37 170 0 0,-3 35-157 0 0,-1 4 208 0 0,1 0 1 0 0,3-15 0 0 0,-7 23-99 0 0,-11-3 20 0 0,15 4-170 0 0,0 0 0 0 0,0 0 0 0 0,0 0-1 0 0,-1 0 1 0 0,1 0 0 0 0,0 0 0 0 0,0 0 0 0 0,0 0-1 0 0,0 0 1 0 0,0 0 0 0 0,-1 0 0 0 0,1 0 0 0 0,0 0-1 0 0,0 0 1 0 0,0 0 0 0 0,0 0 0 0 0,0 0 0 0 0,-1 0-1 0 0,1 0 1 0 0,0 0 0 0 0,0 0 0 0 0,0 0 0 0 0,0 0-1 0 0,0 0 1 0 0,0 0 0 0 0,-1 0 0 0 0,1 0 0 0 0,0 0-1 0 0,0 0 1 0 0,0 0 0 0 0,0 1 0 0 0,0-1 0 0 0,0 0-1 0 0,0 0 1 0 0,0 0 0 0 0,-1 0 0 0 0,1 0-1 0 0,0 0 1 0 0,0 1 0 0 0,0-1 0 0 0,0 0 0 0 0,0 0-1 0 0,0 0 1 0 0,0 0 0 0 0,0 0 0 0 0,0 0 0 0 0,0 1-1 0 0,0-1 1 0 0,0 0 0 0 0,0 0 0 0 0,0 0 0 0 0,0 0-1 0 0,0 0 1 0 0,0 1 0 0 0,0-1 0 0 0,0 0 0 0 0,0 0-1 0 0,0 0 1 0 0,0 0 0 0 0,0 0 0 0 0,1 0 0 0 0,-1 1-1 0 0,-5 82 547 0 0,11 139 0 0 0,-1-138-391 0 0,16 177-687 0 0,-20-257 72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2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2039 0 0,'0'0'92'0'0,"0"2"67"0"0,-3 38 1522 0 0,1 0-1 0 0,5 54 1 0 0,1 78 524 0 0,-6-152-2261 0 0,2-15-40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3.1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1 3079 0 0,'0'0'296'0'0,"-9"7"792"0"0,0 4 696 0 0,0 4 64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0:54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3367 0 0,'2'9'135'0'0,"5"28"58"0"0,6 47 1422 0 0,13 72 2848 0 0,-24-150-3743 0 0,3-16-812 0 0,14-27-28 0 0,-14 28 6 0 0,0-3 2 0 0,15-36 0 0 0,-15 36 0 0 0,2 0 19 0 0,20-34 60 0 0,-20 35-39 0 0,1 2 4 0 0,27-25 65 0 0,-26 25 784 0 0,0 9-534 0 0,27 0 96 0 0,-28 1-152 0 0,-6 2 6 0 0,0 1-68 0 0,-2-2-70 0 0,1-1 1 0 0,0 1-1 0 0,-1 0 1 0 0,1-1-1 0 0,-1 1 0 0 0,1 0 1 0 0,-1-1-1 0 0,0 1 1 0 0,0 0-1 0 0,0 2 0 0 0,1 1 53 0 0,-1 18 383 0 0,-7 70 354 0 0,4-61-974 0 0,1 0 0 0 0,3 36-1 0 0,0-64-30 0 0,9-6-1338 0 0,1 0 1394 0 0,-6 0-35 0 0,0 1 0 0 0,1 0 0 0 0,-1 0 0 0 0,0 1 0 0 0,7-1 0 0 0,-2-6-178 0 0,31-24-7 0 0,-31 23-7 0 0,-1 0-1 0 0,27-23-24 0 0,-27 24-100 0 0,0 1-41 0 0,25-19-10 0 0,-25 19 6 0 0,0 0-430 0 0,25-15 471 0 0,-25 16 40 0 0,47 5 5864 0 0,-53-9-5264 0 0,9-30-66 0 0,-9 30 52 0 0,-6 3-103 0 0,-14-19-68 0 0,15 23-8 0 0,0 0 1 0 0,0 1-1 0 0,-1-1 1 0 0,1 0-1 0 0,0 1 1 0 0,-1-1 0 0 0,1 1-1 0 0,-5-1 1 0 0,3 0-17 0 0,3 1 18 0 0,0 1 1 0 0,1 0-1 0 0,-1-1 1 0 0,0 1-1 0 0,0 0 1 0 0,0-1-1 0 0,0 1 1 0 0,0 0-1 0 0,0 0 1 0 0,0 0-1 0 0,0 0 1 0 0,0 0-1 0 0,0 0 1 0 0,0 0-1 0 0,0 0 1 0 0,0 1-1 0 0,0-1 1 0 0,0 0-1 0 0,-1 1 1 0 0,-16 6-5 0 0,15-6 11 0 0,1 1 0 0 0,-1-1 0 0 0,0 1 0 0 0,1 0 0 0 0,-5 3 0 0 0,5-1 135 0 0,-1 0 0 0 0,0-1 0 0 0,1 1 0 0 0,0 0 0 0 0,0 0-1 0 0,0 0 1 0 0,0 0 0 0 0,1 1 0 0 0,0-1 0 0 0,0 0 0 0 0,0 1 0 0 0,0-1-1 0 0,0 8 1 0 0,0-3-26 0 0,1 0 0 0 0,1 0-1 0 0,-1-1 1 0 0,1 1 0 0 0,0 0-1 0 0,1-1 1 0 0,0 1 0 0 0,1-1-1 0 0,0 0 1 0 0,0 1 0 0 0,7 11-1 0 0,-7-12-214 0 0,-2-4 7 0 0,1 0 1 0 0,0 0-1 0 0,0 0 1 0 0,0-1-1 0 0,5 8 1 0 0,8 11-179 0 0,-7-12 354 0 0,12 7 83 0 0,-15-12 313 0 0,4-9-386 0 0,-2 2-84 0 0,-1 0 0 0 0,0-1 0 0 0,1 0 0 0 0,-1 0-1 0 0,6-4 1 0 0,-6 2-5 0 0,-1 0-1 0 0,1-1 0 0 0,-1 1 1 0 0,7-11-1 0 0,-6 8-62 0 0,0-1 3 0 0,19-27 36 0 0,-19 27-44 0 0,0 15 25 0 0,-2-1 49 0 0,0-1 7 0 0,0-1 0 0 0,0 1 0 0 0,-1 1 0 0 0,0-1 0 0 0,0 0 0 0 0,0 1 0 0 0,0-1 0 0 0,2 8 0 0 0,4 12 89 0 0,-2-1 1 0 0,0 1 0 0 0,-2 1-1 0 0,-1-1 1 0 0,0 1 0 0 0,-2 0-1 0 0,-1-1 1 0 0,-1 1 0 0 0,-1 0-1 0 0,-1 0 1 0 0,-1 0 0 0 0,-2-1-1 0 0,0 0 1 0 0,-2 0 0 0 0,-11 29-1 0 0,4-21-20 0 0,-2-1 0 0 0,-1-1 0 0 0,-33 44 0 0 0,19-35 222 0 0,-67 66 0 0 0,92-100-217 0 0,0 1 0 0 0,0-1 0 0 0,-1 0 0 0 0,-14 8 0 0 0,18-11-56 0 0,-1-1 0 0 0,1 1 0 0 0,-1-1 0 0 0,0 0 0 0 0,0 0 0 0 0,0 0 0 0 0,0-1 0 0 0,1 1 0 0 0,-1-1 0 0 0,0 0 0 0 0,0 0 0 0 0,0 0 0 0 0,0-1 0 0 0,-5 0 0 0 0,-7-4-46 0 0,1-1 1 0 0,-1 0-1 0 0,2-1 0 0 0,-1-1 0 0 0,1 0 1 0 0,-15-11-1 0 0,6 0-474 0 0,2-1-1 0 0,-26-30 1 0 0,28 29-492 0 0,0 0-395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45.117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 1 9415 0 0,'3'-1'9206'0'0,"-2"7"-4590"0"0,-3 13-3171 0 0,1-5-661 0 0,1-13-796 0 0,0 0 1 0 0,0 0-1 0 0,1 0 0 0 0,-1 0 1 0 0,0 1-1 0 0,1-1 1 0 0,-1 0-1 0 0,1 0 0 0 0,-1 0 1 0 0,1 0-1 0 0,0 0 1 0 0,-1 0-1 0 0,1-1 0 0 0,0 1 1 0 0,0 0-1 0 0,0 0 1 0 0,1 1-1 0 0,4 0-2455 0 0,0-3-3541 0 0,-4 1 3745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8.2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1351 0 0,'0'0'8366'0'0,"4"4"-7980"0"0,-2-2-332 0 0,-1 0-12 0 0,1 0-1 0 0,0 0 1 0 0,-1 0-1 0 0,1 0 1 0 0,-1 0 0 0 0,0 1-1 0 0,1-1 1 0 0,-1 0-1 0 0,0 1 1 0 0,-1-1 0 0 0,1 1-1 0 0,0 0 1 0 0,0 2-1 0 0,7 92 711 0 0,-7 150 0 0 0,-2-222-759 0 0,-22 212 258 0 0,22-229-728 0 0,0 1 0 0 0,1 14 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8.5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 2271 0 0,'0'0'2367'0'0,"14"-2"-1455"0"0,44-6 133 0 0,-43 6 31 0 0,1 3-29 0 0,51 0-140 0 0,-38 0-62 0 0,-15 1-567 0 0,44 1 1061 0 0,-10-2-757 0 0,-35 0-94 0 0,1-1-22 0 0,3 0-313 0 0,50-1 534 0 0,-23-1-528 0 0,-33 1 64 0 0,1-1-149 0 0,34-4-74 0 0,-35 5-92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8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 2039 0 0,'-2'2'33'0'0,"-11"7"2670"0"0,25-8-1639 0 0,32 5 148 0 0,-33-4 32 0 0,93 0 2147 0 0,-37-2-1374 0 0,4 2-901 0 0,-26-2-664 0 0,-33 0-65 0 0,1 0-259 0 0,53 1-131 0 0,12 1-634 0 0,-64-1 422 0 0,6-1 79 0 0,2-1-5956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9.3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1351 0 0,'0'0'6304'0'0,"2"4"-5813"0"0,2 0-348 0 0,-3-3-90 0 0,0 0-1 0 0,0 0 1 0 0,0 0-1 0 0,0 0 0 0 0,0 0 1 0 0,0 1-1 0 0,-1-1 1 0 0,1 0-1 0 0,0 1 1 0 0,-1-1-1 0 0,1 1 0 0 0,-1-1 1 0 0,1 4-1 0 0,1 0 89 0 0,3 16 501 0 0,-1 21-330 0 0,-3 0 1 0 0,-5 60-1 0 0,4-97-835 0 0,-1 0 0 0 0,1 0-1 0 0,-1 0 1 0 0,0 0 0 0 0,-3 7-1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9.5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 3367 0 0,'0'0'328'0'0,"-4"7"-40"0"0,-1 3 672 0 0,5 4-224 0 0,29 10-1608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29.9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212 1 1351 0 0,'0'0'1648'0'0,"-2"0"-1040"0"0,-10 2 1219 0 0,1-2 0 0 0,-19-1 0 0 0,20 0-1314 0 0,1 1 0 0 0,-1 0 0 0 0,1 0 0 0 0,-18 4 0 0 0,18-2-240 0 0,1 0 1 0 0,0 1 0 0 0,0 0 0 0 0,-13 6 0 0 0,18-7-221 0 0,-1 1 1 0 0,1-1-1 0 0,0 0 1 0 0,0 1-1 0 0,0 0 1 0 0,0-1-1 0 0,0 1 0 0 0,1 0 1 0 0,0 1-1 0 0,-1-1 1 0 0,-2 6-1 0 0,5-7-58 0 0,-1-1 0 0 0,1 1 0 0 0,0-1 0 0 0,0 1 0 0 0,0 0 0 0 0,1-1 0 0 0,-1 1 0 0 0,0-1-1 0 0,0 1 1 0 0,1-1 0 0 0,-1 1 0 0 0,1-1 0 0 0,0 1 0 0 0,-1-1 0 0 0,1 1 0 0 0,0-1 0 0 0,0 0 0 0 0,0 1 0 0 0,1 1 0 0 0,-1-2 8 0 0,1 2-79 0 0,43 16-182 0 0,-36-15 194 0 0,2-2-53 0 0,34 8 93 0 0,-27-4-43 0 0,10 9 15 0 0,-15-6 108 0 0,8 12 12 0 0,-20-20-57 0 0,0 0 0 0 0,1 0 0 0 0,-1 0 0 0 0,0 0 0 0 0,0 1 0 0 0,0-1 0 0 0,0 0 0 0 0,0 1 0 0 0,0-1 0 0 0,-1 0 0 0 0,1 1-1 0 0,0-1 1 0 0,0 4 0 0 0,1-1 28 0 0,-1-2-19 0 0,0 0 0 0 0,0-1 0 0 0,0 1 0 0 0,-1 0 0 0 0,1 0 0 0 0,0 0 0 0 0,-1-1 0 0 0,1 1 0 0 0,-1 0 0 0 0,1 2 0 0 0,-1 2 24 0 0,1-3-5 0 0,0 0-1 0 0,0 0 0 0 0,0 1 1 0 0,-1-1-1 0 0,0 0 1 0 0,1 1-1 0 0,-1-1 0 0 0,0 0 1 0 0,-1 1-1 0 0,1-1 0 0 0,-1 0 1 0 0,1 1-1 0 0,-1-1 0 0 0,0 0 1 0 0,0 0-1 0 0,0 1 1 0 0,-1-1-1 0 0,1 0 0 0 0,-1 0 1 0 0,0-1-1 0 0,0 1 0 0 0,0 0 1 0 0,0 0-1 0 0,0-1 1 0 0,0 0-1 0 0,-1 1 0 0 0,1-1 1 0 0,-1 0-1 0 0,0 0 0 0 0,0 0 1 0 0,1 0-1 0 0,-5 1 1 0 0,-5 2-35 0 0,1 0 1 0 0,-1-1-1 0 0,0-1 1 0 0,-1 0-1 0 0,1 0 1 0 0,0-1-1 0 0,-14 0 1 0 0,21-2-295 0 0,-1 0 0 0 0,1-1 0 0 0,-1 1-1 0 0,-5-2 1 0 0,9 1-378 0 0,0-1-76 0 0,-7-7-302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1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5 175 431 0 0,'0'0'202'0'0,"-1"1"4"0"0,1 0-129 0 0,-1 0 0 0 0,1 1 0 0 0,-1-1 0 0 0,1 0-1 0 0,-1 0 1 0 0,1 0 0 0 0,0 0 0 0 0,0 0 0 0 0,0 1-1 0 0,-1-1 1 0 0,1 0 0 0 0,0 0 0 0 0,1 0-1 0 0,-1 0 1 0 0,0 1 0 0 0,0-1 0 0 0,0 0 0 0 0,1 0-1 0 0,-1 0 1 0 0,1 0 0 0 0,0 2 0 0 0,13 16 746 0 0,-12-17-828 0 0,2 3 563 0 0,2-1 8 0 0,22 13 20 0 0,-22-12 772 0 0,6-3-654 0 0,37 6-16 0 0,-37-5 535 0 0,-1-7-630 0 0,36-8-25 0 0,-35 9 327 0 0,-3-5-478 0 0,25-24-17 0 0,-25 24-69 0 0,-5-1-38 0 0,14-27-5 0 0,-14 27-10 0 0,-4 4-217 0 0,0 0 0 0 0,1 1 0 0 0,-1-1 1 0 0,1 0-1 0 0,2-7 0 0 0,0 2 6 0 0,-2 0 133 0 0,-2 2-21 0 0,-7-28-84 0 0,8 34-100 0 0,-2-1 0 0 0,1 0 1 0 0,0 1-1 0 0,0-1 0 0 0,-1 1 1 0 0,1-1-1 0 0,-1 1 0 0 0,0 0 1 0 0,0-1-1 0 0,0 1 0 0 0,0 0 1 0 0,0 0-1 0 0,0 1 0 0 0,-1-1 1 0 0,1 0-1 0 0,0 1 0 0 0,-1-1 1 0 0,0 1-1 0 0,1 0 1 0 0,-1 0-1 0 0,0 0 0 0 0,1 0 1 0 0,-1 0-1 0 0,0 1 0 0 0,0-1 1 0 0,0 1-1 0 0,0 0 0 0 0,0-1 1 0 0,0 2-1 0 0,-5-1 0 0 0,0 1-87 0 0,0 1-1 0 0,0 0 0 0 0,0 0 1 0 0,1 0-1 0 0,-1 1 1 0 0,1 0-1 0 0,-1 0 0 0 0,1 1 1 0 0,-11 7-1 0 0,9-4 29 0 0,0 0-1 0 0,1 1 1 0 0,0 0 0 0 0,0 0-1 0 0,1 1 1 0 0,0 0 0 0 0,1 0-1 0 0,0 1 1 0 0,0 0 0 0 0,1 0-1 0 0,0 0 1 0 0,1 1 0 0 0,-5 16-1 0 0,6-18 45 0 0,1 1 0 0 0,0 0 0 0 0,1 0 0 0 0,0 0 0 0 0,1 0 0 0 0,0-1 0 0 0,0 1 0 0 0,1 0 0 0 0,0 0 0 0 0,1 0 0 0 0,0 0 0 0 0,1-1 0 0 0,0 1 0 0 0,0-1 0 0 0,8 15 0 0 0,8 2 20 0 0,14 6 166 0 0,-2-10 429 0 0,-25-18 162 0 0,3-1 31 0 0,28 11-173 0 0,-27-11-744 0 0,0-2-846 0 0,41 2-61 0 0,-40-8 719 0 0,32-16-494 0 0,-32 15-2008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1.3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0 2527 0 0,'-10'12'342'0'0,"9"-11"138"0"0,4 4 150 0 0,-1 0-412 0 0,-2-2-120 0 0,1-1 0 0 0,0-1 0 0 0,0 1 0 0 0,0 0 0 0 0,0 0 0 0 0,0 0 0 0 0,0 0 1 0 0,1-1-1 0 0,-1 1 0 0 0,1 0 0 0 0,2 1 0 0 0,2 5 220 0 0,23 23 1567 0 0,-20-22-1489 0 0,30 26 1548 0 0,12 9-168 0 0,-42-35-1504 0 0,27 22 1024 0 0,-28-24-1116 0 0,-4-4-73 0 0,0 1 0 0 0,0-1 0 0 0,0 1 0 0 0,1-1 0 0 0,8 4 0 0 0,-5-2 0 0 0,-5-2-40 0 0,1-1-1 0 0,0 1 1 0 0,0-1-1 0 0,0 0 0 0 0,1 0 1 0 0,5 1-1 0 0,24 11-106 0 0,-25-11-72 0 0,1 0-617 0 0,31 10 394 0 0,-31-10-82 0 0,13 15-5158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1.5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50 327 3079 0 0,'-15'1'135'0'0,"5"-2"-2"0"0,2-2-14 0 0,4-2 348 0 0,2 2-278 0 0,1 2-130 0 0,0 0 0 0 0,0 0 0 0 0,0 0 0 0 0,1 0 0 0 0,-1 0 0 0 0,1 0 0 0 0,-1 0 0 0 0,1 0 0 0 0,-1-1 0 0 0,1 1 0 0 0,0 0 0 0 0,-1 0 0 0 0,1-1 0 0 0,0 1 0 0 0,0 0 0 0 0,0 0-1 0 0,0-3 1 0 0,-2-26 655 0 0,3 14 307 0 0,5-21 135 0 0,-5 27 27 0 0,6-2-35 0 0,17-36-178 0 0,-18 36-76 0 0,3 3-20 0 0,24-27-99 0 0,-24 27-218 0 0,2 1-402 0 0,33-24-71 0 0,-33 24-260 0 0,1 4-867 0 0,35-14 139 0 0,-35 14-208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2.5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270 121 1351 0 0,'-1'2'100'0'0,"0"7"3747"0"0,-2-32-2676 0 0,1 17-937 0 0,1 0 470 0 0,-1 2-17 0 0,-2-4-459 0 0,-15-24 1413 0 0,17 29-1486 0 0,0 0 0 0 0,0 1-1 0 0,-1-1 1 0 0,1 0-1 0 0,-1 1 1 0 0,0 0-1 0 0,1 0 1 0 0,-1 0-1 0 0,0 0 1 0 0,-4-2-1 0 0,1 2-104 0 0,0 0-1 0 0,0 1 0 0 0,0 0 1 0 0,0 0-1 0 0,0 0 0 0 0,0 1 0 0 0,-1 0 1 0 0,1 0-1 0 0,0 0 0 0 0,0 1 1 0 0,0 0-1 0 0,0 0 0 0 0,0 1 1 0 0,0 0-1 0 0,0 0 0 0 0,1 0 0 0 0,-10 5 1 0 0,10-4-80 0 0,1-1 0 0 0,0 1-1 0 0,-1 0 1 0 0,2 0 0 0 0,-1 0 0 0 0,0 0 0 0 0,0 0 0 0 0,1 1 0 0 0,0 0 0 0 0,0 0-1 0 0,0 0 1 0 0,0 0 0 0 0,1 0 0 0 0,-1 1 0 0 0,1-1 0 0 0,0 1 0 0 0,0-1 0 0 0,1 1-1 0 0,-1 0 1 0 0,1 0 0 0 0,0 0 0 0 0,0 9 0 0 0,0-7-62 0 0,3-2 69 0 0,2 9 1757 0 0,2-10-1668 0 0,18 15-2 0 0,-24-18-61 0 0,1-1-1 0 0,-1 1 1 0 0,1 0-1 0 0,-1-1 0 0 0,0 1 1 0 0,1 0-1 0 0,-1-1 1 0 0,1 1-1 0 0,-1 0 0 0 0,0 0 1 0 0,0-1-1 0 0,0 1 1 0 0,1 0-1 0 0,-1 0 0 0 0,0 0 1 0 0,0-1-1 0 0,0 1 1 0 0,0 0-1 0 0,0 0 0 0 0,0 0 1 0 0,0 0-1 0 0,-1-1 1 0 0,1 1-1 0 0,-1 1 0 0 0,0 3 2 0 0,-2 178-260 0 0,-1 7-36 0 0,1-130 242 0 0,3-34 75 0 0,-2 0-1 0 0,0 0 1 0 0,-2 0 0 0 0,-9 35 0 0 0,13-61-5 0 0,0 1 0 0 0,0-1-1 0 0,0 0 1 0 0,0 0 0 0 0,0 0 0 0 0,0 0 0 0 0,0 0 0 0 0,0 1 0 0 0,0-1 0 0 0,0 0 0 0 0,0 0 0 0 0,0 0 0 0 0,-1 0 0 0 0,1 0 0 0 0,0 0 0 0 0,0 1 0 0 0,0-1 0 0 0,0 0 0 0 0,0 0 0 0 0,0 0 0 0 0,0 0 0 0 0,0 0-1 0 0,0 0 1 0 0,-1 0 0 0 0,1 0 0 0 0,0 0 0 0 0,0 1 0 0 0,0-1 0 0 0,0 0 0 0 0,0 0 0 0 0,0 0 0 0 0,-1 0 0 0 0,1 0 0 0 0,0 0 0 0 0,0 0 0 0 0,0 0 0 0 0,0 0 0 0 0,0 0 0 0 0,0 0 0 0 0,-1 0 0 0 0,-3-6 186 0 0,-1-11-315 0 0,5 16 187 0 0,-2-4-55 0 0,1 3-10 0 0,0-1 0 0 0,0 0 0 0 0,1 0 0 0 0,-1 1 0 0 0,0-1-1 0 0,1-5 1 0 0,-2-20 91 0 0,1 16-80 0 0,-3-38 96 0 0,2-183 179 0 0,4 212-240 0 0,5-49-49 0 0,1 2 1 0 0,-3 43 32 0 0,-2 11-35 0 0,11-40 48 0 0,-3 16-35 0 0,-3 16 22 0 0,-2 9-40 0 0,0 0 1 0 0,12-18-1 0 0,-10 20-7 0 0,1 1 0 0 0,17-16 0 0 0,-26 26 4 0 0,0-1-2 0 0,1 1-1 0 0,0-1 1 0 0,0 0 0 0 0,-1 0-1 0 0,1 1 1 0 0,0-1-1 0 0,0 0 1 0 0,0 1 0 0 0,0-1-1 0 0,0 1 1 0 0,0-1-1 0 0,0 1 1 0 0,0-1 0 0 0,0 1-1 0 0,0 0 1 0 0,0 0-1 0 0,0-1 1 0 0,1 1 0 0 0,1 0-1 0 0,44-6 3 0 0,-46 6 4 0 0,0-1-1 0 0,0 1 1 0 0,1 0-1 0 0,-1 0 0 0 0,0 0 1 0 0,1 0-1 0 0,-1 0 1 0 0,0 0-1 0 0,1 0 1 0 0,-1 0-1 0 0,0 1 0 0 0,1-1 1 0 0,1 2-1 0 0,39 15 9 0 0,-8 6-1 0 0,-25-13 32 0 0,-5-6-35 0 0,-2-2-3 0 0,-1 0 0 0 0,1 0 0 0 0,-1 0 0 0 0,0 0 0 0 0,0 0 0 0 0,0 0 0 0 0,0 0 1 0 0,0 0-1 0 0,0 0 0 0 0,1 4 0 0 0,0 0 15 0 0,-1-1 1 0 0,1 1 0 0 0,-1 0-1 0 0,0 0 1 0 0,0 0 0 0 0,0 0 0 0 0,-1 0-1 0 0,0 0 1 0 0,0 0 0 0 0,-1 0-1 0 0,0 0 1 0 0,0 0 0 0 0,0 0-1 0 0,-1 0 1 0 0,1-1 0 0 0,-4 7 0 0 0,0-4 5 0 0,0 0 1 0 0,-1-1 0 0 0,1 1-1 0 0,-2-1 1 0 0,1-1 0 0 0,-1 1 0 0 0,0-1-1 0 0,0 0 1 0 0,-1-1 0 0 0,0 0-1 0 0,-12 7 1 0 0,1-3-57 0 0,-1 0 0 0 0,0-2 1 0 0,-40 11-1 0 0,57-17-112 0 0,-1 0 0 0 0,0 0 0 0 0,1-1 0 0 0,-1 1-1 0 0,0-1 1 0 0,1 0 0 0 0,-1 0 0 0 0,0 0 0 0 0,1 0 0 0 0,-1-1 0 0 0,0 1 0 0 0,1-1 0 0 0,-1 0-1 0 0,1 0 1 0 0,-1 0 0 0 0,1-1 0 0 0,-1 1 0 0 0,-5-5 0 0 0,6 4-791 0 0,4-6-1043 0 0,1-24 745 0 0,-1 24-88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45.555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40 19 2271 0 0,'-14'-19'21020'0'0,"10"23"-19158"0"0,-1 2-3416 0 0,3-2 1727 0 0,0 1-1 0 0,-1-1 0 0 0,1 1 1 0 0,1-1-1 0 0,-1 1 1 0 0,1 0-1 0 0,0 0 0 0 0,0 0 1 0 0,0 0-1 0 0,1 0 1 0 0,-1 0-1 0 0,2 9 0 0 0,-1-12-121 0 0,0 0 0 0 0,1 0 0 0 0,-1 0 0 0 0,0 0 0 0 0,1 0 0 0 0,0 0 0 0 0,0 0 0 0 0,-1 0 0 0 0,1 0 0 0 0,0 0 0 0 0,0 0 0 0 0,1 0 0 0 0,-1-1 0 0 0,0 1 0 0 0,1 0 0 0 0,-1-1 0 0 0,1 1 0 0 0,-1-1 0 0 0,1 1 0 0 0,0-1 0 0 0,-1 0-1 0 0,1 0 1 0 0,0 0 0 0 0,0 0 0 0 0,0 0 0 0 0,0 0 0 0 0,0-1 0 0 0,0 1 0 0 0,0 0 0 0 0,0-1 0 0 0,3 1 0 0 0,7 0-6 0 0,-1 1 0 0 0,0 0-1 0 0,0 1 1 0 0,0 0 0 0 0,18 8 0 0 0,-25-9-34 0 0,-1 0 0 0 0,1 0 0 0 0,-1 0 0 0 0,1 0 0 0 0,-1 1 0 0 0,0-1 0 0 0,0 1 0 0 0,0 0 0 0 0,0 0 0 0 0,0 0 0 0 0,-1 0 0 0 0,1 0 0 0 0,-1 1 0 0 0,0-1 0 0 0,0 1 0 0 0,0-1 0 0 0,-1 1 0 0 0,1 0 0 0 0,1 6 0 0 0,-3-8 26 0 0,0 1-1 0 0,0 0 0 0 0,0 0 1 0 0,0-1-1 0 0,-1 1 1 0 0,1 0-1 0 0,-1 0 0 0 0,1-1 1 0 0,-1 1-1 0 0,0 0 0 0 0,0-1 1 0 0,0 1-1 0 0,-1-1 0 0 0,1 1 1 0 0,0-1-1 0 0,-1 0 0 0 0,0 1 1 0 0,1-1-1 0 0,-1 0 0 0 0,0 0 1 0 0,-4 3-1 0 0,2-2-13 0 0,0 1-1 0 0,-1-1 1 0 0,0 0-1 0 0,1 0 1 0 0,-1 0 0 0 0,0-1-1 0 0,0 0 1 0 0,-1 0-1 0 0,1 0 1 0 0,-6 1-1 0 0,9-3-159 0 0,-1 1 0 0 0,1-1 0 0 0,0-1 0 0 0,-1 1 0 0 0,1 0 0 0 0,0-1 0 0 0,0 1 0 0 0,-1-1 1 0 0,1 1-1 0 0,0-1 0 0 0,0 0 0 0 0,0 0 0 0 0,0 0 0 0 0,0 0 0 0 0,0-1 0 0 0,0 1 0 0 0,0 0 0 0 0,0-1 0 0 0,0 1 0 0 0,1-1 0 0 0,-1 0 0 0 0,1 0 0 0 0,-1 1 0 0 0,1-1 0 0 0,0 0 0 0 0,0 0 0 0 0,-1-3 0 0 0,-3-3-1702 0 0,1-1 1 0 0,0 0-1 0 0,1 0 1 0 0,0-1-1 0 0,-2-10 1 0 0,0-6-4329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2.9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188 48 1583 0 0,'0'0'68'0'0,"-1"0"2"0"0,-1 0 45 0 0,1 0 1 0 0,-1 0-1 0 0,1 0 0 0 0,0 0 1 0 0,-1 0-1 0 0,1-1 1 0 0,-1 1-1 0 0,1 0 0 0 0,0-1 1 0 0,-1 1-1 0 0,1-1 0 0 0,0 0 1 0 0,0 1-1 0 0,-1-1 1 0 0,1 0-1 0 0,0 0 0 0 0,0 0 1 0 0,0 0-1 0 0,0 0 1 0 0,-2-2-1 0 0,0 0 301 0 0,0 0 0 0 0,0 1 0 0 0,-1-1 0 0 0,1 1 1 0 0,-6-4-1 0 0,3 4-46 0 0,0-1 1 0 0,0 1-1 0 0,0 0 1 0 0,-1 0-1 0 0,1 0 1 0 0,0 1-1 0 0,-7 0 1 0 0,10 1-303 0 0,1 0 0 0 0,-1 0 1 0 0,1 0-1 0 0,-1 0 0 0 0,1 1 1 0 0,-1-1-1 0 0,1 1 0 0 0,0 0 0 0 0,-1 0 1 0 0,1 0-1 0 0,0 0 0 0 0,0 0 1 0 0,0 0-1 0 0,0 0 0 0 0,0 1 0 0 0,0-1 1 0 0,0 1-1 0 0,0 0 0 0 0,0-1 0 0 0,1 1 1 0 0,-1 0-1 0 0,-2 4 0 0 0,1-1-43 0 0,-1 1-1 0 0,1 1 0 0 0,1-1 0 0 0,-1 0 0 0 0,1 1 1 0 0,0 0-1 0 0,0-1 0 0 0,1 1 0 0 0,0 0 0 0 0,0 0 1 0 0,1 0-1 0 0,0-1 0 0 0,0 1 0 0 0,0 0 0 0 0,1 0 1 0 0,0 0-1 0 0,0 0 0 0 0,1-1 0 0 0,4 12 0 0 0,4 3-12 0 0,-10-20-12 0 0,0-1 0 0 0,1 1 0 0 0,0 0 0 0 0,-1 0 0 0 0,1 0 0 0 0,-1-1 0 0 0,1 1 0 0 0,0 0 0 0 0,0-1 0 0 0,-1 1 0 0 0,1-1 0 0 0,0 1 0 0 0,0-1 0 0 0,0 1 0 0 0,0-1 0 0 0,0 1 0 0 0,0-1 0 0 0,-1 0 0 0 0,1 1 0 0 0,0-1 0 0 0,0 0 0 0 0,0 0 0 0 0,0 0 0 0 0,0 0 0 0 0,0 0 0 0 0,0 0 0 0 0,0 0 0 0 0,0 0 0 0 0,1-1 0 0 0,4 0 0 0 0,0-2 0 0 0,-1 1 0 0 0,1 0 0 0 0,-1-1 0 0 0,0 0 0 0 0,0-1 0 0 0,0 1 0 0 0,7-7 0 0 0,-1-1 4 0 0,-1 0-1 0 0,12-16 1 0 0,-14 17 13 0 0,0-1 1 0 0,6-11-1 0 0,-11 17-3 0 0,0 0 1 0 0,1 0 0 0 0,-1 0 0 0 0,7-5 1425 0 0,-3 14-1138 0 0,21 13-26 0 0,-27-16-263 0 0,0 0 0 0 0,0 0 0 0 0,0 0 0 0 0,-1 0 0 0 0,1 0 0 0 0,-1 0 0 0 0,1 1 0 0 0,-1-1 0 0 0,1 0 0 0 0,-1 0 0 0 0,1 1 0 0 0,-1-1 0 0 0,0 0 0 0 0,0 0 0 0 0,0 1 0 0 0,0-1 0 0 0,0 2 0 0 0,-3 24 144 0 0,2-20-104 0 0,-1 7-23 0 0,-1 0-427 0 0,1 0 0 0 0,1 0 1 0 0,1 27-1 0 0,0-38-330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3.2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1 1583 0 0,'0'2'114'0'0,"0"5"-10"0"0,-1 7 825 0 0,0-1 0 0 0,-5 25 0 0 0,-1-3 213 0 0,-6 132 5814 0 0,22-176-6881 0 0,32-39-61 0 0,-29 31-14 0 0,10-21 0 0 0,-20 36 0 0 0,30-54 0 0 0,-2 9 11 0 0,-29 45-4 0 0,1 0-1 0 0,-1 1 1 0 0,0-1 0 0 0,1 0-1 0 0,0 0 1 0 0,-1 1 0 0 0,5-4-1 0 0,31-26 58 0 0,-28 24 290 0 0,-2 11-186 0 0,20 13 6 0 0,-27-16-163 0 0,1-1-1 0 0,0 0 0 0 0,-1 0 0 0 0,1 1 1 0 0,-1-1-1 0 0,1 0 0 0 0,-1 1 0 0 0,1-1 1 0 0,-1 1-1 0 0,1-1 0 0 0,-1 0 1 0 0,0 1-1 0 0,1-1 0 0 0,-1 1 0 0 0,0 0 1 0 0,1 0-1 0 0,2 7 73 0 0,0 1 0 0 0,-1 0 0 0 0,0-1-1 0 0,0 1 1 0 0,-1 0 0 0 0,0 0 0 0 0,-1 0 0 0 0,-1 15 0 0 0,-12 78-740 0 0,8-77 111 0 0,5-11-388 0 0,0-11 126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3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182 573 143 0 0,'0'0'5103'0'0,"-3"-2"-4374"0"0,0 0-554 0 0,0 0 1 0 0,0 0-1 0 0,-1 0 0 0 0,1 1 0 0 0,-1-1 0 0 0,0 1 0 0 0,1 0 0 0 0,-1 0 0 0 0,0 1 0 0 0,0-1 0 0 0,1 1 0 0 0,-1-1 0 0 0,0 1 0 0 0,0 0 0 0 0,0 1 0 0 0,-3 0 0 0 0,0-1-44 0 0,1 1 1 0 0,-1 1-1 0 0,1-1 0 0 0,-1 1 0 0 0,1 0 0 0 0,0 1 0 0 0,0-1 0 0 0,0 1 0 0 0,0 1 0 0 0,0-1 1 0 0,-7 6-1 0 0,10-6-121 0 0,1 0 0 0 0,-1 0 0 0 0,0 0 0 0 0,1 0 0 0 0,-1 1 0 0 0,1-1 1 0 0,0 1-1 0 0,0-1 0 0 0,0 1 0 0 0,1 0 0 0 0,-1-1 0 0 0,1 1 0 0 0,0 0 1 0 0,0 0-1 0 0,1 0 0 0 0,-1 0 0 0 0,1 0 0 0 0,-1 0 0 0 0,2 7 0 0 0,-1-3 20 0 0,1 0 1 0 0,0 0-1 0 0,0 0 0 0 0,1 0 0 0 0,0 0 0 0 0,0 0 0 0 0,1 0 1 0 0,0-1-1 0 0,0 1 0 0 0,1-1 0 0 0,0 0 0 0 0,6 8 0 0 0,-8-12 172 0 0,8-1-132 0 0,27 6 0 0 0,-37-8-68 0 0,1 0 0 0 0,0 0 1 0 0,-1 0-1 0 0,1 0 1 0 0,0 1-1 0 0,-1-1 1 0 0,1 0-1 0 0,0 0 0 0 0,-1 0 1 0 0,1 0-1 0 0,0-1 1 0 0,-1 1-1 0 0,1 0 0 0 0,0 0 1 0 0,-1 0-1 0 0,1 0 1 0 0,0-1-1 0 0,-1 1 0 0 0,1 0 1 0 0,-1-1-1 0 0,1 1 1 0 0,0 0-1 0 0,-1-1 0 0 0,1 1 1 0 0,-1-1-1 0 0,1 1 1 0 0,-1-1-1 0 0,1 1 0 0 0,-1-1 1 0 0,1 0-1 0 0,37-32 25 0 0,-36 32-22 0 0,-1-1 0 0 0,0 1-1 0 0,1 0 1 0 0,-1-1 0 0 0,0 1 0 0 0,0 0-1 0 0,0-1 1 0 0,1 0 0 0 0,-2 1 0 0 0,1-1 0 0 0,1-3-1 0 0,22-43 79 0 0,-14 25-2 0 0,12-43 66 0 0,-3 5-134 0 0,4-26-2 0 0,1-12 42 0 0,-2 4 18 0 0,-7 23 24 0 0,-11 47-6 0 0,-2 11-61 0 0,2-38 124 0 0,-3 18 24 0 0,0 25 245 0 0,-2 2-209 0 0,-3-22-16 0 0,3 22-4 0 0,-7 10 203 0 0,7-2-355 0 0,0 0-1 0 0,0 0 1 0 0,0 0-1 0 0,1 0 1 0 0,-1 0-1 0 0,0 0 1 0 0,1 0-1 0 0,-1 1 1 0 0,1-1-1 0 0,-1 0 1 0 0,1 0 0 0 0,-1 0-1 0 0,1 1 1 0 0,0 1-1 0 0,-3 21 363 0 0,3-21-348 0 0,7 194 638 0 0,-1-116-548 0 0,-2-8-162 0 0,23 248-228 0 0,-26-316 76 0 0,0 0-1 0 0,0 0 1 0 0,1 0-1 0 0,-1 0 1 0 0,1 0-1 0 0,0 0 1 0 0,3 4-1 0 0,-3-6-465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3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3679 0 0,'0'0'432'0'0,"0"3"142"0"0,-2 46 1413 0 0,3-1 0 0 0,7 51 0 0 0,0 40-2274 0 0,-8-136-97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4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 1583 0 0,'-9'2'136'0'0,"-1"0"-136"0"0,3 1 1080 0 0,1 3-496 0 0,3-1 8 0 0,-3 3 176 0 0,-1 3 40 0 0,1 2 8 0 0,2-2 0 0 0,3-2-600 0 0,1 1-56 0 0,9 5-3176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2:01:34.7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2271 0 0,'0'2'102'0'0,"-1"7"-1"0"0,0 0-5 0 0,3 12 940 0 0,0-1-1 0 0,9 40 0 0 0,-7-43-373 0 0,17 57 1758 0 0,-11-45-1915 0 0,-7-21-265 0 0,7 9-208 0 0,-8-12-106 0 0,8-12-804 0 0,-2 2 857 0 0,-1-1 0 0 0,0 0 0 0 0,0 0 0 0 0,10-11 0 0 0,-9 5 2 0 0,0 0 0 0 0,8-18-1 0 0,-8 15 11 0 0,27-44 8 0 0,-28 48 136 0 0,3 2-49 0 0,31-28 2 0 0,-31 27 200 0 0,-1 11-184 0 0,25 3 6 0 0,-34-4-106 0 0,1 0-1 0 0,-1 0 1 0 0,0 0 0 0 0,1 0 0 0 0,-1 0 0 0 0,1 0 0 0 0,-1 0 0 0 0,0 0 0 0 0,1 0 0 0 0,-1 0-1 0 0,0 0 1 0 0,1 0 0 0 0,-1 0 0 0 0,0 0 0 0 0,1 0 0 0 0,-1 0 0 0 0,0 0 0 0 0,1 0-1 0 0,-1 1 1 0 0,0-1 0 0 0,0 0 0 0 0,1 0 0 0 0,-1 0 0 0 0,0 1 0 0 0,1-1 0 0 0,-1 0 0 0 0,0 0-1 0 0,0 1 1 0 0,0-1 0 0 0,1 0 0 0 0,-1 0 0 0 0,0 1 0 0 0,0 0 0 0 0,3 7 75 0 0,0 0 0 0 0,-1 0 0 0 0,0 0 1 0 0,-1 0-1 0 0,1 15 0 0 0,-3 48 115 0 0,0-47-177 0 0,4 44-1 0 0,0-48 5 0 0,1 0 0 0 0,1 1 0 0 0,10 26 1 0 0,-11-36 18 0 0,1 0 0 0 0,0-1 1 0 0,0 0-1 0 0,1 0 1 0 0,0 0-1 0 0,1-1 1 0 0,10 12-1 0 0,-15-20-30 0 0,-1 1 0 0 0,1-1-1 0 0,-1 0 1 0 0,1 0-1 0 0,-1 1 1 0 0,1-1-1 0 0,0 0 1 0 0,-1 0 0 0 0,1 0-1 0 0,0-1 1 0 0,2 2-1 0 0,2 0 12 0 0,-1 1 107 0 0,6-6-74 0 0,35-10-32 0 0,-35 10 16 0 0,-1-7-89 0 0,27-31-61 0 0,-28 31-15 0 0,-3-2-227 0 0,20-38 115 0 0,-19 38-8 0 0,-4 0-149 0 0,9-33 264 0 0,-9 33 4 0 0,-4 5 8 0 0,-5-24 35 0 0,6 29 78 0 0,-1 0 0 0 0,1 1 0 0 0,0-1 1 0 0,0 0-1 0 0,-1 1 0 0 0,1-1 0 0 0,-1 1 0 0 0,1-1 0 0 0,-1 1 0 0 0,0-1 0 0 0,0 1 1 0 0,0-1-1 0 0,0 1 0 0 0,0 0 0 0 0,-1-2 0 0 0,-1-1-14 0 0,2 3 13 0 0,0-1-9 0 0,0 0 1 0 0,0 0-1 0 0,0 0 1 0 0,0 0-1 0 0,-1 0 1 0 0,1 0-1 0 0,-1 1 1 0 0,-2-3-1 0 0,-7-7-194 0 0,9 8 189 0 0,0 2-33 0 0,1-1 0 0 0,-1 0 0 0 0,1 1-1 0 0,-1-1 1 0 0,0 1 0 0 0,0-1 0 0 0,0 1 0 0 0,0 0 0 0 0,0-1 0 0 0,0 1 0 0 0,0 0 0 0 0,0 1 0 0 0,0-1 0 0 0,0 0-1 0 0,-4 0 1 0 0,3 1-111 0 0,3 1 172 0 0,-1 0 1 0 0,0-1 0 0 0,1 1 0 0 0,-1 0-1 0 0,1-1 1 0 0,-1 1 0 0 0,1 0-1 0 0,0 0 1 0 0,-1-1 0 0 0,1 1 0 0 0,0 0-1 0 0,0 0 1 0 0,-1 0 0 0 0,1 0-1 0 0,0-1 1 0 0,0 1 0 0 0,0 0 0 0 0,0 0-1 0 0,0 0 1 0 0,0 0 0 0 0,0-1-1 0 0,0 1 1 0 0,0 0 0 0 0,1 0 0 0 0,-1 0-1 0 0,0 0 1 0 0,1-1 0 0 0,-1 1-1 0 0,0 0 1 0 0,1 0 0 0 0,-1-1 0 0 0,2 2-1 0 0,-2 0-5 0 0,2 3 70 0 0,1 0 0 0 0,-1 1 1 0 0,1-1-1 0 0,0 0 0 0 0,1 0 0 0 0,4 5 0 0 0,-7-8-58 0 0,92 111 1436 0 0,-83-102-1372 0 0,0 0 0 0 0,-1 0 0 0 0,0 1 0 0 0,-1 0 0 0 0,0 0 0 0 0,-1 1 0 0 0,0 0 0 0 0,-1 0 0 0 0,-1 1 0 0 0,0 0 0 0 0,-1 0 0 0 0,0 0 0 0 0,-1 0 0 0 0,2 28 0 0 0,-2 13 9 0 0,-3 0 0 0 0,-2 0 0 0 0,-10 56 0 0 0,8-86 22 0 0,-1 0-1 0 0,-1 0 0 0 0,-2 0 0 0 0,0-1 0 0 0,-2 0 1 0 0,0 0-1 0 0,-2-1 0 0 0,-24 36 0 0 0,30-50-22 0 0,0-1-1 0 0,-1 0 0 0 0,-1-1 1 0 0,1 0-1 0 0,-1 0 0 0 0,0 0 1 0 0,-1-1-1 0 0,1 0 0 0 0,-1-1 1 0 0,0 0-1 0 0,-1 0 0 0 0,-12 4 0 0 0,13-6-13 0 0,1-1 1 0 0,-1-1-1 0 0,0 1 0 0 0,0-1 0 0 0,0-1 0 0 0,1 1 0 0 0,-1-2 0 0 0,0 1 0 0 0,0-1 0 0 0,0 0 0 0 0,0-1 0 0 0,1 0 0 0 0,-1-1 0 0 0,-14-5 0 0 0,10 1-151 0 0,1-1 1 0 0,0 1 0 0 0,0-2-1 0 0,0 0 1 0 0,1 0 0 0 0,0-1-1 0 0,1 0 1 0 0,0-1 0 0 0,-12-18-1 0 0,19 25-78 0 0,-1-1 0 0 0,1 1-1 0 0,1-1 1 0 0,-1 0-1 0 0,-3-9 1 0 0,1 4-126 0 0,2 4-16 0 0,-1 0 0 0 0,1 0 1 0 0,1 0-1 0 0,-1-1 1 0 0,-2-8-1 0 0,2 3-378 0 0,-1 2-2948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45.916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0 0 12583 0 0,'45'12'9981'0'0,"-20"-5"-7600"0"0,-8-1-666 0 0,27 4 0 0 0,-39-9-2130 0 0,1-1 1 0 0,-1 1-1 0 0,0-1 1 0 0,0 0-1 0 0,1 0 1 0 0,-1-1-1 0 0,0 0 1 0 0,0 0-1 0 0,10-3 1 0 0,-9 1-1513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64 431 0 0,'0'0'3151'0'0,"-1"-3"-2571"0"0,1 1-416 0 0,-1-1 0 0 0,0 0 0 0 0,0 0-1 0 0,0 1 1 0 0,-1-1 0 0 0,1 1 0 0 0,0-1 0 0 0,-1 1-1 0 0,0-1 1 0 0,0 1 0 0 0,1 0 0 0 0,-1 0 0 0 0,-1 0 0 0 0,1 0-1 0 0,0 0 1 0 0,0 0 0 0 0,-1 1 0 0 0,1-1 0 0 0,-1 1-1 0 0,1 0 1 0 0,-5-2 0 0 0,1 0 69 0 0,0 1-1 0 0,0 0 1 0 0,1 1-1 0 0,-1-1 1 0 0,0 1-1 0 0,0 0 1 0 0,-1 0-1 0 0,1 1 1 0 0,-12 1-1 0 0,-1 1-31 0 0,0 2 0 0 0,0 0-1 0 0,1 2 1 0 0,-1 0-1 0 0,1 1 1 0 0,1 1 0 0 0,-1 0-1 0 0,-29 20 1 0 0,34-18-186 0 0,0 0 1 0 0,0 0 0 0 0,1 1-1 0 0,1 1 1 0 0,0 0 0 0 0,1 1-1 0 0,0 0 1 0 0,1 0-1 0 0,0 1 1 0 0,-12 28 0 0 0,8-11-73 0 0,2 0 0 0 0,1 0 0 0 0,2 2 0 0 0,-6 46 0 0 0,11-55 30 0 0,1-1 0 0 0,2 1 0 0 0,0 0 0 0 0,1-1 0 0 0,2 1-1 0 0,0-1 1 0 0,8 25 0 0 0,-9-40 21 0 0,1 1 0 0 0,1-1-1 0 0,0 0 1 0 0,0 0-1 0 0,1 0 1 0 0,-1-1 0 0 0,2 1-1 0 0,-1-1 1 0 0,9 8-1 0 0,9 3 7 0 0,-13-10 8 0 0,-5-5 5 0 0,-1 1-1 0 0,1-1 1 0 0,0-1 0 0 0,1 1 0 0 0,9 3-1 0 0,-6-1 12 0 0,-4-2-7 0 0,0-1-1 0 0,0 1 0 0 0,1-1 0 0 0,-1 0 0 0 0,0-1 0 0 0,7 2 1 0 0,27 7 75 0 0,-16-6 10 0 0,26 2 2 0 0,-25-4-1 0 0,20-2-7 0 0,-22-1-7 0 0,22-5-1 0 0,-23 2-4 0 0,21-10-16 0 0,-32 11-4 0 0,3-4 0 0 0,40-22 0 0 0,-40 21 0 0 0,-3 0 0 0 0,29-26 0 0 0,-29 25 2 0 0,-4 0 4 0 0,17-27 2 0 0,-16 21 0 0 0,-5 7-20 0 0,0-1 0 0 0,-1 1 1 0 0,0 0-1 0 0,0-14 0 0 0,-1 19-12 0 0,0-1 1 0 0,0 1 0 0 0,-1-1 0 0 0,0 1-1 0 0,1-1 1 0 0,-1 1 0 0 0,0-1-1 0 0,-1 1 1 0 0,1 0 0 0 0,-1 0 0 0 0,1-1-1 0 0,-1 1 1 0 0,0 0 0 0 0,0 0 0 0 0,-4-4-1 0 0,1 3 28 0 0,0 0 0 0 0,0 0-1 0 0,0 1 1 0 0,0-1 0 0 0,-1 1 0 0 0,0 0-1 0 0,1 1 1 0 0,-1-1 0 0 0,0 1-1 0 0,0 0 1 0 0,0 1 0 0 0,-1-1-1 0 0,1 1 1 0 0,-7 0 0 0 0,2 0-76 0 0,0 1 0 0 0,0 1 1 0 0,0-1-1 0 0,0 2 0 0 0,0 0 0 0 0,0 0 0 0 0,-12 4 1 0 0,12-2-214 0 0,-2-1-244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5:50.458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11 98 2039 0 0,'-1'0'1319'0'0,"-6"14"8728"0"0,4-8-4914 0 0,22-18 677 0 0,-15 10-5713 0 0,0-1 1 0 0,-1 1-1 0 0,1-1 1 0 0,0 0-1 0 0,-1 0 0 0 0,0 0 1 0 0,5-5-1 0 0,46-69 2079 0 0,-54 77-2148 0 0,1 0 0 0 0,-1 0-1 0 0,0 0 1 0 0,0 0 0 0 0,0 0-1 0 0,0 0 1 0 0,0 0 0 0 0,0-1 0 0 0,1 1-1 0 0,-1 0 1 0 0,0 0 0 0 0,0 0-1 0 0,0 0 1 0 0,0 0 0 0 0,0 0 0 0 0,1 0-1 0 0,-1 0 1 0 0,0 0 0 0 0,0 0 0 0 0,0 0-1 0 0,0 0 1 0 0,0 0 0 0 0,1 0-1 0 0,-1 0 1 0 0,0 0 0 0 0,0 0 0 0 0,0 0-1 0 0,0 0 1 0 0,1 0 0 0 0,-1 0-1 0 0,0 0 1 0 0,0 0 0 0 0,0 1 0 0 0,0-1-1 0 0,0 0 1 0 0,1 0 0 0 0,-1 0 0 0 0,0 0-1 0 0,0 0 1 0 0,0 0 0 0 0,0 0-1 0 0,0 0 1 0 0,0 1 0 0 0,0-1 0 0 0,0 0-1 0 0,0 0 1 0 0,1 0 0 0 0,-1 0-1 0 0,0 0 1 0 0,0 1 0 0 0,0-1 0 0 0,0 0-1 0 0,0 0 1 0 0,0 0 0 0 0,5 17 433 0 0,1 21-303 0 0,-7 9-43 0 0,-1 0 1 0 0,-13 68-1 0 0,3-36-45 0 0,12-63 710 0 0,0-11-2168 0 0,0-14-9284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0 775 0 0,'0'0'6783'0'0,"3"6"-6374"0"0,0-2-319 0 0,0 1-1 0 0,-1 0 0 0 0,0 0 1 0 0,0 0-1 0 0,0 0 0 0 0,-1 0 1 0 0,0 0-1 0 0,0 1 0 0 0,0-1 1 0 0,0 6-1 0 0,5 53 676 0 0,-3-47-825 0 0,-1 0 0 0 0,-1 1 0 0 0,-1-1 0 0 0,0 0 0 0 0,-1 1 0 0 0,-4 17 0 0 0,5-35 39 0 0,0 0 0 0 0,0 0 0 0 0,0 0 0 0 0,0 0 0 0 0,0 0-1 0 0,0 0 1 0 0,0 0 0 0 0,0 0 0 0 0,0-1 0 0 0,0 1 0 0 0,0 0-64 0 0,0 0 64 0 0,0 0 0 0 0,0 0-1 0 0,-1 0 1 0 0,1 0 0 0 0,0 0 0 0 0,0 0 0 0 0,0 0 0 0 0,0 0-1 0 0,0 0 1 0 0,0 0 0 0 0,0 0 0 0 0,0 0 0 0 0,0 0 0 0 0,0 0-1 0 0,0 0 1 0 0,0 0 0 0 0,0 0 0 0 0,0 0 0 0 0,-1 0 0 0 0,1 0 0 0 0,0 0-1 0 0,0 0 1 0 0,0 0 0 0 0,0 0 0 0 0,0 0 0 0 0,0 0 0 0 0,0 0-1 0 0,0 0 1 0 0,0 0 0 0 0,0 0 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12 975 0 0,'0'-1'88'0'0,"-6"-10"4424"0"0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34 1583 0 0,'-10'-3'1162'0'0,"-22"-8"982"0"0,22 7-1513 0 0,0 1-1 0 0,0 0 0 0 0,0 0 0 0 0,-1 1 1 0 0,1 0-1 0 0,-1 1 0 0 0,-20-1 0 0 0,29 2-588 0 0,0 1 0 0 0,0-1 0 0 0,1 0 0 0 0,-1 1 0 0 0,0-1-1 0 0,0 1 1 0 0,1 0 0 0 0,-1-1 0 0 0,0 1 0 0 0,1 0 0 0 0,-1 0 0 0 0,1 0-1 0 0,-1 0 1 0 0,1 0 0 0 0,0 0 0 0 0,-1 1 0 0 0,1-1 0 0 0,0 0 0 0 0,0 1-1 0 0,0-1 1 0 0,0 1 0 0 0,0-1 0 0 0,0 1 0 0 0,0 0 0 0 0,0-1 0 0 0,1 1-1 0 0,-1 0 1 0 0,0 3 0 0 0,1-2-48 0 0,0-1-1 0 0,-1 1 1 0 0,2 0-1 0 0,-1 0 1 0 0,0 0 0 0 0,0-1-1 0 0,1 1 1 0 0,0 0-1 0 0,-1-1 1 0 0,1 1 0 0 0,0 0-1 0 0,0-1 1 0 0,1 1-1 0 0,-1-1 1 0 0,0 1 0 0 0,1-1-1 0 0,0 0 1 0 0,1 3-1 0 0,-1-2-18 0 0,8 5-166 0 0,12 8 121 0 0,47 32-72 0 0,-57-39 94 0 0,14 14 36 0 0,-21-19 112 0 0,-1 0 0 0 0,0 1 0 0 0,0 0 0 0 0,-1-1 0 0 0,1 1 0 0 0,-1 0 0 0 0,0 0 0 0 0,0 1 0 0 0,-1-1 0 0 0,0 1 0 0 0,4 11 0 0 0,-6-15-51 0 0,0 0 0 0 0,1 1 0 0 0,-1-1 0 0 0,0 0 0 0 0,0 1 0 0 0,-1-1 0 0 0,1 0 0 0 0,0 1 0 0 0,-1-1 0 0 0,1 0 1 0 0,-1 0-1 0 0,0 1 0 0 0,0-1 0 0 0,0 0 0 0 0,0 0 0 0 0,0 0 0 0 0,0 0 0 0 0,-1 0 0 0 0,1 0 0 0 0,-1 0 0 0 0,1-1 0 0 0,-1 1 0 0 0,0 0 0 0 0,1-1 0 0 0,-1 1 0 0 0,0-1 0 0 0,0 0 0 0 0,0 0 0 0 0,0 1 1 0 0,0-1-1 0 0,-5 1 0 0 0,-11 5-358 0 0,0-2 0 0 0,0 0-1 0 0,-1 0 1 0 0,-24 1 0 0 0,34-6-269 0 0,9-1 537 0 0,0 1 0 0 0,0 0 0 0 0,0 0 0 0 0,-1 0 1 0 0,1 0-1 0 0,0 0 0 0 0,0 0 0 0 0,0 0 0 0 0,0 0 0 0 0,0-1 0 0 0,-1 1 0 0 0,1 0 0 0 0,0 0 1 0 0,0 0-1 0 0,0 0 0 0 0,0-1 0 0 0,0 1 0 0 0,0 0 0 0 0,0 0 0 0 0,0 0 0 0 0,0 0 0 0 0,0-1 1 0 0,0 1-1 0 0,0 0 0 0 0,0 0 0 0 0,-1 0 0 0 0,1-1 0 0 0,1 1 0 0 0,-1 0 0 0 0,0 0 1 0 0,0 0-1 0 0,0 0 0 0 0,0-1 0 0 0,0 1 0 0 0,0 0 0 0 0,0 0 0 0 0,0-1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2271 0 0,'3'19'3554'0'0,"5"21"-2427"0"0,0-7-616 0 0,34 179 1251 0 0,-39-204-1501 0 0,-3-8-252 0 0,0 0-1 0 0,0 0 1 0 0,0 0 0 0 0,0 0 0 0 0,0 0 0 0 0,0 0 0 0 0,0 0-1 0 0,0 0 1 0 0,1-1 0 0 0,-1 1 0 0 0,0 0 0 0 0,0 0 0 0 0,0 0-1 0 0,0 0 1 0 0,0 0 0 0 0,0 0 0 0 0,0 0 0 0 0,0 0 0 0 0,0 0-1 0 0,0 0 1 0 0,0 0 0 0 0,0 0 0 0 0,0 0 0 0 0,0 0 0 0 0,0 0-1 0 0,0 0 1 0 0,1 0 0 0 0,-1 0 0 0 0,0 0 0 0 0,0 0 0 0 0,0 0-1 0 0,1 0 501 0 0,2-7-443 0 0,9-20-2 0 0,-8 20 6 0 0,-2-2 22 0 0,16-45 114 0 0,1 2 2 0 0,-6 16-104 0 0,-10 28 0 0 0,3-2-5 0 0,16-28-23 0 0,-17 28 53 0 0,3 3-63 0 0,26-22 4 0 0,-26 22 218 0 0,47 5-144 0 0,-54 2-141 0 0,0 0 1 0 0,0 0-1 0 0,-1 0 0 0 0,1 0 0 0 0,0 0 0 0 0,0 0 0 0 0,-1 0 0 0 0,1 0 0 0 0,0 0 1 0 0,0 0-1 0 0,-1 0 0 0 0,1 0 0 0 0,0 1 0 0 0,-1-1 0 0 0,1 0 0 0 0,0 0 1 0 0,-1 1-1 0 0,1-1 0 0 0,0 1 0 0 0,-1-1 0 0 0,1 0 0 0 0,0 2 0 0 0,4 1 20 0 0,-1 1 0 0 0,1 0 0 0 0,-1 0-1 0 0,0 0 1 0 0,0 1 0 0 0,-1-1 0 0 0,1 1-1 0 0,-1 0 1 0 0,0 0 0 0 0,0 0 0 0 0,-1 0-1 0 0,0 1 1 0 0,0-1 0 0 0,2 8 0 0 0,-2 3-97 0 0,-1-1-1 0 0,0 0 1 0 0,-1 1 0 0 0,-1-1 0 0 0,0 0 0 0 0,-2 0 0 0 0,1 0 0 0 0,-2 0-1 0 0,-6 19 1 0 0,9-32-868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213 198 2039 0 0,'0'4'88'0'0,"-1"0"0"0"0,0 0-1 0 0,0 0 1 0 0,0 0-1 0 0,0 0 1 0 0,0 0-1 0 0,-1 0 1 0 0,0 0 0 0 0,0-1-1 0 0,0 1 1 0 0,0-1-1 0 0,0 0 1 0 0,-1 1 0 0 0,0-1-1 0 0,0 0 1 0 0,1 0-1 0 0,-2-1 1 0 0,1 1-1 0 0,0 0 1 0 0,0-1 0 0 0,-1 0-1 0 0,-5 3 1 0 0,6-3 73 0 0,-1 0 0 0 0,0-1 0 0 0,1 1 0 0 0,-1-1 0 0 0,0 1 0 0 0,0-1 0 0 0,0 0 0 0 0,0-1 0 0 0,-1 1 0 0 0,1-1 0 0 0,0 0 0 0 0,0 0 0 0 0,0 0 1 0 0,0 0-1 0 0,0-1 0 0 0,0 1 0 0 0,-1-1 0 0 0,1 0 0 0 0,1-1 0 0 0,-1 1 0 0 0,0-1 0 0 0,-4-2 0 0 0,3 1-11 0 0,1 0 1 0 0,0-1-1 0 0,0 0 0 0 0,0 0 0 0 0,0 0 1 0 0,1 0-1 0 0,0-1 0 0 0,-1 1 1 0 0,2-1-1 0 0,-1 0 0 0 0,0 0 0 0 0,-1-6 1 0 0,0 0 36 0 0,1 0-1 0 0,0 0 1 0 0,1 0 0 0 0,-1-18 0 0 0,3 19-58 0 0,7-23-11 0 0,-5 27-109 0 0,1 0 0 0 0,-1 1 0 0 0,1-1 0 0 0,0 0 0 0 0,0 1 1 0 0,7-8-1 0 0,-1 3-9 0 0,22-19 0 0 0,-31 28-3 0 0,1 0 0 0 0,0 0 0 0 0,0 1 0 0 0,0-1 0 0 0,0 0 0 0 0,-1 1 0 0 0,1-1 0 0 0,0 1 0 0 0,0-1 0 0 0,0 1 0 0 0,0-1 0 0 0,0 1 1 0 0,0 0-1 0 0,1 0 0 0 0,-1-1 0 0 0,0 1 0 0 0,0 0 0 0 0,0 0 0 0 0,2 0 0 0 0,46-4-89 0 0,-37 3-4 0 0,-4 6 36 0 0,27 17 49 0 0,-27-17 11 0 0,1 2 0 0 0,5 17 0 0 0,-11-19-7 0 0,-1 1-1 0 0,0 0 0 0 0,0 0 0 0 0,0 0 0 0 0,-1 0 0 0 0,1 1 1 0 0,-1-1-1 0 0,-1 0 0 0 0,1 0 0 0 0,-1 1 0 0 0,-2 11 1 0 0,1-6-107 0 0,-1-1 1 0 0,-1 0-1 0 0,0 0 1 0 0,0-1-1 0 0,-1 1 1 0 0,-6 10-1 0 0,4-13-411 0 0,6-8 488 0 0,0 1 0 0 0,0-1 0 0 0,0 0 0 0 0,0 0 0 0 0,0 0 0 0 0,0 0 0 0 0,0 0 0 0 0,0 0 0 0 0,0 0 0 0 0,0 1 0 0 0,0-1 0 0 0,0 0 0 0 0,0 0 0 0 0,0 0 1 0 0,-1 0-1 0 0,1 0-185 0 0,0 0 185 0 0,0 1 0 0 0,0-1 0 0 0,0 0 0 0 0,-1 0 0 0 0,1 0 0 0 0,0 0 0 0 0,0 0 0 0 0,0 0 0 0 0,0 0 0 0 0,0 0 1 0 0,0 0-1 0 0,0 0 0 0 0,-1 0 0 0 0,1 0 0 0 0,0 0 0 0 0,0 0 0 0 0,0 0 0 0 0,0 0 0 0 0,0 0 0 0 0,0 0 0 0 0,0 0 0 0 0,-1 0 0 0 0,1 0 0 0 0,0 0 0 0 0,0-1 0 0 0,0 1 0 0 0,0 0 1 0 0,0 0-1 0 0,0 0 0 0 0,-1 0-185 0 0,1 0 185 0 0,0-1 0 0 0,0 1 0 0 0,0 0 0 0 0,0 0 0 0 0,0 0 0 0 0,0 0 0 0 0,0 0 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1807 0 0,'0'0'3399'0'0,"3"5"-2548"0"0,-2-4-792 0 0,2 2 89 0 0,-1 0-1 0 0,0 1 0 0 0,0-1 1 0 0,0 0-1 0 0,0 1 0 0 0,-1 0 1 0 0,1-1-1 0 0,-1 1 0 0 0,0 0 0 0 0,1 7 1 0 0,8 211 3014 0 0,-15 0-3638 0 0,4-211 145 0 0,1-3-247 0 0,0 0 1 0 0,-1-1-1 0 0,0 1 1 0 0,-2 10 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72 775 0 0,'-1'-1'435'0'0,"7"-13"3788"0"0,27-18-3255 0 0,-25 24 902 0 0,6 6-942 0 0,38-10-48 0 0,-38 9 391 0 0,-2 3-695 0 0,47 0 617 0 0,-51 0-1152 0 0,-1 1 0 0 0,1-1 0 0 0,11 3 0 0 0,-7 0-53 0 0,-1-2-104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11 138 599 0 0,'-1'3'124'0'0,"1"1"0"0"0,-1-1 0 0 0,1 1-1 0 0,0-1 1 0 0,0 0 0 0 0,0 1-1 0 0,0-1 1 0 0,1 1 0 0 0,-1-1-1 0 0,1 0 1 0 0,0 1 0 0 0,2 4-1 0 0,0-1 246 0 0,0 0-1 0 0,0 0 1 0 0,1-1 0 0 0,7 11 1300 0 0,-3-13-1005 0 0,24 12-8 0 0,-24-12 1184 0 0,3-8-1257 0 0,32-11-107 0 0,-32 12-48 0 0,-4-5-11 0 0,21-26-11 0 0,-18 19-48 0 0,-5 7-246 0 0,-3 3-2 0 0,1 0-1 0 0,-1 0 1 0 0,0 0 0 0 0,2-9-1 0 0,0 5-5 0 0,-3 6-52 0 0,1-1-1 0 0,-1 1 1 0 0,0-1-1 0 0,0 0 1 0 0,0 0-1 0 0,0 0 1 0 0,0-5-1 0 0,-1 5-30 0 0,1-3 27 0 0,0 0 0 0 0,-1 0-1 0 0,0 0 1 0 0,0 0 0 0 0,-1-9 0 0 0,1 14-42 0 0,-1 1-1 0 0,1-1 1 0 0,-1 0 0 0 0,1 1 0 0 0,-1-1-1 0 0,1 1 1 0 0,-1-1 0 0 0,0 0 0 0 0,0 1 0 0 0,1 0-1 0 0,-1-1 1 0 0,0 1 0 0 0,-1 0 0 0 0,1-1-1 0 0,0 1 1 0 0,0 0 0 0 0,0 0 0 0 0,-1 0-1 0 0,1 0 1 0 0,-1 0 0 0 0,1 0 0 0 0,-1 0-1 0 0,1 0 1 0 0,-1 1 0 0 0,1-1 0 0 0,-1 1 0 0 0,0-1-1 0 0,1 1 1 0 0,-1 0 0 0 0,0-1 0 0 0,-1 1-1 0 0,-4 0-47 0 0,1 1 0 0 0,-1-1 0 0 0,0 1 0 0 0,1 0 0 0 0,-1 1 0 0 0,1 0 0 0 0,0 0 0 0 0,-1 0 0 0 0,1 1 0 0 0,0 0 0 0 0,0 0 0 0 0,1 0 0 0 0,-1 1 0 0 0,1 0 0 0 0,-1 0 0 0 0,1 0 0 0 0,-6 7 0 0 0,3-3-40 0 0,0 1 0 0 0,1 0 1 0 0,1 0-1 0 0,-1 0 0 0 0,2 1 1 0 0,-1 0-1 0 0,1 0 0 0 0,1 0 1 0 0,-6 17-1 0 0,7-17 56 0 0,1-1 0 0 0,0 1 0 0 0,1 0-1 0 0,0 0 1 0 0,1 0 0 0 0,-1 0 0 0 0,2 0 0 0 0,0 0 0 0 0,0 0-1 0 0,1 0 1 0 0,0 0 0 0 0,0-1 0 0 0,1 1 0 0 0,1-1 0 0 0,7 16-1 0 0,2-6 27 0 0,8 2 19 0 0,-9-13 72 0 0,19 5 6 0 0,-23-10 76 0 0,5-3-99 0 0,50-3 58 0 0,-53 0-187 0 0,30-12-81 0 0,-29 12-163 0 0,-2-5-3301 0 0,39-29 432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2039 0 0,'0'2'99'0'0,"-1"0"0"0"0,1 0 0 0 0,0 0 0 0 0,0-1 0 0 0,-1 1 0 0 0,1 0 0 0 0,1 0 0 0 0,-1 0 0 0 0,0 0 0 0 0,0 0 0 0 0,1-1 0 0 0,-1 1 0 0 0,1 0 0 0 0,-1 0 0 0 0,1 0 0 0 0,0-1 0 0 0,0 1 0 0 0,0 0 0 0 0,0-1-1 0 0,2 4 1 0 0,5 5 773 0 0,16 18 0 0 0,-19-23-499 0 0,6 8 324 0 0,1-1 0 0 0,0-1-1 0 0,1 1 1 0 0,0-2 0 0 0,0 0 0 0 0,17 9-1 0 0,-6-7-301 0 0,-18-8-119 0 0,4-1-20 0 0,29 13-75 0 0,18 6-401 0 0,-48-18 78 0 0,-1-1-285 0 0,26 13 196 0 0,-26-12-74 0 0,-3-1-1063 0 0,14 13 125 0 0,-11-7-1873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63 356 975 0 0,'-3'-1'147'0'0,"-1"-1"0"0"0,1 1 0 0 0,0-1 0 0 0,0 0-1 0 0,-1-1 1 0 0,1 1 0 0 0,1 0 0 0 0,-1-1-1 0 0,0 0 1 0 0,1 1 0 0 0,-1-1 0 0 0,1 0 0 0 0,0 0-1 0 0,0-1 1 0 0,0 1 0 0 0,0 0 0 0 0,0-1-1 0 0,0-3 1 0 0,-1 0 268 0 0,1 0 1 0 0,0-1-1 0 0,0 1 0 0 0,1-1 0 0 0,0 1 1 0 0,0-1-1 0 0,1-11 0 0 0,3 6 500 0 0,7-20-62 0 0,-3 18-12 0 0,11-14-53 0 0,-14 21-218 0 0,5-1-98 0 0,26-29-22 0 0,-17 20-76 0 0,21-12-313 0 0,-30 23-126 0 0,2 2-279 0 0,31-16 45 0 0,-31 16-473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6:19.962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0 52 2271 0 0,'6'-21'5147'0'0,"-6"19"-4296"0"0,0-1 0 0 0,1 1 0 0 0,-1-1-1 0 0,1 1 1 0 0,0 0 0 0 0,-1 0 0 0 0,1-1-1 0 0,0 1 1 0 0,0 0 0 0 0,1 0 0 0 0,2-4 872 0 0,-4 6-1626 0 0,0 0 0 0 0,0 0 0 0 0,0 0 0 0 0,0 0 0 0 0,0 0-1 0 0,0 0 1 0 0,0 0 0 0 0,0 0 0 0 0,0 0 0 0 0,0 0 0 0 0,1 0 0 0 0,-1 0 0 0 0,0 0 0 0 0,0 0 0 0 0,0 0 0 0 0,0 0 0 0 0,0 0 0 0 0,1 1 1551 0 0,0-1-1551 0 0,1 6 1799 0 0,1 10-1085 0 0,-3-14-525 0 0,17 206 1706 0 0,-25-89-1303 0 0,0-2-218 0 0,8-109-475 0 0,-1-5 1 0 0,1 0-1 0 0,0 1 0 0 0,0-1 0 0 0,0 0 0 0 0,0 0 1 0 0,1 0-1 0 0,-1 1 0 0 0,1-1 0 0 0,0 0 1 0 0,1 4-1 0 0,3-25-7251 0 0,2-2 2985 0 0,-3 7 2016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0 2271 0 0,'-1'0'57'0'0,"0"0"0"0"0,0 1 0 0 0,1-1 0 0 0,-1 0 0 0 0,0 0-1 0 0,0 1 1 0 0,0-1 0 0 0,1 0 0 0 0,-1 1 0 0 0,0-1 0 0 0,0 1-1 0 0,1-1 1 0 0,-1 1 0 0 0,0-1 0 0 0,1 1 0 0 0,-1-1 0 0 0,0 2-1 0 0,1-1 85 0 0,-1 1-1 0 0,1-1 0 0 0,0 1 0 0 0,-1-1 0 0 0,1 1 0 0 0,0 0 0 0 0,0-1 0 0 0,0 1 0 0 0,1 2 0 0 0,2 22 898 0 0,2 0 0 0 0,0-1 0 0 0,14 38-1 0 0,3 14-432 0 0,-10-23-340 0 0,9 110 0 0 0,-19-134-223 0 0,-2 0 0 0 0,-1 0-1 0 0,-2 0 1 0 0,0 0 0 0 0,-11 39-1 0 0,10-58 26 0 0,1 0-1 0 0,-1 0 1 0 0,-8 15-1 0 0,10-22-24 0 0,0-1 0 0 0,1 0 0 0 0,-1-1-1 0 0,0 1 1 0 0,0 0 0 0 0,-1-1 0 0 0,1 1 0 0 0,-1-1 0 0 0,1 1 0 0 0,-1-1-1 0 0,0 0 1 0 0,0 0 0 0 0,0 0 0 0 0,0-1 0 0 0,0 1 0 0 0,-3 0 0 0 0,4-1-3 0 0,1-1 0 0 0,0 0 0 0 0,-1 0 0 0 0,1-1 0 0 0,0 1 0 0 0,-1 0 0 0 0,1 0 0 0 0,0-1 0 0 0,-1 1 0 0 0,1-1 0 0 0,0 1 1 0 0,0-1-1 0 0,0 1 0 0 0,-1-1 0 0 0,1 0 0 0 0,0 0 0 0 0,0 1 0 0 0,0-1 0 0 0,0 0 0 0 0,0 0 0 0 0,-1-2 0 0 0,-1 0 56 0 0,0-1 0 0 0,1 1-1 0 0,-1 0 1 0 0,1-1 0 0 0,0 1 0 0 0,-2-5-1 0 0,0-7-25 0 0,1 0 0 0 0,0 0 0 0 0,1-1 0 0 0,1 1 0 0 0,0-25 0 0 0,1 25-71 0 0,-1-11-7 0 0,2 1-1 0 0,0 0 1 0 0,1 0-1 0 0,2 0 1 0 0,0 0-1 0 0,14-40 1 0 0,3 2-19 0 0,8-4-42 0 0,-25 59 59 0 0,0 0-1 0 0,1 0 1 0 0,0 1-1 0 0,10-12 1 0 0,-12 15 10 0 0,1 1 0 0 0,0 0 0 0 0,0-1 0 0 0,0 1 0 0 0,0 1 0 0 0,0-1 0 0 0,0 0 0 0 0,1 1 0 0 0,-1 0 0 0 0,7-2 0 0 0,-3 2 0 0 0,0 1-1 0 0,0-1 1 0 0,1 2-1 0 0,-1-1 1 0 0,0 1-1 0 0,13 1 1 0 0,-11 0-8 0 0,-1 1 1 0 0,1 0-1 0 0,0 0 1 0 0,10 4-1 0 0,-8-1 4 0 0,22 12-1 0 0,-5 3 6 0 0,-26-17-5 0 0,1 0 1 0 0,-1 1-1 0 0,0-1 0 0 0,0 1 0 0 0,0-1 0 0 0,0 1 0 0 0,-1 0 0 0 0,4 6 1 0 0,-5-8 3 0 0,-1-1 0 0 0,1 1 0 0 0,-1 0 0 0 0,1 0 0 0 0,-1-1 0 0 0,1 1 1 0 0,-1 0-1 0 0,0 0 0 0 0,0 0 0 0 0,0 0 0 0 0,0-1 0 0 0,0 1 0 0 0,-1 0 1 0 0,1 0-1 0 0,0 0 0 0 0,-1-1 0 0 0,1 1 0 0 0,-1 0 0 0 0,0 0 0 0 0,1-1 0 0 0,-1 1 1 0 0,0-1-1 0 0,0 1 0 0 0,-2 2 0 0 0,-4 3 68 0 0,-1 0 1 0 0,1 0-1 0 0,-1-1 1 0 0,0 0-1 0 0,0 0 0 0 0,-1-1 1 0 0,0 0-1 0 0,-19 7 1 0 0,-3 0-163 0 0,-44 9 0 0 0,72-20 12 0 0,-28 5-29 0 0,28-6-74 0 0,1 1 0 0 0,0-1 0 0 0,-1 0 0 0 0,1 0 0 0 0,0 0 0 0 0,-1-1 0 0 0,1 1 0 0 0,0 0 0 0 0,-1-1 0 0 0,-3-1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99 2039 0 0,'0'0'760'0'0,"1"-7"-134"0"0,-1 6-591 0 0,0-2 87 0 0,1 0 0 0 0,-1 1 1 0 0,0-1-1 0 0,0 0 1 0 0,0 0-1 0 0,-1 0 1 0 0,1 1-1 0 0,-1-1 0 0 0,1 0 1 0 0,-1 0-1 0 0,0 1 1 0 0,0-1-1 0 0,0 1 1 0 0,0-1-1 0 0,-1 1 1 0 0,1-1-1 0 0,-3-2 0 0 0,1 1 192 0 0,-1 0-1 0 0,1 1 0 0 0,-1 0 0 0 0,0 0 1 0 0,1 0-1 0 0,-2 0 0 0 0,1 0 0 0 0,0 1 1 0 0,0 0-1 0 0,-1 0 0 0 0,1 0 0 0 0,-8-2 1 0 0,9 4-250 0 0,1-1 0 0 0,0 1 0 0 0,0 0 1 0 0,-1 0-1 0 0,1 0 0 0 0,0 0 0 0 0,-1 0 1 0 0,1 1-1 0 0,0-1 0 0 0,0 1 1 0 0,0-1-1 0 0,-1 1 0 0 0,1 0 0 0 0,0 0 1 0 0,0 0-1 0 0,0 0 0 0 0,0 0 0 0 0,0 0 1 0 0,0 1-1 0 0,1-1 0 0 0,-1 0 0 0 0,0 1 1 0 0,1 0-1 0 0,-1-1 0 0 0,1 1 1 0 0,-1 0-1 0 0,1 0 0 0 0,-2 3 0 0 0,0 1-63 0 0,1-1-1 0 0,0 0 1 0 0,0 1-1 0 0,0 0 1 0 0,1-1-1 0 0,-1 1 1 0 0,1 0-1 0 0,1 0 1 0 0,-1 0-1 0 0,1 0 1 0 0,0 0-1 0 0,1-1 1 0 0,-1 1-1 0 0,1 0 1 0 0,0 0-1 0 0,0 0 1 0 0,1-1-1 0 0,0 1 1 0 0,0 0-1 0 0,4 7 1 0 0,-1-6-66 0 0,-4-5-7 0 0,61-1-124 0 0,-53-9 132 0 0,29-24 61 0 0,-28 24 23 0 0,-1 0-1 0 0,12-14 1 0 0,-12 12-6 0 0,-1 2 840 0 0,0 11-686 0 0,26 10 6 0 0,-33-12-160 0 0,0 0-1 0 0,0-1 1 0 0,-1 1-1 0 0,1 0 0 0 0,0 0 1 0 0,0 0-1 0 0,-1 0 1 0 0,1 0-1 0 0,0 0 1 0 0,-1 0-1 0 0,1 0 1 0 0,-1 0-1 0 0,1 0 0 0 0,-1 0 1 0 0,0 1-1 0 0,1-1 1 0 0,-1 0-1 0 0,0 0 1 0 0,0 0-1 0 0,0 0 0 0 0,0 1 1 0 0,0-1-1 0 0,0 0 1 0 0,0 0-1 0 0,0 0 1 0 0,0 0-1 0 0,-1 3 0 0 0,0 1 42 0 0,-3 48 207 0 0,1-27-602 0 0,1 48-1 0 0,3-71 37 0 0,-1 1 0 0 0,0-1-1 0 0,1 0 1 0 0,0 0-1 0 0,0 0 1 0 0,1 3 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2039 0 0,'0'0'270'0'0,"1"12"1428"0"0,4 164 5586 0 0,-5-173-7215 0 0,5-10-2 0 0,14-37-99 0 0,-13 31 34 0 0,1 0-1 0 0,12-15 0 0 0,16-11 79 0 0,-28 31 80 0 0,5 6-73 0 0,34-9 89 0 0,-34 9 201 0 0,-6 6-189 0 0,20 13 18 0 0,-23-15-154 0 0,-1 0 1 0 0,1 1-1 0 0,-1-1 1 0 0,1 1 0 0 0,-1-1-1 0 0,0 1 1 0 0,0 0-1 0 0,-1 0 1 0 0,1 0 0 0 0,0 0-1 0 0,-1 0 1 0 0,0 1-1 0 0,0-1 1 0 0,2 6 0 0 0,-2 0 37 0 0,1 1 0 0 0,-1 0 1 0 0,-1 13-1 0 0,-6 41-261 0 0,4-48-252 0 0,0 0 0 0 0,1 33 0 0 0,4-39-475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214 548 2039 0 0,'0'0'702'0'0,"0"-5"-146"0"0,0 4-487 0 0,-1-1 0 0 0,1 0 0 0 0,0 1 0 0 0,-1-1 0 0 0,1 0 0 0 0,-1 1 0 0 0,1-1 0 0 0,-1 1 0 0 0,0-1 0 0 0,0 0 0 0 0,0 1 0 0 0,0 0-1 0 0,0-1 1 0 0,-1 0 0 0 0,0-1 150 0 0,-1 1-1 0 0,0-1 1 0 0,0 1-1 0 0,0 0 1 0 0,0 0-1 0 0,0 1 1 0 0,-5-3-1 0 0,1 1 91 0 0,0 0 0 0 0,0 1 0 0 0,0 0 0 0 0,-1 0 0 0 0,1 1 0 0 0,0 0 0 0 0,-1 0 0 0 0,0 1 0 0 0,1 0 0 0 0,-11 1 0 0 0,14 0-278 0 0,0-1 0 0 0,1 1 0 0 0,-1 0 0 0 0,1 0 0 0 0,-1 0 0 0 0,1 0 0 0 0,0 1 0 0 0,0-1 0 0 0,-1 1 0 0 0,1 0 0 0 0,0 0 1 0 0,0 0-1 0 0,1 0 0 0 0,-1 1 0 0 0,0-1 0 0 0,1 1 0 0 0,-1 0 0 0 0,1-1 0 0 0,0 1 0 0 0,0 0 0 0 0,0 0 0 0 0,0 1 0 0 0,-1 4 0 0 0,0-1-46 0 0,1 0 0 0 0,-1 0 1 0 0,2 1-1 0 0,-1-1 0 0 0,1 1 0 0 0,0-1 0 0 0,1 1 0 0 0,-1 0 0 0 0,2-1 0 0 0,-1 1 0 0 0,1 0 0 0 0,0-1 0 0 0,1 1 0 0 0,-1-1 0 0 0,1 1 0 0 0,1-1 0 0 0,0 0 1 0 0,0 0-1 0 0,6 11 0 0 0,5-4-15 0 0,10 0 88 0 0,-18-11 30 0 0,4-8-10 0 0,33-16-39 0 0,-33 16 70 0 0,-4-3 6 0 0,16-24-10 0 0,-20 29-86 0 0,1-1-1 0 0,0 0 0 0 0,-1 0 0 0 0,0 0 0 0 0,0 0 1 0 0,0 0-1 0 0,2-7 0 0 0,-1 1 4 0 0,8-15 36 0 0,-2 3-48 0 0,2-11 66 0 0,12-38-6 0 0,-3 7-45 0 0,2-11 50 0 0,-18 61-46 0 0,2-9 46 0 0,-1 0-1 0 0,4-38 0 0 0,-2-5 208 0 0,-5 56-236 0 0,0-32 206 0 0,-1 33-197 0 0,-2-23 224 0 0,0 31-272 0 0,0-18 174 0 0,1 18-158 0 0,0-1 0 0 0,0 1 1 0 0,-1 0-1 0 0,1 0 0 0 0,0 0 1 0 0,-1 0-1 0 0,1 0 0 0 0,0 0 1 0 0,-1 0-1 0 0,1 0 0 0 0,-1 0 1 0 0,0 0-1 0 0,1 0 0 0 0,-1 0 1 0 0,0 0-1 0 0,-1-1 0 0 0,2 2-7 0 0,0 0 0 0 0,-1 0-1 0 0,1 0 1 0 0,0 0 0 0 0,0 0 0 0 0,-1 0-1 0 0,1 0 1 0 0,0 0 0 0 0,-1 0-1 0 0,1 0 1 0 0,0 0 0 0 0,0 0-1 0 0,-1 0 1 0 0,1 0 0 0 0,0 0 0 0 0,0 0-1 0 0,-1 0 1 0 0,1 0 0 0 0,0 1-1 0 0,0-1 1 0 0,-1 0 0 0 0,1 0-1 0 0,0 0 1 0 0,0 0 0 0 0,0 1 0 0 0,-1-1-1 0 0,1 0 1 0 0,0 0 0 0 0,0 0-1 0 0,0 1 1 0 0,-7 11 341 0 0,-1 12-6 0 0,5-5-274 0 0,1 1 0 0 0,0-1 0 0 0,1 23 0 0 0,8 59-124 0 0,-4-63 26 0 0,4 105 12 0 0,3 42-46 0 0,-9-177 20 0 0,0 0 1 0 0,0 0-1 0 0,0 0 0 0 0,1 0 1 0 0,0-1-1 0 0,5 11 0 0 0,-6-17-81 0 0,9-3-3250 0 0,31-7 1887 0 0,-30 6-1896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81 975 0 0,'1'5'141'0'0,"-1"-1"0"0"0,0 1-1 0 0,1-1 1 0 0,0 1 0 0 0,0-1-1 0 0,1 1 1 0 0,-1-1 0 0 0,1 0-1 0 0,0 0 1 0 0,0 0 0 0 0,3 5-1 0 0,0-2 526 0 0,1 1 0 0 0,0-1 0 0 0,0-1 0 0 0,8 8 0 0 0,-12-12-460 0 0,0 0 0 0 0,0-1 1 0 0,0 1-1 0 0,0-1 0 0 0,0 1 1 0 0,0-1-1 0 0,5 2 0 0 0,3 2 3114 0 0,0-9-2878 0 0,33-12-24 0 0,-33 12-43 0 0,-7-4-174 0 0,9-23-75 0 0,-10 23-20 0 0,0-1-19 0 0,0-1-77 0 0,-1 5-21 0 0,0 0 1 0 0,0 0-1 0 0,0 0 1 0 0,-1 0-1 0 0,0-9 1 0 0,0 11-11 0 0,1 0 1 0 0,-1 1-1 0 0,-1-1 1 0 0,1 0-1 0 0,0 0 1 0 0,-1 1-1 0 0,1-1 1 0 0,-1 1-1 0 0,0-1 1 0 0,0 0 0 0 0,0 1-1 0 0,0-1 1 0 0,0 1-1 0 0,0 0 1 0 0,-1-1-1 0 0,1 1 1 0 0,-1 0-1 0 0,0 0 1 0 0,0 0-1 0 0,0 0 1 0 0,0 0-1 0 0,0 0 1 0 0,0 1 0 0 0,0-1-1 0 0,-5-2 1 0 0,5 3-28 0 0,-1 0 1 0 0,1 0 0 0 0,-1 0 0 0 0,1 0-1 0 0,-1 1 1 0 0,1-1 0 0 0,-1 1 0 0 0,0 0 0 0 0,1-1-1 0 0,-1 1 1 0 0,0 0 0 0 0,1 1 0 0 0,-1-1-1 0 0,1 0 1 0 0,-1 1 0 0 0,0-1 0 0 0,1 1-1 0 0,-1 0 1 0 0,1 0 0 0 0,-1 0 0 0 0,1 0 0 0 0,0 0-1 0 0,-1 1 1 0 0,1-1 0 0 0,0 1 0 0 0,0-1-1 0 0,0 1 1 0 0,0 0 0 0 0,0 0 0 0 0,0 0-1 0 0,1 0 1 0 0,-1 0 0 0 0,1 0 0 0 0,-1 0-1 0 0,0 4 1 0 0,-3 2-19 0 0,1 1-1 0 0,1-1 0 0 0,-1 1 1 0 0,2 0-1 0 0,-1 0 1 0 0,1 1-1 0 0,0-1 0 0 0,0 17 1 0 0,2-13 125 0 0,0 0 1 0 0,1 0 0 0 0,5 22-1 0 0,-5-28 30 0 0,1-1 0 0 0,0 1 0 0 0,0-1 0 0 0,1 1 0 0 0,-1-1 0 0 0,2 0 0 0 0,-1 0-1 0 0,7 8 1 0 0,-9-12 79 0 0,4 0 0 0 0,16 9-44 0 0,-16-9-208 0 0,5-4-180 0 0,31-9-65 0 0,-31 9-14 0 0,0-7-1661 0 0,29-25 752 0 0,-29 26-1444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10 287 0 0,'0'0'1194'0'0,"1"2"-728"0"0,4 8 77 0 0,0 0 0 0 0,-1 0 0 0 0,0 0 0 0 0,-1 1 0 0 0,0 0 0 0 0,2 16-1 0 0,-2-12-138 0 0,31 193 3684 0 0,-28-163-2312 0 0,-4-56-1702 0 0,10-39-60 0 0,1-14 57 0 0,1 3 146 0 0,-11 49-175 0 0,12-36 230 0 0,-12 37-207 0 0,-2 5-8 0 0,1 1 0 0 0,0-1 0 0 0,0 0 0 0 0,1 1-1 0 0,5-10 1 0 0,9-16 161 0 0,-13 23 596 0 0,6 3-540 0 0,33-16-29 0 0,-33 17-128 0 0,-5 6-1 0 0,4 5 25 0 0,0 0-1 0 0,-1 0 1 0 0,0 1-1 0 0,10 12 1 0 0,29 43 629 0 0,3 2-3768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51 1807 0 0,'0'0'7991'0'0,"-1"-7"-7086"0"0,-6-19-37 0 0,7 25-786 0 0,-1 0 0 0 0,1 0 0 0 0,-1 0 0 0 0,1 0 0 0 0,-1 0 0 0 0,0 0 0 0 0,0 0 0 0 0,1 0 0 0 0,-1 0 0 0 0,0 0 0 0 0,0 1 0 0 0,0-1 0 0 0,0 0 0 0 0,0 1 0 0 0,0-1 0 0 0,0 1 0 0 0,0-1 0 0 0,0 1 0 0 0,0-1 0 0 0,-1 1 0 0 0,1 0 0 0 0,0 0 0 0 0,0-1 0 0 0,0 1 0 0 0,-2 0-1 0 0,0 0 122 0 0,-1 0 0 0 0,0 0-1 0 0,1 0 1 0 0,-1 0-1 0 0,-6 2 1 0 0,-12 6-49 0 0,0 0 1 0 0,1 2-1 0 0,0 0 1 0 0,0 1 0 0 0,1 2-1 0 0,1 0 1 0 0,0 1-1 0 0,-23 22 1 0 0,29-23-207 0 0,0 0 0 0 0,2 1 0 0 0,0 0 1 0 0,0 1-1 0 0,2 0 0 0 0,-1 1 0 0 0,2 0 1 0 0,0 0-1 0 0,1 1 0 0 0,1 0 0 0 0,-5 21 1 0 0,3-4-58 0 0,2 1 0 0 0,1 0 0 0 0,2 1 0 0 0,1 61 0 0 0,3-72 3 0 0,1 0 0 0 0,1 0-1 0 0,13 47 1 0 0,-13-62 79 0 0,0-1 1 0 0,1 0 0 0 0,0 0 0 0 0,1 0-1 0 0,8 12 1 0 0,-9-16 24 0 0,0 0 1 0 0,0-1-1 0 0,0 1 0 0 0,0-1 1 0 0,1 0-1 0 0,0-1 0 0 0,0 1 1 0 0,0-1-1 0 0,10 6 0 0 0,12 1-8 0 0,8-1-44 0 0,27 1 1 0 0,-43-8 48 0 0,31-2-1 0 0,6-6 17 0 0,-34 1 44 0 0,18-8 17 0 0,-30 9 6 0 0,4-3 2 0 0,39-23 3 0 0,-31 16 12 0 0,13-12 7 0 0,-27 20 2 0 0,1-4-1 0 0,27-26-6 0 0,-27 27-1 0 0,-4-1 0 0 0,14-33 2 0 0,-18 41-86 0 0,0 0 1 0 0,-1 1 0 0 0,1-1 0 0 0,0 0 0 0 0,-1 0 0 0 0,1 0-1 0 0,-1-4 1 0 0,3-3 22 0 0,-2 5-11 0 0,-1 0 1 0 0,1-1 0 0 0,0 1 0 0 0,-1 0 0 0 0,0-1-1 0 0,-1-7 1 0 0,2 3 10 0 0,-1 5-7 0 0,0-1 1 0 0,0 1-1 0 0,0 0 0 0 0,0 0 0 0 0,-1 0 0 0 0,-1-8 0 0 0,1 5 14 0 0,1 4-20 0 0,0 0-1 0 0,-1 0 0 0 0,1 1 1 0 0,-1-1-1 0 0,1 0 1 0 0,-1 0-1 0 0,0 1 0 0 0,0-1 1 0 0,-2-3-1 0 0,0 0 33 0 0,0 0-1 0 0,0 0 0 0 0,0 0 1 0 0,-1 0-1 0 0,0 0 0 0 0,0 1 1 0 0,0 0-1 0 0,-1 0 0 0 0,0 0 1 0 0,0 0-1 0 0,0 1 0 0 0,-10-7 1 0 0,7 8 12 0 0,0-1 1 0 0,0 1-1 0 0,0 1 1 0 0,0-1-1 0 0,0 2 1 0 0,-1-1 0 0 0,1 1-1 0 0,-1 0 1 0 0,-16 1-1 0 0,21 0-130 0 0,0 0 0 0 0,0 1-1 0 0,0-1 1 0 0,0 1-1 0 0,0 0 1 0 0,0 0-1 0 0,0 0 1 0 0,0 1 0 0 0,1-1-1 0 0,-1 1 1 0 0,0 0-1 0 0,1 0 1 0 0,-1 0-1 0 0,1 0 1 0 0,0 1 0 0 0,0 0-1 0 0,0-1 1 0 0,0 1-1 0 0,0 0 1 0 0,0 1-1 0 0,1-1 1 0 0,-3 5 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13 1351 0 0,'-5'1'609'0'0,"0"-1"0"0"0,0 1 0 0 0,0 0 0 0 0,0 0-1 0 0,1 0 1 0 0,-1 1 0 0 0,0 0 0 0 0,1 0 0 0 0,-6 3 3069 0 0,46-6-3149 0 0,5-4 728 0 0,-27 3-1150 0 0,-3 1 66 0 0,0 0-1 0 0,13 0 0 0 0,21 5 275 0 0,-36-3-246 0 0,1 0-17 0 0,29 6-66 0 0,-29-6-29 0 0,-3 0-8 0 0,22 3-3 0 0,-22-3 1080 0 0,-13-5-986 0 0,0 4-151 0 0,0-1-1 0 0,0 1 0 0 0,0 0 0 0 0,0 0 1 0 0,0 1-1 0 0,-11 2 0 0 0,-8 0 14 0 0,5-2-86 0 0,1 1 0 0 0,-1 1 0 0 0,1 1 0 0 0,0 1 0 0 0,-23 8 0 0 0,31-6-23 0 0,9-4-8 0 0,12-5-223 0 0,31-10 301 0 0,-21 8 48 0 0,41-3 210 0 0,-18 3-184 0 0,-33 3 187 0 0,-11-2-202 0 0,-2 0-65 0 0,0 0 0 0 0,-1 0 1 0 0,1 0-1 0 0,-1 0 0 0 0,1 0 1 0 0,-1 1-1 0 0,0 0 0 0 0,0 0 1 0 0,0 0-1 0 0,0 0 1 0 0,0 1-1 0 0,0-1 0 0 0,-8 0 1 0 0,-1-2-62 0 0,0 2 1 0 0,0 0-1 0 0,-21-1 1 0 0,28 3 24 0 0,1 0 0 0 0,0 0 0 0 0,0 1-1 0 0,-1-1 1 0 0,1 1 0 0 0,0 1 0 0 0,0-1 0 0 0,-7 3 0 0 0,13-5-108 0 0,20 0-25 0 0,23 2 168 0 0,9 4 28 0 0,12 4 200 0 0,-13-2-12 0 0,-16-3-180 0 0,-27-3 351 0 0,-12-5-202 0 0,-2 3-149 0 0,0-1-1 0 0,0 1 1 0 0,0 1-1 0 0,0-1 1 0 0,-7 1-1 0 0,-5-2 34 0 0,-18 0-123 0 0,-64 3 0 0 0,33 0-416 0 0,77 3-166 0 0,22 4 519 0 0,-25-6-6 0 0,1 0 22 0 0,1 1 96 0 0,33 4-66 0 0,-31-4 55 0 0,35 1-259 0 0,10-1-618 0 0,-19-2 554 0 0,-28 0-17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508 51 1807 0 0,'0'0'4636'0'0,"-1"-4"-3464"0"0,-2 1-908 0 0,1-1 0 0 0,-1 1 0 0 0,0 0 0 0 0,0 0-1 0 0,0 0 1 0 0,0 0 0 0 0,0 0 0 0 0,-1 1 0 0 0,1 0-1 0 0,-1-1 1 0 0,0 1 0 0 0,0 1 0 0 0,0-1 0 0 0,0 0-1 0 0,0 1 1 0 0,0 0 0 0 0,0 0 0 0 0,0 0 0 0 0,-6 0-1 0 0,0-1 12 0 0,0 2-1 0 0,1-1 0 0 0,-1 1 0 0 0,1 1 0 0 0,-1-1 1 0 0,0 2-1 0 0,1-1 0 0 0,-11 4 0 0 0,3 2-157 0 0,1-1-1 0 0,0 2 1 0 0,0 0 0 0 0,0 1-1 0 0,1 1 1 0 0,1 0-1 0 0,0 1 1 0 0,-19 19 0 0 0,16-12-118 0 0,0 0 0 0 0,2 2 1 0 0,0 0-1 0 0,1 0 0 0 0,-17 35 1 0 0,19-30-28 0 0,1 1-1 0 0,1 1 1 0 0,2 0 0 0 0,1 0 0 0 0,1 0 0 0 0,1 1 0 0 0,-2 30 0 0 0,6-35 8 0 0,1-1 1 0 0,1 0-1 0 0,0 0 0 0 0,2 0 1 0 0,0 0-1 0 0,2-1 0 0 0,0 1 1 0 0,2-1-1 0 0,13 31 0 0 0,-15-43 33 0 0,0-1 0 0 0,0 1-1 0 0,1-1 1 0 0,0 0-1 0 0,0-1 1 0 0,1 1 0 0 0,0-1-1 0 0,0-1 1 0 0,1 1-1 0 0,0-1 1 0 0,0-1 0 0 0,1 1-1 0 0,-1-2 1 0 0,18 8 0 0 0,-8-7 101 0 0,33 4-2 0 0,-47-8-89 0 0,0 0 1 0 0,0-1-1 0 0,0 1 0 0 0,8-2 0 0 0,48 0 111 0 0,-31-1 8 0 0,29-7 2 0 0,-30 3 7 0 0,48-14 218 0 0,-8 2 1 0 0,-25 6-253 0 0,-32 9-21 0 0,0 0-7 0 0,35-11-31 0 0,-35 11-121 0 0,-2-4-518 0 0,23-21 110 0 0,-31 27 401 0 0,0 1 0 0 0,-1-1 0 0 0,1 1 0 0 0,-1-1 0 0 0,1 1-1 0 0,-1-1 1 0 0,1 1 0 0 0,-1-1 0 0 0,0 0 0 0 0,1 1 0 0 0,-1-1 0 0 0,0 0 0 0 0,0 1 0 0 0,1-1 0 0 0,-1 0 0 0 0,0 1 0 0 0,0-1 0 0 0,0 0 0 0 0,0 0-1 0 0,0 1 1 0 0,0-1 0 0 0,0 0 0 0 0,0 0 0 0 0,0 1 0 0 0,0-1 0 0 0,0 0 0 0 0,0 1 0 0 0,0-1 0 0 0,-1 0 0 0 0,1 1 0 0 0,0-1 0 0 0,-1 0 0 0 0,1 1-1 0 0,0-1 1 0 0,-1 0 0 0 0,0 0 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99 775 0 0,'-1'3'173'0'0,"0"1"-1"0"0,-1 0 1 0 0,2 0-1 0 0,-1-1 0 0 0,0 1 1 0 0,1 0-1 0 0,-1 0 1 0 0,2 7-1 0 0,4 31 1119 0 0,-4-37-1044 0 0,1 1-1 0 0,-1-1 1 0 0,1 0 0 0 0,0 0-1 0 0,1 0 1 0 0,-1 0 0 0 0,1-1-1 0 0,0 1 1 0 0,0 0 0 0 0,0-1-1 0 0,1 0 1 0 0,-1 0 0 0 0,8 6-1 0 0,-9-9 420 0 0,6 2-96 0 0,23 5-39 0 0,-24-6 496 0 0,3-4-583 0 0,27-8-27 0 0,-28 8 390 0 0,-1-6-455 0 0,23-23-22 0 0,-23 23 322 0 0,-4-2-345 0 0,13-33-10 0 0,-13 33-1 0 0,-4 0-17 0 0,2-1-203 0 0,0-24 232 0 0,-5 8-32 0 0,1 19-231 0 0,2 5-41 0 0,0 1-1 0 0,0 0 1 0 0,-1 0 0 0 0,1-1-1 0 0,-1 1 1 0 0,0 0 0 0 0,1 0-1 0 0,-1-1 1 0 0,0 1-1 0 0,0 0 1 0 0,-1 0 0 0 0,1 0-1 0 0,0 0 1 0 0,-1 0-1 0 0,1 1 1 0 0,-1-1 0 0 0,1 0-1 0 0,-1 1 1 0 0,0-1-1 0 0,0 1 1 0 0,0-1 0 0 0,0 1-1 0 0,0 0 1 0 0,0 0 0 0 0,0 0-1 0 0,0 0 1 0 0,0 0-1 0 0,0 0 1 0 0,-1 1 0 0 0,1-1-1 0 0,0 1 1 0 0,-1 0-1 0 0,1-1 1 0 0,0 1 0 0 0,-1 0-1 0 0,1 0 1 0 0,-4 1-1 0 0,-1 0-52 0 0,0 0-1 0 0,0 1 0 0 0,1 0 0 0 0,-1 0 0 0 0,0 1 1 0 0,0 0-1 0 0,1 0 0 0 0,0 0 0 0 0,0 1 0 0 0,-7 5 1 0 0,4-2-57 0 0,1 1 0 0 0,0 1 1 0 0,0-1-1 0 0,1 1 1 0 0,0 1-1 0 0,0-1 0 0 0,1 1 1 0 0,0 1-1 0 0,-5 14 0 0 0,7-16 79 0 0,1 0-1 0 0,0 0 0 0 0,1 0 0 0 0,-1 0 0 0 0,2 0 0 0 0,0 0 0 0 0,0 1 0 0 0,0-1 0 0 0,1 0 1 0 0,1 1-1 0 0,0-1 0 0 0,2 11 0 0 0,-1-13 64 0 0,0-1 1 0 0,1 0-1 0 0,0-1 0 0 0,0 1 0 0 0,0-1 1 0 0,1 1-1 0 0,0-1 0 0 0,0 0 1 0 0,0 0-1 0 0,0 0 0 0 0,1-1 1 0 0,0 0-1 0 0,0 0 0 0 0,0 0 0 0 0,1 0 1 0 0,-1-1-1 0 0,10 4 0 0 0,-12-5 110 0 0,-1-3-127 0 0,0 1 1 0 0,0 0-1 0 0,0 1 1 0 0,0-1-1 0 0,0 0 1 0 0,0 0-1 0 0,0 1 1 0 0,0-1-1 0 0,0 1 1 0 0,3 1-1 0 0,-2-1 13 0 0,0 0-1 0 0,0 0 1 0 0,0 0 0 0 0,0 0-1 0 0,0-1 1 0 0,0 0-1 0 0,0 1 1 0 0,0-1-1 0 0,0 0 1 0 0,0-1-1 0 0,5 0 1 0 0,33-1 52 0 0,-30 2-13 0 0,-1-3 3 0 0,34-7-75 0 0,-33 7-83 0 0,-2-3-596 0 0,26-20 113 0 0,-26 19-503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1T19:46:20.371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20 51 10799 0 0,'-8'-5'384'0'0,"-2"-4"4410"0"0,10 9-4640 0 0,0-1-1 0 0,-1 1 0 0 0,1-1 0 0 0,0 1 1 0 0,0-1-1 0 0,0 1 0 0 0,-1-1 1 0 0,1 1-1 0 0,0-1 0 0 0,0 1 0 0 0,0-1 1 0 0,0 1-1 0 0,0-1 0 0 0,0 1 1 0 0,0-1-1 0 0,0 1 0 0 0,0-1 0 0 0,0 1 1 0 0,0-1-1 0 0,1 1 0 0 0,-1 0 1 0 0,0-1-1 0 0,0 1 0 0 0,0-1 0 0 0,1 1 1 0 0,-1-1-1 0 0,0 1 0 0 0,0-1 1 0 0,1 1-1 0 0,-1 0 0 0 0,0-1 0 0 0,1 1 1 0 0,-1 0-1 0 0,1-1 0 0 0,-1 1 1 0 0,0 0-1 0 0,1 0 0 0 0,-1-1 0 0 0,1 1 1 0 0,-1 0-1 0 0,1 0 0 0 0,-1 0 1 0 0,1-1-1 0 0,0 1 0 0 0,6-3 303 0 0,0 0-1 0 0,1 0 0 0 0,0 1 1 0 0,-1 0-1 0 0,1 0 0 0 0,0 0 1 0 0,0 1-1 0 0,0 1 1 0 0,14 0-1 0 0,-10 0-233 0 0,-1 1 0 0 0,0 1-1 0 0,0 0 1 0 0,0 0 0 0 0,0 1 0 0 0,15 6 0 0 0,-2 4-138 0 0,0 1 1 0 0,-1 0-1 0 0,-1 2 1 0 0,26 23-1 0 0,-34-27-57 0 0,-1 0 0 0 0,-1 0 0 0 0,19 25 0 0 0,-26-30-19 0 0,-1 0 1 0 0,1 0 0 0 0,-1 1 0 0 0,-1-1-1 0 0,1 1 1 0 0,-1 0 0 0 0,-1 0 0 0 0,1 0-1 0 0,2 15 1 0 0,-5-16 8 0 0,-1 0 0 0 0,1 0 0 0 0,-1-1 1 0 0,0 1-1 0 0,-1 0 0 0 0,1-1 0 0 0,-1 1 0 0 0,-1-1 0 0 0,1 0 0 0 0,-1 0 1 0 0,0 0-1 0 0,0 0 0 0 0,-6 7 0 0 0,-6 8 115 0 0,-36 38 0 0 0,36-42-46 0 0,-2-1 0 0 0,1-1-1 0 0,-34 22 1 0 0,42-32-191 0 0,0 0 0 0 0,-1 0-1 0 0,0-1 1 0 0,0 0 0 0 0,0-1 0 0 0,0 1-1 0 0,-1-2 1 0 0,1 0 0 0 0,-1 0 0 0 0,0 0-1 0 0,-11-1 1 0 0,20-1-94 0 0,1 0 0 0 0,-1 0-1 0 0,0 0 1 0 0,0 0 0 0 0,0 0 0 0 0,0 0 0 0 0,1 0 0 0 0,-1 0-1 0 0,0 0 1 0 0,0 0 0 0 0,0 0 0 0 0,1-1 0 0 0,-1 1-1 0 0,0 0 1 0 0,0-1 0 0 0,1 1 0 0 0,-1 0 0 0 0,0-1-1 0 0,1 1 1 0 0,-1-1 0 0 0,0 1 0 0 0,1-1 0 0 0,-1 0 0 0 0,1 1-1 0 0,-1-1 1 0 0,1 0 0 0 0,-2 0 0 0 0,3-6-2744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1807 0 0,'0'0'30'0'0,"-1"1"0"0"0,1 0-1 0 0,0-1 1 0 0,0 1 0 0 0,-1-1-1 0 0,1 1 1 0 0,0 0 0 0 0,0-1-1 0 0,0 1 1 0 0,0 0 0 0 0,0-1-1 0 0,0 1 1 0 0,0 0 0 0 0,0-1-1 0 0,0 1 1 0 0,0 0 0 0 0,0-1-1 0 0,0 1 1 0 0,1 0 0 0 0,-1-1-1 0 0,0 1 1 0 0,0 0 0 0 0,1-1-1 0 0,-1 1 1 0 0,0-1 0 0 0,1 1-1 0 0,-1-1 1 0 0,0 1 0 0 0,1-1-1 0 0,-1 1 1 0 0,2 0 0 0 0,17 19 1787 0 0,-15-16-1542 0 0,210 170 8320 0 0,-205-167-8385 0 0,89 59 1152 0 0,-26-18-1912 0 0,-70-48 342 0 0,-1 1 0 0 0,0 0 0 0 0,1 0 0 0 0,-1 0 0 0 0,0 0 0 0 0,0 0 0 0 0,0 0 0 0 0,0 0 0 0 0,0 0 0 0 0,0 1 1 0 0,0-1-1 0 0,0 0 0 0 0,0 1 0 0 0,-1-1 0 0 0,1 0 0 0 0,0 1 0 0 0,-1-1 0 0 0,1 1 0 0 0,-1-1 0 0 0,0 1 0 0 0,0-1 0 0 0,1 1 0 0 0,-1-1 0 0 0,0 1 0 0 0,0 0 0 0 0,0-1 0 0 0,-1 3 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36 275 2791 0 0,'-32'11'272'0'0,"31"-10"188"0"0,-1-2-818 0 0,5-9 4467 0 0,11-27-3134 0 0,-10 28 7 0 0,5-2-43 0 0,29-33-190 0 0,-29 33-79 0 0,2 0-20 0 0,34-31-55 0 0,-34 31-224 0 0,-1 2-98 0 0,31-26-17 0 0,-30 26-76 0 0,-2 1-275 0 0,30-23-51 0 0,-30 24-81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3999 0 0,'-1'7'520'0'0,"0"1"-1"0"0,0-1 0 0 0,0 0 0 0 0,1 1 0 0 0,1-1 0 0 0,0 11 0 0 0,12 45 1723 0 0,-10-47-1798 0 0,0-3-195 0 0,44 224 1867 0 0,-40-185-1926 0 0,-2 1 0 0 0,-2 82 0 0 0,-3-127-149 0 0,-4 41 188 0 0,3-44-181 0 0,0-1 1 0 0,0 0-1 0 0,0 0 0 0 0,0 0 1 0 0,-1 0-1 0 0,1 0 0 0 0,-1-1 1 0 0,0 1-1 0 0,-4 4 0 0 0,6-7-26 0 0,0-1-1 0 0,-1 1 1 0 0,1 0-1 0 0,-1-1 1 0 0,1 1-1 0 0,-1-1 1 0 0,1 1-1 0 0,-1-1 1 0 0,1 0-1 0 0,-1 1 1 0 0,1-1-1 0 0,-1 1 1 0 0,0-1-1 0 0,1 0 1 0 0,-1 0-1 0 0,0 1 1 0 0,1-1 0 0 0,-1 0-1 0 0,0 0 1 0 0,0 0-1 0 0,1 0 1 0 0,-1 1-1 0 0,0-1 1 0 0,1 0-1 0 0,-1 0 1 0 0,-1-1-1 0 0,1 1 13 0 0,0-1 0 0 0,0 1 0 0 0,0-1 0 0 0,0 0 0 0 0,0 1 0 0 0,0-1 0 0 0,0 0 0 0 0,0 0 0 0 0,0 0 0 0 0,0 1 0 0 0,1-1 0 0 0,-1 0 0 0 0,-1-2 0 0 0,-1-3 45 0 0,0 0 1 0 0,0 0-1 0 0,0-1 0 0 0,-2-7 1 0 0,-7-36 74 0 0,5 16-94 0 0,-1-24-37 0 0,5-8 20 0 0,3-2-33 0 0,7 0-10 0 0,-3 49 0 0 0,9-24 0 0 0,-8 26 0 0 0,15-28 0 0 0,-12 31 0 0 0,1-1 0 0 0,18-22 0 0 0,-14 23-6 0 0,20-18 0 0 0,-32 31 3 0 0,0 0-1 0 0,0 0 0 0 0,0 0 0 0 0,1 0 1 0 0,-1 0-1 0 0,0 0 0 0 0,1 0 1 0 0,-1 0-1 0 0,0 1 0 0 0,1-1 1 0 0,-1 1-1 0 0,3-1 0 0 0,6-3 0 0 0,1 1 0 0 0,16-2 0 0 0,-21 5 4 0 0,-1 0 0 0 0,1 0 0 0 0,0 0 0 0 0,-1 1 0 0 0,1 0 0 0 0,10 2 0 0 0,-11-1 4 0 0,0 0 0 0 0,0 1 0 0 0,-1-1 0 0 0,1 1 0 0 0,0 0 0 0 0,-1 0-1 0 0,0 1 1 0 0,0-1 0 0 0,0 1 0 0 0,0 0 0 0 0,0 0 0 0 0,-1 0 0 0 0,0 1 0 0 0,0-1-1 0 0,0 1 1 0 0,3 6 0 0 0,-2-3-4 0 0,0 1 0 0 0,-1-1 0 0 0,0 1-1 0 0,-1 0 1 0 0,0 0 0 0 0,0 0 0 0 0,-1 0-1 0 0,1 14 1 0 0,-2-19 0 0 0,-1 1-1 0 0,1-1 1 0 0,-1 1-1 0 0,1-1 1 0 0,-1 1-1 0 0,-1-1 1 0 0,1 0-1 0 0,-1 0 1 0 0,1 1-1 0 0,-1-1 1 0 0,0 0-1 0 0,-1 0 1 0 0,1-1-1 0 0,-1 1 1 0 0,1 0-1 0 0,-1-1 1 0 0,0 0-1 0 0,-1 1 1 0 0,1-1-1 0 0,0 0 1 0 0,-7 3-1 0 0,4-2-35 0 0,0-1-1 0 0,0 0 1 0 0,0 0 0 0 0,-1-1-1 0 0,1 0 1 0 0,-1 0 0 0 0,1-1-1 0 0,-1 1 1 0 0,0-1 0 0 0,0-1-1 0 0,1 1 1 0 0,-1-1 0 0 0,-12-2-1 0 0,-23-6-609 0 0,39 7 459 0 0,0 1 0 0 0,0-2 0 0 0,0 1 0 0 0,0 0 0 0 0,1 0-1 0 0,-1-1 1 0 0,0 0 0 0 0,1 1 0 0 0,-1-1 0 0 0,-3-4 0 0 0,5 5 51 0 0,0 0-1 0 0,0 0 0 0 0,1 0 1 0 0,-1 0-1 0 0,0 0 1 0 0,1-1-1 0 0,-1 1 0 0 0,1 0 1 0 0,-1 0-1 0 0,1 0 0 0 0,-1-1 1 0 0,1-1-1 0 0,-1-1-279 0 0,-1 0-1008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71 775 0 0,'14'3'2098'0'0,"-15"-10"-1238"0"0,-5-21 120 0 0,5 26-815 0 0,0 0 0 0 0,0 0 0 0 0,0-1 0 0 0,0 1 0 0 0,0 0 0 0 0,0 0 0 0 0,0 1 0 0 0,-1-1 1 0 0,1 0-1 0 0,-1 0 0 0 0,0 1 0 0 0,1-1 0 0 0,-1 1 0 0 0,0-1 0 0 0,0 1 0 0 0,0 0 0 0 0,0 0 0 0 0,0 0 1 0 0,0 0-1 0 0,0 0 0 0 0,0 0 0 0 0,-1 0 0 0 0,1 1 0 0 0,0-1 0 0 0,-3 1 0 0 0,1-1-43 0 0,0 1 0 0 0,1 0 0 0 0,-1 0 0 0 0,0 0 0 0 0,1 0 0 0 0,-1 0 0 0 0,1 1 0 0 0,-1 0 0 0 0,0 0 0 0 0,1 0 0 0 0,0 0 0 0 0,-1 0 0 0 0,1 1 0 0 0,-4 1 0 0 0,4 0-99 0 0,0 0 0 0 0,0 0 1 0 0,0 0-1 0 0,1 0 0 0 0,-1 0 0 0 0,1 1 0 0 0,0-1 0 0 0,0 1 0 0 0,0 0 0 0 0,0-1 0 0 0,0 1 0 0 0,1 0 0 0 0,0 0 0 0 0,0 0 0 0 0,-1 8 0 0 0,1-7-5 0 0,0-1-1 0 0,1 1 0 0 0,0-1 0 0 0,0 1 1 0 0,0-1-1 0 0,1 1 0 0 0,-1-1 0 0 0,1 0 1 0 0,0 1-1 0 0,0-1 0 0 0,1 0 1 0 0,-1 1-1 0 0,1-1 0 0 0,4 7 0 0 0,0-3-17 0 0,3-2-14 0 0,-8-5-61 0 0,9-8-4 0 0,35-32 75 0 0,6-13 148 0 0,-42 46 16 0 0,2-1-104 0 0,-6 4-11 0 0,0 0 0 0 0,0 0-1 0 0,0-1 1 0 0,-1 0 0 0 0,5-4 735 0 0,37 7-394 0 0,-45 1-364 0 0,-1 0 0 0 0,1 1 0 0 0,0-1 1 0 0,0 0-1 0 0,0 0 0 0 0,0 1 0 0 0,0-1 0 0 0,-1 0 1 0 0,1 1-1 0 0,0-1 0 0 0,0 1 0 0 0,0-1 1 0 0,-1 1-1 0 0,1 0 0 0 0,0-1 0 0 0,-1 1 0 0 0,1 0 1 0 0,-1-1-1 0 0,1 1 0 0 0,-1 0 0 0 0,1 0 1 0 0,-1-1-1 0 0,1 1 0 0 0,-1 0 0 0 0,0 0 0 0 0,1 0 1 0 0,-1 0-1 0 0,0 0 0 0 0,0-1 0 0 0,1 1 1 0 0,-1 0-1 0 0,0 0 0 0 0,0 0 0 0 0,0 0 1 0 0,0 0-1 0 0,-1 0 0 0 0,1 0 0 0 0,0 0 0 0 0,0 0 1 0 0,0 2 62 0 0,-4 61 582 0 0,2-43-780 0 0,1 0 0 0 0,3 41 0 0 0,-1-54-231 0 0,2 11 110 0 0,1-7-4233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1151 0 0,'0'-2'679'0'0,"1"10"798"0"0,0-1 0 0 0,0 1 0 0 0,5 12 0 0 0,1 9-314 0 0,-2 7 18 0 0,-2-14-636 0 0,1 0 0 0 0,1-1 0 0 0,9 26 0 0 0,-14-43-489 0 0,3-5 72 0 0,0-7 412 0 0,12-31-513 0 0,-12 29 39 0 0,2-1 14 0 0,14-36 0 0 0,-15 35 80 0 0,4 2-77 0 0,23-29 12 0 0,-23 29 111 0 0,1 6-100 0 0,26-14 4 0 0,-26 14 2 0 0,-7 4-88 0 0,1 0 0 0 0,-1 0-1 0 0,1 1 1 0 0,-1-1 0 0 0,1 1-1 0 0,-1-1 1 0 0,4 2 0 0 0,1 0 17 0 0,2 2 106 0 0,-4 0-87 0 0,0 0 1 0 0,-1 1-1 0 0,0-1 1 0 0,0 1-1 0 0,0 0 0 0 0,0-1 1 0 0,-1 2-1 0 0,0-1 1 0 0,0 0-1 0 0,0 1 1 0 0,-1-1-1 0 0,0 1 1 0 0,3 9-1 0 0,-3 0-56 0 0,0 1-1 0 0,-1 0 1 0 0,-1 0-1 0 0,-2 19 0 0 0,0-14-839 0 0,3 33-1 0 0,-1-53 710 0 0,0 0 0 0 0,0 0 0 0 0,0 0 0 0 0,0 0 0 0 0,1 0-1 0 0,-1 0 1 0 0,0 0 0 0 0,1 0 0 0 0,-1-1 0 0 0,0 1 0 0 0,1 0-1 0 0,-1 0 1 0 0,1 0 0 0 0,0 0 0 0 0,-1-1 0 0 0,1 1 0 0 0,0 0-1 0 0,0 0 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202 473 1807 0 0,'-5'0'530'0'0,"1"0"-1"0"0,0 1 0 0 0,-1-2 1 0 0,-7 0-1 0 0,-26-8 1962 0 0,29 6-2141 0 0,-1 0-1 0 0,0 1 1 0 0,1 0 0 0 0,-12 0 0 0 0,18 2-318 0 0,0 0 0 0 0,0 0-1 0 0,0 0 1 0 0,1 1-1 0 0,-1-1 1 0 0,0 1 0 0 0,0 0-1 0 0,0 0 1 0 0,0 0 0 0 0,1 0-1 0 0,-1 0 1 0 0,1 1 0 0 0,-1-1-1 0 0,1 1 1 0 0,-1 0-1 0 0,1-1 1 0 0,0 1 0 0 0,-3 3-1 0 0,2-1-34 0 0,1-1-1 0 0,-1 1 0 0 0,1 0 0 0 0,0 0 0 0 0,1 0 1 0 0,-1 0-1 0 0,1 0 0 0 0,-1 0 0 0 0,1 1 0 0 0,0-1 0 0 0,1 0 1 0 0,-1 9-1 0 0,0-1 47 0 0,1 0 1 0 0,1 0-1 0 0,3 18 0 0 0,-3-22-1 0 0,1 0 0 0 0,0-1 0 0 0,0 1 0 0 0,1-1 0 0 0,-1 1 0 0 0,2-1 0 0 0,-1 0 0 0 0,1 0 0 0 0,0 0 0 0 0,1-1 0 0 0,0 1 0 0 0,0-1 0 0 0,8 8 0 0 0,-11-12 44 0 0,4-2 22 0 0,19 1 10 0 0,-19-1 250 0 0,2-10-240 0 0,24-32 0 0 0,-30 41-117 0 0,-1 0-1 0 0,0-1 0 0 0,0 1 0 0 0,0-1 0 0 0,0 1 1 0 0,0-1-1 0 0,0 0 0 0 0,-1 1 0 0 0,1-1 1 0 0,0 0-1 0 0,0-2 0 0 0,3-9 26 0 0,10-40 125 0 0,1-20 26 0 0,0 9-114 0 0,4-18 18 0 0,0 9 26 0 0,-12 45-10 0 0,-2 12-74 0 0,11-48 133 0 0,-13 51-127 0 0,0 0 34 0 0,0 0 0 0 0,1-13 0 0 0,-2 15-21 0 0,-1 3 63 0 0,1 0 1 0 0,-1 1 0 0 0,-1-16 0 0 0,1-13 139 0 0,0 27 646 0 0,-7 7-585 0 0,3 1-198 0 0,1 8 36 0 0,-1 32 224 0 0,2 1 0 0 0,4 47 0 0 0,-1-46-269 0 0,0 4-50 0 0,7 106-47 0 0,-6-114-160 0 0,3-1-1 0 0,10 39 1 0 0,-15-72 131 0 0,8 24-314 0 0,-8-25 262 0 0,0-1-1 0 0,-1 1 0 0 0,1-1 1 0 0,0 1-1 0 0,0-1 1 0 0,0 1-1 0 0,0-1 0 0 0,0 0 1 0 0,1 0-1 0 0,-1 0 0 0 0,0 1 1 0 0,1-1-1 0 0,1 1 1 0 0,7-8-3787 0 0,34-28 2530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1151 0 0,'1'4'135'0'0,"-1"-1"0"0"0,1 1 0 0 0,0-1 0 0 0,0 1 0 0 0,0-1 0 0 0,0 0-1 0 0,1 0 1 0 0,-1 0 0 0 0,1 1 0 0 0,0-1 0 0 0,3 4 0 0 0,25 28 1496 0 0,-27-32-1388 0 0,0 0 0 0 0,0 0-1 0 0,0-1 1 0 0,0 1 0 0 0,0-1 0 0 0,1 0 0 0 0,-1 0 0 0 0,1 0 0 0 0,-1 0-1 0 0,1 0 1 0 0,0-1 0 0 0,6 2 0 0 0,29-5 1172 0 0,-31 1 219 0 0,0-6-1138 0 0,24-22-101 0 0,-24 22 290 0 0,-6-4-393 0 0,5-42-108 0 0,-5 2 239 0 0,-2 41 670 0 0,-3 4-711 0 0,-7-20-753 0 0,9 25 280 0 0,0 0 1 0 0,0 0-1 0 0,1 0 0 0 0,-1 0 1 0 0,0-1-1 0 0,0 1 0 0 0,-1 1 1 0 0,1-1-1 0 0,0 0 1 0 0,0 0-1 0 0,0 0 0 0 0,-1 0 1 0 0,1 1-1 0 0,0-1 0 0 0,-1 1 1 0 0,1-1-1 0 0,0 1 0 0 0,-1-1 1 0 0,1 1-1 0 0,-1 0 1 0 0,1 0-1 0 0,0 0 0 0 0,-1 0 1 0 0,-1 0-1 0 0,0 0-17 0 0,0 0 0 0 0,0 0 0 0 0,0 1 0 0 0,0-1 0 0 0,1 1 0 0 0,-1 0 0 0 0,0 0-1 0 0,0 0 1 0 0,-4 3 0 0 0,3-1 5 0 0,0 1 0 0 0,0-1 0 0 0,0 1 1 0 0,0 1-1 0 0,1-1 0 0 0,-1 0 0 0 0,1 1 0 0 0,1-1 0 0 0,-1 1 0 0 0,0 0 0 0 0,1 0 0 0 0,0 0 0 0 0,0 0 0 0 0,1 1 0 0 0,-1-1 0 0 0,0 9 0 0 0,0-3 63 0 0,1 1 0 0 0,0 0 0 0 0,1 0 0 0 0,0 0 0 0 0,1 0 0 0 0,3 19 0 0 0,-1-21 104 0 0,-1-1 1 0 0,1 0 0 0 0,1 0 0 0 0,-1 0 0 0 0,1 0-1 0 0,1-1 1 0 0,8 12 0 0 0,-9-14 68 0 0,0-1-1 0 0,0 0 1 0 0,1 0 0 0 0,0-1-1 0 0,0 1 1 0 0,0-1 0 0 0,0 0 0 0 0,1-1-1 0 0,-1 1 1 0 0,1-1 0 0 0,12 5-1 0 0,-14-6-16 0 0,-3-1-80 0 0,0-1-1 0 0,-1 1 1 0 0,1-1-1 0 0,0 0 1 0 0,0 1-1 0 0,0-1 0 0 0,0 0 1 0 0,0 1-1 0 0,0-1 1 0 0,0 0-1 0 0,0 0 1 0 0,0 0-1 0 0,0 0 0 0 0,-1 0 1 0 0,1 0-1 0 0,0 0 1 0 0,0 0-1 0 0,0 0 0 0 0,0-1 1 0 0,2 1-1 0 0,5-2 24 0 0,22-1 214 0 0,-21-2-157 0 0,25-15-174 0 0,-25 15-38 0 0,-2-6-1311 0 0,23-31 124 0 0,-22 31-2213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2039 0 0,'9'17'2038'0'0,"10"23"-1"0"0,-11-21-1231 0 0,43 104 2774 0 0,-44-103-3135 0 0,-1 1 0 0 0,0 0 0 0 0,-2 0 1 0 0,2 24-1 0 0,-6-43-291 0 0,1-5-66 0 0,-1-9-51 0 0,1-15-71 0 0,-1 16-3 0 0,1 1 82 0 0,3-31 41 0 0,-3 30 8 0 0,1 1-14 0 0,6-32-50 0 0,-6 32 124 0 0,6 0-34 0 0,21-30 10 0 0,-22 30 4 0 0,-1 9 9 0 0,-2 1-104 0 0,-1 0 0 0 0,0 0 0 0 0,1 0 0 0 0,-1 0 0 0 0,1 1 0 0 0,-1 0 0 0 0,1-1 0 0 0,-1 1 0 0 0,0 0 0 0 0,0 1 0 0 0,1-1 0 0 0,-1 0-1 0 0,0 1 1 0 0,0 0 0 0 0,0 0 0 0 0,-1 0 0 0 0,6 4 0 0 0,-4-2-142 0 0,0 0 0 0 0,-1 0 0 0 0,1 1 0 0 0,-1-1 0 0 0,0 1-1 0 0,-1-1 1 0 0,1 1 0 0 0,-1 0 0 0 0,0 0 0 0 0,3 9 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271 450 143 0 0,'0'1'30'0'0,"-1"0"0"0"0,1-1 0 0 0,0 1 0 0 0,0 0-1 0 0,-1-1 1 0 0,1 1 0 0 0,0 0 0 0 0,-1-1 0 0 0,1 1-1 0 0,0 0 1 0 0,-1-1 0 0 0,1 1 0 0 0,-1-1 0 0 0,1 1-1 0 0,-1-1 1 0 0,0 1 0 0 0,1-1 0 0 0,-1 1 0 0 0,1-1-1 0 0,-1 1 1 0 0,-1-1 0 0 0,-14 7 482 0 0,15-6-408 0 0,-6 1 92 0 0,0-1 0 0 0,0 1 0 0 0,0-1 0 0 0,0 0 0 0 0,0-1 0 0 0,0 0 0 0 0,0 0-1 0 0,0-1 1 0 0,1 0 0 0 0,-1 0 0 0 0,0 0 0 0 0,0-1 0 0 0,0 0 0 0 0,-9-4-1 0 0,7 2-17 0 0,-1 0 0 0 0,1-1 0 0 0,0 0 0 0 0,0-1-1 0 0,0 0 1 0 0,1 0 0 0 0,0-1 0 0 0,0 0 0 0 0,-6-8-1 0 0,9 10-124 0 0,1-1 0 0 0,1 0 0 0 0,-1 0 0 0 0,1 0 0 0 0,0 0 0 0 0,0-1 0 0 0,1 1 0 0 0,-1-1 0 0 0,2 0 0 0 0,-1 0 0 0 0,1 1 0 0 0,0-1 0 0 0,0 0 0 0 0,1 0 0 0 0,0 0-1 0 0,1-10 1 0 0,-1 7-19 0 0,0 5-7 0 0,0 0-1 0 0,0-1 0 0 0,1 1 0 0 0,0 0 0 0 0,1-7 0 0 0,0 2 2 0 0,7-29 105 0 0,-7 31-105 0 0,-2 3-6 0 0,1 1 1 0 0,0 0-1 0 0,1 0 1 0 0,-1 0 0 0 0,1 0-1 0 0,3-7 1 0 0,-1 3 13 0 0,-3 4-5 0 0,1-1 0 0 0,0 1 0 0 0,0 0 0 0 0,0 0 0 0 0,6-7 0 0 0,8-12 75 0 0,-12 18-29 0 0,1-2-12 0 0,18-17-1 0 0,-11 14-10 0 0,21-8-32 0 0,3 8 40 0 0,-20 10 3 0 0,23 7-52 0 0,-33-6-13 0 0,0 2 0 0 0,0-1 0 0 0,0 1 0 0 0,7 3 0 0 0,18 15-10 0 0,-25-17 3 0 0,-1 0 0 0 0,0 1 1 0 0,0-1-1 0 0,-1 1 0 0 0,1 0 1 0 0,-1 1-1 0 0,0-1 0 0 0,0 1 1 0 0,-1-1-1 0 0,0 1 0 0 0,0 0 1 0 0,0 0-1 0 0,-1 1 0 0 0,0-1 1 0 0,2 8-1 0 0,-2-3 26 0 0,-1 1 0 0 0,0 0 0 0 0,-1 0 0 0 0,0 0 0 0 0,-1 0 0 0 0,0 0 0 0 0,-1-1 0 0 0,-1 1 0 0 0,0-1 0 0 0,0 1 0 0 0,-1-1 0 0 0,0 0 0 0 0,-9 15 0 0 0,7-13-76 0 0,-1-1-1 0 0,-1-1 1 0 0,0 1 0 0 0,-1-1 0 0 0,0-1 0 0 0,-1 1 0 0 0,0-2 0 0 0,0 1-1 0 0,-1-1 1 0 0,0-1 0 0 0,-14 9 0 0 0,21-15-152 0 0,-1 0 0 0 0,1 0-1 0 0,0 0 1 0 0,-7 1 0 0 0,10-3 66 0 0,-1 1 0 0 0,1-1 0 0 0,-1 0 0 0 0,1 0 0 0 0,-1 0 0 0 0,0 0 0 0 0,1 0 0 0 0,-1 0 0 0 0,1 0 0 0 0,-1 0 0 0 0,1-1 0 0 0,-1 1 0 0 0,1-1 0 0 0,-1 1 0 0 0,1-1 0 0 0,-3-1 0 0 0,-1-2-1507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1 431 0 0,'3'36'1540'0'0,"0"-1"0"0"0,17 69 0 0 0,-4-30-614 0 0,10 178 1028 0 0,-21 0-1021 0 0,-1-6-902 0 0,-1-225-121 0 0,-2-20 20 0 0,1-6-1612 0 0,9-18 1148 0 0,-8 18-3 0 0,-2 0-7 0 0,5-21-7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4:02.019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19 140 1351 0 0,'11'4'14112'0'0,"-11"-15"-12272"0"0,-1 0-816 0 0,0-1-1 0 0,-1 1 1 0 0,-6-21 0 0 0,0-1-127 0 0,4 20-386 0 0,-1-7 706 0 0,33 27-1073 0 0,-6-2 48 0 0,44 6 0 0 0,-9-2 171 0 0,-49-9-37 0 0,-8-7-1613 0 0,-1 0-1259 0 0,0 2 722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1839 0 0,'0'0'312'0'0,"5"1"499"0"0,31 8 2409 0 0,-28-7-2920 0 0,27 3 1480 0 0,11-2-443 0 0,-17-1-1210 0 0,-21-1-304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0 287 0 0,'0'0'1122'0'0,"2"1"-812"0"0,-1 1-200 0 0,0 0-1 0 0,0 0 0 0 0,-1-1 0 0 0,1 1 0 0 0,0 0 0 0 0,-1 0 0 0 0,1 0 0 0 0,-1 0 0 0 0,1 0 1 0 0,-1 0-1 0 0,0 0 0 0 0,0 2 0 0 0,-1 32 993 0 0,0-10-537 0 0,19 206 1485 0 0,-18-230-2046 0 0,0 3 27 0 0,1-1 0 0 0,-1 1 0 0 0,0 0 0 0 0,-1 0 0 0 0,0 7 0 0 0,2-15-281 0 0,-1 1 0 0 0,1 0 0 0 0,0 0 0 0 0,-1-1 0 0 0,1 1 0 0 0,-1 0 0 0 0,0-5 0 0 0,1 0 31 0 0,0 1-344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63 287 0 0,'0'-4'344'0'0,"-2"1"0"0"0,1-1 0 0 0,0 0-1 0 0,-1 1 1 0 0,1-1 0 0 0,-1 1 0 0 0,0-1-1 0 0,0 1 1 0 0,0 0 0 0 0,-1 0 0 0 0,1 0-1 0 0,-1 0 1 0 0,0 0 0 0 0,-3-2-1 0 0,4 4-215 0 0,0 0 0 0 0,0-1 1 0 0,1 1-1 0 0,-1 0 0 0 0,0 1 0 0 0,-1-1 0 0 0,1 0 0 0 0,0 1 0 0 0,0-1 0 0 0,0 1 0 0 0,0-1 0 0 0,0 1 0 0 0,-1 0 0 0 0,1 0 0 0 0,0 0 0 0 0,0 0 0 0 0,0 0 0 0 0,-3 1 0 0 0,2 0-18 0 0,-1 1 0 0 0,1-1 1 0 0,0 0-1 0 0,0 1 0 0 0,0 0 0 0 0,0 0 0 0 0,0 0 0 0 0,0 0 0 0 0,0 0 1 0 0,-3 5-1 0 0,1-2-68 0 0,1 0 0 0 0,0 0 0 0 0,0 1 0 0 0,0 0 0 0 0,1-1 0 0 0,0 1-1 0 0,0 1 1 0 0,0-1 0 0 0,1 0 0 0 0,0 1 0 0 0,-2 8 0 0 0,3-9-40 0 0,1-1-1 0 0,0 1 0 0 0,0-1 1 0 0,0 1-1 0 0,1-1 1 0 0,2 11-1 0 0,-3-14-9 0 0,1 1-1 0 0,0-1 1 0 0,0 1 0 0 0,0-1-1 0 0,0 1 1 0 0,1-1 0 0 0,-1 0 0 0 0,1 0-1 0 0,-1 0 1 0 0,1 1 0 0 0,0-2-1 0 0,0 1 1 0 0,0 0 0 0 0,0 0 0 0 0,0 0-1 0 0,0-1 1 0 0,0 0 0 0 0,3 2-1 0 0,12 5-15 0 0,-4-4-24 0 0,-3-2 38 0 0,32 4-72 0 0,-7-2 5 0 0,-29-4 66 0 0,-1 1-1 0 0,0-1 1 0 0,0 1-1 0 0,0 0 1 0 0,10 4 0 0 0,-6-2 2 0 0,-7-3 5 0 0,0 1 0 0 0,0-1 0 0 0,0 0 0 0 0,0 1 0 0 0,0 0 0 0 0,0-1 0 0 0,0 1 0 0 0,0 0 0 0 0,-1 0 0 0 0,1 0 0 0 0,2 2 0 0 0,1 0 9 0 0,-3-2 3 0 0,0 1 0 0 0,0-1 1 0 0,0 0-1 0 0,0 1 0 0 0,0-1 0 0 0,0 1 1 0 0,0 0-1 0 0,0-1 0 0 0,-1 1 0 0 0,1 0 0 0 0,-1 0 1 0 0,1 0-1 0 0,-1 0 0 0 0,2 4 0 0 0,-2-4 17 0 0,1 1 22 0 0,0 1-1 0 0,-1-1 1 0 0,1 0-1 0 0,-1 0 1 0 0,0 1-1 0 0,0-1 1 0 0,0 0-1 0 0,-1 1 1 0 0,1-1-1 0 0,-1 1 1 0 0,0-1 0 0 0,0 1-1 0 0,0-1 1 0 0,0 1-1 0 0,-1-1 1 0 0,1 1-1 0 0,-1-1 1 0 0,0 1-1 0 0,0-1 1 0 0,0 0 0 0 0,0 1-1 0 0,-1-1 1 0 0,1 0-1 0 0,-4 4 1 0 0,1-1 43 0 0,-1-1 1 0 0,1 0-1 0 0,-1 0 1 0 0,0 0-1 0 0,-1-1 1 0 0,1 1-1 0 0,-1-1 0 0 0,0-1 1 0 0,1 1-1 0 0,-2-1 1 0 0,-8 4-1 0 0,3-2 18 0 0,-1-1 1 0 0,1 0-1 0 0,-1-1 0 0 0,-15 2 0 0 0,25-4-243 0 0,0-1 0 0 0,0 0-1 0 0,-1 1 1 0 0,1-1 0 0 0,0 0 0 0 0,0-1 0 0 0,0 1-1 0 0,0 0 1 0 0,0-1 0 0 0,0 0 0 0 0,0 0 0 0 0,0 0-1 0 0,0 0 1 0 0,0 0 0 0 0,1 0 0 0 0,-1-1 0 0 0,0 0-1 0 0,1 1 1 0 0,-1-1 0 0 0,1 0 0 0 0,-1 0 0 0 0,1 0 0 0 0,-3-4-1 0 0,0-3-936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5:30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2039 0 0,'0'0'2008'0'0,"13"10"-1360"0"0,-8-6-288 0 0,-2-1 520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27.0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58 599 0 0,'0'0'3634'0'0,"-1"-3"-3068"0"0,-4-7 368 0 0,4 16 362 0 0,4 27 1048 0 0,-2-20-1976 0 0,10 73 2018 0 0,-4-75-1443 0 0,0-17-870 0 0,21-17-1 0 0,-21 17 3 0 0,-4 0 10 0 0,11-21 3 0 0,-10 20 0 0 0,-1 0-4 0 0,10-20-16 0 0,-10 21 131 0 0,2-2-100 0 0,12-23 11 0 0,-12 24 668 0 0,1 9-676 0 0,17 9 2 0 0,-21-9-80 0 0,-1-1 0 0 0,1 0 1 0 0,-1 1-1 0 0,0-1 0 0 0,0 1 0 0 0,1-1 0 0 0,-1 1 0 0 0,0-1 0 0 0,0 1 0 0 0,0 0 0 0 0,-1 0 0 0 0,1-1 1 0 0,0 1-1 0 0,-1 0 0 0 0,1 0 0 0 0,-1 0 0 0 0,1 0 0 0 0,-1 0 0 0 0,0 3 0 0 0,2 5 101 0 0,-1-3 2 0 0,0-4-56 0 0,-1-1 0 0 0,0 1 0 0 0,1 0 0 0 0,0-1-1 0 0,-1 1 1 0 0,1-1 0 0 0,0 1 0 0 0,1-1 0 0 0,-1 0 0 0 0,0 1-1 0 0,4 3 1 0 0,0-13 9 0 0,16-21-53 0 0,-15 22 90 0 0,-1-1-63 0 0,18-19-33 0 0,-23 26-20 0 0,0-1 0 0 0,0 1 0 0 0,0 0 0 0 0,0 0 0 0 0,0-1-1 0 0,0 1 1 0 0,1 0 0 0 0,-1 0 0 0 0,0-1 0 0 0,0 1 0 0 0,0 0 0 0 0,1 0 0 0 0,-1-1 0 0 0,0 1 0 0 0,0 0 0 0 0,1 0 0 0 0,-1 0 0 0 0,0-1 0 0 0,1 1-1 0 0,-1 0 1 0 0,0 0 0 0 0,0 0 0 0 0,1 0 0 0 0,-1 0 0 0 0,0 0 0 0 0,1 0 0 0 0,-1 0 0 0 0,0 0 0 0 0,1 0 0 0 0,-1 0 0 0 0,0 0 0 0 0,1 0 0 0 0,-1 0-1 0 0,0 0 1 0 0,1 0 0 0 0,-1 0 0 0 0,0 0 0 0 0,1 0 0 0 0,-1 0 0 0 0,0 1 0 0 0,0-1 0 0 0,1 0 0 0 0,-1 0 0 0 0,0 0 0 0 0,1 1 0 0 0,26 13 20 0 0,-25-12-11 0 0,-1-1 1 0 0,0 0-1 0 0,1 1 1 0 0,-1-1-1 0 0,0 1 1 0 0,0-1-1 0 0,0 1 1 0 0,0-1-1 0 0,0 1 0 0 0,0 0 1 0 0,0 0-1 0 0,-1-1 1 0 0,1 1-1 0 0,0 0 1 0 0,-1 0-1 0 0,0 0 1 0 0,1 3-1 0 0,1 5 71 0 0,5 15 39 0 0,-4-10-42 0 0,10 23-1 0 0,-12-37-24 0 0,5-7 13 0 0,24-22-8 0 0,-5-10-46 0 0,-20 30-12 0 0,0 0 0 0 0,0 1 0 0 0,10-11 0 0 0,-13 16 0 0 0,0 0 0 0 0,1 0 0 0 0,-1 0 0 0 0,1 0 0 0 0,-1 0 0 0 0,1 1 0 0 0,-1-1 0 0 0,1 1 0 0 0,0-1 0 0 0,0 1 0 0 0,0 0 0 0 0,5-1 0 0 0,-6 2 0 0 0,0 0 0 0 0,-1 0 0 0 0,1 1 0 0 0,-1-1 0 0 0,1 0 0 0 0,-1 1 0 0 0,1-1 0 0 0,-1 1 0 0 0,0 0 0 0 0,1-1 0 0 0,-1 1 0 0 0,0 0 0 0 0,1 0 0 0 0,-1 0 0 0 0,0 0 0 0 0,0 0 0 0 0,0 0 0 0 0,2 2 0 0 0,10 16 15 0 0,-4 0 60 0 0,1 0 19 0 0,-4-6 0 0 0,-5-11-12 0 0,8-5-15 0 0,-9 3-67 0 0,6-1 4 0 0,-1-1 0 0 0,1 0 0 0 0,-1 0 0 0 0,0 0 0 0 0,7-5 0 0 0,-9 5 0 0 0,0-1 1 0 0,-1 0-1 0 0,1 1 1 0 0,-1-1 0 0 0,0 0-1 0 0,0 0 1 0 0,0 0-1 0 0,3-7 1 0 0,-4 8-3 0 0,21-36 8 0 0,1 6 4 0 0,-23 32-13 0 0,0 0 0 0 0,0-1 0 0 0,0 1 0 0 0,0 0 0 0 0,0-1 0 0 0,0 1 0 0 0,1 0 0 0 0,-1 0 0 0 0,0-1 0 0 0,0 1 1 0 0,0 0-1 0 0,1 0 0 0 0,-1 0 0 0 0,0-1 0 0 0,0 1 0 0 0,0 0 0 0 0,1 0 0 0 0,-1 0 0 0 0,0-1 0 0 0,0 1 0 0 0,1 0 0 0 0,-1 0 1 0 0,0 0-1 0 0,1 0 0 0 0,-1 0 0 0 0,0 0 0 0 0,1 0 0 0 0,-1 0 0 0 0,0 0 0 0 0,0 0 0 0 0,1 0 0 0 0,-1 0 0 0 0,0 0 1 0 0,1 0-1 0 0,-1 0 0 0 0,0 0 0 0 0,0 0 0 0 0,1 0 0 0 0,-1 0 0 0 0,0 0 0 0 0,1 0 0 0 0,-1 1 0 0 0,0-1 0 0 0,0 0 1 0 0,1 0-1 0 0,-1 0 0 0 0,0 0 0 0 0,1 1 0 0 0,26 12 26 0 0,-18-8 26 0 0,17 37 78 0 0,-16-27-57 0 0,0-20-74 0 0,24-17-14 0 0,-19 10-45 0 0,9-13 34 0 0,-18 19-31 0 0,1 1-88 0 0,-7 5 144 0 0,3-3-2 0 0,1 1 0 0 0,-1 0 1 0 0,1 0-1 0 0,-1 0 0 0 0,1 0 1 0 0,0 1-1 0 0,4-2 0 0 0,-6 3 3 0 0,-1 0 1 0 0,1 0-1 0 0,-1 0 0 0 0,1 0 0 0 0,-1 0 0 0 0,0 1 1 0 0,1-1-1 0 0,-1 0 0 0 0,1 1 0 0 0,-1-1 1 0 0,0 1-1 0 0,0 0 0 0 0,1-1 0 0 0,-1 1 0 0 0,0 0 1 0 0,0 0-1 0 0,0 0 0 0 0,0 0 0 0 0,0 0 0 0 0,0 0 1 0 0,0 0-1 0 0,0 0 0 0 0,0 0 0 0 0,0 0 0 0 0,0 1 1 0 0,-1-1-1 0 0,1 0 0 0 0,-1 0 0 0 0,1 1 1 0 0,0 1-1 0 0,3 7 40 0 0,-1 1 0 0 0,0-1 0 0 0,1 13 0 0 0,0-5 36 0 0,0-6-5 0 0,1 1 7 0 0,-3-7-23 0 0,3 5-35 0 0,-4-8 34 0 0,6-8 3 0 0,2 0-54 0 0,0-1 0 0 0,9-8 0 0 0,14-22-4 0 0,-29 33 0 0 0,-1 1 0 0 0,0-1 0 0 0,1 1 0 0 0,-1 0 0 0 0,1 0 0 0 0,0 0 0 0 0,0 0 0 0 0,0 0 0 0 0,0 0 0 0 0,0 1 0 0 0,4-2 0 0 0,-6 3 0 0 0,1 0 0 0 0,-1 0 0 0 0,1 0 0 0 0,0 0 0 0 0,-1 0 0 0 0,1 1 0 0 0,-1-1 0 0 0,1 1 0 0 0,-1-1 0 0 0,1 1 0 0 0,-1-1 0 0 0,1 1 0 0 0,-1 0 0 0 0,1-1 0 0 0,-1 1 0 0 0,0 0 0 0 0,1 0 0 0 0,-1 0 0 0 0,2 2 0 0 0,0 0 0 0 0,0 1 0 0 0,0-1 0 0 0,-1 0 0 0 0,0 1 0 0 0,3 5 0 0 0,18 39 118 0 0,-15-30-108 0 0,6 10-9 0 0,-11-23 2 0 0,1-1 5 0 0,-4-4-7 0 0,0 1 1 0 0,1-1-1 0 0,-1 0 0 0 0,0 0 1 0 0,0 0-1 0 0,0 1 0 0 0,1-1 0 0 0,-1 0 1 0 0,0 0-1 0 0,0 0 0 0 0,1 1 0 0 0,-1-1 1 0 0,0 0-1 0 0,1 0 0 0 0,-1 0 0 0 0,0 0 1 0 0,0 0-1 0 0,1 0 0 0 0,-1 0 0 0 0,0 1 1 0 0,1-1-1 0 0,-1 0 0 0 0,0 0 1 0 0,1 0-1 0 0,-1 0 0 0 0,0 0 0 0 0,1-1 1 0 0,-1 1-1 0 0,0 0 0 0 0,1 0 0 0 0,-1 0 1 0 0,0 0-1 0 0,0 0 0 0 0,1 0 0 0 0,-1 0 1 0 0,0-1-1 0 0,1 1 0 0 0,-1 0-1 0 0,5-1 2 0 0,0 0 0 0 0,0 0 0 0 0,0 0 0 0 0,-1-1 0 0 0,10-4 0 0 0,-10 4-2 0 0,0-1 0 0 0,-1 0 0 0 0,1-1 0 0 0,-1 1 0 0 0,1-1 0 0 0,-1 1 0 0 0,4-8 0 0 0,2-3 1 0 0,14-18-66 0 0,4 1 12 0 0,3 1 29 0 0,-29 29 21 0 0,-1 0 1 0 0,1 1-1 0 0,-1-1 0 0 0,1 1 1 0 0,-1-1-1 0 0,1 1 0 0 0,0-1 1 0 0,0 1-1 0 0,-1-1 0 0 0,1 1 1 0 0,0 0-1 0 0,-1-1 0 0 0,1 1 1 0 0,0 0-1 0 0,0 0 0 0 0,0-1 1 0 0,-1 1-1 0 0,1 0 0 0 0,1 0 1 0 0,-2 0 2 0 0,7-1-3 0 0,0 0 0 0 0,-1 1 1 0 0,1-1-1 0 0,7 2 0 0 0,-11-1 3 0 0,0 1 0 0 0,0 0 0 0 0,0 0 0 0 0,0 0 0 0 0,0 0 0 0 0,0 0 0 0 0,0 0 0 0 0,-1 1 0 0 0,1 0 0 0 0,2 1 0 0 0,11 14 12 0 0,-13-13 1 0 0,0 0 1 0 0,-1 1-1 0 0,0-1 0 0 0,0 0 0 0 0,0 1 1 0 0,0-1-1 0 0,-1 1 0 0 0,2 4 0 0 0,0 4 23 0 0,1-1-1 0 0,0 0 0 0 0,10 19 0 0 0,-7-18-47 0 0,-6-11-49 0 0,7-6-4 0 0,25-13 34 0 0,-25 13-49 0 0,-3-4 3 0 0,-1-2 48 0 0,-1 5 8 0 0,-1 0 1 0 0,1 0 0 0 0,1 0 0 0 0,-1 0-1 0 0,6-6 1 0 0,-9 11 20 0 0,4-6-3 0 0,1 1 1 0 0,0-1-1 0 0,9-7 0 0 0,-7 9-3 0 0,1-1-1 0 0,-1 1 0 0 0,9-4 1 0 0,-8 4-122 0 0,-1 7-4 0 0,19 7 10 0 0,-20-7-112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4:04.468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118 18 2791 0 0,'0'-3'92'0'0,"-6"-11"13095"0"0,6 14-13116 0 0,0 0 0 0 0,0 0 1 0 0,0 0-1 0 0,0-1 1 0 0,0 1-1 0 0,-1 0 0 0 0,1 0 1 0 0,0 0-1 0 0,0 0 0 0 0,0 0 1 0 0,0 0-1 0 0,0 0 0 0 0,0 0 1 0 0,0 0-1 0 0,0 0 0 0 0,0 0 1 0 0,0 0-1 0 0,0 0 0 0 0,0 0 1 0 0,-1 0-1 0 0,1 0 0 0 0,0 0 1 0 0,0 0-1 0 0,0 1 785 0 0,0-1-784 0 0,-1 0-1 0 0,1 0 0 0 0,0 0 1 0 0,0 0-1 0 0,0 0 0 0 0,0 0 1 0 0,0 0-1 0 0,0 1 0 0 0,0-1 1 0 0,0 0-1 0 0,0 2 138 0 0,0 1 0 0 0,-1 0-1 0 0,1 0 1 0 0,0-1 0 0 0,1 1-1 0 0,-1 0 1 0 0,0 0 0 0 0,1-1 0 0 0,1 5-1 0 0,0 1 1 0 0,29 156 815 0 0,-30-163-907 0 0,-1 1 0 0 0,1-1 0 0 0,-1 1 0 0 0,0 0 0 0 0,0-1 0 0 0,0 1 0 0 0,0 0-1 0 0,0-1 1 0 0,0 1 0 0 0,0-1 0 0 0,-1 3 0 0 0,0-3 70 0 0,0 0 1 0 0,1-1-1 0 0,-1 1 0 0 0,0-1 1 0 0,0 1-1 0 0,0-1 0 0 0,1 0 1 0 0,-1 1-1 0 0,0-1 1 0 0,0 0-1 0 0,0 1 0 0 0,0-1 1 0 0,0 0-1 0 0,0 0 0 0 0,0 0 1 0 0,0 0-1 0 0,0 0 0 0 0,0 0 1 0 0,0 0-1 0 0,-1 0 0 0 0,-26-1 1080 0 0,4 1-929 0 0,-38 3 0 0 0,61-3-468 0 0,0 0 0 0 0,1 0-1 0 0,-1 1 1 0 0,0-1 0 0 0,0 0 0 0 0,1 0 0 0 0,-1 1-1 0 0,1-1 1 0 0,-1 1 0 0 0,0-1 0 0 0,1 0 0 0 0,-1 1-1 0 0,1-1 1 0 0,-2 2 0 0 0,1 2-5541 0 0,1-4 5401 0 0,1 1 0 0 0,0 0-1620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28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64 775 0 0,'-3'-1'54'0'0,"1"1"-13"0"0,1 0 157 0 0,-1 0 0 0 0,1-1 0 0 0,-1 1 0 0 0,1 0 0 0 0,-1-1-1 0 0,1 1 1 0 0,0-1 0 0 0,-1 1 0 0 0,1-1 0 0 0,0 1 0 0 0,0-1 0 0 0,-1 0 0 0 0,1 0-1 0 0,0 0 1 0 0,0 0 0 0 0,0 0 0 0 0,0 0 0 0 0,0 0 0 0 0,0 0 0 0 0,0 0 0 0 0,-1-3 2063 0 0,3-1-1754 0 0,4-16-24 0 0,-4 16 3111 0 0,7 20-3143 0 0,-6-13-413 0 0,-1 0 0 0 0,1 1 1 0 0,-1-1-1 0 0,0 1 0 0 0,0-1 0 0 0,0 1 0 0 0,0 0 0 0 0,0-1 1 0 0,-1 1-1 0 0,1 3 0 0 0,3 59 813 0 0,-3-38-264 0 0,7 42 1298 0 0,-4-76-1759 0 0,12-24 2 0 0,-15 30-111 0 0,0-1-1 0 0,0 0 1 0 0,0 1-1 0 0,0-1 1 0 0,0 0-1 0 0,-1 0 1 0 0,1 0-1 0 0,0 0 1 0 0,-1 1-1 0 0,0-1 1 0 0,1-4-1 0 0,2-14 138 0 0,6-12 38 0 0,-3 10-94 0 0,-4 16 4 0 0,0-1 2 0 0,8-22 0 0 0,-7 22-5 0 0,-1 1-23 0 0,6-17-5 0 0,-5 17 113 0 0,-1 10-115 0 0,3 6-7 0 0,0 1 1 0 0,-1 0-1 0 0,0 0 0 0 0,0 1 1 0 0,3 21-1 0 0,12 44 73 0 0,-15-65-124 0 0,-3-9 190 0 0,6-9-113 0 0,20-15-12 0 0,-26 20-71 0 0,0 1 0 0 0,0-1 0 0 0,0 0 0 0 0,0 0 0 0 0,0 0 0 0 0,-1 0 0 0 0,1 0 0 0 0,0 0 0 0 0,0 0 0 0 0,-1 0 0 0 0,1-1 0 0 0,15-26 18 0 0,-8 15 20 0 0,-7 11-43 0 0,0 0 1 0 0,0 1 0 0 0,0-1 0 0 0,1 0 0 0 0,-1 0-1 0 0,1 1 1 0 0,-1-1 0 0 0,1 1 0 0 0,-1 0 0 0 0,1-1 0 0 0,0 1-1 0 0,3-2 1 0 0,-3 3-1 0 0,-1 0 0 0 0,1-1 0 0 0,0 1 0 0 0,0 0 0 0 0,0 0 0 0 0,0 0 0 0 0,0 1 0 0 0,0-1 0 0 0,0 0 0 0 0,-1 1 0 0 0,1-1 0 0 0,0 1 0 0 0,0-1 0 0 0,0 1 0 0 0,2 1 0 0 0,-3-1 0 0 0,0 0 0 0 0,0 0 0 0 0,0 0 0 0 0,0 1 0 0 0,1-1 0 0 0,-2 0 0 0 0,1 0 0 0 0,0 0 0 0 0,0 1 0 0 0,0-1 0 0 0,-1 1 0 0 0,1-1 0 0 0,0 0 0 0 0,-1 1 0 0 0,1-1 0 0 0,-1 1 0 0 0,0-1 0 0 0,0 1 0 0 0,1 2 0 0 0,0 4 0 0 0,7 18 20 0 0,-2-8 38 0 0,5 31-1 0 0,-10-48-25 0 0,6-6-9 0 0,-7 5-23 0 0,9-5 3 0 0,-1-1 1 0 0,12-10-1 0 0,-16 11-3 0 0,0 0 0 0 0,0 0 0 0 0,6-10 0 0 0,-6 8 0 0 0,18-25 11 0 0,-22 31-10 0 0,0 1 1 0 0,0-1-1 0 0,1 1 0 0 0,-1-1 1 0 0,0 1-1 0 0,0 0 0 0 0,1-1 1 0 0,-1 1-1 0 0,0 0 0 0 0,1-1 1 0 0,-1 1-1 0 0,1 0 0 0 0,-1-1 1 0 0,0 1-1 0 0,1 0 0 0 0,-1 0 1 0 0,1-1-1 0 0,-1 1 0 0 0,1 0 1 0 0,-1 0-1 0 0,1 0 0 0 0,-1 0 1 0 0,1 0-1 0 0,-1 0 0 0 0,1 0 1 0 0,-1 0-1 0 0,1 0 0 0 0,-1 0 1 0 0,1 0-1 0 0,-1 0 0 0 0,1 0 1 0 0,37 3 8 0 0,-37-3-7 0 0,0 0-1 0 0,0 0 0 0 0,0 0 1 0 0,0 1-1 0 0,0-1 1 0 0,0 0-1 0 0,0 1 0 0 0,0-1 1 0 0,0 1-1 0 0,0-1 1 0 0,0 1-1 0 0,-1-1 0 0 0,1 1 1 0 0,0-1-1 0 0,0 1 1 0 0,-1 0-1 0 0,1 0 0 0 0,0-1 1 0 0,-1 1-1 0 0,1 0 1 0 0,-1 0-1 0 0,1 0 0 0 0,-1 0 1 0 0,1 1-1 0 0,7 12 10 0 0,2 3-12 0 0,1-1 0 0 0,0-1 0 0 0,-11-14 0 0 0,1-1 0 0 0,-1 1 0 0 0,1 0 0 0 0,0-1 0 0 0,-1 1 0 0 0,1-1 0 0 0,0 1 0 0 0,-1-1 0 0 0,1 1 0 0 0,0-1 0 0 0,0 1 0 0 0,-1-1 0 0 0,1 0 0 0 0,0 1 0 0 0,0-1 0 0 0,0 0 0 0 0,0 0 0 0 0,-1 0 0 0 0,1 1 0 0 0,0-1 0 0 0,0 0 0 0 0,0 0 0 0 0,0 0 0 0 0,0-1 0 0 0,0 1 0 0 0,-1 0 0 0 0,3 0 0 0 0,2-3 0 0 0,0 0 0 0 0,-1 0 0 0 0,1-1 0 0 0,0 0 0 0 0,-1 1 0 0 0,0-1 0 0 0,4-5 0 0 0,29-35 0 0 0,-5 6 0 0 0,-1 9-12 0 0,-31 29 10 0 0,0 0 1 0 0,1-1-1 0 0,-1 1 0 0 0,1-1 0 0 0,-1 1 0 0 0,1-1 0 0 0,-1 1 0 0 0,1 0 1 0 0,-1-1-1 0 0,1 1 0 0 0,-1 0 0 0 0,1 0 0 0 0,-1 0 0 0 0,1-1 1 0 0,0 1-1 0 0,-1 0 0 0 0,1 0 0 0 0,-1 0 0 0 0,1 0 0 0 0,0 0 0 0 0,-1 0 1 0 0,1 0-1 0 0,0 0 0 0 0,-1 0 0 0 0,2 0 0 0 0,4 1 0 0 0,0-1-1 0 0,0 1 1 0 0,1 0 0 0 0,6 2-1 0 0,-11-2 3 0 0,-1 0 0 0 0,1-1 0 0 0,-1 1 0 0 0,1 0 0 0 0,0 0 0 0 0,-1 0 0 0 0,1 1 0 0 0,-1-1 0 0 0,0 0 0 0 0,0 1 0 0 0,1-1 0 0 0,-1 0 0 0 0,1 3 0 0 0,6 11 0 0 0,-1 6 70 0 0,-1 0-1 0 0,8 42 0 0 0,-12-52-69 0 0,1 0 11 0 0,-3-9 44 0 0,5-9 3 0 0,19-26-46 0 0,2-15-72 0 0,-26 48 60 0 0,2-5-2 0 0,0 1 1 0 0,1 0-1 0 0,0 0 0 0 0,0 0 1 0 0,1 0-1 0 0,4-5 0 0 0,-5 7 2 0 0,0 0 0 0 0,0 0 0 0 0,0 0 0 0 0,0 0 0 0 0,1 0 0 0 0,-1 1 0 0 0,0 0 0 0 0,1-1 0 0 0,-1 1 0 0 0,6 0 0 0 0,-8 1 0 0 0,0 0 0 0 0,0 0 0 0 0,0 0 0 0 0,0 1 0 0 0,0-1 0 0 0,0 0 0 0 0,0 1 0 0 0,0-1 0 0 0,0 1 0 0 0,0-1 0 0 0,0 1 0 0 0,0-1 0 0 0,0 1 0 0 0,0 0 0 0 0,0-1 0 0 0,-1 1 0 0 0,1 0 0 0 0,0 0 0 0 0,0 0 0 0 0,-1 0 0 0 0,1-1 0 0 0,-1 1 0 0 0,1 0 0 0 0,0 2 0 0 0,11 27 0 0 0,-9-22 0 0 0,5 9 60 0 0,-7-16-59 0 0,-1-1-1 0 0,0 1 1 0 0,1-1-1 0 0,-1 1 0 0 0,0-1 1 0 0,1 1-1 0 0,-1-1 1 0 0,1 0-1 0 0,-1 1 1 0 0,1-1-1 0 0,-1 0 1 0 0,1 1-1 0 0,-1-1 0 0 0,1 0 1 0 0,-1 1-1 0 0,1-1 1 0 0,0 0-1 0 0,-1 0 1 0 0,1 0-1 0 0,-1 0 1 0 0,1 0-1 0 0,0 0 0 0 0,-1 1 1 0 0,1-1-1 0 0,-1 0 1 0 0,2-1-1 0 0,3 1 0 0 0,0 0 0 0 0,0-1 0 0 0,0 0 0 0 0,-1 0 0 0 0,1 0 0 0 0,0-1 0 0 0,7-3 0 0 0,35-24 0 0 0,-42 26 0 0 0,1 1 0 0 0,-1 0 0 0 0,0 0 0 0 0,1 0 0 0 0,-1 1 0 0 0,1 0 0 0 0,6-1 0 0 0,-3 2-3 0 0,0-1 0 0 0,0 2 0 0 0,12 1 0 0 0,15 4-59 0 0,-29-4-22 0 0,-4 1 16 0 0,11 10 17 0 0,-10-9-134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30.0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52 3079 0 0,'0'0'6934'0'0,"2"3"-6349"0"0,0 2-397 0 0,1 0-1 0 0,-1 0 1 0 0,0 0 0 0 0,0 1-1 0 0,0-1 1 0 0,1 11 0 0 0,4 42 553 0 0,-4-27-312 0 0,1 6-11 0 0,-1-7 188 0 0,7 31-1 0 0,-9-59-199 0 0,1 0-244 0 0,-1-1-89 0 0,-1 0-27 0 0,1-1 0 0 0,0 1 0 0 0,0-1 0 0 0,-1 1 0 0 0,1 0 0 0 0,-1-1 1 0 0,1 1-1 0 0,0 0 0 0 0,-1 0 0 0 0,0-1 0 0 0,1 1 0 0 0,0 2 0 0 0,3-10 58 0 0,14-18-28 0 0,-10 11-6 0 0,-4 4-59 0 0,12-28 59 0 0,-1-5-3 0 0,-2 7-46 0 0,-2 2 32 0 0,7-8 22 0 0,-15 35 336 0 0,-2 9-303 0 0,3 8-10 0 0,0 0 0 0 0,-1-1 1 0 0,-1 1-1 0 0,1 1 1 0 0,-2-1-1 0 0,2 14 1 0 0,-2-8 65 0 0,9 32 0 0 0,-10-44-158 0 0,0-4 6 0 0,0 0-1 0 0,0 0 0 0 0,1 0 1 0 0,-1 1-1 0 0,0-1 0 0 0,1 0 1 0 0,-1 0-1 0 0,0 0 1 0 0,1 0-1 0 0,-1 0 0 0 0,0 0 1 0 0,0 0-1 0 0,1 0 0 0 0,-1 0 1 0 0,0-1-1 0 0,1 1 1 0 0,-1 0-1 0 0,0 0 0 0 0,0 0 1 0 0,1 0-1 0 0,-1 0 1 0 0,0 0-1 0 0,1-1 0 0 0,-1 1 1 0 0,0 0-1 0 0,0 0 0 0 0,0 0 1 0 0,1-1-1 0 0,-1 1 1 0 0,0 0-1 0 0,0 0 0 0 0,0-1 1 0 0,1 1-1 0 0,-1 0 0 0 0,0-1 1 0 0,36-33 1 0 0,-30 26-13 0 0,0-1 0 0 0,8-14 0 0 0,-12 20 0 0 0,20-36 11 0 0,-13 24 32 0 0,7-14-22 0 0,-16 29-19 0 0,0-1 0 0 0,0 0 0 0 0,1 1 1 0 0,-1-1-1 0 0,0 1 0 0 0,1-1 0 0 0,-1 1 0 0 0,1-1 0 0 0,-1 1 0 0 0,0-1 1 0 0,1 1-1 0 0,-1-1 0 0 0,1 1 0 0 0,-1 0 0 0 0,1-1 0 0 0,0 1 1 0 0,-1 0-1 0 0,1-1 0 0 0,-1 1 0 0 0,1 0 0 0 0,0 0 0 0 0,-1 0 0 0 0,1 0 1 0 0,-1-1-1 0 0,2 1 0 0 0,36-9 62 0 0,-38 9-62 0 0,1 0-1 0 0,0 0 1 0 0,-1 0 0 0 0,1 0 0 0 0,0 0 0 0 0,0 0 0 0 0,-1 0-1 0 0,1 0 1 0 0,0 0 0 0 0,-1 1 0 0 0,1-1 0 0 0,0 0-1 0 0,-1 0 1 0 0,1 1 0 0 0,-1-1 0 0 0,1 1 0 0 0,0-1-1 0 0,-1 0 1 0 0,1 1 0 0 0,-1-1 0 0 0,1 1 0 0 0,-1-1-1 0 0,1 1 1 0 0,-1 0 0 0 0,0-1 0 0 0,1 1 0 0 0,-1-1-1 0 0,0 1 1 0 0,1 0 0 0 0,-1-1 0 0 0,0 1 0 0 0,0 0-1 0 0,1-1 1 0 0,-1 2 0 0 0,1 2 15 0 0,11 25 93 0 0,11 39 1 0 0,-6-17-95 0 0,-7-27-12 0 0,-8-20 3 0 0,1-1 14 0 0,5-4 1 0 0,27-3-22 0 0,-35 4-2 0 0,1 1 0 0 0,-1-1 0 0 0,1 0 0 0 0,-1 0 1 0 0,1 0-1 0 0,-1-1 0 0 0,1 1 0 0 0,-1 0 0 0 0,1 0 0 0 0,-1 0 1 0 0,1 0-1 0 0,-1 0 0 0 0,1-1 0 0 0,-1 1 0 0 0,1 0 1 0 0,-1 0-1 0 0,1-1 0 0 0,-1 1 0 0 0,0 0 0 0 0,1-1 1 0 0,-1 1-1 0 0,0 0 0 0 0,1-1 0 0 0,-1 1 0 0 0,0 0 1 0 0,1-1-1 0 0,-1 1 0 0 0,0-1 0 0 0,0 1 0 0 0,1-1 1 0 0,19-33-81 0 0,7-12-71 0 0,-5 4 69 0 0,0-1 16 0 0,-3 11 57 0 0,4 0 1 0 0,-19 27-12 0 0,1 8 1 0 0,0 1 18 0 0,-3-2 8 0 0,0 0 0 0 0,0-1 0 0 0,-1 1 0 0 0,1 0 0 0 0,0 0-1 0 0,-1 1 1 0 0,1-1 0 0 0,-1 0 0 0 0,1 0 0 0 0,-1 1 0 0 0,0-1 0 0 0,0 1 0 0 0,0-1 0 0 0,0 6 0 0 0,17 157 532 0 0,-17-160-528 0 0,1 6 67 0 0,4-19-22 0 0,17-25-54 0 0,-14 16-43 0 0,7-24 20 0 0,1-2-25 0 0,6-3 24 0 0,-21 43 20 0 0,-1 0 0 0 0,1 1 0 0 0,-1-1 0 0 0,1 1 0 0 0,0-1 0 0 0,0 1 0 0 0,0-1 0 0 0,0 1 0 0 0,1 0 0 0 0,-1 0 0 0 0,4-2 0 0 0,-6 4 4 0 0,1 0-1 0 0,0-1 1 0 0,-1 1 0 0 0,1 0-1 0 0,0 0 1 0 0,-1 0-1 0 0,1 0 1 0 0,0 0-1 0 0,0 0 1 0 0,-1 0 0 0 0,1 0-1 0 0,0 0 1 0 0,-1 1-1 0 0,1-1 1 0 0,0 0 0 0 0,-1 0-1 0 0,1 0 1 0 0,0 1-1 0 0,-1-1 1 0 0,1 0-1 0 0,-1 1 1 0 0,1-1 0 0 0,0 1-1 0 0,1 1 1 0 0,-1-1-1 0 0,1 1 1 0 0,-1 0-1 0 0,0 0 1 0 0,1 0-1 0 0,-1-1 1 0 0,1 5-1 0 0,2 4 4 0 0,0 1 0 0 0,2 15 0 0 0,-4-20 1 0 0,5 23 67 0 0,9 40 122 0 0,-9-74-150 0 0,22-20-47 0 0,-22 19-66 0 0,-2-2 13 0 0,19-34 46 0 0,-21 38 11 0 0,-1 0 0 0 0,1 0 0 0 0,-1 0 0 0 0,1 0 0 0 0,0 1 0 0 0,0-1 0 0 0,1 1 0 0 0,-1 0 0 0 0,5-3 0 0 0,-5 4 0 0 0,0 1 0 0 0,0 0 0 0 0,0 0 0 0 0,0 0 0 0 0,0 0 0 0 0,0 0 0 0 0,0 1 0 0 0,1-1 0 0 0,-1 1 0 0 0,0 0 0 0 0,0 0 0 0 0,6 1 0 0 0,-7-1 1 0 0,0 1 0 0 0,0-1-1 0 0,-1 1 1 0 0,1-1 0 0 0,-1 1 0 0 0,1 0-1 0 0,-1 0 1 0 0,1-1 0 0 0,-1 1 0 0 0,1 0-1 0 0,-1 1 1 0 0,0-1 0 0 0,1 0 0 0 0,-1 0-1 0 0,2 3 1 0 0,14 19 61 0 0,-2 1 16 0 0,-1-2 2 0 0,-2-4-13 0 0,-2-4-76 0 0,-8-12-99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22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50.31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42.263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850 1581 1583 0 0,'-1'4'220'0'0,"1"1"-1"0"0,-1-1 1 0 0,0 1-1 0 0,0-1 0 0 0,0 1 1 0 0,0-1-1 0 0,-1 1 0 0 0,0-1 1 0 0,0 0-1 0 0,0 0 0 0 0,0 0 1 0 0,-1 0-1 0 0,0 0 0 0 0,1-1 1 0 0,-1 1-1 0 0,-1-1 0 0 0,-5 6 1 0 0,2-4 146 0 0,0 0 1 0 0,0 0 0 0 0,0 0 0 0 0,-1-1 0 0 0,0 0-1 0 0,0-1 1 0 0,0 1 0 0 0,-13 2 0 0 0,7-3-92 0 0,1 0 1 0 0,0-1-1 0 0,-1-1 1 0 0,0 0 0 0 0,1-1-1 0 0,-1-1 1 0 0,1 0-1 0 0,-25-5 1 0 0,21 1-50 0 0,-1 0 0 0 0,1-1 0 0 0,0-1 0 0 0,1 0 0 0 0,0-2 0 0 0,-17-11 0 0 0,-11-7 212 0 0,6 4 107 0 0,-40-33 0 0 0,57 36-416 0 0,1-1-1 0 0,1-1 1 0 0,-29-42-1 0 0,3 4 206 0 0,29 38-199 0 0,-21-38 0 0 0,20 29-2 0 0,8 16 26 0 0,2-1-1 0 0,0 1 1 0 0,1-2 0 0 0,0 1-1 0 0,-5-29 1 0 0,-7-84-148 0 0,17 87 36 0 0,1 29 76 0 0,0 9-106 0 0,0 0-1 0 0,1 0 1 0 0,-1 0-1 0 0,1 1 1 0 0,1-6-1 0 0,0 1-3 0 0,-1 1 67 0 0,0 0 0 0 0,4-20-50 0 0,-4 20 36 0 0,0 0 1 0 0,4-38 10 0 0,-1 20-13 0 0,-1 11 0 0 0,4-15 0 0 0,-1 13-10 0 0,9-15-33 0 0,-11 23 32 0 0,0 1 1 0 0,12-22-32 0 0,-7 12 37 0 0,15-28 8 0 0,3 0 7 0 0,7-7 30 0 0,-23 37-56 0 0,-4 6-38 0 0,-3 4 0 0 0,0 0 1 0 0,0 1-1 0 0,0-1 0 0 0,0 1 1 0 0,10-7-1 0 0,38-33 56 0 0,-18 13-56 0 0,5-11 1 0 0,-2 2 42 0 0,0 6 13 0 0,-20 22-8 0 0,-5 5-48 0 0,-5 3 3 0 0,0 0 0 0 0,0 0 1 0 0,1 1-1 0 0,10-4 0 0 0,19-7 51 0 0,-16 7-10 0 0,31-14-44 0 0,4 0-10 0 0,-2 0 0 0 0,3 2 0 0 0,7-1 60 0 0,-11 3 6 0 0,8-4 10 0 0,-20 8-6 0 0,-21 8-10 0 0,28 0-48 0 0,11 5-12 0 0,-5 2 0 0 0,9-3 54 0 0,-13 0-44 0 0,11 0-10 0 0,-5 1 11 0 0,-5 1 44 0 0,-11 3 14 0 0,-22 0-14 0 0,28 10-34 0 0,5 5 22 0 0,-9-3-33 0 0,7 2-10 0 0,6-1 0 0 0,11 2 60 0 0,-21-7-48 0 0,8 4-12 0 0,0 1 0 0 0,-5 1 11 0 0,-3 3 32 0 0,-5 2-33 0 0,-10-3-10 0 0,-4-2 0 0 0,0 0 0 0 0,-1 1 0 0 0,-3-2 0 0 0,1 2 0 0 0,0 2 0 0 0,-1 2 0 0 0,2 5 0 0 0,-1 2 0 0 0,23 41 0 0 0,-14-16 0 0 0,38 89 0 0 0,-60-119-5 0 0,-2 0 0 0 0,0 1 0 0 0,-2 0 0 0 0,-1 0-1 0 0,-1 1 1 0 0,-1-1 0 0 0,-1 1 0 0 0,-1 0 0 0 0,-2-1 0 0 0,-1 1 0 0 0,-1 0-1 0 0,-1-1 1 0 0,-9 33 0 0 0,6-39-15 0 0,0-2-1 0 0,-1 1 0 0 0,-1-1 1 0 0,0 0-1 0 0,-2-1 1 0 0,-17 23-1 0 0,3-9-27 0 0,-1-2 0 0 0,-39 35 0 0 0,31-33 41 0 0,-1-2 0 0 0,-2-2 0 0 0,-1-1 0 0 0,-1-2 0 0 0,-1-1 0 0 0,-1-2-1 0 0,-1-2 1 0 0,-60 18 0 0 0,-189 39-71 0 0,222-62 80 0 0,-1-3 0 0 0,-90 2 0 0 0,-38-11-2 0 0,-119 5 0 0 0,281-5 11 0 0,0-1 0 0 0,0-1 0 0 0,-40-7 1 0 0,64 5-11 0 0,0 0 1 0 0,0-1-1 0 0,0-1 1 0 0,0 0-1 0 0,1 0 1 0 0,0-1-1 0 0,0-1 1 0 0,0 0-1 0 0,0 0 1 0 0,1-1-1 0 0,0-1 1 0 0,-17-15-1 0 0,6 0-1 0 0,1 0 0 0 0,2-1 0 0 0,-17-27 0 0 0,24 32 0 0 0,0 0 0 0 0,2 0 0 0 0,1-1 0 0 0,0 0 0 0 0,-6-25 0 0 0,9 11 0 0 0,2-7-10 0 0,4 21-33 0 0,8-29 32 0 0,9-14 11 0 0,8-2 0 0 0,6 6 0 0 0,-20 41 6 0 0,15-18-1 0 0,-18 25 9 0 0,1 0 0 0 0,17-13 1 0 0,-14 14-12 0 0,0 1 1 0 0,18-10-1 0 0,-12 9-3 0 0,27-9 0 0 0,27-4 0 0 0,6 5 0 0 0,4 6 0 0 0,-3 4 0 0 0,-2 8 11 0 0,-47 3-4 0 0,1 1 0 0 0,-1 1 0 0 0,0 2 0 0 0,-1 1 0 0 0,1 2 1 0 0,-2 0-1 0 0,1 2 0 0 0,-2 2 0 0 0,0 0 0 0 0,0 2 0 0 0,-1 1 0 0 0,-1 1 0 0 0,-1 1 0 0 0,40 39 1 0 0,-54-46 2 0 0,-1 0 1 0 0,0 1 0 0 0,-1 0-1 0 0,0 0 1 0 0,-1 1 0 0 0,0 0-1 0 0,-1 0 1 0 0,-1 1 0 0 0,0 0-1 0 0,-1 0 1 0 0,-1 0 0 0 0,0 1-1 0 0,2 24 1 0 0,-6-33-6 0 0,-1 0 0 0 0,1 0-1 0 0,-2-1 1 0 0,1 1 0 0 0,-1-1 0 0 0,1 1 0 0 0,-2-1 0 0 0,1 0-1 0 0,-1 1 1 0 0,0-1 0 0 0,-6 9 0 0 0,-3 2-7 0 0,0 0 1 0 0,-21 21-1 0 0,24-30-8 0 0,0 0-1 0 0,-1 0 0 0 0,1-1 1 0 0,-2 0-1 0 0,1-1 1 0 0,-1 0-1 0 0,0-1 0 0 0,0 0 1 0 0,0 0-1 0 0,-20 4 1 0 0,5-3-16 0 0,-2-1 0 0 0,1-1 0 0 0,-45 1 0 0 0,55-4 4 0 0,0-2-1 0 0,-1 0 0 0 0,1-1 1 0 0,0 0-1 0 0,-27-9 1 0 0,37 9 10 0 0,0-1 1 0 0,0 1-1 0 0,1-1 1 0 0,-1-1 0 0 0,1 0-1 0 0,-1 0 1 0 0,1 0 0 0 0,0 0-1 0 0,1-1 1 0 0,-1 0 0 0 0,1 0-1 0 0,0-1 1 0 0,0 1 0 0 0,1-1-1 0 0,-7-11 1 0 0,5 5-19 0 0,0-1-1 0 0,1 0 1 0 0,1 0-1 0 0,0 0 1 0 0,0-1 0 0 0,2 1-1 0 0,0-1 1 0 0,-1-19 0 0 0,3 10-2 0 0,0 0 0 0 0,2 0 0 0 0,1 0 0 0 0,7-30 0 0 0,3 7 18 0 0,4-7 4 0 0,-6 29-33 0 0,27-40 32 0 0,-22 40 20 0 0,27-29 0 0 0,14-5 76 0 0,-54 55-69 0 0,0 0 0 0 0,0 0 0 0 0,0 1 0 0 0,1-1 0 0 0,5-2 0 0 0,44-27 73 0 0,-49 30-74 0 0,0-1 0 0 0,1 1-1 0 0,0 0 1 0 0,5-2 0 0 0,49-19 13 0 0,-28 15 25 0 0,-19 5-46 0 0,14-3 17 0 0,0 2 1 0 0,35-2-1 0 0,-39 6-19 0 0,-1 1 1 0 0,0 1-1 0 0,0 1 1 0 0,-1 0-1 0 0,1 2 1 0 0,-1 0-1 0 0,0 2 1 0 0,0 0-1 0 0,0 1 1 0 0,27 16-1 0 0,-33-16-1 0 0,-1 1 0 0 0,-1 0 0 0 0,1 1 0 0 0,-2 1 1 0 0,1-1-1 0 0,13 18 0 0 0,-18-18 1 0 0,0 0 1 0 0,-1 0-1 0 0,0 0 1 0 0,0 0-1 0 0,-1 1 1 0 0,0 0-1 0 0,-1 0 1 0 0,-1 1-1 0 0,3 11 1 0 0,-4-11 4 0 0,-1 1 1 0 0,-1-1 0 0 0,0 0-1 0 0,0 0 1 0 0,-1 0-1 0 0,0 0 1 0 0,-2 0-1 0 0,1 0 1 0 0,-1 0-1 0 0,-1 0 1 0 0,0-1-1 0 0,0 0 1 0 0,-1 0-1 0 0,-1 0 1 0 0,-8 12 0 0 0,5-10 1 0 0,0 0 0 0 0,-1 0 1 0 0,0-1-1 0 0,-1 0 0 0 0,-1-1 1 0 0,0 0-1 0 0,0-1 1 0 0,-1 0-1 0 0,0-1 0 0 0,-1-1 1 0 0,-15 8-1 0 0,-112 40-71 0 0,111-46 32 0 0,0-2 1 0 0,-56 8 0 0 0,78-15 13 0 0,-1-1 1 0 0,0 1-1 0 0,1-2 1 0 0,-1 1-1 0 0,0-1 1 0 0,1 0-1 0 0,-1-1 1 0 0,0 0 0 0 0,-10-5-1 0 0,14 5-5 0 0,0 0 0 0 0,1 0 0 0 0,-1-1 0 0 0,0 0 0 0 0,1 0 0 0 0,0 0 0 0 0,0 0 0 0 0,0-1 0 0 0,0 0 0 0 0,0 0 0 0 0,1 0 0 0 0,-1 0 0 0 0,1 0 0 0 0,0-1 1 0 0,-3-8-1 0 0,5 12 6 0 0,0-1 1 0 0,0 0 0 0 0,0 0 0 0 0,1 0 0 0 0,-1 0 0 0 0,1 0 0 0 0,0 1 0 0 0,-1-1 0 0 0,1 0 0 0 0,0-2 0 0 0,0-2-13 0 0,-1 1-48 0 0,3-3-72 0 0,9-23 72 0 0,-9 23 0 0 0,6 3-72 0 0,25-12 67 0 0,-32 16 70 0 0,0 0 1 0 0,0 1-1 0 0,0-1 1 0 0,0 1-1 0 0,1-1 0 0 0,-1 1 1 0 0,0 0-1 0 0,0-1 1 0 0,1 1-1 0 0,-1 0 1 0 0,0 0-1 0 0,0 0 0 0 0,3 0 1 0 0,48-1-70 0 0,-38 1 31 0 0,25 4-1 0 0,9 9-48 0 0,-11 3 8 0 0,-10 1 8 0 0,-25-15 42 0 0,1-1 1 0 0,-1 1 0 0 0,0 0 0 0 0,0 0 0 0 0,0 0 0 0 0,0 0 0 0 0,0 0-1 0 0,0 1 1 0 0,-1-1 0 0 0,1 0 0 0 0,-1 1 0 0 0,1 0 0 0 0,-1-1 0 0 0,0 1-1 0 0,0 0 1 0 0,1 4 0 0 0,-2-5-22 0 0,0 0 1 0 0,0 0-1 0 0,-1 0 0 0 0,1 0 1 0 0,0 0-1 0 0,-1 0 0 0 0,1 0 0 0 0,-1 0 1 0 0,0 0-1 0 0,0-1 0 0 0,0 1 1 0 0,0 0-1 0 0,0 0 0 0 0,0-1 0 0 0,0 1 1 0 0,0-1-1 0 0,-1 1 0 0 0,1-1 1 0 0,-1 1-1 0 0,1-1 0 0 0,-1 0 0 0 0,1 0 1 0 0,-3 2-1 0 0,-2 0-278 0 0,1 0-1 0 0,0 0 1 0 0,-1 0-1 0 0,0 0 1 0 0,1-1-1 0 0,-1 0 1 0 0,0 0 0 0 0,0-1-1 0 0,0 0 1 0 0,0 0-1 0 0,0 0 1 0 0,-1-1-1 0 0,-7 0 1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9:51.54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2659 1534 2039 0 0,'-40'44'4420'0'0,"34"-40"-3908"0"0,0 1 0 0 0,-1-1 1 0 0,1-1-1 0 0,-14 6 0 0 0,-5 0 1475 0 0,-46 10-1 0 0,16-5-314 0 0,35-8-2300 0 0,-78 27-130 0 0,63-18 1162 0 0,-1-1 0 0 0,0-2 0 0 0,-50 9 0 0 0,59-16-260 0 0,10-3-44 0 0,0 1 0 0 0,1 0 1 0 0,0 1-1 0 0,-1 1 0 0 0,2 1 0 0 0,-27 12 1 0 0,27-9-51 0 0,0-1 1 0 0,0-1 0 0 0,-1 0-1 0 0,0-1 1 0 0,0-1 0 0 0,-1 0-1 0 0,-32 4 1 0 0,23-8 26 0 0,0 0 1 0 0,0-2-1 0 0,-47-8 0 0 0,-79-4 358 0 0,80 9-294 0 0,49 4-63 0 0,-34 3-1 0 0,41-2-33 0 0,0 1-1 0 0,1-2 1 0 0,-1 0-1 0 0,0-1 1 0 0,-18-4-1 0 0,2 0 56 0 0,0 1-1 0 0,-54 0 0 0 0,14 2-1 0 0,48 0-65 0 0,-1-2 0 0 0,0 0 0 0 0,1-1 0 0 0,0-2 0 0 0,-33-13 0 0 0,-77-33-32 0 0,83 27 0 0 0,-21-8 0 0 0,50 25 14 0 0,0-2-1 0 0,-31-21 1 0 0,30 17 1 0 0,-35-17 1 0 0,47 27-16 0 0,0 0 0 0 0,1-1 0 0 0,0-1 0 0 0,0 1 0 0 0,0-2 0 0 0,1 1 0 0 0,0-2 0 0 0,1 1 0 0 0,0-1 0 0 0,-9-12 0 0 0,-52-59 64 0 0,0 0 0 0 0,48 52-64 0 0,2 4 0 0 0,2 0 0 0 0,-21-37 0 0 0,35 52 0 0 0,-1 0 0 0 0,2 0 0 0 0,-1-1 0 0 0,-2-16 0 0 0,3 14 0 0 0,0 0 0 0 0,-6-17 0 0 0,6 23 0 0 0,1 0 0 0 0,0 0 0 0 0,0 0 0 0 0,0 0 0 0 0,1 0 0 0 0,0-1 0 0 0,1-8 0 0 0,8-46 0 0 0,-9 56 0 0 0,5-25 0 0 0,-3 15 0 0 0,1-1 0 0 0,0 1 0 0 0,1 1 0 0 0,11-26 0 0 0,-1 9 0 0 0,5-6 0 0 0,6-5 0 0 0,7-11 54 0 0,-8 17-44 0 0,11-11 62 0 0,-9 13-12 0 0,8-6-48 0 0,-25 30-7 0 0,-2 3 7 0 0,-1 1 0 0 0,1 0 0 0 0,12-8 1 0 0,19-13-3 0 0,12-3-10 0 0,-4-4 11 0 0,-5 3 42 0 0,-26 20 1 0 0,23-15-44 0 0,8-8-10 0 0,6 1 12 0 0,4 5 36 0 0,-12 8-25 0 0,-26 11 20 0 0,26-15-33 0 0,12-1-10 0 0,-6 7 11 0 0,-29 13 32 0 0,32-3-33 0 0,21-9 50 0 0,-20 4-37 0 0,-1 3 30 0 0,-33 7 1 0 0,20 0-32 0 0,-30 2 38 0 0,1 0 0 0 0,44-3-48 0 0,9 0-12 0 0,-6 7 0 0 0,-11 3 11 0 0,-28-4 32 0 0,19 0-22 0 0,-19-1 22 0 0,31 3-33 0 0,14-5-10 0 0,-14-6 12 0 0,-29 4 36 0 0,34-7-36 0 0,7 2-12 0 0,2 6 0 0 0,-14 2 11 0 0,-31 0 32 0 0,28 1-33 0 0,3 0 2 0 0,-30 1 36 0 0,21 4-25 0 0,-22-2 20 0 0,28 6-33 0 0,10 1-10 0 0,-11-7 12 0 0,-7-2 49 0 0,5 2-2 0 0,-6 1-36 0 0,-20-2 20 0 0,26 5-33 0 0,10 2-10 0 0,-6-2 11 0 0,-29-6 32 0 0,29 3-33 0 0,9 2-10 0 0,-6 3 0 0 0,-2 4 0 0 0,2 1 0 0 0,2-1 0 0 0,-10-5 11 0 0,-26-5 32 0 0,23 10-33 0 0,5 4-10 0 0,-4 1 0 0 0,3 1 0 0 0,4-4 0 0 0,-3 1 0 0 0,-5 1 0 0 0,-6 2 0 0 0,-2 1 0 0 0,-9-3 11 0 0,-15-11 32 0 0,10 10-33 0 0,6 5-10 0 0,-3-1 0 0 0,-8-5 0 0 0,-1-2 0 0 0,-2 0 0 0 0,2 2 0 0 0,0-2 0 0 0,1 3 0 0 0,11 10 0 0 0,-21-24 0 0 0,1 6 0 0 0,15 21 0 0 0,12 30 0 0 0,-13-28 0 0 0,-2 1 0 0 0,14 37 0 0 0,-12 5 0 0 0,-8-29 0 0 0,-6-26-4 0 0,2 26 0 0 0,0 3-52 0 0,-4-37 41 0 0,-1-1-1 0 0,-1 1 0 0 0,1-1 1 0 0,-2 1-1 0 0,-3 22 0 0 0,-18 55-89 0 0,20-82 104 0 0,-19 42 1 0 0,14-33 0 0 0,0-1 0 0 0,-2 0 0 0 0,0 0 0 0 0,0-1 0 0 0,-15 16 0 0 0,6-9 0 0 0,-1-1 0 0 0,-33 25 0 0 0,42-36 0 0 0,-1-2 0 0 0,-1 1 0 0 0,1-1 0 0 0,-23 9 0 0 0,-22 8 32 0 0,-59 34 0 0 0,79-41-32 0 0,0 0 0 0 0,-73 21 0 0 0,44-16 0 0 0,1-2 0 0 0,-15 5 0 0 0,58-18 0 0 0,-1-2 0 0 0,1 0 0 0 0,-1-2 0 0 0,0 0 0 0 0,-24-1 0 0 0,28-1 0 0 0,5-1 0 0 0,1 0 0 0 0,-24-4 0 0 0,-15-1 0 0 0,17 3 0 0 0,-62-11 0 0 0,-12-2 0 0 0,-128-10 0 0 0,150 14 0 0 0,-152-32 0 0 0,109 5-14 0 0,-45-10-25 0 0,153 44 31 0 0,-4-1 8 0 0,1 0-1 0 0,0-2 0 0 0,-29-11 0 0 0,44 15 1 0 0,0 0 0 0 0,0 1 0 0 0,-14-3 0 0 0,-15-3 0 0 0,-63-32 0 0 0,30 11 0 0 0,66 27-4 0 0,0-1 1 0 0,0 1-1 0 0,0 0 0 0 0,0-1 0 0 0,0 0 1 0 0,1 0-1 0 0,0-1 0 0 0,-1 1 0 0 0,1-1 1 0 0,1 0-1 0 0,-1 0 0 0 0,0 0 0 0 0,1-1 0 0 0,0 1 1 0 0,0-1-1 0 0,-4-8 0 0 0,4 1 4 0 0,1-11 0 0 0,2-10 0 0 0,4-4 0 0 0,2-2 0 0 0,2-2 0 0 0,6 0 0 0 0,7-5 0 0 0,-15 36 0 0 0,0 1 0 0 0,12-16 0 0 0,-10 16 0 0 0,1 0 0 0 0,18-14 0 0 0,-16 15 0 0 0,1 0 0 0 0,25-13 0 0 0,-23 16 0 0 0,0-1 0 0 0,27-5 0 0 0,38-4 0 0 0,-7 7 12 0 0,-1 0 36 0 0,4 2-36 0 0,4-1-12 0 0,-2 5 0 0 0,0 6 0 0 0,5 6 0 0 0,6 3 11 0 0,3 1 42 0 0,-2-1 1 0 0,-5 0-44 0 0,-9 2-10 0 0,-4 3 0 0 0,-5-1 11 0 0,-9-1 32 0 0,-4-1-33 0 0,-5-1-10 0 0,-15-2 11 0 0,-18-6 32 0 0,25 15-33 0 0,-3 1-10 0 0,-17-2 0 0 0,-19-18 2 0 0,1 0 1 0 0,-1 0-1 0 0,0 0 0 0 0,0 0 1 0 0,0 0-1 0 0,-1 0 0 0 0,1 0 0 0 0,0 0 1 0 0,-1 1-1 0 0,1-1 0 0 0,-1 0 1 0 0,0 0-1 0 0,0 1 0 0 0,0-1 0 0 0,0 0 1 0 0,0 0-1 0 0,0 1 0 0 0,-1-1 1 0 0,1 0-1 0 0,-1 0 0 0 0,0 1 0 0 0,1-1 1 0 0,-1 0-1 0 0,0 0 0 0 0,0 0 1 0 0,0 0-1 0 0,-3 2 0 0 0,-2 6 14 0 0,-1 0 0 0 0,0-1 0 0 0,-16 15 0 0 0,0-2-19 0 0,0-1-1 0 0,-2-1 1 0 0,0-1-1 0 0,-2-1 1 0 0,-45 23-1 0 0,48-29-1 0 0,-2-2-1 0 0,0-1 0 0 0,0-1 1 0 0,0-1-1 0 0,-1-1 1 0 0,-49 4-1 0 0,-59-4-85 0 0,0-7 0 0 0,-146-19 0 0 0,38 10-36 0 0,108 7 83 0 0,94 0 13 0 0,1-1 0 0 0,-1-3 0 0 0,1-1 0 0 0,-57-19 1 0 0,40 6-27 0 0,2-2 0 0 0,-74-42 0 0 0,102 48-20 0 0,-38-31-1 0 0,63 46 74 0 0,1 0 1 0 0,0 1-1 0 0,0-1 0 0 0,-1 0 0 0 0,1 0 1 0 0,0 0-1 0 0,1 0 0 0 0,-1 0 0 0 0,0 0 1 0 0,0 0-1 0 0,1-1 0 0 0,-1 1 0 0 0,1 0 0 0 0,0 0 1 0 0,0 0-1 0 0,0-4 0 0 0,3-36-60 0 0,-3 39 64 0 0,4-17 0 0 0,9-10 0 0 0,-10 23 0 0 0,1 1 0 0 0,1-1 0 0 0,0 1 0 0 0,5-7 0 0 0,-4 8 2 0 0,-1 0 0 0 0,1 0 0 0 0,0 1-1 0 0,0-1 1 0 0,12-5 0 0 0,3 0 19 0 0,23-7 1 0 0,6 0 0 0 0,-26 10 26 0 0,42-9-36 0 0,-2-3-12 0 0,7-2 54 0 0,-21 8-44 0 0,23-3 44 0 0,-15 6-44 0 0,22-4-10 0 0,7 2 0 0 0,-12 2 12 0 0,-46 7 36 0 0,38-1-24 0 0,13 3 24 0 0,1 2-25 0 0,0 3 20 0 0,2 0-33 0 0,-1-3-10 0 0,7-2 60 0 0,-36 0-48 0 0,9 1-12 0 0,-12 1 11 0 0,-30-1 32 0 0,36 1-21 0 0,11 0 26 0 0,-9 1-36 0 0,-6 2-1 0 0,-31-2 32 0 0,27 4-22 0 0,4 3 22 0 0,-4 4-33 0 0,-6 0 1 0 0,-25-7 32 0 0,20 9-33 0 0,-6 2 1 0 0,-20-10 32 0 0,15 10-33 0 0,1 2-10 0 0,-2 1 0 0 0,-5-1 0 0 0,6 12 0 0 0,-4-5 0 0 0,-17-18 0 0 0,-3-3 0 0 0,20 38 0 0 0,-2-5 0 0 0,-17-32-16 0 0,-1 0-1 0 0,0 1 0 0 0,3 12 1 0 0,-5-16-9 0 0,1-1 8 0 0,0 1-1 0 0,0-1 0 0 0,-1 0 0 0 0,1 1 0 0 0,-1-1 0 0 0,0 1 0 0 0,1-1 1 0 0,-1 0-1 0 0,0 1 0 0 0,-1-1 0 0 0,1 1 0 0 0,0-1 0 0 0,-1 0 0 0 0,1 1 1 0 0,-1-1-1 0 0,0 0 0 0 0,0 0 0 0 0,0 1 0 0 0,-1 2 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2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228 296 431 0 0,'-2'3'155'0'0,"0"1"0"0"0,0-1-1 0 0,-1 0 1 0 0,1 0 0 0 0,-1 0-1 0 0,0 0 1 0 0,0 0 0 0 0,0 0-1 0 0,0-1 1 0 0,0 1 0 0 0,-1-1-1 0 0,1 0 1 0 0,-1 0 0 0 0,1 0-1 0 0,-1-1 1 0 0,0 1 0 0 0,0-1-1 0 0,0 0 1 0 0,0 0 0 0 0,0 0-1 0 0,0 0 1 0 0,0-1 0 0 0,0 0-1 0 0,0 0 1 0 0,0 0 0 0 0,0 0-1 0 0,0 0 1 0 0,0-1 0 0 0,-7-2-1 0 0,2 1 82 0 0,0-1 0 0 0,1 1 0 0 0,0-2 0 0 0,-1 1 0 0 0,1-1 0 0 0,0-1 0 0 0,-8-5 0 0 0,11 5-140 0 0,1 0 0 0 0,0 1 0 0 0,0-2 0 0 0,0 1 0 0 0,1 0 0 0 0,-1-1 0 0 0,1 1 0 0 0,-4-11 0 0 0,6 12-2 0 0,1-3-20 0 0,-2-1-50 0 0,1 5-12 0 0,1-1 0 0 0,0 1 0 0 0,-1-1 0 0 0,1 1 0 0 0,0 0 0 0 0,0-1 0 0 0,1 1 0 0 0,0-5 0 0 0,5-32 0 0 0,-3 27-12 0 0,8-25 0 0 0,-7 29 0 0 0,0 1 0 0 0,0-1 0 0 0,9-12 0 0 0,16-15-12 0 0,-29 35 10 0 0,1 1-1 0 0,-1-1 0 0 0,1 0 1 0 0,0 0-1 0 0,-1 1 0 0 0,1-1 1 0 0,0 1-1 0 0,-1-1 0 0 0,1 0 1 0 0,0 1-1 0 0,0 0 0 0 0,0-1 1 0 0,-1 1-1 0 0,1-1 0 0 0,0 1 1 0 0,0 0-1 0 0,1-1 0 0 0,30-9-19 0 0,-30 10 18 0 0,-1-1 1 0 0,0 1 0 0 0,0 0 0 0 0,0-1-1 0 0,0 1 1 0 0,1 0 0 0 0,-1 0-1 0 0,0 0 1 0 0,0 0 0 0 0,0 0 0 0 0,1 0-1 0 0,1 1 1 0 0,34 3-18 0 0,-22 0-38 0 0,11 6-36 0 0,-1 3-78 0 0,-19-9 144 0 0,3 1-53 0 0,14 16-24 0 0,-19-15 94 0 0,-1-1-3 0 0,0 0 10 0 0,-1 0 0 0 0,1 0 0 0 0,-1 0 0 0 0,1 1 0 0 0,-2-1 0 0 0,1 0 0 0 0,0 1 0 0 0,-1 0 0 0 0,0-1 0 0 0,-1 1 0 0 0,1-1 0 0 0,-1 1 0 0 0,0 0 1 0 0,0 0-1 0 0,-2 6 0 0 0,1-5 3 0 0,-1 1 1 0 0,0-1-1 0 0,0 1 1 0 0,0-1 0 0 0,-1 0-1 0 0,-1 0 1 0 0,1-1 0 0 0,-1 1-1 0 0,0-1 1 0 0,-7 10-1 0 0,-3 1-743 0 0,-1-1 0 0 0,-30 26-1 0 0,39-38 30 0 0,0-3-944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3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0 287 0 0,'0'0'731'0'0,"-3"12"698"0"0,27 143 3025 0 0,2 15-2781 0 0,-23-71-1278 0 0,-11 132-1 0 0,6-177-774 0 0,2-53 263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3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1 975 0 0,'-3'3'3627'0'0,"11"-3"-3094"0"0,43 1 1455 0 0,-41-2-1850 0 0,-5 1 2 0 0,-1-1 1 0 0,1 1 0 0 0,-1 0-1 0 0,1 0 1 0 0,-1 1 0 0 0,1-1-1 0 0,5 2 1 0 0,23 4 31 0 0,-25-5 107 0 0,0 0-327 0 0,2-1-25 0 0,20 1-2469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3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 1151 0 0,'0'0'160'0'0,"3"3"267"0"0,9 9 110 0 0,-9-9 614 0 0,5-1-486 0 0,24 6 37 0 0,-24-7 1242 0 0,2-4-1451 0 0,29-10-12 0 0,-29 10 338 0 0,-4-4-503 0 0,17-21-11 0 0,-17 21 163 0 0,-3 0-321 0 0,9-22-10 0 0,-9 17-23 0 0,-2-8-104 0 0,-1 19-12 0 0,0 1 0 0 0,0-1 0 0 0,0 1 0 0 0,0-1 0 0 0,0 1 0 0 0,0 0 0 0 0,0-1 0 0 0,0 1 0 0 0,0-1 0 0 0,0 1 0 0 0,0-1 0 0 0,0 1 0 0 0,0 0 0 0 0,0-1 0 0 0,-1 1 0 0 0,1-1 0 0 0,0 1 0 0 0,0 0 0 0 0,-1-1 0 0 0,1 1-1 0 0,0 0 1 0 0,0-1 0 0 0,-1 1 0 0 0,1 0 0 0 0,0-1 0 0 0,-1 1 0 0 0,1 0 0 0 0,0 0 0 0 0,-1-1 0 0 0,1 1 0 0 0,0 0 0 0 0,-1 0 0 0 0,1 0 0 0 0,-1 0 0 0 0,1-1 0 0 0,-1 1 0 0 0,1 0 0 0 0,0 0 0 0 0,-1 0 0 0 0,-14 3-54 0 0,14-3 44 0 0,-6 3-36 0 0,0 0-1 0 0,1 0 1 0 0,-1 1-1 0 0,1 0 1 0 0,0 0-1 0 0,0 0 1 0 0,0 1-1 0 0,1-1 1 0 0,0 1-1 0 0,-1 1 1 0 0,-7 11-1 0 0,8-11 42 0 0,1 1 0 0 0,-1-1 1 0 0,2 1-1 0 0,-1 0 0 0 0,1 0 0 0 0,0 1 0 0 0,0-1 0 0 0,1 1 1 0 0,0-1-1 0 0,0 1 0 0 0,0 8 0 0 0,2-12 47 0 0,0 0 0 0 0,0 0 0 0 0,0 0 0 0 0,0 0 0 0 0,1 0 0 0 0,0 0 1 0 0,-1-1-1 0 0,1 1 0 0 0,1 0 0 0 0,-1 0 0 0 0,1-1 0 0 0,-1 1 0 0 0,1-1 0 0 0,0 1 0 0 0,0-1 0 0 0,4 4 0 0 0,4 5 140 0 0,-8-9 51 0 0,4 0 22 0 0,16 8 3 0 0,-16-8 223 0 0,2-2-262 0 0,1 1-140 0 0,-4-1 36 0 0,-1 0-1 0 0,1 0 0 0 0,0-1 1 0 0,7 1-1 0 0,48-4-459 0 0,-52 0-94 0 0,3-1 247 0 0,20-8-1340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4:05.959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124 30 2735 0 0,'2'0'16393'0'0,"-12"-1"-11753"0"0,-18 1-3889 0 0,3 4-279 0 0,11-1-377 0 0,0-1 0 0 0,-20 1 0 0 0,45-5-52 0 0,0-1-1 0 0,0 0 1 0 0,11-4-1 0 0,-8 3 34 0 0,8-4-18 0 0,-16 5-42 0 0,0 1 0 0 0,1 0 0 0 0,-1 0 0 0 0,0 0 0 0 0,1 1 0 0 0,8-1 0 0 0,-14 2-8 0 0,0 1 0 0 0,0-1 0 0 0,0 0 0 0 0,-1 1-1 0 0,1-1 1 0 0,0 1 0 0 0,-1-1 0 0 0,1 1-1 0 0,0-1 1 0 0,-1 1 0 0 0,1 0 0 0 0,-1-1 0 0 0,1 1-1 0 0,-1 0 1 0 0,1-1 0 0 0,-1 1 0 0 0,1 0 0 0 0,-1 0-1 0 0,0-1 1 0 0,1 1 0 0 0,-1 1 0 0 0,6 18 226 0 0,-4-3-88 0 0,0 22-1 0 0,-2-26-99 0 0,0 0-1 0 0,2 0 1 0 0,2 16-1 0 0,0-5 145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4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1 143 0 0,'0'0'771'0'0,"2"3"-342"0"0,26 32 1799 0 0,-19-25-1345 0 0,8 5-176 0 0,3-1 457 0 0,20 15 478 0 0,-33-23-1376 0 0,-3-3-39 0 0,1 0 0 0 0,-1 1-1 0 0,1-1 1 0 0,7 3 0 0 0,10 6 325 0 0,-16-9-9 0 0,1 0-59 0 0,20 11-225 0 0,-20-10-99 0 0,-1-1-22 0 0,0-1-108 0 0,-3 0-73 0 0,0-1 0 0 0,0 0 0 0 0,-1 1 0 0 0,1 0 0 0 0,0 0-1 0 0,3 3 1 0 0,10 7-198 0 0,-12-9-343 0 0,5 12-4567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4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30 215 975 0 0,'-3'-2'2'0'0,"-9"-9"172"0"0,11 10-118 0 0,0 0-1 0 0,0 0 0 0 0,1 1 0 0 0,-1-1 0 0 0,0 0 0 0 0,1 0 1 0 0,-1 0-1 0 0,1 0 0 0 0,-1-1 0 0 0,1 1 0 0 0,0 0 0 0 0,-1 0 0 0 0,1 0 1 0 0,0 0-1 0 0,0-2 0 0 0,-1 0 122 0 0,0 1-69 0 0,0-1 0 0 0,1 1 0 0 0,-1-1-1 0 0,0 1 1 0 0,1 0 0 0 0,-1-1-1 0 0,1 1 1 0 0,0-1 0 0 0,0-3-1 0 0,0-1 120 0 0,0 4-93 0 0,0 0-1 0 0,-1 1 1 0 0,1-1-1 0 0,0 1 1 0 0,0-1-1 0 0,1 0 1 0 0,-1 1-1 0 0,2-6 1 0 0,-2 7-43 0 0,0-1 1 0 0,1 1 0 0 0,-1 0-1 0 0,0-1 1 0 0,0 1 0 0 0,0 0-1 0 0,0-1 1 0 0,0 1-1 0 0,0 0 1 0 0,0-1 0 0 0,-1 1-1 0 0,1 0 1 0 0,-1-3-1 0 0,3-4 735 0 0,8-23-130 0 0,-8 23 566 0 0,4 2-706 0 0,17-17-286 0 0,-17 17 15 0 0,3 4-638 0 0,27-7-167 0 0,-27 6-512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4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1351 0 0,'3'9'100'0'0,"42"214"5150"0"0,-38-168-3701 0 0,-1 104 0 0 0,-7-141-1201 0 0,1 3 291 0 0,-4 27-1 0 0,3-42-522 0 0,0 0 0 0 0,-1-1 0 0 0,1 1 0 0 0,-1-1 0 0 0,0 0 0 0 0,-1 1 0 0 0,1-1 0 0 0,-1 0-1 0 0,-5 7 1 0 0,8-12-106 0 0,0 0 1 0 0,0 0-1 0 0,0 1 0 0 0,0-1 0 0 0,-1 0 0 0 0,1 0 0 0 0,0 0 0 0 0,0 0 0 0 0,0 1 0 0 0,-1-1 1 0 0,1 0-1 0 0,0 0 0 0 0,0 0 0 0 0,-1 0 0 0 0,1 0 0 0 0,0 0 0 0 0,0 1 0 0 0,-1-1 0 0 0,1 0 1 0 0,0 0-1 0 0,0 0 0 0 0,-1 0 0 0 0,1 0 0 0 0,0 0 0 0 0,0 0 0 0 0,-1 0 0 0 0,1 0 1 0 0,0 0-1 0 0,0 0 0 0 0,-1 0 0 0 0,1 0 0 0 0,0-1 0 0 0,0 1 0 0 0,-1 0 0 0 0,1 0 0 0 0,0 0 1 0 0,0 0-1 0 0,0 0 0 0 0,-1 0 0 0 0,1-1 0 0 0,0 1 0 0 0,0 0 0 0 0,0 0 0 0 0,-1 0 0 0 0,1-1 1 0 0,0 1-1 0 0,0 0 0 0 0,0 0 0 0 0,0 0 0 0 0,0-1 0 0 0,-1 1 0 0 0,1 0 0 0 0,0 0 1 0 0,0-1-1 0 0,0 1 0 0 0,0-1 0 0 0,-4-11 250 0 0,4 11-265 0 0,-4-14 149 0 0,1-1 0 0 0,0 0-1 0 0,2 0 1 0 0,0 0 0 0 0,1-30-1 0 0,1 31-45 0 0,6-94 145 0 0,-2 67-200 0 0,7-19-33 0 0,3 3-10 0 0,0 15-10 0 0,-7 28-44 0 0,-5 10 45 0 0,1 0 1 0 0,0 1-1 0 0,0 0 0 0 0,0 0 0 0 0,7-6 0 0 0,-5 6 5 0 0,-1 1 0 0 0,1 1 0 0 0,-1-1 0 0 0,1 1 0 0 0,8-2 0 0 0,-13 4 1 0 0,-1-1 0 0 0,1 1 1 0 0,0 0-1 0 0,0 0 0 0 0,-1-1 0 0 0,1 1 0 0 0,0 0 0 0 0,0 0 1 0 0,0 0-1 0 0,-1 0 0 0 0,1 0 0 0 0,0 0 0 0 0,0 0 1 0 0,0 0-1 0 0,-1 1 0 0 0,1-1 0 0 0,0 0 0 0 0,1 1 1 0 0,26 8-25 0 0,-18-4-26 0 0,7 10 39 0 0,-14-12 16 0 0,0 0 0 0 0,-1 0 0 0 0,1 0-1 0 0,-1 1 1 0 0,0-1 0 0 0,0 1 0 0 0,0-1 0 0 0,0 1-1 0 0,-1 0 1 0 0,1-1 0 0 0,-1 1 0 0 0,0 0 0 0 0,0 0 0 0 0,0 0-1 0 0,-1 0 1 0 0,0 0 0 0 0,1 0 0 0 0,-1 0 0 0 0,0 0-1 0 0,-1 0 1 0 0,1 0 0 0 0,-1 0 0 0 0,0 0 0 0 0,0 0-1 0 0,0 0 1 0 0,0-1 0 0 0,-1 1 0 0 0,0 0 0 0 0,0-1-1 0 0,0 1 1 0 0,0-1 0 0 0,0 0 0 0 0,0 1 0 0 0,-1-1-1 0 0,0 0 1 0 0,-3 2 0 0 0,-1 1-181 0 0,0-1 1 0 0,-1 0 0 0 0,0 0-1 0 0,0-1 1 0 0,0 0-1 0 0,-1-1 1 0 0,1 0-1 0 0,-1 0 1 0 0,0-1-1 0 0,0 0 1 0 0,0 0-1 0 0,0-1 1 0 0,-9 0-1 0 0,1 0-4205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6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271 287 287 0 0,'0'0'262'0'0,"-13"10"655"0"0,7-5-533 0 0,0-1 1 0 0,-1 0-1 0 0,0-1 0 0 0,0 0 0 0 0,0 0 1 0 0,0 0-1 0 0,0-1 0 0 0,-1 0 0 0 0,1 0 1 0 0,0-1-1 0 0,-1 0 0 0 0,0 0 0 0 0,1-1 1 0 0,-1 0-1 0 0,1 0 0 0 0,-1-1 0 0 0,-11-2 1 0 0,12 2-223 0 0,1-1 0 0 0,0 1 0 0 0,0-2 0 0 0,0 1 0 0 0,0 0 0 0 0,0-1 0 0 0,0 0 0 0 0,0-1 0 0 0,1 1 0 0 0,0-1 0 0 0,0 0 0 0 0,0 0 0 0 0,0-1 0 0 0,0 1 0 0 0,1-1 0 0 0,0 0 0 0 0,0 0 0 0 0,1-1 0 0 0,-1 1 0 0 0,-3-8 0 0 0,6 11-145 0 0,0 0 1 0 0,1-1 0 0 0,-1 1 0 0 0,0 0 0 0 0,1 0 0 0 0,-1-1 0 0 0,1 1-1 0 0,0 0 1 0 0,0-5 0 0 0,0 0 9 0 0,-1-5 46 0 0,6-20-25 0 0,3-3-101 0 0,-1 19-28 0 0,13-21 49 0 0,-19 35 24 0 0,0 1 1 0 0,0-1 0 0 0,0 1 0 0 0,0-1 0 0 0,0 1-1 0 0,0-1 1 0 0,1 1 0 0 0,-1 0 0 0 0,2-2 0 0 0,28-25-73 0 0,-24 21 6 0 0,3 3 2 0 0,26-9 0 0 0,-27 9-9 0 0,1 3-40 0 0,31-1-21 0 0,-31 1-2 0 0,0 3 3 0 0,29 7 10 0 0,-37-8 113 0 0,0-1 1 0 0,1 0-1 0 0,-1 1 0 0 0,1 0 0 0 0,-1-1 0 0 0,0 1 0 0 0,0 0 1 0 0,1 0-1 0 0,-1 0 0 0 0,0 1 0 0 0,4 2 0 0 0,-1 0-24 0 0,-3-4 31 0 0,0 1-1 0 0,0 0 0 0 0,-1 0 0 0 0,1 0 1 0 0,0 0-1 0 0,0 1 0 0 0,-1-1 0 0 0,1 0 1 0 0,-1 1-1 0 0,3 2 0 0 0,0 1-3 0 0,13 12-67 0 0,-14-12 71 0 0,-1-4 6 0 0,-1 0 1 0 0,0 1-1 0 0,0-1 1 0 0,0 1-1 0 0,0-1 0 0 0,0 1 1 0 0,0-1-1 0 0,0 1 1 0 0,-1 0-1 0 0,1-1 0 0 0,0 1 1 0 0,0 2-1 0 0,0 2 9 0 0,1-1 20 0 0,0 1-1 0 0,-1-1 1 0 0,0 1 0 0 0,0 0-1 0 0,0 0 1 0 0,-1-1 0 0 0,0 1-1 0 0,0 0 1 0 0,-1 0 0 0 0,1 0-1 0 0,-1-1 1 0 0,-1 1 0 0 0,-2 8-1 0 0,1-4 0 0 0,-1-1 0 0 0,0 1 0 0 0,-1-1-1 0 0,0 0 1 0 0,0 0 0 0 0,-10 12 0 0 0,11-17-111 0 0,1-1 0 0 0,-1 1 1 0 0,0-1-1 0 0,0 1 0 0 0,0-1 1 0 0,-1-1-1 0 0,1 1 0 0 0,-1 0 1 0 0,-8 2-1 0 0,10-3-306 0 0,0-1 1 0 0,-1 0-1 0 0,0-1 1 0 0,1 1-1 0 0,-1 0 1 0 0,1-1-1 0 0,-1 0 1 0 0,0 0-1 0 0,-3 0 1 0 0,-3-3-2177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6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2039 0 0,'0'0'1571'0'0,"0"3"-820"0"0,0 91 3316 0 0,-4 268 344 0 0,-1-205-3528 0 0,4-90-7315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6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1 287 0 0,'-6'6'7295'0'0,"6"-5"-6991"0"0,6 4 1732 0 0,14 0-3200 0 0,-17-5 1988 0 0,4 2 499 0 0,-2-2-1202 0 0,-1 0 1 0 0,1 1 0 0 0,-1-1 0 0 0,9 3-1 0 0,-4-1-20 0 0,-1-1 187 0 0,0-1-53 0 0,24 2-223 0 0,-24-1-184 0 0,24-1-345 0 0,-15 0-2370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7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0 122 431 0 0,'0'8'0'0'0,"0"-6"61"0"0,0-1 0 0 0,1 0 0 0 0,-1 1 0 0 0,0-1 0 0 0,0 0-1 0 0,1 0 1 0 0,-1 1 0 0 0,0-1 0 0 0,1 0 0 0 0,-1 0-1 0 0,1 0 1 0 0,0 1 0 0 0,-1-1 0 0 0,1 0 0 0 0,0 0-1 0 0,0 0 1 0 0,0 0 0 0 0,-1 0 0 0 0,1 0 0 0 0,0-1-1 0 0,0 1 1 0 0,0 0 0 0 0,1 0 0 0 0,-1-1 0 0 0,0 1-1 0 0,2 0 1 0 0,-2 0 20 0 0,0-1 0 0 0,0 0-1 0 0,0 1 1 0 0,0 0 0 0 0,-1-1 0 0 0,1 1-1 0 0,0-1 1 0 0,0 1 0 0 0,0 0 0 0 0,-1 0-1 0 0,1-1 1 0 0,0 1 0 0 0,0 1-1 0 0,6 0 838 0 0,19 7 18 0 0,-20-7 785 0 0,3-5-965 0 0,24-10-11 0 0,-25 9-33 0 0,-2-2-134 0 0,16-19-60 0 0,-16 19-7 0 0,-2-2-31 0 0,15-21-107 0 0,-15 21 279 0 0,-1 0-352 0 0,6-25-84 0 0,-7 24 132 0 0,-3 4-208 0 0,-7-14-122 0 0,7 18-22 0 0,0 1 0 0 0,1-1 0 0 0,-1 1 1 0 0,0-1-1 0 0,0 1 0 0 0,0-1 1 0 0,0 1-1 0 0,0 0 0 0 0,0 0 0 0 0,0-1 1 0 0,0 1-1 0 0,0 0 0 0 0,0 0 1 0 0,0 0-1 0 0,0 0 0 0 0,0 0 0 0 0,0 0 1 0 0,0 0-1 0 0,0 0 0 0 0,0 1 1 0 0,0-1-1 0 0,0 0 0 0 0,0 0 0 0 0,0 1 1 0 0,0-1-1 0 0,0 1 0 0 0,0-1 0 0 0,-1 2 1 0 0,-25 16-136 0 0,18-10 71 0 0,0 0-1 0 0,0 1 1 0 0,1 1 0 0 0,0 0 0 0 0,1 0-1 0 0,0 0 1 0 0,1 1 0 0 0,-5 11 0 0 0,7-16 65 0 0,1 1 1 0 0,1 0 0 0 0,0 0-1 0 0,0 1 1 0 0,0-1 0 0 0,0 0-1 0 0,1 1 1 0 0,1-1 0 0 0,-1 1-1 0 0,1-1 1 0 0,0 1 0 0 0,1-1-1 0 0,0 0 1 0 0,3 12 0 0 0,-3-15 43 0 0,1 0 0 0 0,0 0 0 0 0,0 0 0 0 0,1 0 0 0 0,-1-1 0 0 0,1 1 0 0 0,0-1 0 0 0,0 1 0 0 0,4 3 0 0 0,-1-1 49 0 0,0-1 0 0 0,1 0 0 0 0,8 5 0 0 0,-11-8 54 0 0,-1-2-114 0 0,0 0 0 0 0,1 1 1 0 0,-1-1-1 0 0,0 1 0 0 0,0-1 0 0 0,0 1 0 0 0,4 2 0 0 0,1-1 17 0 0,0 0 228 0 0,0-3-208 0 0,28-3-45 0 0,-28 3 10 0 0,0-2-112 0 0,23-10-78 0 0,-24 10-24 0 0,1-2-1342 0 0,20-13 159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7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1807 0 0,'0'0'967'0'0,"3"3"-82"0"0,35 34 2275 0 0,75 87 4016 0 0,-94-106-6492 0 0,-1-3-164 0 0,26 21-361 0 0,-32-25-319 0 0,-9-9-241 0 0,0 1-102 0 0,20 25-2700 0 0,-21-25 2055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7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31 264 2159 0 0,'-1'0'25'0'0,"0"0"0"0"0,0 0-1 0 0,0 0 1 0 0,0 0-1 0 0,0 0 1 0 0,0 0 0 0 0,-1 0-1 0 0,1-1 1 0 0,0 1-1 0 0,0 0 1 0 0,0 0-1 0 0,0-1 1 0 0,0 1 0 0 0,1-1-1 0 0,-1 1 1 0 0,0-1-1 0 0,0 1 1 0 0,0-1-1 0 0,0 0 1 0 0,0 1 0 0 0,1-1-1 0 0,-1 0 1 0 0,0 0-1 0 0,0 1 1 0 0,1-1 0 0 0,-1 0-1 0 0,1 0 1 0 0,-1 0-1 0 0,1 0 1 0 0,-1 0-1 0 0,1 0 1 0 0,0 0 0 0 0,-1 0-1 0 0,1 0 1 0 0,0 0-1 0 0,0 0 1 0 0,-1-2-1 0 0,0-1 216 0 0,0 0 840 0 0,4-6 52 0 0,6-28-23 0 0,-3 22-138 0 0,8-12-62 0 0,-11 21-12 0 0,5-2-73 0 0,23-24-302 0 0,-23 25-136 0 0,1 2-30 0 0,34-21-78 0 0,-2 6-297 0 0,-33 18-150 0 0,0-2-1051 0 0,34-15 502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8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16 143 0 0,'24'192'3873'0'0,"4"80"228"0"0,-28-259-3929 0 0,1 88 942 0 0,-1-86-731 0 0,-2 1 0 0 0,0-1 1 0 0,0 0-1 0 0,-7 22 1120 0 0,7-43-1251 0 0,-1 1-174 0 0,2 3-46 0 0,0-1 0 0 0,1 1 0 0 0,-1 0 0 0 0,0 0-1 0 0,1 0 1 0 0,-1 0 0 0 0,1 0 0 0 0,0-1 0 0 0,-1 1 0 0 0,1 0-1 0 0,1-4 1 0 0,-3-43 324 0 0,1-15-1042 0 0,-1 33 366 0 0,-3-154-474 0 0,6 167 827 0 0,-1-6 356 0 0,1 0 0 0 0,2 0 1 0 0,4-23-1 0 0,4-6 136 0 0,-6 29-305 0 0,8-19-129 0 0,-4 24-14 0 0,10-15 36 0 0,-14 25 91 0 0,3 8-109 0 0,-2 0-73 0 0,0 0 0 0 0,1 1 0 0 0,11 0 0 0 0,-16 1-16 0 0,0 0 0 0 0,0-1 0 0 0,0 1 0 0 0,-1 0 0 0 0,1 0 0 0 0,0 0 0 0 0,0 1 0 0 0,0-1 0 0 0,-1 0 0 0 0,1 1 0 0 0,-1-1 0 0 0,1 1 0 0 0,-1-1 0 0 0,1 1 0 0 0,-1 0 0 0 0,0-1 0 0 0,0 1 0 0 0,0 0 0 0 0,0 0 0 0 0,0 0 0 0 0,0 0 0 0 0,-1 0 0 0 0,1 0 0 0 0,-1 0 0 0 0,1 3 0 0 0,1 5 36 0 0,0 0 1 0 0,-1 1 0 0 0,0 15 0 0 0,-2-16-17 0 0,1-1 0 0 0,-2 0 0 0 0,1 1 0 0 0,-1-1 0 0 0,-1 0 0 0 0,0 0 0 0 0,0-1 0 0 0,0 1 0 0 0,-1 0 1 0 0,0-1-1 0 0,-10 14 0 0 0,10-17-220 0 0,0 0 0 0 0,0 0 0 0 0,0 0 0 0 0,-1 0 1 0 0,0-1-1 0 0,0 1 0 0 0,0-1 0 0 0,0 0 0 0 0,-1-1 0 0 0,1 1 1 0 0,-1-1-1 0 0,0 0 0 0 0,0-1 0 0 0,0 1 0 0 0,-1-1 0 0 0,1-1 0 0 0,-10 3 1 0 0,4-4-4181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3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23 3079 0 0,'0'1'108'0'0,"0"-1"-1"0"0,0 1 1 0 0,0-1-1 0 0,1 1 1 0 0,-1-1-1 0 0,0 1 0 0 0,0-1 1 0 0,1 0-1 0 0,-1 1 1 0 0,0-1-1 0 0,1 1 0 0 0,-1-1 1 0 0,0 0-1 0 0,18-10 14812 0 0,-27 5-13550 0 0,-2 2-879 0 0,-1 0 0 0 0,0 1 0 0 0,0 1-1 0 0,-18-1 1 0 0,26 2-391 0 0,-13-1 33 0 0,0 0-1 0 0,0 1 1 0 0,0 1 0 0 0,0 1-1 0 0,0 0 1 0 0,-30 9-1 0 0,44-10-127 0 0,-1 0 0 0 0,1 0-1 0 0,-1 1 1 0 0,1-1-1 0 0,0 1 1 0 0,-1 0-1 0 0,1 0 1 0 0,0 0-1 0 0,1 1 1 0 0,-1-1 0 0 0,0 1-1 0 0,1-1 1 0 0,-1 1-1 0 0,1 0 1 0 0,0 0-1 0 0,0 0 1 0 0,0 0-1 0 0,0 1 1 0 0,0-1 0 0 0,-1 6-1 0 0,-4 8-16 0 0,1-1-1 0 0,-5 27 1 0 0,9-34 7 0 0,1 1 1 0 0,0 0-1 0 0,1-1 0 0 0,0 1 1 0 0,1 0-1 0 0,1 11 0 0 0,0-13 0 0 0,-1-1 0 0 0,1 1 0 0 0,0-1 0 0 0,1 0 0 0 0,6 13 0 0 0,-7-16 4 0 0,0-1-1 0 0,0 0 0 0 0,1 0 1 0 0,-1 0-1 0 0,1 0 1 0 0,-1 0-1 0 0,1 0 1 0 0,0-1-1 0 0,0 1 0 0 0,0-1 1 0 0,0 0-1 0 0,1 0 1 0 0,5 3-1 0 0,-5-4 12 0 0,-1 0 0 0 0,1-1 0 0 0,0 1-1 0 0,-1-1 1 0 0,1 1 0 0 0,-1-1 0 0 0,1 0 0 0 0,0-1 0 0 0,-1 1-1 0 0,1-1 1 0 0,-1 1 0 0 0,1-1 0 0 0,3-2 0 0 0,8-2 81 0 0,23-12 1 0 0,-31 14-76 0 0,6-3 56 0 0,-1-1-1 0 0,1 0 1 0 0,-1-1-1 0 0,0 0 1 0 0,-1-1-1 0 0,0-1 1 0 0,-1 1-1 0 0,18-22 1 0 0,-21 22-21 0 0,-1 1 0 0 0,0-1 1 0 0,7-14-1 0 0,-11 18-23 0 0,0 1 0 0 0,0-1 0 0 0,-1 1 0 0 0,1-1 0 0 0,-1 1 0 0 0,-1-1 0 0 0,1 0 0 0 0,0 0 0 0 0,-1 1 0 0 0,0-7 0 0 0,0 9-10 0 0,0-1-1 0 0,0 1 1 0 0,1 0-1 0 0,-1 0 1 0 0,1-1-1 0 0,-1 1 0 0 0,1 0 1 0 0,0 0-1 0 0,2-3 1 0 0,3-11 181 0 0,1 6 138 0 0,-3 6-136 0 0,-5 7-110 0 0,1 0 1 0 0,1 0-1 0 0,-1 0 0 0 0,0 0 1 0 0,1 1-1 0 0,1 2 0 0 0,1 12 62 0 0,-1 72 78 0 0,3 28 52 0 0,-1-18-292 0 0,-4-94 5 0 0,-1 0-346 0 0,1-1-1 0 0,-1 1 0 0 0,0-1 0 0 0,-3 11 1 0 0,4-16 255 0 0,0 1-1 0 0,0-1 1 0 0,0 0 0 0 0,0 0 0 0 0,0 0 0 0 0,0 0-1 0 0,-1 0 1 0 0,1 0 0 0 0,0 1 0 0 0,0-1-1 0 0,0 0 1 0 0,0 0 0 0 0,0 0 0 0 0,-1 0 0 0 0,1 0-1 0 0,0 0 1 0 0,0 0 0 0 0,0 0 0 0 0,0 0 0 0 0,-1 0-1 0 0,1 0 1 0 0,0 0 0 0 0,0 0 0 0 0,0 0 0 0 0,0 0-1 0 0,-1 0 1 0 0,1 0 0 0 0,0 0 0 0 0,0 0 0 0 0,0 0-1 0 0,0 0 1 0 0,-1 0 0 0 0,1 0 0 0 0,0 0-1 0 0,0 0 1 0 0,0 0 0 0 0,0 0 0 0 0,0 0 0 0 0,-1-1-1 0 0,1 1 1 0 0,0 0 0 0 0,0 0 0 0 0,0 0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4:07.309"/>
    </inkml:context>
    <inkml:brush xml:id="br0">
      <inkml:brushProperty name="width" value="0.035" units="cm"/>
      <inkml:brushProperty name="height" value="0.035" units="cm"/>
      <inkml:brushProperty name="color" value="#0070C0"/>
    </inkml:brush>
  </inkml:definitions>
  <inkml:trace contextRef="#ctx0" brushRef="#br0">28 31 3711 0 0,'2'-4'5012'0'0,"2"-12"-1617"0"0,-1 6-515 0 0,-8 31 3944 0 0,-1 12-5416 0 0,-11 45-2071 0 0,14-69 657 0 0,-2 6 372 0 0,5-15-270 0 0,0 1 1 0 0,1-1-1 0 0,-1 1 0 0 0,0-1 1 0 0,1 0-1 0 0,-1 1 0 0 0,1-1 0 0 0,-1 0 1 0 0,0 0-1 0 0,1 1 0 0 0,-1-1 1 0 0,1 0-1 0 0,-1 0 0 0 0,1 1 0 0 0,-1-1 1 0 0,1 0-1 0 0,-1 0 0 0 0,1 0 1 0 0,-1 0-1 0 0,1 0 0 0 0,-1 0 0 0 0,1 0 1 0 0,-1 0-1 0 0,1 0 0 0 0,0 0 1 0 0,19 0-33 0 0,-15 0 281 0 0,10-1 97 0 0,23-4-1 0 0,-24 3-295 0 0,24-1 0 0 0,-31 4 130 0 0,0 0-1438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9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257 335 431 0 0,'-1'2'65'0'0,"0"0"0"0"0,-1 0 0 0 0,1 1 0 0 0,-1-2 0 0 0,1 1 0 0 0,-1 0 0 0 0,0 0 0 0 0,0 0 0 0 0,-3 2 0 0 0,-21 13 837 0 0,20-14-643 0 0,0 1-1 0 0,-1-1 0 0 0,0 0 1 0 0,1-1-1 0 0,-1 0 0 0 0,0 0 0 0 0,0 0 1 0 0,-8 0-1 0 0,11-2-112 0 0,0 0 1 0 0,0 0-1 0 0,1 0 0 0 0,-1 0 1 0 0,0-1-1 0 0,0 0 0 0 0,0 0 1 0 0,1 0-1 0 0,-1 0 0 0 0,1-1 1 0 0,-1 1-1 0 0,1-1 0 0 0,-1 0 1 0 0,1 0-1 0 0,0 0 0 0 0,0-1 1 0 0,-3-2-1 0 0,-2-3 94 0 0,0 0 0 0 0,1 0-1 0 0,1-1 1 0 0,-1 0 0 0 0,1 0-1 0 0,1 0 1 0 0,-1-1 0 0 0,2 0 0 0 0,-5-13-1 0 0,8 20-174 0 0,-1-1 0 0 0,1 0 0 0 0,0 1 0 0 0,1-1 0 0 0,-1 0 0 0 0,1-4 0 0 0,-1 0 20 0 0,0 4-32 0 0,0 0 0 0 0,1 0 0 0 0,-1 0 0 0 0,1 0 0 0 0,0 0 0 0 0,0 0 0 0 0,1-4 0 0 0,0-1 25 0 0,-1 6-46 0 0,-1 0 0 0 0,1-1 1 0 0,1 1-1 0 0,-1 0 0 0 0,0 0 1 0 0,1 0-1 0 0,0 0 0 0 0,1-4 1 0 0,-2 5-6 0 0,1 0 1 0 0,0 1-1 0 0,-1-1 1 0 0,0 0-1 0 0,1 0 1 0 0,-1 0-1 0 0,0 0 1 0 0,0-3-1 0 0,3-4 140 0 0,8-26-7 0 0,-9 26-7 0 0,4 0-1 0 0,17-25-13 0 0,-17 25-55 0 0,5 4-13 0 0,-11 5-71 0 0,15-6 42 0 0,24-7 1 0 0,-31 11-33 0 0,-1 1 0 0 0,0 0-1 0 0,1 0 1 0 0,-1 1 0 0 0,12 1 0 0 0,-9 0-7 0 0,-1 0 1 0 0,17 5-1 0 0,-16-3-19 0 0,-1 1 0 0 0,1 0 0 0 0,-1 0 0 0 0,0 1 0 0 0,0 0 0 0 0,0 0 0 0 0,0 1 0 0 0,-1 0 0 0 0,0 0 0 0 0,7 9 0 0 0,-11-11 3 0 0,-1 0 0 0 0,1 0 0 0 0,-1 1 0 0 0,0-1 0 0 0,0 1 0 0 0,-1 0 0 0 0,1 0 0 0 0,-1 0 1 0 0,0 0-1 0 0,-1 0 0 0 0,1 0 0 0 0,-1 1 0 0 0,0-1 0 0 0,0 0 0 0 0,0 1 0 0 0,-1-1 0 0 0,0 1 0 0 0,0-1 0 0 0,0 1 0 0 0,-2 7 0 0 0,-1-3-18 0 0,1-1 0 0 0,-1 1 0 0 0,-1-1 0 0 0,0 0 0 0 0,0 0 0 0 0,-1 0 0 0 0,0 0 0 0 0,0-1 0 0 0,-10 12 0 0 0,10-14-190 0 0,0-1 1 0 0,0 0-1 0 0,-1 1 0 0 0,0-2 1 0 0,0 1-1 0 0,0-1 1 0 0,0 0-1 0 0,-1 0 1 0 0,0-1-1 0 0,0 1 0 0 0,0-2 1 0 0,0 1-1 0 0,-8 1 1 0 0,5-2-1866 0 0,1-2-542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9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1 975 0 0,'0'0'2200'0'0,"2"2"-1406"0"0,2 4-413 0 0,0 0 0 0 0,-1 0 0 0 0,0 0 0 0 0,0 0 0 0 0,-1 1 1 0 0,1-1-1 0 0,-1 1 0 0 0,1 10 0 0 0,8 61 1150 0 0,-10-65-1315 0 0,5 96 680 0 0,-12 153 1 0 0,3-195-809 0 0,2-34-94 0 0,1-15-45 0 0,-1 0 1 0 0,-1 0-1 0 0,-4 20 0 0 0,5-37 334 0 0,34-48-7793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19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0 775 0 0,'-11'10'64'0'0,"11"-10"22"0"0,0 1 0 0 0,-1-1 0 0 0,1 0 0 0 0,0 0-1 0 0,0 1 1 0 0,-1-1 0 0 0,1 0 0 0 0,0 0-1 0 0,0 1 1 0 0,0-1 0 0 0,0 0 0 0 0,-1 1-1 0 0,1-1 1 0 0,0 0 0 0 0,0 1 0 0 0,0-1 0 0 0,0 0-1 0 0,0 1 1 0 0,0-1 0 0 0,0 0 0 0 0,0 1-1 0 0,0-1 1 0 0,0 0 0 0 0,0 1 0 0 0,0-1-1 0 0,0 0 1 0 0,0 1 0 0 0,0-1 0 0 0,0 0 0 0 0,1 1-1 0 0,-1-1 1 0 0,0 0 0 0 0,0 1 0 0 0,0-1-1 0 0,0 0 1 0 0,1 0 0 0 0,-1 1 0 0 0,0-1-1 0 0,0 0 1 0 0,1 0 0 0 0,-1 1 0 0 0,0-1 0 0 0,0 0-1 0 0,1 0 1 0 0,-1 0 0 0 0,0 1 0 0 0,1-1-1 0 0,-1 0 1 0 0,0 0 0 0 0,1 0 0 0 0,-1 0-1 0 0,0 0 1 0 0,1 0 0 0 0,-1 0 0 0 0,0 0 0 0 0,1 0-1 0 0,-1 0 1 0 0,0 0 0 0 0,1 0 0 0 0,0 0-1 0 0,25 6 841 0 0,-20-5-113 0 0,3 0-49 0 0,27 0-11 0 0,-27 0-46 0 0,1-1-190 0 0,29 0-79 0 0,-29 0-20 0 0,-1-1-56 0 0,35-1-234 0 0,-28 1-121 0 0,13-1-2557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97 287 0 0,'0'3'0'0'0,"0"-1"130"0"0,0 1 0 0 0,0-1-1 0 0,0 0 1 0 0,1 1-1 0 0,-1-1 1 0 0,1 0-1 0 0,0 1 1 0 0,0-1-1 0 0,0 0 1 0 0,0 0-1 0 0,0 0 1 0 0,0 0-1 0 0,1 0 1 0 0,-1 0-1 0 0,1 0 1 0 0,-1 0-1 0 0,4 2 1 0 0,-2-1 196 0 0,1 0 0 0 0,0 0 0 0 0,0 0 0 0 0,1-1 0 0 0,5 3 0 0 0,-5-3 226 0 0,2-1 3 0 0,22 0 10 0 0,-22-1 3 0 0,1-3 0 0 0,27-7-13 0 0,-27 8 425 0 0,0-4-507 0 0,20-16-7 0 0,-21 16 396 0 0,-3-2-438 0 0,11-27-12 0 0,-11 27-49 0 0,-5 2-19 0 0,-2-16-7 0 0,3 21-315 0 0,0 0 0 0 0,0 0 0 0 0,0 0-1 0 0,0 0 1 0 0,0 0 0 0 0,-1 0 0 0 0,1 0 0 0 0,0 0-1 0 0,-1 0 1 0 0,1 0 0 0 0,0 0 0 0 0,-1 0-1 0 0,0 0 1 0 0,1 0 0 0 0,-1 1 0 0 0,1-1 0 0 0,-1 0-1 0 0,0 0 1 0 0,-1 0 0 0 0,0-2 33 0 0,0 2-41 0 0,1 0 0 0 0,-1-1 0 0 0,1 1 1 0 0,-1 0-1 0 0,0 0 0 0 0,1 0 0 0 0,-1 0 0 0 0,0 0 0 0 0,0 1 1 0 0,0-1-1 0 0,0 0 0 0 0,0 1 0 0 0,0 0 0 0 0,0-1 0 0 0,-3 1 1 0 0,1 0 7 0 0,0 0 0 0 0,0 0 0 0 0,0 0 0 0 0,1 0 0 0 0,-1 1 0 0 0,-7 2 0 0 0,4 0-47 0 0,0 0 0 0 0,0 0-1 0 0,0 1 1 0 0,0 0 0 0 0,1 1 0 0 0,0 0-1 0 0,-1 0 1 0 0,2 0 0 0 0,-1 0-1 0 0,1 1 1 0 0,0 0 0 0 0,0 0-1 0 0,0 1 1 0 0,1-1 0 0 0,0 1 0 0 0,0 0-1 0 0,-5 14 1 0 0,7-15 6 0 0,0-1 0 0 0,1 1 0 0 0,0 0 0 0 0,-1-1 0 0 0,2 1 0 0 0,-1 0 0 0 0,1 0 0 0 0,0 0 0 0 0,0-1 0 0 0,0 1 0 0 0,1 0 0 0 0,0 0 0 0 0,0 0 0 0 0,0-1 0 0 0,1 1 0 0 0,0-1 0 0 0,0 1 0 0 0,0-1 0 0 0,1 0 0 0 0,0 0 0 0 0,0 0 0 0 0,0 0 0 0 0,1 0 0 0 0,5 6 0 0 0,8 2 16 0 0,14 3 59 0 0,-22-12-33 0 0,-7-3-12 0 0,1 0 0 0 0,0 0 1 0 0,0 0-1 0 0,-1 0 0 0 0,1-1 0 0 0,0 1 1 0 0,0-1-1 0 0,0 0 0 0 0,0 1 0 0 0,4-2 1 0 0,26 2 52 0 0,-16-3-108 0 0,18-6-79 0 0,-27 6-112 0 0,-1-3-718 0 0,22-12 138 0 0,-22 12-181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0 287 0 0,'0'0'987'0'0,"1"2"-446"0"0,13 12 605 0 0,0 0 0 0 0,1-1-1 0 0,27 18 1 0 0,55 29 1239 0 0,-86-53-2102 0 0,94 44 1594 0 0,-98-48-1775 0 0,-2-1-20 0 0,19 8-52 0 0,-19-8-214 0 0,6 8-816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35 361 2527 0 0,'-4'1'47'0'0,"-18"-1"696"0"0,20-6-147 0 0,-3-16 20 0 0,4 9 48 0 0,3-19 176 0 0,1 15 78 0 0,7-20 12 0 0,-3 19-48 0 0,-3 8-642 0 0,-2 5-74 0 0,1-1-1 0 0,-1 1 1 0 0,1 0 0 0 0,1 0-1 0 0,5-8 1 0 0,12-17 380 0 0,-15 23-76 0 0,2-2-316 0 0,34-33-198 0 0,-5 10-261 0 0,-30 26-83 0 0,1-1-1225 0 0,30-28 739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0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36 1583 0 0,'7'33'894'0'0,"1"0"-1"0"0,24 61 1 0 0,-12-40 171 0 0,-16-42-776 0 0,36 120 2606 0 0,-36-117-2418 0 0,-2 0 1 0 0,0 0-1 0 0,0 0 1 0 0,-2 1-1 0 0,1-1 1 0 0,-5 29-1 0 0,3-39-298 0 0,0 0 0 0 0,0 0 0 0 0,-1 0 0 0 0,0 0 0 0 0,0 0 0 0 0,0-1 1 0 0,-5 9-1 0 0,7-12-151 0 0,-1 0 0 0 0,0 0 1 0 0,0 0-1 0 0,1 0 0 0 0,-1-1 0 0 0,0 1 1 0 0,0 0-1 0 0,0 0 0 0 0,0 0 1 0 0,0-1-1 0 0,0 1 0 0 0,0 0 1 0 0,0-1-1 0 0,-1 1 0 0 0,1-1 1 0 0,0 1-1 0 0,0-1 0 0 0,0 0 1 0 0,-1 1-1 0 0,1-1 0 0 0,0 0 1 0 0,0 0-1 0 0,-1 0 0 0 0,1 0 0 0 0,0 0 1 0 0,0 0-1 0 0,0 0 0 0 0,-1-1 1 0 0,1 1-1 0 0,0 0 0 0 0,0-1 1 0 0,-1 1-1 0 0,1-1 0 0 0,0 1 1 0 0,0-1-1 0 0,-2-1 0 0 0,-2-1 54 0 0,1-1 0 0 0,-1 0 0 0 0,1 0-1 0 0,-1 0 1 0 0,1-1 0 0 0,0 0-1 0 0,1 0 1 0 0,-1 0 0 0 0,-3-8 0 0 0,-4-8 128 0 0,-8-24 1 0 0,13 27-152 0 0,0 0 0 0 0,-6-32 0 0 0,8 10-59 0 0,5-26 0 0 0,9-5-14 0 0,-5 50-16 0 0,8-23 1 0 0,7-2 2 0 0,-9 29-21 0 0,15-13 20 0 0,-20 22-50 0 0,4 2-10 0 0,29-18 6 0 0,-38 23 78 0 0,0 1-1 0 0,-1-1 1 0 0,1 0 0 0 0,0 1-1 0 0,0-1 1 0 0,0 1-1 0 0,0 0 1 0 0,0-1-1 0 0,0 1 1 0 0,0 0 0 0 0,0-1-1 0 0,0 1 1 0 0,0 0-1 0 0,0 0 1 0 0,0 0 0 0 0,0 0-1 0 0,0 0 1 0 0,1 0-1 0 0,35 1-88 0 0,-36-1 88 0 0,0 0 1 0 0,0 0-1 0 0,0 0 0 0 0,0 0 1 0 0,0 0-1 0 0,0 0 1 0 0,0 0-1 0 0,0 1 0 0 0,0-1 1 0 0,0 0-1 0 0,0 1 1 0 0,2 0-1 0 0,3 2 11 0 0,0 1 1 0 0,0 0 0 0 0,0 0-1 0 0,0 0 1 0 0,7 8-1 0 0,-10-9 17 0 0,0 1 1 0 0,0-1-1 0 0,-1 1 0 0 0,1-1 0 0 0,-1 1 0 0 0,0 0 0 0 0,0 0 1 0 0,0 0-1 0 0,0 0 0 0 0,0 1 0 0 0,1 7 0 0 0,-2-4-1 0 0,-1-1-1 0 0,0 0 0 0 0,0 0 0 0 0,-1 1 1 0 0,0-1-1 0 0,0 0 0 0 0,0 0 0 0 0,-1 1 1 0 0,0-1-1 0 0,0-1 0 0 0,-1 1 0 0 0,0 0 1 0 0,0-1-1 0 0,-1 1 0 0 0,-8 10 0 0 0,8-11-164 0 0,0-1-1 0 0,-1 1 0 0 0,1-1 1 0 0,-1 0-1 0 0,-1-1 0 0 0,1 1 1 0 0,-1-1-1 0 0,1 0 0 0 0,-1 0 0 0 0,0-1 1 0 0,-1 0-1 0 0,1 0 0 0 0,0 0 1 0 0,-1-1-1 0 0,0 0 0 0 0,-12 2 1 0 0,0-3-4691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2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186 199 431 0 0,'0'4'225'0'0,"-1"0"0"0"0,1-1 0 0 0,-1 1 0 0 0,0 0 0 0 0,0-1 0 0 0,0 1 0 0 0,0-1 0 0 0,-1 1 0 0 0,1-1 0 0 0,-1 1 0 0 0,0-1 0 0 0,-3 4 0 0 0,5-6-117 0 0,-1 0 0 0 0,0 1 0 0 0,-1-1-1 0 0,1 0 1 0 0,0 0 0 0 0,0 0-1 0 0,0 0 1 0 0,-1 0 0 0 0,1 0-1 0 0,0 0 1 0 0,-1 0 0 0 0,1 0 0 0 0,-1-1-1 0 0,1 1 1 0 0,-1 0 0 0 0,0-1-1 0 0,1 0 1 0 0,-1 1 0 0 0,1-1-1 0 0,-1 0 1 0 0,0 0 0 0 0,1 0 0 0 0,-1 0-1 0 0,0 0 1 0 0,1 0 0 0 0,-1 0-1 0 0,1 0 1 0 0,-1-1 0 0 0,-2 0-1 0 0,-4-3 266 0 0,-1-1-1 0 0,0 0 0 0 0,1 0 0 0 0,0-1 0 0 0,0 0 0 0 0,1 0 0 0 0,-1-1 0 0 0,1 0 0 0 0,1 0 0 0 0,-1 0 1 0 0,-6-13-1 0 0,11 17-288 0 0,0 0 0 0 0,0 0 0 0 0,1 0 0 0 0,-1 0 0 0 0,-1-6 0 0 0,0 2 14 0 0,2 5-60 0 0,0-1-1 0 0,0 1 1 0 0,0 0-1 0 0,0-1 0 0 0,0 1 1 0 0,1-1-1 0 0,-1 1 1 0 0,1-1-1 0 0,-1-3 1 0 0,1-1 5 0 0,-1 1 50 0 0,1-1-12 0 0,1-21-1 0 0,-1 21 80 0 0,4 0-80 0 0,13-23 3 0 0,-17 30-79 0 0,1-1 0 0 0,-1 0 1 0 0,0 1-1 0 0,1-1 0 0 0,-1 0 0 0 0,1 1 1 0 0,-1-1-1 0 0,1 1 0 0 0,-1-1 0 0 0,1 1 1 0 0,-1-1-1 0 0,1 1 0 0 0,-1-1 0 0 0,1 1 1 0 0,0-1-1 0 0,-1 1 0 0 0,1 0 0 0 0,0-1 1 0 0,-1 1-1 0 0,1 0 0 0 0,1-1 0 0 0,8-3 23 0 0,1 1 0 0 0,13-3-1 0 0,-15 4-22 0 0,0 1 0 0 0,1 1 0 0 0,17 0 0 0 0,21 8-4 0 0,-3 5 0 0 0,-4 3 0 0 0,-36-13 3 0 0,1 0 0 0 0,-1 0 0 0 0,0 0 0 0 0,0 1 0 0 0,0 0-1 0 0,0 0 1 0 0,0 0 0 0 0,-1 0 0 0 0,0 1 0 0 0,0 0 0 0 0,0 0 0 0 0,-1 0-1 0 0,1 0 1 0 0,-1 1 0 0 0,0-1 0 0 0,-1 1 0 0 0,1-1 0 0 0,-1 1 0 0 0,0 0-1 0 0,1 10 1 0 0,-2-8 19 0 0,-1 1 0 0 0,0 0 0 0 0,0 0-1 0 0,-1-1 1 0 0,0 1 0 0 0,-1 0-1 0 0,0-1 1 0 0,0 1 0 0 0,-6 12 0 0 0,5-14-126 0 0,0-1 1 0 0,0 1 0 0 0,0-1-1 0 0,-1 0 1 0 0,0 0 0 0 0,-1 0-1 0 0,1 0 1 0 0,-1-1 0 0 0,0 0-1 0 0,0 0 1 0 0,-12 8 0 0 0,15-12-28 0 0,1 1 0 0 0,-1-1 1 0 0,0-1-1 0 0,0 1 0 0 0,0 0 1 0 0,0 0-1 0 0,-1-1 0 0 0,1 1 1 0 0,0-1-1 0 0,0 0 0 0 0,0 1 1 0 0,0-1-1 0 0,0 0 0 0 0,-1 0 1 0 0,1-1-1 0 0,0 1 0 0 0,0 0 1 0 0,0-1-1 0 0,-4 0 0 0 0,-7-6-765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2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1583 0 0,'0'0'2330'0'0,"6"2"-1489"0"0,-4-1-674 0 0,1 0 0 0 0,-1 0-1 0 0,1 1 1 0 0,-1-1 0 0 0,1 0 0 0 0,-1 1 0 0 0,0 0-1 0 0,0-1 1 0 0,0 1 0 0 0,0 0 0 0 0,0 0 0 0 0,0 0-1 0 0,0 0 1 0 0,-1 1 0 0 0,1-1 0 0 0,-1 0 0 0 0,0 1-1 0 0,1-1 1 0 0,-1 1 0 0 0,1 3 0 0 0,6 21 837 0 0,-2 0 1 0 0,-1 0 0 0 0,0 1-1 0 0,0 34 1 0 0,-7 114-153 0 0,1-153-673 0 0,-9 107-15 0 0,1-27-297 0 0,9-81-651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2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1439 0 0,'-8'7'3194'0'0,"15"-5"-2106"0"0,19 6-62 0 0,-20-6-30 0 0,27 1 643 0 0,-23-2-1336 0 0,-2 0 465 0 0,2-1-86 0 0,27 0-11 0 0,-28 0-82 0 0,0 0-319 0 0,2 0-221 0 0,-5 0-22 0 0,-1 0 0 0 0,1 0 1 0 0,-1 0-1 0 0,0-1 0 0 0,1 0 0 0 0,5-1 1 0 0,-2-1-86 0 0,-6 2-74 0 0,1 0-1 0 0,-1 0 1 0 0,1 0-1 0 0,-1 0 1 0 0,1 1-1 0 0,6 0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2:53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3060 7049 14479 0 0,'-111'12'2550'0'0,"-4"-7"3455"0"0,2-7-5645 0 0,1-4-1 0 0,0-5 1 0 0,1-5 0 0 0,-207-58-1 0 0,217 40 517 0 0,-159-78-1 0 0,179 68-393 0 0,1-3 0 0 0,3-3 0 0 0,-77-65 0 0 0,61 40-114 0 0,-84-65 231 0 0,47 39-298 0 0,102 75-217 0 0,0-1-1 0 0,-30-39 1 0 0,-124-194 116 0 0,60 79-111 0 0,-44-70 11 0 0,128 184-38 0 0,-55-135 0 0 0,48 71 40 0 0,6-3 0 0 0,5 0 0 0 0,-30-262 0 0 0,46 164 90 0 0,18-354 0 0 0,11 416-192 0 0,40-199 0 0 0,-26 246 0 0 0,6 0 0 0 0,61-154 0 0 0,-51 181 0 0 0,5 1 0 0 0,4 3 0 0 0,3 1 0 0 0,85-107 0 0 0,-36 60 0 0 0,112-140 0 0 0,-84 144 4 0 0,11 10-5 0 0,-6 6-23 0 0,-50 39-90 0 0,-11 7-15 0 0,106-76 0 0 0,66-10 254 0 0,12 13 15 0 0,-77 53-140 0 0,250-90 0 0 0,-110 87-64 0 0,8 29 45 0 0,-93 30-7 0 0,282-7-1 0 0,-385 39 12 0 0,1 7 0 0 0,-1 5 0 0 0,0 6 0 0 0,-1 5-1 0 0,226 65 1 0 0,-61 17-51 0 0,-184-56 12 0 0,56 33 30 0 0,5 9-18 0 0,8 4 31 0 0,-33-17 0 0 0,-94-45-31 0 0,71 42 31 0 0,18 17 11 0 0,-3 12 0 0 0,-11 16 0 0 0,-7 16 0 0 0,-7 9 0 0 0,52 94 0 0 0,-57-45 52 0 0,-57-94-40 0 0,1 2 9 0 0,-4 3 1 0 0,57 159-1 0 0,-5 57 10 0 0,-21 5 2 0 0,-9 174 36 0 0,-64-355-71 0 0,-12 220-1 0 0,-12-174 63 0 0,-56 260 0 0 0,44-333-56 0 0,-5 0 0 0 0,-4-2 0 0 0,-75 155 0 0 0,51-147 28 0 0,-5-4 0 0 0,-5-2 0 0 0,-105 130 0 0 0,117-171-25 0 0,-187 220 58 0 0,185-230 158 0 0,-81 64 1 0 0,-78 45 421 0 0,104-83-577 0 0,-187 121-915 0 0,222-164 867 0 0,-2-3 0 0 0,-86 32 0 0 0,-275 79 229 0 0,259-93-127 0 0,-216 58 56 0 0,226-71-140 0 0,-210 50-2 0 0,-8-37 0 0 0,191-48-160 0 0,144-13 18 0 0,-88-11 0 0 0,98 5-506 0 0,1-2 0 0 0,1-2 0 0 0,-1-3 0 0 0,2-1 0 0 0,-73-34 0 0 0,27-1-1220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 1583 0 0,'3'3'22'0'0,"9"7"94"0"0,3-2-22 0 0,-13-6 5 0 0,0-1-1 0 0,0 0 0 0 0,0 0 0 0 0,1 0 1 0 0,-1 0-1 0 0,0 0 0 0 0,4 0 0 0 0,0 0 86 0 0,-3 1-61 0 0,0-1 0 0 0,1 0 0 0 0,-1 0 0 0 0,1 0 0 0 0,-1-1 0 0 0,1 1 0 0 0,3-1 0 0 0,1 1 105 0 0,-4 0-40 0 0,0 0-1 0 0,0-1 1 0 0,0 1 0 0 0,0-1 0 0 0,0 0 0 0 0,0 0 0 0 0,5-1 0 0 0,-1 0 130 0 0,0 1 1601 0 0,0-4-1177 0 0,25-13-80 0 0,-25 13 596 0 0,-7-4-743 0 0,6-25-47 0 0,-5 25 413 0 0,-3 5-825 0 0,1 1-1 0 0,0-1 1 0 0,0 0-1 0 0,-1 0 1 0 0,1 1-1 0 0,-1-1 1 0 0,-1-3-1 0 0,0-1 21 0 0,0 0 147 0 0,0 4-42 0 0,1 1-180 0 0,-1-1 0 0 0,1 2-1 0 0,0-1 1 0 0,-1 0 0 0 0,1 0-1 0 0,-1 0 1 0 0,0 1 0 0 0,1-1 0 0 0,-1 1-1 0 0,0-1 1 0 0,0 1 0 0 0,0 0-1 0 0,0-1 1 0 0,0 1 0 0 0,-1 0-1 0 0,1 1 1 0 0,0-1 0 0 0,0 0-1 0 0,-1 1 1 0 0,1-1 0 0 0,0 1 0 0 0,-1-1-1 0 0,1 1 1 0 0,-4 0 0 0 0,-1 2-63 0 0,0-1 0 0 0,0 1 0 0 0,1 0-1 0 0,-1 0 1 0 0,1 1 0 0 0,-1 0 0 0 0,1 0 0 0 0,0 1 0 0 0,0-1 0 0 0,1 1 0 0 0,-1 0 0 0 0,1 1 0 0 0,0 0 0 0 0,0 0 0 0 0,0 0 0 0 0,0 0 0 0 0,-5 9 0 0 0,6-8-2 0 0,0 0 0 0 0,0 1 0 0 0,1-1 0 0 0,0 1 0 0 0,0 0 0 0 0,1 0 0 0 0,0 0 0 0 0,0 0 0 0 0,0 0 0 0 0,1 0 0 0 0,0 0 0 0 0,0 1-1 0 0,1-1 1 0 0,0 0 0 0 0,0 1 0 0 0,3 10 0 0 0,-2-13 125 0 0,1 0 0 0 0,0-1 0 0 0,1 1 0 0 0,-1-1-1 0 0,1 0 1 0 0,0 0 0 0 0,0 0 0 0 0,0 0 0 0 0,0 0-1 0 0,1 0 1 0 0,-1-1 0 0 0,1 0 0 0 0,0 0 0 0 0,7 4-1 0 0,-7-4 164 0 0,3-2 0 0 0,23 4-12 0 0,-22-4-50 0 0,0-2-24 0 0,24-5-2 0 0,-24 5-37 0 0,0-2-156 0 0,23-8-67 0 0,-24 8-18 0 0,2-3-715 0 0,32-23 74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3999 0 0,'-1'1'91'0'0,"1"3"109"0"0,7 4-99 0 0,10 6 849 0 0,1-2-1 0 0,0 0 0 0 0,32 14 0 0 0,-26-13-243 0 0,186 90 4373 0 0,-181-89-5009 0 0,-23-10-83 0 0,-1 1 6 0 0,-3-3-142 0 0,0 0-1 0 0,0 0 0 0 0,-1 0 0 0 0,1 0 1 0 0,-1 0-1 0 0,1 0 0 0 0,-1 1 1 0 0,0-1-1 0 0,0 0 0 0 0,0 1 0 0 0,0-1 1 0 0,0 1-1 0 0,-1 0 0 0 0,1-1 0 0 0,-1 1 1 0 0,0 4-1 0 0,1 7-4073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1 233 2271 0 0,'0'0'726'0'0,"0"-8"-170"0"0,2-21 20 0 0,-2 21 94 0 0,5-2 372 0 0,16-32 159 0 0,-16 32 30 0 0,2 1-71 0 0,21-24-330 0 0,-21 25-146 0 0,0 2-32 0 0,23-19-96 0 0,-23 19-396 0 0,1 0-273 0 0,22-20-320 0 0,-22 19-129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0:23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2039 0 0,'1'0'154'0'0,"24"49"3949"0"0,12 24-110 0 0,-22-36-3184 0 0,-2 1 0 0 0,-2 0 0 0 0,-1 1 0 0 0,8 68 0 0 0,-13-42-700 0 0,-2 0 0 0 0,-6 71 0 0 0,3-129-129 0 0,0-4 4 0 0,0 0-1 0 0,0 0 1 0 0,0 1 0 0 0,0-1 0 0 0,-1 0 0 0 0,0 0 0 0 0,1 0 0 0 0,-1 0 0 0 0,0 0 0 0 0,0 0 0 0 0,-1 0 0 0 0,1-1-1 0 0,-1 1 1 0 0,-2 4 0 0 0,3-6-56 0 0,-2-6 0 0 0,-11-22 12 0 0,12 21 52 0 0,-5-20-14 0 0,3 10-20 0 0,-6-33 17 0 0,3 22 1 0 0,2 2-24 0 0,-6-46 0 0 0,5 0 37 0 0,1 2 27 0 0,4 40 59 0 0,3-28 6 0 0,0 30 47 0 0,5-21 28 0 0,-3 26 4 0 0,7-18 18 0 0,-8 30 72 0 0,3-1 36 0 0,18-32 8 0 0,-18 32-22 0 0,2 5-101 0 0,24-16-47 0 0,-31 21-115 0 0,-1 1-1 0 0,1-1 1 0 0,0 0 0 0 0,0 1 0 0 0,0-1-1 0 0,0 1 1 0 0,0-1 0 0 0,0 1-1 0 0,0-1 1 0 0,0 1 0 0 0,0 0 0 0 0,2-1-1 0 0,23-3 96 0 0,-13 4-42 0 0,-3 1-28 0 0,0 1 0 0 0,0 1 0 0 0,0 0 0 0 0,-1 0 0 0 0,1 1 0 0 0,15 9 0 0 0,-16-7 0 0 0,-1 1 0 0 0,0 0 0 0 0,0 0 0 0 0,-1 1 0 0 0,0 0 0 0 0,0 0 0 0 0,-1 1 0 0 0,0 0 0 0 0,-1 0 0 0 0,9 18 0 0 0,-12-23-33 0 0,-1 0-1 0 0,0 0 0 0 0,1 1 1 0 0,-1-1-1 0 0,-1 0 1 0 0,1 0-1 0 0,0 1 0 0 0,-1-1 1 0 0,0 1-1 0 0,0-1 0 0 0,-1 0 1 0 0,1 1-1 0 0,-1-1 1 0 0,0 0-1 0 0,0 0 0 0 0,0 1 1 0 0,-1-1-1 0 0,1 0 0 0 0,-1 0 1 0 0,0 0-1 0 0,0-1 1 0 0,0 1-1 0 0,-1 0 0 0 0,1-1 1 0 0,-1 1-1 0 0,0-1 0 0 0,0 0 1 0 0,0 0-1 0 0,-4 3 1 0 0,-1-1-186 0 0,0 0 0 0 0,-1 0 0 0 0,1-1 1 0 0,-1 0-1 0 0,0 0 0 0 0,0-1 1 0 0,0 0-1 0 0,0-1 0 0 0,-1 1 1 0 0,1-2-1 0 0,-1 0 0 0 0,1 0 0 0 0,-1-1 1 0 0,1 0-1 0 0,-1 0 0 0 0,0-1 1 0 0,1 0-1 0 0,-10-3 0 0 0,-12-6-4783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47:11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535 38 3367 0 0,'-6'-9'298'0'0,"6"9"-300"0"0,0 0 0 0 0,0 0 1 0 0,0 0-1 0 0,0 0 0 0 0,0 0 0 0 0,0 0 1 0 0,0 0-1 0 0,0 0 0 0 0,0 0 0 0 0,0-1 1 0 0,0 1-1 0 0,0 0 0 0 0,0 0 0 0 0,0 0 1 0 0,0 0-1 0 0,0 0 0 0 0,0 0 0 0 0,0 0 1 0 0,0 0-1 0 0,1 0 0 0 0,-1 0 0 0 0,0 0 0 0 0,0 0 1 0 0,0 0-1 0 0,0 0 0 0 0,0 0 0 0 0,0 0 1 0 0,0 0-1 0 0,0 0 0 0 0,0 0 0 0 0,0 0 1 0 0,0 0-1 0 0,1 0 0 0 0,-1 0 0 0 0,0 0 1 0 0,0 0-1 0 0,0 0 0 0 0,0 0 0 0 0,0 0 0 0 0,0 0 1 0 0,0 0-1 0 0,0 0 0 0 0,0 0 0 0 0,0 0 1 0 0,0 0-1 0 0,1 0 0 0 0,-1 0 0 0 0,0 0 1 0 0,0 0-1 0 0,0 0 0 0 0,0 0 0 0 0,0 0 1 0 0,20 10 2979 0 0,-12-7 634 0 0,-6-1-1270 0 0,11 5 1655 0 0,-13-7-3857 0 0,0 0 0 0 0,0 0 0 0 0,1 0 0 0 0,-1 1 0 0 0,0-1 0 0 0,0 0 0 0 0,0 0 0 0 0,1 0 0 0 0,-1 0 0 0 0,0 0 0 0 0,0 0 0 0 0,0 0 0 0 0,1 1 0 0 0,-1-1 0 0 0,0 0 0 0 0,0 0 0 0 0,1 0 0 0 0,-1 0 0 0 0,0 0 0 0 0,0 0 0 0 0,1 0 0 0 0,-1 0 0 0 0,0 0 0 0 0,0 0 0 0 0,0 0 0 0 0,1 0 0 0 0,-1-1 0 0 0,0 1 0 0 0,0 0 0 0 0,1 0 0 0 0,-1 0 0 0 0,0 0 0 0 0,0 0 0 0 0,0 0 0 0 0,1-1 0 0 0,-3 0 237 0 0,0-1 0 0 0,0 1 0 0 0,0-1 0 0 0,0 1 1 0 0,0 0-1 0 0,0 0 0 0 0,0 0 0 0 0,0 0 0 0 0,0 0 1 0 0,-5 0-1 0 0,-26-10 415 0 0,-1 3 0 0 0,-49-7-1 0 0,69 13-754 0 0,0 1-1 0 0,-1 1 1 0 0,1 1-1 0 0,-1 0 1 0 0,1 0-1 0 0,-1 1 1 0 0,1 1-1 0 0,-22 7 1 0 0,18-3-15 0 0,0 1-1 0 0,1 0 1 0 0,0 1 0 0 0,0 1 0 0 0,1 1 0 0 0,-21 17-1 0 0,27-19-7 0 0,0 1-1 0 0,0 0 0 0 0,1 1 0 0 0,1 0 1 0 0,0 0-1 0 0,0 1 0 0 0,1 0 1 0 0,1 0-1 0 0,-9 22 0 0 0,10-19-21 0 0,0 1 1 0 0,1 0-1 0 0,1 0 1 0 0,0 0-1 0 0,1 1 0 0 0,1-1 1 0 0,0 0-1 0 0,2 1 1 0 0,3 28-1 0 0,-2-34 3 0 0,0 1 0 0 0,1-1 0 0 0,1 0 0 0 0,0-1 0 0 0,0 1 0 0 0,1-1 0 0 0,0 0 0 0 0,1 0-1 0 0,0 0 1 0 0,0-1 0 0 0,1 0 0 0 0,1 0 0 0 0,-1-1 0 0 0,17 15 0 0 0,-7-11-3 0 0,-1-1 0 0 0,1 0 0 0 0,1-1 1 0 0,0-1-1 0 0,0 0 0 0 0,1-2 0 0 0,0 0 0 0 0,0-1 0 0 0,1-1 0 0 0,24 3 0 0 0,-32-6 62 0 0,1-2-1 0 0,0 0 0 0 0,0-1 0 0 0,0 0 0 0 0,0-1 0 0 0,20-5 0 0 0,-13 1 46 0 0,-1 0 0 0 0,0-2-1 0 0,28-13 1 0 0,-37 14 0 0 0,1 1-1 0 0,-1-1 1 0 0,0-1-1 0 0,0 1 1 0 0,-1-2 0 0 0,0 1-1 0 0,-1-1 1 0 0,1-1-1 0 0,10-16 1 0 0,-17 22-73 0 0,1 0-1 0 0,-1 0 1 0 0,0 0 0 0 0,0 0 0 0 0,-1 0 0 0 0,1-1 0 0 0,-1 1-1 0 0,0 0 1 0 0,0-1 0 0 0,-1 1 0 0 0,1-1 0 0 0,-1 1-1 0 0,0-1 1 0 0,0 1 0 0 0,0-1 0 0 0,-1 1 0 0 0,0-1-1 0 0,0 1 1 0 0,0-1 0 0 0,0 1 0 0 0,0 0 0 0 0,-1 0-1 0 0,0-1 1 0 0,0 1 0 0 0,0 0 0 0 0,-1 1 0 0 0,1-1-1 0 0,-1 0 1 0 0,-4-4 0 0 0,0 1-4 0 0,0 0 0 0 0,-1 1 0 0 0,1 0 0 0 0,-1 1 0 0 0,0 0 1 0 0,-1 0-1 0 0,1 0 0 0 0,-1 1 0 0 0,0 1 0 0 0,0-1 0 0 0,-1 2 0 0 0,1-1 0 0 0,0 1 0 0 0,-1 0 0 0 0,0 1 0 0 0,1 0 0 0 0,-1 1 0 0 0,0 0 1 0 0,1 0-1 0 0,-1 1 0 0 0,1 1 0 0 0,-1-1 0 0 0,1 1 0 0 0,-13 5 0 0 0,8-3-230 0 0,8-3-1357 0 0,10-7-5385 0 0,1-1 4097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1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1033 1177 1151 0 0,'-15'9'905'0'0,"0"0"-1"0"0,-1-1 1 0 0,-21 8-1 0 0,17-9-80 0 0,-1-1-1 0 0,1-1 0 0 0,-1-1 1 0 0,-37 3-1 0 0,-15 2 213 0 0,-9 0-319 0 0,61-8-542 0 0,0 0-1 0 0,0-2 0 0 0,0-1 0 0 0,0-1 1 0 0,0 0-1 0 0,1-2 0 0 0,-1 0 0 0 0,1-1 1 0 0,-36-17-1 0 0,45 17-115 0 0,-104-55 632 0 0,98 50-558 0 0,-1-1-1 0 0,2-1 1 0 0,0 0 0 0 0,-17-18-1 0 0,5 4 28 0 0,18 18-82 0 0,1-1 0 0 0,0 0 0 0 0,0 0 1 0 0,-12-19-1 0 0,2-11 183 0 0,15 30-177 0 0,-11-25 26 0 0,13 30-91 0 0,-12-40 150 0 0,3 9-12 0 0,3 5 0 0 0,1 1 2 0 0,-1-3-14 0 0,4 11-73 0 0,3 17 4 0 0,0-1 16 0 0,-2-19 4 0 0,2 19 0 0 0,1-2-2 0 0,-1-24-12 0 0,1 24-2 0 0,0 0 0 0 0,3-29-2 0 0,-1 22-50 0 0,7-22 0 0 0,11-16-7 0 0,7 1 22 0 0,6-1-33 0 0,5 0-10 0 0,-24 37 0 0 0,20-18 0 0 0,9-1 11 0 0,-24 22 32 0 0,34-20-33 0 0,11-5-10 0 0,-46 27 8 0 0,-8 4 7 0 0,0 2 0 0 0,21-9 1 0 0,-20 8-8 0 0,-3 2 6 0 0,0 0 0 0 0,1 0 0 0 0,16-4 0 0 0,-13 4-6 0 0,-4 0 6 0 0,1 1 0 0 0,0 1 0 0 0,17-4 0 0 0,31-5-4 0 0,8 0-10 0 0,-10 3 11 0 0,-35 6 42 0 0,16-1 11 0 0,-18 1 0 0 0,30 0-10 0 0,13 0-44 0 0,6 1-10 0 0,-10 2 14 0 0,-31-1 46 0 0,-9 2-51 0 0,9 2 55 0 0,16 3-51 0 0,9 1-13 0 0,0 3 0 0 0,-2 5 0 0 0,-3 3 0 0 0,-7 2 0 0 0,-10-1 0 0 0,-5-1 0 0 0,0 1 0 0 0,1 2 0 0 0,-2 0 0 0 0,-4 0 0 0 0,-1 0 0 0 0,-2 1 0 0 0,20 33 0 0 0,2 4 0 0 0,-26-41-13 0 0,0 0-1 0 0,-2 1 0 0 0,0 0 1 0 0,8 28-1 0 0,-7-12-20 0 0,11 65 0 0 0,-18-79-1 0 0,0 0 0 0 0,-2 0-1 0 0,-1 0 1 0 0,-1 1 0 0 0,-1-1-1 0 0,-1 0 1 0 0,-6 29 0 0 0,6-39 28 0 0,-1-1 0 0 0,0 1 1 0 0,-1-1-1 0 0,0 0 0 0 0,-1 0 1 0 0,0 0-1 0 0,-12 17 0 0 0,2-8 29 0 0,0-2 0 0 0,-1 0-1 0 0,-1-1 1 0 0,-1-1-1 0 0,-1 0 1 0 0,0-2 0 0 0,-1 0-1 0 0,-36 19 1 0 0,23-17 36 0 0,0-3 0 0 0,-2 0 0 0 0,0-2 0 0 0,0-2-1 0 0,-1-1 1 0 0,-39 3 0 0 0,54-8-177 0 0,0 1-1 0 0,-36 13 1 0 0,-12 1-163 0 0,68-17 128 0 0,-1-1 1 0 0,1 0-1 0 0,-1 0 0 0 0,1 1 0 0 0,-1-1 0 0 0,1 0 0 0 0,-1-1 0 0 0,1 1 0 0 0,-1 0 1 0 0,0 0-1 0 0,1-1 0 0 0,0 1 0 0 0,-1 0 0 0 0,1-1 0 0 0,-1 0 0 0 0,1 1 1 0 0,-1-1-1 0 0,1 0 0 0 0,0 0 0 0 0,0 0 0 0 0,-1 0 0 0 0,1 0 0 0 0,0 0 1 0 0,-1-1-1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11 455 431 0 0,'0'5'0'0'0,"0"0"27"0"0,-3 31 720 0 0,1-22 4635 0 0,0-56-4402 0 0,1 7-16 0 0,-1-2-144 0 0,1-7-41 0 0,1-8-62 0 0,2-3-23 0 0,1-4-132 0 0,-1 1-40 0 0,-2 47-444 0 0,3-31 282 0 0,2 14-152 0 0,-4 21 216 0 0,1 0-328 0 0,6-23-1 0 0,-6 22 232 0 0,6 12-271 0 0,23 9-35 0 0,-20-6 22 0 0,10 13-33 0 0,1 3 25 0 0,-1 2-1 0 0,-1 1 1 0 0,-1 1 0 0 0,19 35-1 0 0,51 124 157 0 0,-75-154-149 0 0,12 31-468 0 0,-48-88-6630 0 0,16 16 6100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45 599 0 0,'-21'4'7149'0'0,"43"-14"-6835"0"0,-10 5 137 0 0,-2 1 1139 0 0,0 2-806 0 0,31-5-50 0 0,-31 5-213 0 0,0 1-89 0 0,30-3-16 0 0,-29 3-60 0 0,-1 0-229 0 0,34-3-138 0 0,-33 3-126 0 0,-3 1-544 0 0,0-1 432 0 0,14-2-1 0 0,-10 1-1 0 0,-2 1-588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0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1 287 0 0,'3'1'34'0'0,"0"0"0"0"0,-1 0-1 0 0,1 1 1 0 0,-1-1-1 0 0,1 1 1 0 0,-1 0 0 0 0,1 0-1 0 0,-1 0 1 0 0,0 0-1 0 0,3 4 1 0 0,3 2 46 0 0,17 16 245 0 0,34 45 1 0 0,-11-13-83 0 0,16 21 2 0 0,55 87-1 0 0,-14-17-301 0 0,-88-126-60 0 0,38 36 0 0 0,-52-55 17 0 0,2 1 10 0 0,14 11 0 0 0,-11-11-13 0 0,-6-3-8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3 287 0 0,'0'-1'4'0'0,"0"1"-1"0"0,0 0 0 0 0,0 0 0 0 0,0 0 0 0 0,0 0 0 0 0,0 0 0 0 0,0 0 0 0 0,0 0 0 0 0,0 0 0 0 0,0 0 0 0 0,0 0 1 0 0,0 0-1 0 0,0-1 0 0 0,0 1 0 0 0,0 0 0 0 0,0 0 0 0 0,0 0 0 0 0,0 0 0 0 0,0 0 0 0 0,1 0 0 0 0,-1 0 0 0 0,0 0 0 0 0,0 0 1 0 0,0 0-1 0 0,0 0 0 0 0,0 0 0 0 0,0 0 0 0 0,0 0 0 0 0,0 0 0 0 0,0 0 0 0 0,0 0 0 0 0,1 0 0 0 0,-1 0 0 0 0,0 0 1 0 0,0 0-1 0 0,0 0 0 0 0,0 0 0 0 0,0 0 0 0 0,0 0 0 0 0,0 0 0 0 0,0 0 0 0 0,0 0 0 0 0,0 0 0 0 0,1 0 0 0 0,-1 0 0 0 0,0 0 1 0 0,0 0-1 0 0,0 0 0 0 0,0 0 0 0 0,8 4 243 0 0,6 7 59 0 0,14 18 6 0 0,-1 1 1 0 0,41 63-1 0 0,-31-42-240 0 0,55 70-3 0 0,90 132 81 0 0,-99-113-169 0 0,70 107-100 0 0,-148-238 15 0 0,7 10-53 0 0,-11-18 132 0 0,-1 0 0 0 0,0-1-1 0 0,1 1 1 0 0,-1-1-1 0 0,0 1 1 0 0,1-1-1 0 0,-1 0 1 0 0,1 1-1 0 0,-1-1 1 0 0,1 1 0 0 0,-1-1-1 0 0,1 0 1 0 0,-1 1-1 0 0,1-1 1 0 0,0 0-1 0 0,-1 0 1 0 0,1 1 0 0 0,-1-1-1 0 0,1 0 1 0 0,0 0-1 0 0,-1 0 1 0 0,1 0-1 0 0,0 0 1 0 0,0 0-1 0 0,0-1-146 0 0,-2-4 138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0 143 0 0,'2'1'9'0'0,"0"0"-1"0"0,1 1 0 0 0,-1-1 0 0 0,-1 0 0 0 0,1 1 1 0 0,0-1-1 0 0,0 1 0 0 0,0-1 0 0 0,2 5 0 0 0,3 1 14 0 0,93 88 594 0 0,172 216 0 0 0,-164-176-462 0 0,77 100-372 0 0,-151-185 25 0 0,-24-33 70 0 0,1 0 1 0 0,1-1 0 0 0,1-1-1 0 0,0 0 1 0 0,15 14-1 0 0,-17-20-13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2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7 543 0 0,'3'-6'228'0'0,"-2"6"-214"0"0,-1 0 0 0 0,1 0 0 0 0,-1-1-1 0 0,1 1 1 0 0,0 0 0 0 0,-1 0 0 0 0,1 0-1 0 0,0 0 1 0 0,-1 0 0 0 0,1 0 0 0 0,-1 0-1 0 0,1 1 1 0 0,0-1 0 0 0,-1 0 0 0 0,1 0-1 0 0,0 0 1 0 0,-1 1 0 0 0,1-1 0 0 0,-1 0-1 0 0,1 0 1 0 0,-1 1 0 0 0,2 0-1 0 0,14 9 111 0 0,0 0 0 0 0,-1 1 0 0 0,21 20 0 0 0,50 55 352 0 0,146 189 0 0 0,-11 14-1046 0 0,-218-284 498 0 0,-1-3 3 0 0,0 0 1 0 0,-1 0-1 0 0,1 0 1 0 0,0 1-1 0 0,0-2 0 0 0,0 1 1 0 0,0 0-1 0 0,0 0 1 0 0,1-1-1 0 0,-1 1 1 0 0,4 1-1 0 0,-5-4-394 0 0,-3 2 231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3.74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19 53 2271 0 0,'-3'-11'-1358'0'0,"-1"1"4654"0"0,-6-13 10645 0 0,9 15-9388 0 0,1 8-4451 0 0,0 0-1 0 0,1 0 1 0 0,-1 0 0 0 0,0 0 0 0 0,0 1 0 0 0,0-1 0 0 0,1 0 0 0 0,-1 0-1 0 0,0 0 1 0 0,0 0 0 0 0,1 1 0 0 0,-1-1 0 0 0,0 0 0 0 0,0 0 0 0 0,0 0-1 0 0,0 1 1 0 0,0-1 0 0 0,1 0 0 0 0,-1 0 0 0 0,0 1 0 0 0,0-1 0 0 0,0 0-1 0 0,0 0 1 0 0,0 1 0 0 0,0-1 0 0 0,0 0 0 0 0,0 0 0 0 0,0 1-1 0 0,0-1 1 0 0,0 0 0 0 0,0 0 0 0 0,0 1 0 0 0,0-1 0 0 0,9 37 788 0 0,4 10-641 0 0,5 53 0 0 0,-9-17-162 0 0,-4 0 0 0 0,-8 124 0 0 0,2-191-79 0 0,1-8 3 0 0,0 1 0 0 0,-1 0 1 0 0,0 0-1 0 0,-5 15 0 0 0,17-69-8084 0 0,-5 26 5610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1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788 1285 143 0 0,'-1'2'90'0'0,"1"-1"0"0"0,-1 1 0 0 0,0-1 0 0 0,0 1 0 0 0,0-1 0 0 0,0 0 0 0 0,0 0 0 0 0,-1 0 0 0 0,1 1 0 0 0,0-1 0 0 0,-1 0 0 0 0,1 0 0 0 0,0-1 0 0 0,-3 2 0 0 0,0 1 199 0 0,-1 0 14 0 0,0 0 0 0 0,-1 0-1 0 0,1-1 1 0 0,-1 1 0 0 0,1-1-1 0 0,-1 0 1 0 0,0-1 0 0 0,1 0 0 0 0,-1 0-1 0 0,-8 1 1 0 0,-10 2 768 0 0,11-3-742 0 0,1 0-1 0 0,0 0 0 0 0,0-1 0 0 0,-1 0 0 0 0,1-1 0 0 0,0 0 1 0 0,0-1-1 0 0,0-1 0 0 0,0 0 0 0 0,0 0 0 0 0,1-2 0 0 0,-1 1 1 0 0,1-1-1 0 0,0-1 0 0 0,-20-13 0 0 0,-13-14 465 0 0,2-2 0 0 0,-58-61 1 0 0,81 77-577 0 0,-24-29 301 0 0,-58-83 0 0 0,90 116-442 0 0,0-1-36 0 0,1 0 0 0 0,1-1-1 0 0,0-1 1 0 0,2 1 0 0 0,-10-33-1 0 0,-16-96 170 0 0,31 137-208 0 0,1 5-1 0 0,0-1 0 0 0,0 0 0 0 0,1 1 0 0 0,0-1 0 0 0,0-8 0 0 0,0-1 0 0 0,-1 7 0 0 0,3-25 0 0 0,2 1 0 0 0,2-7 0 0 0,3-1 0 0 0,2-1 11 0 0,-5 24 32 0 0,12-25-33 0 0,11-10-10 0 0,-1 9 11 0 0,-17 26 32 0 0,10-14-22 0 0,-9 14 22 0 0,27-21-33 0 0,4 2 1 0 0,-22 22 32 0 0,38-15-33 0 0,2 5 1 0 0,-38 15 32 0 0,23-4-22 0 0,-24 7 22 0 0,20-1-22 0 0,-20 4 32 0 0,34 1 1 0 0,0 2-33 0 0,-33 0 22 0 0,33 3-33 0 0,5 4-10 0 0,2 3 0 0 0,-6 2 0 0 0,13 7 54 0 0,-25-7-44 0 0,5 2 1 0 0,-29-9 32 0 0,17 5-22 0 0,39 13 86 0 0,-28-10-97 0 0,-30-9-9 0 0,-7-2 20 0 0,-1 0 0 0 0,14 7 0 0 0,12 4 43 0 0,-18-7-17 0 0,2 3-30 0 0,6 4 47 0 0,10 6 0 0 0,-3 0-10 0 0,-2 3-44 0 0,1 0 1 0 0,0 0 42 0 0,1 1 1 0 0,-2-2-44 0 0,-4-2 1 0 0,-2-1 42 0 0,1 3 13 0 0,2 3 6 0 0,-5-3-5 0 0,0 1 0 0 0,-2 0 0 0 0,35 48 0 0 0,39 68 61 0 0,-89-129-125 0 0,48 80 5 0 0,-45-72-8 0 0,-2 0 0 0 0,0 1-1 0 0,7 24 1 0 0,-4-4 0 0 0,10 76 0 0 0,-20-95 0 0 0,1 0 0 0 0,-2 0 0 0 0,-1-1 0 0 0,0 1 0 0 0,-2 0 0 0 0,-4 19 0 0 0,4-33 0 0 0,1 1 0 0 0,-1-1 0 0 0,0 0 0 0 0,-7 11 0 0 0,1-4 0 0 0,3-5 0 0 0,0 0 0 0 0,-1 0 0 0 0,0-1 0 0 0,0 0 0 0 0,-1 0 0 0 0,0-1 0 0 0,0 0 0 0 0,-12 7 0 0 0,9-6 0 0 0,-5 1 26 0 0,1 0 0 0 0,-1-1 0 0 0,-1 0 1 0 0,0-1-1 0 0,-22 4 0 0 0,21-5 9 0 0,-23 6 29 0 0,-73 11 0 0 0,99-21-53 0 0,6 1 7 0 0,-1-1 0 0 0,-14-1-1 0 0,-132-13 47 0 0,122 12-33 0 0,0 2-1 0 0,-43 6 0 0 0,41-3 19 0 0,-63-1 1 0 0,67-6-1 0 0,1-2 1 0 0,0-1 0 0 0,-41-15 0 0 0,-37-7 33 0 0,68 21-83 0 0,0 2 0 0 0,-49 0 0 0 0,86 5-396 0 0,-24-2 1228 0 0,17-3-2451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17 471 1583 0 0,'0'0'40'0'0,"0"0"-1"0"0,0 0 0 0 0,0 1 0 0 0,0-1 0 0 0,0 0 0 0 0,0 0 0 0 0,0 0 0 0 0,0 1 0 0 0,0-1 0 0 0,0 0 0 0 0,0 0 0 0 0,-1 0 1 0 0,1 1-1 0 0,0-1 0 0 0,0 0 0 0 0,0 0 0 0 0,0 0 0 0 0,0 1 0 0 0,0-1 0 0 0,0 0 0 0 0,-1 0 0 0 0,1 0 0 0 0,0 0 0 0 0,0 1 0 0 0,0-1 1 0 0,0 0-1 0 0,-1 0 0 0 0,1 0 0 0 0,0 0 0 0 0,0 0 0 0 0,0 0 0 0 0,-1 1 0 0 0,1-1 0 0 0,0 0 0 0 0,0 0 0 0 0,0 0 0 0 0,-1 0 1 0 0,1 0-1 0 0,0 0 0 0 0,0 0 0 0 0,-1 0 0 0 0,1 0 0 0 0,0 0 0 0 0,0 0 0 0 0,0 0 0 0 0,-1 0 0 0 0,0-1 43 0 0,1 1-1 0 0,-1 0 1 0 0,1-1 0 0 0,0 1-1 0 0,-1 0 1 0 0,1-1 0 0 0,-1 1-1 0 0,1-1 1 0 0,-1 1-1 0 0,1 0 1 0 0,0-1 0 0 0,-1 1-1 0 0,1-1 1 0 0,0 1 0 0 0,0-1-1 0 0,-1 1 1 0 0,1-1-1 0 0,0 0 1 0 0,0 1 0 0 0,0-1-1 0 0,0 1 1 0 0,0-1 0 0 0,-1 1-1 0 0,1-2 1 0 0,-1-41 1560 0 0,1 20-892 0 0,1-9-61 0 0,2-19 187 0 0,0-6-63 0 0,10-86 1051 0 0,-9 103-1185 0 0,1 15-358 0 0,-4 19 295 0 0,0-2-421 0 0,2 0-144 0 0,-1 5-18 0 0,-1 0 1 0 0,0-1-1 0 0,0 1 1 0 0,-1 0-1 0 0,1-1 1 0 0,0-4 235 0 0,8 10-371 0 0,29 7-14 0 0,-34-7 96 0 0,0 0 1 0 0,0 0 0 0 0,-1 0 0 0 0,1 0 0 0 0,0 1 0 0 0,-1 0 0 0 0,0 0 0 0 0,0 0-1 0 0,0 0 1 0 0,0 0 0 0 0,0 0 0 0 0,0 1 0 0 0,2 4 0 0 0,1 1-19 0 0,36 50-119 0 0,-3 3-1 0 0,54 115 0 0 0,-83-155-281 0 0,-1 0 1 0 0,7 33-1 0 0,-17-47-1207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1583 0 0,'5'-3'9724'0'0,"35"-19"-9474"0"0,-28 16 887 0 0,1 3-968 0 0,36-9-10 0 0,-25 8-31 0 0,30 3-789 0 0,-51 1 614 0 0,-1 0 0 0 0,1 0 0 0 0,0 0 0 0 0,0 1 0 0 0,0-1 0 0 0,-1 1 0 0 0,1 0 0 0 0,3 1 0 0 0,-4-1-419 0 0,1 0 0 0 0,0-1 0 0 0,0 1-1 0 0,-1 0 1 0 0,1-1 0 0 0,0 0 0 0 0,0 0-1 0 0,3 0 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0,'12'20'160'0'0,"0"0"0"0"0,1-2-1 0 0,27 30 1 0 0,-21-26-31 0 0,84 97 326 0 0,112 141 90 0 0,128 171-753 0 0,-337-424 144 0 0,15 17-96 0 0,-20-23 126 0 0,0 0-1 0 0,0 0 0 0 0,0 0 1 0 0,0 0-1 0 0,0 0 0 0 0,1 0 1 0 0,-1 0-1 0 0,0 0 0 0 0,1 0 1 0 0,-1-1-1 0 0,1 1 0 0 0,-1-1 1 0 0,1 1-1 0 0,1 0 0 0 0,-2-1-61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0 255 0 0,'2'6'0'0'0,"0"0"0"0"0,0-1 0 0 0,1 1 0 0 0,0-1-1 0 0,0 1 1 0 0,0-1 0 0 0,6 6 0 0 0,4 10 25 0 0,59 88 579 0 0,132 156 0 0 0,-167-223-447 0 0,167 210 516 0 0,-54-30-561 0 0,40 56-759 0 0,-173-257 396 0 0,-2-4-337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1 599 0 0,'0'0'5'0'0,"-1"1"0"0"0,1-1-1 0 0,0 1 1 0 0,0-1 0 0 0,0 1-1 0 0,0-1 1 0 0,-1 1-1 0 0,1 0 1 0 0,0-1 0 0 0,0 1-1 0 0,0-1 1 0 0,0 1 0 0 0,0-1-1 0 0,1 1 1 0 0,-1-1-1 0 0,0 1 1 0 0,0 0 0 0 0,0-1-1 0 0,0 1 1 0 0,0-1-1 0 0,1 1 1 0 0,-1 0 0 0 0,9 15 224 0 0,-7-12-213 0 0,37 61 764 0 0,76 98 0 0 0,-56-84-389 0 0,86 108 310 0 0,16 22-122 0 0,-58-53-397 0 0,69 92-939 0 0,-96-165-595 0 0,-69-76 1080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4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1 287 0 0,'0'4'28'0'0,"1"0"0"0"0,0 1 0 0 0,1-1 0 0 0,-1 0 0 0 0,1 0-1 0 0,0 0 1 0 0,0-1 0 0 0,0 1 0 0 0,0 0 0 0 0,1-1-1 0 0,3 5 1 0 0,3 5 38 0 0,462 622 2314 0 0,-449-609-2564 0 0,-2-4-36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1476 287 0 0,'-4'4'352'0'0,"1"0"-1"0"0,-2 0 1 0 0,1-1-1 0 0,0 1 1 0 0,0-1-1 0 0,-1 0 1 0 0,0-1-1 0 0,0 1 1 0 0,1-1-1 0 0,-1 0 0 0 0,-1 0 1 0 0,1 0-1 0 0,0-1 1 0 0,0 0-1 0 0,-1 0 1 0 0,-6 0-1 0 0,8-1-162 0 0,0 0-1 0 0,-1 0 1 0 0,1-1-1 0 0,0 1 1 0 0,0-1-1 0 0,0 0 1 0 0,-1 0-1 0 0,1-1 1 0 0,0 1-1 0 0,0-1 1 0 0,1 0-1 0 0,-1 0 1 0 0,0 0-1 0 0,1-1 1 0 0,-1 1 0 0 0,1-1-1 0 0,0 0 1 0 0,0 0-1 0 0,-4-4 1 0 0,-3-3 275 0 0,0 0 1 0 0,-1 1-1 0 0,-14-9 0 0 0,-11-11 477 0 0,20 15-729 0 0,1 0-1 0 0,0-2 1 0 0,1 0-1 0 0,1 0 1 0 0,1-1-1 0 0,0-1 1 0 0,2 0-1 0 0,-1 0 1 0 0,2-1-1 0 0,1-1 1 0 0,0 1-1 0 0,-7-35 1 0 0,-15-98 534 0 0,28 140-687 0 0,-3-35 202 0 0,4 12-85 0 0,1-5-80 0 0,0-3 12 0 0,2-3 40 0 0,0-4-16 0 0,1-6-40 0 0,-3 45-79 0 0,5-31 70 0 0,3-7 13 0 0,0 0 11 0 0,2 7-32 0 0,4-13 69 0 0,-12 45-136 0 0,12-28 58 0 0,1-2 1 0 0,-3 8 10 0 0,-3 12-65 0 0,2-3 43 0 0,14-24-42 0 0,1 6-2 0 0,-21 33 42 0 0,2 0 1 0 0,22-24-30 0 0,-22 24 42 0 0,2 2 1 0 0,26-21-43 0 0,-15 15 19 0 0,23-8-22 0 0,-22 12 22 0 0,30-6-33 0 0,16 1-10 0 0,7 4 0 0 0,-5 8 12 0 0,-8 5 47 0 0,-8 5-4 0 0,3 4 9 0 0,-15-1-54 0 0,1 5-10 0 0,-6 1 0 0 0,-6 1 0 0 0,-2 1 0 0 0,-12-5 12 0 0,-1 1-1 0 0,0 1 1 0 0,-1 0-1 0 0,-1 0 1 0 0,16 29 0 0 0,4 5-10 0 0,-19-30-5 0 0,-1 0 1 0 0,-1 2-1 0 0,-2-1 0 0 0,0 1 1 0 0,-1 1-1 0 0,11 47 0 0 0,-13-33-10 0 0,-1 0 0 0 0,-2 0-1 0 0,-2 71 1 0 0,-2-51-34 0 0,-3 32-42 0 0,0-56 40 0 0,-2 1-1 0 0,-2-1 0 0 0,-1 0 0 0 0,-2 0 1 0 0,-1-1-1 0 0,-16 33 0 0 0,12-38 38 0 0,-1 0-1 0 0,-2-1 0 0 0,0-1 1 0 0,-2 0-1 0 0,-44 44 0 0 0,31-37 13 0 0,-92 86 0 0 0,112-110 22 0 0,0 0-1 0 0,-1-1 0 0 0,0 0 1 0 0,0-1-1 0 0,0-1 0 0 0,-1 0 1 0 0,0-1-1 0 0,-24 5 0 0 0,-63 23-433 0 0,94-30 183 0 0,-15 2-922 0 0,22-5 998 0 0,0 0 0 0 0,0 0 0 0 0,0 0-1 0 0,0 0 1 0 0,0 0 0 0 0,0 0 0 0 0,0 0 0 0 0,0 0 0 0 0,0-1 0 0 0,0 1 0 0 0,0 0 0 0 0,0-1 0 0 0,0 1 0 0 0,1-1 0 0 0,-1 1 0 0 0,0-1 0 0 0,0 1 0 0 0,0-1 0 0 0,0 0 0 0 0,0 0 0 0 0,-4-6-1369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25 626 1583 0 0,'-6'11'673'0'0,"2"0"0"0"0,-1 0-1 0 0,-5 23 1 0 0,13-51 4111 0 0,0-2-4639 0 0,1-10 659 0 0,2-16 68 0 0,-1-10-29 0 0,-4 14-524 0 0,11-172 1599 0 0,-11 183-1460 0 0,5-3-204 0 0,-3 19-90 0 0,-1 2-100 0 0,9-34 236 0 0,2-4-46 0 0,-4 21-182 0 0,-3 13 14 0 0,10-19-11 0 0,-12 26 86 0 0,2 9-138 0 0,-1 0 0 0 0,1 1 0 0 0,-1-1 0 0 0,0 1 0 0 0,11 3-1 0 0,-11-3-9 0 0,-2 1-10 0 0,-1-1 1 0 0,1 0 0 0 0,0 1 0 0 0,0 0 0 0 0,-1 0 0 0 0,1 0 0 0 0,-1 0 0 0 0,1 0 0 0 0,-1 0-1 0 0,0 0 1 0 0,0 1 0 0 0,0-1 0 0 0,0 1 0 0 0,-1-1 0 0 0,1 1 0 0 0,1 3 0 0 0,5 7 4 0 0,7 8-58 0 0,16 32-1 0 0,-13-21 11 0 0,67 138-107 0 0,-22-39-70 0 0,-36-88-179 0 0,-26-41 263 0 0,0 0-25 0 0,3 6-2 0 0,-3-5-26 0 0,1 12-1237 0 0,-3-14 1223 0 0,1 0 0 0 0,-1 0 1 0 0,0 0-1 0 0,1 0 0 0 0,-1-1 0 0 0,0 1 1 0 0,0 0-1 0 0,0 0 0 0 0,1 0 0 0 0,-1 0 1 0 0,0-1-1 0 0,0 1 0 0 0,0 0 1 0 0,0-1-1 0 0,0 1 0 0 0,0-1 0 0 0,0 1 1 0 0,-1-1-1 0 0,1 0 0 0 0,0 1 0 0 0,0-1 1 0 0,0 0-1 0 0,0 0 0 0 0,-1 0 0 0 0,1 0 1 0 0,0 0-1 0 0,0 0 0 0 0,0 0 0 0 0,0 0 1 0 0,-1 0-1 0 0,0-1 0 0 0,-6 0-647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43 775 0 0,'7'-4'7944'0'0,"37"-4"-7110"0"0,-33 6-96 0 0,-1 0-39 0 0,51-7 1052 0 0,-18 3-1423 0 0,-32 4 248 0 0,1 0-462 0 0,2 0-102 0 0,-6 0 2 0 0,-1 1-1 0 0,1 0 0 0 0,16 0 1 0 0,12 3 22 0 0,-12 2-2799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4.13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 1 14255 0 0,'-5'0'415'0'0,"5"0"-364"0"0,0 0-1 0 0,0 0 0 0 0,0 0 1 0 0,-1 0-1 0 0,1 0 1 0 0,0 0-1 0 0,0 0 1 0 0,0 0-1 0 0,-1-1 1 0 0,1 1-1 0 0,0 0 1 0 0,0 0-1 0 0,0 0 0 0 0,-1 0 1 0 0,1 0-1 0 0,0 1 1 0 0,0-1-1 0 0,0 0 1 0 0,-1 0-1 0 0,1 0 1 0 0,0 0-1 0 0,0 0 1 0 0,0 0-1 0 0,-1 0 0 0 0,1 0 1 0 0,0 0-1 0 0,0 0 1 0 0,0 1-1 0 0,0-1 1 0 0,-1 0-1 0 0,1 0 1 0 0,0 0-1 0 0,0 0 1 0 0,0 1-1 0 0,0-1 0 0 0,0 0 1 0 0,0 0-1 0 0,-1 0 1 0 0,1 0-1 0 0,0 1 1 0 0,0-1-1 0 0,0 0 1 0 0,0 0-1 0 0,0 0 1 0 0,0 1-1 0 0,0-1 0 0 0,0 0 1 0 0,0 0-1 0 0,0 1 1 0 0,0-1-1 0 0,5 4 3956 0 0,10-1-2622 0 0,-11-2-803 0 0,105 21 2731 0 0,31 9-2009 0 0,-108-22-1148 0 0,-2 1 1 0 0,44 20-1 0 0,-52-20-66 0 0,0 2-1 0 0,-1 0 1 0 0,31 24-1 0 0,-46-31-53 0 0,1 1-1 0 0,-1 0 0 0 0,-1 0 1 0 0,1 1-1 0 0,-1 0 0 0 0,0-1 0 0 0,0 2 1 0 0,-1-1-1 0 0,0 0 0 0 0,0 1 1 0 0,-1 0-1 0 0,0 0 0 0 0,4 15 1 0 0,-6-12 29 0 0,0 0-1 0 0,0 0 1 0 0,-1 0 0 0 0,0 0 0 0 0,-1 0 0 0 0,0 0 0 0 0,-1 0 0 0 0,0 0 0 0 0,-1 0-1 0 0,-5 14 1 0 0,-3 3 168 0 0,-1-1-1 0 0,-26 42 1 0 0,28-54-199 0 0,0 0 0 0 0,-1-1-1 0 0,0-1 1 0 0,-1 0 0 0 0,0 0 0 0 0,-2-1 0 0 0,1-1-1 0 0,-1 0 1 0 0,-1-1 0 0 0,0 0 0 0 0,0-1-1 0 0,-1-1 1 0 0,0-1 0 0 0,0 0 0 0 0,-1-1 0 0 0,-22 5-1 0 0,-67 15-182 0 0,106-26 120 0 0,0 0 0 0 0,0 0 0 0 0,0 0 0 0 0,0 0 0 0 0,0 0 0 0 0,0 0 0 0 0,1 0 0 0 0,-1 0 0 0 0,0 0 0 0 0,0 0 0 0 0,0 0 0 0 0,0 0 0 0 0,0 0 0 0 0,0 0 0 0 0,0 0 0 0 0,0 0 0 0 0,0 0 0 0 0,0 0 0 0 0,0 0 1 0 0,0 0-1 0 0,0 0 0 0 0,0 0 0 0 0,0-1 0 0 0,0 1 0 0 0,0 0 0 0 0,0 0 0 0 0,0 0 0 0 0,0 0 0 0 0,0 0 0 0 0,0 0 0 0 0,0 0 0 0 0,0 0 0 0 0,0 0 0 0 0,0 0 0 0 0,0 0 0 0 0,0 0 0 0 0,0 0 0 0 0,0 0 0 0 0,0 0 0 0 0,0 0 0 0 0,0 0 0 0 0,0 0 1 0 0,0 0-1 0 0,0 0 0 0 0,0 0 0 0 0,0 0 0 0 0,0 0 0 0 0,0-1 0 0 0,-1 1 0 0 0,1 0 0 0 0,0 0 0 0 0,0 0 0 0 0,0 0 0 0 0,0 0 0 0 0,0 0 0 0 0,0 0 0 0 0,0 0 0 0 0,0 0 0 0 0,0 0 0 0 0,0 0 0 0 0,0 0 0 0 0,0 0 0 0 0,0 0 0 0 0,0 0 0 0 0,0 0 0 0 0,0 0 1 0 0,4-5-1104 0 0,7-6-310 0 0,39-25-5483 0 0,-27 19-420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1 431 0 0,'-1'0'5'0'0,"1"0"0"0"0,0 0 0 0 0,0 0-1 0 0,0 0 1 0 0,-1 0 0 0 0,1 1 0 0 0,0-1-1 0 0,0 0 1 0 0,0 0 0 0 0,0 0 0 0 0,-1 0-1 0 0,1 1 1 0 0,0-1 0 0 0,0 0-1 0 0,0 0 1 0 0,0 0 0 0 0,0 0 0 0 0,0 1-1 0 0,0-1 1 0 0,-1 0 0 0 0,1 0 0 0 0,0 1-1 0 0,0-1 1 0 0,0 0 0 0 0,0 0 0 0 0,0 0-1 0 0,0 1 1 0 0,0-1 0 0 0,0 0-1 0 0,0 0 1 0 0,0 1 0 0 0,0-1 0 0 0,0 0-1 0 0,1 0 1 0 0,-1 0 0 0 0,0 1 0 0 0,0-1-1 0 0,0 0 1 0 0,0 0 0 0 0,0 1-1 0 0,5 10 266 0 0,1 2-173 0 0,1-1-1 0 0,1 1 1 0 0,0-2-1 0 0,1 1 0 0 0,12 12 1 0 0,55 48 231 0 0,-47-46-187 0 0,205 171 709 0 0,-71-63-758 0 0,-138-113-165 0 0,19 18-702 0 0,-38-33 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0,'2'1'32'0'0,"0"0"-1"0"0,0 0 1 0 0,0 1-1 0 0,0-1 1 0 0,0 0-1 0 0,0 1 1 0 0,0-1-1 0 0,0 1 1 0 0,-1 0-1 0 0,1-1 1 0 0,2 4-1 0 0,5 5 58 0 0,517 510 2206 0 0,-509-500-2306 0 0,42 46-307 0 0,68 59 0 0 0,-111-111-302 0 0,-3-1-155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5 687 0 0,'-8'-4'182'0'0,"18"9"110"0"0,24 21 217 0 0,-2 1 1 0 0,39 44-1 0 0,-34-34-315 0 0,161 169 88 0 0,-56-56-152 0 0,-95-100-502 0 0,61 84 0 0 0,-87-107-21 0 0,-13-17 170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0 311 0 0,'2'0'0'0'0,"0"1"20"0"0,-1 0-1 0 0,1 0 0 0 0,-1 0 0 0 0,1 0 0 0 0,-1 0 0 0 0,1 1 0 0 0,-1-1 1 0 0,0 1-1 0 0,0-1 0 0 0,0 0 0 0 0,2 3 0 0 0,1 2 71 0 0,155 154 873 0 0,40 45-559 0 0,55 51-635 0 0,-235-239 39 0 0,0-4 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25 796 143 0 0,'-5'7'540'0'0,"0"0"-1"0"0,1 1 1 0 0,-5 9-1 0 0,7-14 225 0 0,2-6-410 0 0,0 1-1 0 0,0 0 1 0 0,1-1 0 0 0,-1 1 0 0 0,1-1 0 0 0,-1 1-1 0 0,2-3 1 0 0,-1-1 161 0 0,17-138 4010 0 0,-5 24-3290 0 0,53-179 115 0 0,-26 132-116 0 0,-32 135-1022 0 0,-7 27-123 0 0,1-1-5 0 0,8-29 48 0 0,-10 34-4 0 0,9 6-74 0 0,29 17-44 0 0,-36-20-10 0 0,0-1 0 0 0,0 1 0 0 0,-1 0 0 0 0,1-1 0 0 0,0 1 0 0 0,-1 0 0 0 0,0 0 0 0 0,1 0 0 0 0,-1 0 0 0 0,0 0 0 0 0,0 1 0 0 0,0-1 0 0 0,0 0 0 0 0,1 4 0 0 0,1 2 0 0 0,60 150 34 0 0,29 68-4 0 0,-71-173-30 0 0,-3 0 0 0 0,16 81 0 0 0,-31-103-46 0 0,-3-29-22 0 0,0 0 0 0 0,0 0 0 0 0,0-1-1 0 0,0 1 1 0 0,-1 0 0 0 0,1 0 0 0 0,0-1 0 0 0,-1 1-1 0 0,0 0 1 0 0,1-1 0 0 0,-1 1 0 0 0,0-1 0 0 0,0 1-1 0 0,0-1 1 0 0,-1 2 0 0 0,2-3-33 0 0,0 0 1 0 0,-1 0 0 0 0,1 0-1 0 0,0 0 1 0 0,0 0-1 0 0,-1 0 1 0 0,1 0-1 0 0,0 0 1 0 0,0 0-1 0 0,0 0 1 0 0,-1 0-1 0 0,1-1 1 0 0,0 1 0 0 0,0 0-1 0 0,0 0 1 0 0,0 0-1 0 0,-1 0 1 0 0,1 0-1 0 0,0-1 1 0 0,0 1-1 0 0,0 0 1 0 0,0 0-1 0 0,0 0 1 0 0,-1-1 0 0 0,1 1-1 0 0,0 0 1 0 0,0 0-1 0 0,0 0 1 0 0,0-1-1 0 0,0 1 1 0 0,0 0-1 0 0,0 0 1 0 0,0 0-1 0 0,0-1 1 0 0,-5-11-1680 0 0,4 9 1268 0 0,-7-15-1472 0 0,5 8 969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42 1031 0 0,'-11'-1'594'0'0,"1"-1"-1"0"0,-1 0 0 0 0,1 0 0 0 0,-1-1 0 0 0,-10-5 0 0 0,20 7-17 0 0,16 1 4640 0 0,37 4-4561 0 0,-39-3-30 0 0,-2-1-8 0 0,32-2-27 0 0,-32 1-113 0 0,0 1-49 0 0,32-2-11 0 0,-32 1 182 0 0,2-1-455 0 0,61-8 247 0 0,-29 2-393 0 0,-34 7-63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1151 0 0,'0'0'407'0'0,"-1"-3"-68"0"0,-4-28 3755 0 0,5 33-3582 0 0,0 1 0 0 0,0-1 0 0 0,0 1 0 0 0,1 0 0 0 0,-1-1-1 0 0,2 5 1 0 0,-1-2-40 0 0,11 53 590 0 0,-6-32-820 0 0,4 38-1 0 0,-5 86-801 0 0,-5-149 216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22 975 0 0,'-4'-1'267'0'0,"0"0"0"0"0,0 0-1 0 0,1 0 1 0 0,-1-1 0 0 0,0 1-1 0 0,-4-4 1 0 0,-12-5 5638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209 113 4319 0 0,'0'0'198'0'0,"0"-1"-17"0"0,0-1-69 0 0,0 1-1 0 0,0 0 1 0 0,0-1 0 0 0,0 1 0 0 0,0 0-1 0 0,-1-1 1 0 0,1 1 0 0 0,0 0-1 0 0,-1-1 1 0 0,1 1 0 0 0,-1 0-1 0 0,1 0 1 0 0,-1 0 0 0 0,1-1-1 0 0,-1 1 1 0 0,0 0 0 0 0,0 0-1 0 0,0 0 1 0 0,-1-1 0 0 0,-1-2 307 0 0,-5-7 834 0 0,-1 0 0 0 0,-19-19 0 0 0,25 27-1074 0 0,0 0 0 0 0,-1 0 0 0 0,0 1 0 0 0,1-1 0 0 0,-1 1 0 0 0,0-1 0 0 0,-1 1 0 0 0,1 1 0 0 0,0-1 0 0 0,0 1-1 0 0,-1-1 1 0 0,1 1 0 0 0,-5 0 0 0 0,7 0-170 0 0,0 1 0 0 0,1 0 0 0 0,-1 1 0 0 0,0-1 0 0 0,1 0-1 0 0,-1 0 1 0 0,1 1 0 0 0,-1-1 0 0 0,1 1 0 0 0,-1-1 0 0 0,0 1 0 0 0,1-1-1 0 0,0 1 1 0 0,-1 0 0 0 0,1 0 0 0 0,-1 0 0 0 0,1 0 0 0 0,0 0 0 0 0,0 0-1 0 0,0 0 1 0 0,-1 0 0 0 0,1 1 0 0 0,0-1 0 0 0,0 0 0 0 0,1 1 0 0 0,-1-1-1 0 0,0 1 1 0 0,0-1 0 0 0,1 1 0 0 0,-2 2 0 0 0,2-2-54 0 0,-1 0 0 0 0,1 1-1 0 0,-1-1 1 0 0,1 1 0 0 0,0-1 0 0 0,0 1 0 0 0,0-1 0 0 0,0 1 0 0 0,0-1 0 0 0,0 1 0 0 0,1-1-1 0 0,-1 0 1 0 0,1 1 0 0 0,0-1 0 0 0,0 1 0 0 0,0-1 0 0 0,0 0 0 0 0,2 4 0 0 0,-2-5 879 0 0,4 3-292 0 0,16 14-157 0 0,-16-14-693 0 0,3 0-1573 0 0,25 12 1637 0 0,-24-12 150 0 0,-3 0 18 0 0,18 17 60 0 0,-22-20 29 0 0,-1 0 0 0 0,0 1-1 0 0,0-1 1 0 0,0 1-1 0 0,0 0 1 0 0,0-1-1 0 0,0 1 1 0 0,0 0 0 0 0,0 0-1 0 0,-1 0 1 0 0,1-1-1 0 0,-1 1 1 0 0,1 0 0 0 0,-1 0-1 0 0,0 0 1 0 0,1 0-1 0 0,-1 0 1 0 0,-1 3 0 0 0,1-1 27 0 0,0-1 0 0 0,-1 1 1 0 0,0-1-1 0 0,0 1 1 0 0,0-1-1 0 0,0 1 1 0 0,-3 5-1 0 0,2-6 12 0 0,0-1 0 0 0,0 1 0 0 0,0 0 0 0 0,0-1 0 0 0,0 1 0 0 0,-1-1 0 0 0,1 0 0 0 0,-1 1 0 0 0,1-1 0 0 0,-1 0 0 0 0,0-1 0 0 0,0 1 0 0 0,0-1 0 0 0,0 1 0 0 0,0-1 0 0 0,0 0 0 0 0,0 0 0 0 0,-1 0 0 0 0,1 0 0 0 0,0-1 1 0 0,-4 1-1 0 0,-6 0-24 0 0,0-1 1 0 0,0-1-1 0 0,0 0 1 0 0,-14-4 0 0 0,9 3-338 0 0,18 2 225 0 0,-1-1 0 0 0,0 1 1 0 0,1 0-1 0 0,-1 0 0 0 0,0 0 1 0 0,1 0-1 0 0,-1 0 1 0 0,1 0-1 0 0,-1 0 0 0 0,0 0 1 0 0,1 0-1 0 0,-1 1 0 0 0,0-1 1 0 0,1 0-1 0 0,-1 0 1 0 0,1 1-1 0 0,-2-1 0 0 0,2 3-880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56 287 0 0,'-1'-4'163'0'0,"-3"-14"10"0"0,3 14 571 0 0,0-1-318 0 0,-1 0-198 0 0,-2-5-130 0 0,3 0 2824 0 0,1 10-2900 0 0,0 0 0 0 0,1 1 0 0 0,-1-1 0 0 0,0 0 0 0 0,0 0-1 0 0,0 0 1 0 0,0 0 0 0 0,0 1 0 0 0,0-1 0 0 0,0 0 0 0 0,0 0 0 0 0,0 0 0 0 0,0 1 0 0 0,-1-1 0 0 0,1 0 0 0 0,0 0 0 0 0,0 0 0 0 0,0 0 0 0 0,0 1 0 0 0,0-1 0 0 0,0 0 0 0 0,0 0 0 0 0,0 0 0 0 0,0 0 0 0 0,0 0-1 0 0,-1 1 1 0 0,1-1 0 0 0,0 0 0 0 0,0 0 0 0 0,0 0 0 0 0,0 0 0 0 0,0 0 0 0 0,-1 0 0 0 0,1 0 0 0 0,0 0 0 0 0,0 0 0 0 0,0 1 0 0 0,-1-1 0 0 0,1 0 0 0 0,0 0 0 0 0,0 0 0 0 0,0 0 0 0 0,0 0 0 0 0,-1 0 0 0 0,1 0-1 0 0,0 0 1 0 0,0 0 0 0 0,0 0 0 0 0,0 0 0 0 0,-1 0 0 0 0,1 0 0 0 0,0-1 0 0 0,0 1 0 0 0,0 0 0 0 0,-1 0 0 0 0,1 0 0 0 0,0 0 0 0 0,0 0 0 0 0,0 0 0 0 0,0 0 0 0 0,0 0 0 0 0,-1-1 0 0 0,1 1 0 0 0,0 0 0 0 0,0 0-1 0 0,0 0 1 0 0,14 110 2157 0 0,1 15-974 0 0,-12-89 813 0 0,3-45-1940 0 0,17-25 2 0 0,-18 26 0 0 0,-2-1 2 0 0,6-28 4 0 0,-7 28 2 0 0,1 0 0 0 0,7-27 2 0 0,-7 27 6 0 0,0 1 6 0 0,8-23 2 0 0,-8 23 128 0 0,1 1-104 0 0,14-24 0 0 0,-14 23 608 0 0,43 8-544 0 0,-47 0-189 0 0,1-1 0 0 0,-1 1 0 0 0,1 0 0 0 0,-1 0 0 0 0,1 0 0 0 0,-1 0 0 0 0,1 0 0 0 0,-1 0 0 0 0,0 0 0 0 0,1 0 0 0 0,-1 0 0 0 0,1 0 0 0 0,-1 0 0 0 0,1 0 0 0 0,-1 1 0 0 0,1-1 0 0 0,-1 0 0 0 0,0 0 0 0 0,1 0 0 0 0,-1 1 0 0 0,1-1-1 0 0,-1 0 1 0 0,0 0 0 0 0,1 1 0 0 0,-1-1 0 0 0,1 1 0 0 0,2 2 9 0 0,-1-2-5 0 0,-1 0-1 0 0,0 1 0 0 0,0-1 1 0 0,0 1-1 0 0,0-1 1 0 0,0 1-1 0 0,0-1 0 0 0,2 4 1 0 0,5 12 3 0 0,0 6-10 0 0,-2-1 15 0 0,-1-1 60 0 0,-3-2 3 0 0,0-3-62 0 0,-1-14-28 0 0,-1 0 0 0 0,1 0 0 0 0,-1 0 0 0 0,0 1 0 0 0,0-1 0 0 0,0 0 0 0 0,0 0 0 0 0,0 0 0 0 0,0 0 0 0 0,-1 2 0 0 0,-1 3-72 0 0,1 25-2182 0 0,1-30 1636 0 0,1 7-398 0 0,-1-4-2138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4.60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38 975 0 0,'-1'-10'1224'0'0,"1"-10"13005"0"0,4 13-11251 0 0,-5 16 2318 0 0,4 15-3300 0 0,-1-7-1458 0 0,20 130 1115 0 0,-9-73-1455 0 0,-11-67-291 0 0,-2-1 1 0 0,1 1-1 0 0,-1 0 1 0 0,0 0-1 0 0,0 0 0 0 0,-1 0 1 0 0,1-1-1 0 0,-2 1 1 0 0,1 0-1 0 0,-5 11 0 0 0,4-17-2488 0 0,0-6-287 0 0,0-9-4437 0 0,4 1 654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127 258 1151 0 0,'-1'2'3'0'0,"-5"6"74"0"0,4-7 59 0 0,1 0-1 0 0,-1 0 0 0 0,0 0 1 0 0,0 0-1 0 0,0 0 0 0 0,0 0 0 0 0,0 0 1 0 0,0-1-1 0 0,0 1 0 0 0,0-1 0 0 0,0 0 1 0 0,0 1-1 0 0,0-1 0 0 0,-1 0 0 0 0,1 0 1 0 0,0 0-1 0 0,0 0 0 0 0,0-1 1 0 0,0 1-1 0 0,0-1 0 0 0,-3 0 0 0 0,0-1 356 0 0,2 2-291 0 0,0-1-1 0 0,-1 0 1 0 0,1 0-1 0 0,1 0 1 0 0,-1 0-1 0 0,0-1 1 0 0,0 1-1 0 0,0-1 1 0 0,1 0-1 0 0,-1 1 1 0 0,1-1-1 0 0,-1-1 1 0 0,1 1-1 0 0,0 0 1 0 0,0 0-1 0 0,0-1 1 0 0,0 1-1 0 0,0-1 1 0 0,-2-4 0 0 0,1 1 22 0 0,1-1 1 0 0,0 0 0 0 0,0 1-1 0 0,0-1 1 0 0,1 0 0 0 0,0 0-1 0 0,0-11 1 0 0,1 12 70 0 0,2-2-34 0 0,6-26-10 0 0,-6 25-22 0 0,2 1-90 0 0,13-25-38 0 0,-13 24 82 0 0,3 1-71 0 0,21-24 8 0 0,-21 24 234 0 0,2 6-240 0 0,27-7 0 0 0,-27 6-8 0 0,-3 7-28 0 0,19 14 7 0 0,-22-15-74 0 0,-1 1 0 0 0,1-1 0 0 0,-1 1 0 0 0,0-1 0 0 0,0 1 0 0 0,0 0 0 0 0,0 0 0 0 0,-1 0 1 0 0,1 0-1 0 0,-1 0 0 0 0,0 0 0 0 0,0 0 0 0 0,-1 0 0 0 0,1 5 0 0 0,0 4-7 0 0,-1-1 1 0 0,-1 1-1 0 0,-2 17 0 0 0,1-17-207 0 0,-1 1-1 0 0,0-1 0 0 0,0 1 1 0 0,-2-1-1 0 0,0 0 0 0 0,0-1 1 0 0,-12 20-1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0,'0'0'3591'0'0,"1"4"-2410"0"0,7 31 1058 0 0,-2 0-1 0 0,3 62 0 0 0,-6 77-1206 0 0,-4-114-1000 0 0,0 6-1172 0 0,-2-25-2495 0 0,3-39 2571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99 287 0 0,'-9'-18'80'0'0,"7"14"2092"0"0,2-3-1126 0 0,1-3-601 0 0,0-3 58 0 0,0-2 3383 0 0,9 10-2779 0 0,32-16-10 0 0,-32 16-53 0 0,26 7 268 0 0,-25 0-1070 0 0,-2-1 464 0 0,-1 0-82 0 0,22 4-336 0 0,-23-4-33 0 0,1 1-167 0 0,23 5-91 0 0,-23-5-93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1807 0 0,'0'0'190'0'0,"-1"12"860"0"0,3-8-714 0 0,-1 0 0 0 0,1 0 0 0 0,0 0 0 0 0,1 0 0 0 0,-1 0 0 0 0,1 0 0 0 0,0-1 0 0 0,0 1 0 0 0,6 5 0 0 0,-9-9-329 0 0,4 4 720 0 0,1-2-21 0 0,19 10-2 0 0,-18-9 603 0 0,3-5-726 0 0,28-4-5 0 0,-28 4 452 0 0,29-34-168 0 0,-30 29-457 0 0,-4-1-90 0 0,13-26-38 0 0,-13 26-10 0 0,-2-1-14 0 0,8-27-58 0 0,-8 27-29 0 0,-2 2-4 0 0,-3-28-26 0 0,2 31-130 0 0,0 0 0 0 0,0 0 1 0 0,0 1-1 0 0,0-1 1 0 0,-4-7-1 0 0,4 10-19 0 0,0-1 0 0 0,0 1 0 0 0,0-1 0 0 0,-1 1 0 0 0,1 0 0 0 0,0-1 0 0 0,-1 1 0 0 0,1 0 0 0 0,-1 0 0 0 0,1 0 0 0 0,-1 0 0 0 0,0 0 0 0 0,1 0 0 0 0,-1 1-1 0 0,0-1 1 0 0,0 1 0 0 0,1-1 0 0 0,-1 1 0 0 0,0-1 0 0 0,0 1 0 0 0,0 0 0 0 0,0 0 0 0 0,1 0 0 0 0,-1 0 0 0 0,0 0 0 0 0,0 0 0 0 0,0 1 0 0 0,0-1 0 0 0,1 1 0 0 0,-1-1 0 0 0,-2 2 0 0 0,-2 0-97 0 0,-1 0 0 0 0,1 1 0 0 0,0 0 1 0 0,0 1-1 0 0,0-1 0 0 0,-11 10 0 0 0,10-6 76 0 0,-1 1-1 0 0,1 1 0 0 0,0-1 0 0 0,1 1 1 0 0,0 0-1 0 0,1 1 0 0 0,-1 0 0 0 0,2-1 1 0 0,0 2-1 0 0,0-1 0 0 0,0 0 0 0 0,2 1 1 0 0,-1-1-1 0 0,1 1 0 0 0,1 0 1 0 0,0 0-1 0 0,0 0 0 0 0,1 0 0 0 0,2 19 1 0 0,0-24 95 0 0,0 1 0 0 0,0-1 0 0 0,1 1 0 0 0,0-1 0 0 0,0 0 1 0 0,0 0-1 0 0,1 0 0 0 0,0 0 0 0 0,0-1 0 0 0,6 7 0 0 0,-7-9 108 0 0,3 0 22 0 0,17 8 3 0 0,-18-8 92 0 0,3-1-208 0 0,22 4-4 0 0,-23-4-26 0 0,3-4-553 0 0,26-3 16 0 0,-27 4-134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0 975 0 0,'0'1'74'0'0,"-3"1"26"0"0,2-2 342 0 0,1 3-91 0 0,0 0-1 0 0,1-1 0 0 0,-1 1 0 0 0,1-1 0 0 0,0 1 0 0 0,0-1 1 0 0,0 0-1 0 0,0 1 0 0 0,0-1 0 0 0,0 0 0 0 0,3 4 0 0 0,22 24 1453 0 0,-20-24-1394 0 0,-6-5-363 0 0,10 9 1004 0 0,0 0-1 0 0,13 10 0 0 0,-15-13-710 0 0,24 19 965 0 0,-24-20-1119 0 0,23 15 682 0 0,4 0-238 0 0,-12-8-547 0 0,19 11-192 0 0,-35-20-124 0 0,-1 0-20 0 0,15 11-40 0 0,-15-11-165 0 0,-2-1-76 0 0,14 11-10 0 0,-14-11-68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4 335 1583 0 0,'0'0'603'0'0,"-1"-6"-91"0"0,-1-15 21 0 0,2 15 74 0 0,2-5 298 0 0,9-32 137 0 0,-4 23 22 0 0,-4 10-714 0 0,-1 5-115 0 0,0 0 0 0 0,1 0 0 0 0,-1 0 0 0 0,1 0 0 0 0,0 0-1 0 0,5-6 1 0 0,-2 1 69 0 0,-1 2 196 0 0,1 0 0 0 0,11-14 0 0 0,7-7 322 0 0,-18 22-314 0 0,3-2-136 0 0,25-26-27 0 0,-26 26-101 0 0,1 2-721 0 0,26-19-367 0 0,-26 20-2047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1 775 0 0,'0'2'54'0'0,"0"6"47"0"0,0-6 368 0 0,-4 155 6063 0 0,4-59-4908 0 0,1 171 1950 0 0,0-250-3491 0 0,-1-1 0 0 0,0 1 1 0 0,-2 0-1 0 0,0-1 0 0 0,-7 25 1 0 0,9-43-89 0 0,0 1 1 0 0,0-1 0 0 0,0 0-1 0 0,0 1 1 0 0,0-1 0 0 0,0 0-1 0 0,0 1 1 0 0,0-1 0 0 0,0 0-1 0 0,-1 1 1 0 0,1-1 0 0 0,0 0-1 0 0,0 1 1 0 0,0-1 0 0 0,-1 0-1 0 0,1 0 1 0 0,0 1 0 0 0,0-1-1 0 0,-1 0 1 0 0,1 0 0 0 0,0 0 0 0 0,-1 1-1 0 0,1-1 1 0 0,0 0 0 0 0,-1 0-1 0 0,1 0 1 0 0,0 0 0 0 0,-1 0-1 0 0,1 1 1 0 0,0-1 0 0 0,-1 0-1 0 0,1 0 1 0 0,0 0 0 0 0,-1 0-1 0 0,1 0 1 0 0,0 0 0 0 0,-1 0-1 0 0,1 0 1 0 0,0 0 0 0 0,-1-1-1 0 0,1 1 1 0 0,0 0 0 0 0,-1 0-1 0 0,1 0 1 0 0,0 0 0 0 0,-1 0-1 0 0,1-1 1 0 0,0 1 0 0 0,-1 0-1 0 0,1 0 1 0 0,0 0 0 0 0,0-1 0 0 0,-1 1-1 0 0,1 0 1 0 0,0 0 0 0 0,0-1-1 0 0,0 1 1 0 0,-1 0 0 0 0,1-1-1 0 0,0 1 1 0 0,0 0 0 0 0,0-1-1 0 0,-1 1 1 0 0,0-2-74 0 0,-1 0 215 0 0,2 1-122 0 0,1 0-1 0 0,-1-1 1 0 0,-1 1-1 0 0,1-1 1 0 0,0 1-1 0 0,0 0 1 0 0,0-1-1 0 0,-1 1 1 0 0,1-1-1 0 0,-2-1 0 0 0,1 0 4 0 0,0 0-1 0 0,0 0 0 0 0,1 0 0 0 0,-1 1 0 0 0,1-1 0 0 0,-1 0 0 0 0,1 0 0 0 0,0-4 1 0 0,-2-41 71 0 0,1 38-73 0 0,-3-193 60 0 0,7 149-33 0 0,6-9-21 0 0,-4 38 26 0 0,7-20-22 0 0,-5 26 38 0 0,9-16 8 0 0,-6 19 18 0 0,16-17 5 0 0,-20 24 82 0 0,4 5-103 0 0,27-12-46 0 0,-28 11 38 0 0,1 8 1 0 0,27 6-38 0 0,-36-9-23 0 0,0 0 0 0 0,1 1 0 0 0,-1-1 0 0 0,0 0-1 0 0,0 1 1 0 0,0-1 0 0 0,0 1 0 0 0,0-1 0 0 0,0 1-1 0 0,2 1 1 0 0,16 11 26 0 0,-11-5 44 0 0,-4-2-48 0 0,0 0 0 0 0,-1 0 0 0 0,0 0 0 0 0,0 0 0 0 0,0 1 0 0 0,0-1 0 0 0,-1 1 0 0 0,0 0 0 0 0,-1 0 0 0 0,1-1 0 0 0,-1 1 0 0 0,-1 0 0 0 0,1 0 0 0 0,-1 8 0 0 0,-1-9-41 0 0,-1 0-1 0 0,1 1 0 0 0,-1-1 1 0 0,-1 0-1 0 0,1 0 0 0 0,-1 0 1 0 0,0 0-1 0 0,0-1 0 0 0,0 1 1 0 0,-1-1-1 0 0,0 0 1 0 0,0 0-1 0 0,0 0 0 0 0,-1-1 1 0 0,0 1-1 0 0,0-1 0 0 0,0 0 1 0 0,0 0-1 0 0,0-1 0 0 0,-1 0 1 0 0,0 0-1 0 0,0 0 1 0 0,0 0-1 0 0,0-1 0 0 0,-9 2 1 0 0,-8-4-1553 0 0,22 0 885 0 0,1-1 522 0 0,-1 1 0 0 0,1-1-1 0 0,0 0 1 0 0,-1 0 0 0 0,1 0 0 0 0,0 0 0 0 0,-1 0 0 0 0,1 0-1 0 0,-1 0 1 0 0,1 1 0 0 0,-1-1 0 0 0,-1-1 0 0 0,1 0-215 0 0,-1-1-1379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145 142 975 0 0,'0'0'4218'0'0,"0"-7"-3162"0"0,-1-21-52 0 0,1 28-970 0 0,0-1 1 0 0,0 1-1 0 0,0-1 1 0 0,0 1-1 0 0,0-1 1 0 0,0 1-1 0 0,0 0 1 0 0,0-1-1 0 0,0 1 1 0 0,0-1-1 0 0,-1 1 1 0 0,1-1-1 0 0,0 1 1 0 0,0-1-1 0 0,0 1 0 0 0,0 0 1 0 0,-1-1-1 0 0,1 1 1 0 0,0 0-1 0 0,0-1 1 0 0,-1 0-1 0 0,-28-27 1840 0 0,27 26-1755 0 0,-1-1 0 0 0,1 1 1 0 0,-1 0-1 0 0,0 0 0 0 0,0 1 1 0 0,1-1-1 0 0,-1 1 1 0 0,-1-1-1 0 0,1 1 0 0 0,0 0 1 0 0,-6-1-1 0 0,7 2-60 0 0,-1-1-1 0 0,1 1 1 0 0,0 0-1 0 0,-1 0 1 0 0,1 1-1 0 0,0-1 1 0 0,-1 0 0 0 0,1 1-1 0 0,0 0 1 0 0,0-1-1 0 0,0 1 1 0 0,-1 0 0 0 0,-2 2-1 0 0,2-1-40 0 0,0 0 0 0 0,0 0 0 0 0,1 1 1 0 0,0-1-1 0 0,-1 1 0 0 0,1-1 0 0 0,0 1 0 0 0,0 0 0 0 0,0-1 0 0 0,1 1 0 0 0,-1 0 0 0 0,1 0 0 0 0,-1 1 1 0 0,1-1-1 0 0,0 0 0 0 0,0 0 0 0 0,1 1 0 0 0,-1-1 0 0 0,0 0 0 0 0,1 1 0 0 0,0 3 0 0 0,-1-2-19 0 0,1-3 1 0 0,0-1-1 0 0,0 1 0 0 0,0-1 0 0 0,0 1 0 0 0,0-1 0 0 0,0 1 0 0 0,0-1 0 0 0,0 1 0 0 0,1-1 0 0 0,-1 0 0 0 0,1 1 0 0 0,-1-1 0 0 0,1 0 0 0 0,-1 1 0 0 0,2 1 0 0 0,-2-2-1 0 0,1-1 0 0 0,-1 1 0 0 0,0-1 0 0 0,1 1 0 0 0,-1-1 0 0 0,0 0-1 0 0,1 1 1 0 0,-1-1 0 0 0,1 1 0 0 0,-1-1 0 0 0,0 0 0 0 0,1 1 0 0 0,-1-1-1 0 0,1 0 1 0 0,-1 0 0 0 0,1 1 0 0 0,-1-1 0 0 0,1 0 0 0 0,-1 0 0 0 0,1 0 0 0 0,0 1-1 0 0,-1-1 1 0 0,1 0 0 0 0,-1 0 0 0 0,1 0 0 0 0,-1 0 0 0 0,1 0 0 0 0,-1 0-1 0 0,2-1 1 0 0,2 1 1 0 0,0-1-1 0 0,0 1 1 0 0,1-1-1 0 0,-1 0 0 0 0,0-1 1 0 0,-1 1-1 0 0,1-1 1 0 0,0 0-1 0 0,6-3 0 0 0,-6 2 8 0 0,-1 0 0 0 0,1 0-1 0 0,-1 0 1 0 0,1 0 0 0 0,4-6-1 0 0,11-12 48 0 0,-12 11 15 0 0,19-28-35 0 0,-20 28 470 0 0,0 3-362 0 0,19-19 3 0 0,-19 19 248 0 0,-4 9-272 0 0,0 2-52 0 0,0 0-1 0 0,0 0 0 0 0,0 0 0 0 0,-1 0 1 0 0,0 1-1 0 0,1-1 0 0 0,-2 0 0 0 0,1 1 1 0 0,0-1-1 0 0,-1 0 0 0 0,0 1 1 0 0,0-1-1 0 0,-1 5 0 0 0,-1 14 202 0 0,-8 29 0 0 0,3-12-311 0 0,6-38-58 0 0,1 1 0 0 0,0-1 0 0 0,0 0 0 0 0,0 1 0 0 0,0-1 1 0 0,0 0-1 0 0,0 1 0 0 0,1-1 0 0 0,-1 0 0 0 0,1 0 0 0 0,-1 1 1 0 0,1-1-1 0 0,0 0 0 0 0,0 0 0 0 0,1 3 0 0 0,-1-3-469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10 431 0 0,'0'0'803'0'0,"-1"12"902"0"0,-2 18 1409 0 0,1 51 0 0 0,1-27-267 0 0,2-48-2327 0 0,1-5-365 0 0,1-7 742 0 0,18-44-897 0 0,6-9-53 0 0,1 13 54 0 0,-28 45 3 0 0,0 0 0 0 0,1 0 0 0 0,-1 0 0 0 0,1 0 0 0 0,0 1 0 0 0,-1-1-1 0 0,1 0 1 0 0,-1 0 0 0 0,1 1 0 0 0,0-1 0 0 0,0 1 0 0 0,-1-1 0 0 0,1 0 0 0 0,0 1 0 0 0,0-1 0 0 0,0 1 0 0 0,0 0 0 0 0,1-1 0 0 0,33-15 90 0 0,-26 12 2 0 0,-5 7 11 0 0,-1-2-98 0 0,-1 1 40 0 0,1-1 0 0 0,-1 1 0 0 0,0 0 0 0 0,1-1 0 0 0,-1 1 0 0 0,0 0 0 0 0,0 0 0 0 0,0 0 1 0 0,0 1-1 0 0,0-1 0 0 0,-1 0 0 0 0,1 1 0 0 0,1 3 0 0 0,0 1-59 0 0,-1 0 0 0 0,0 1 0 0 0,0-1 0 0 0,0 0 0 0 0,-1 1 1 0 0,0-1-1 0 0,-1 1 0 0 0,0-1 0 0 0,0 1 0 0 0,-1-1 0 0 0,1 1 0 0 0,-2-1 0 0 0,-1 10 0 0 0,2-15-239 0 0,0 1-1 0 0,1-1 1 0 0,-1 0-1 0 0,1 1 1 0 0,-1-1-1 0 0,1 0 0 0 0,0 1 1 0 0,0 2-1 0 0,0 2-4064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173 387 1351 0 0,'0'0'175'0'0,"-3"-5"230"0"0,-8-16 106 0 0,10 20-450 0 0,1-1 0 0 0,-1 1 0 0 0,0 0 0 0 0,0-1 0 0 0,0 1 0 0 0,0 0 0 0 0,0-1 0 0 0,0 1 0 0 0,0 0 0 0 0,0 0 0 0 0,0 0 0 0 0,-1 0 0 0 0,1 0 0 0 0,-2-1 0 0 0,-2-1 136 0 0,2 0 15 0 0,0 1 0 0 0,-1 0 0 0 0,1 0 0 0 0,-1 0 0 0 0,1 0 0 0 0,-1 1 0 0 0,0-1 0 0 0,1 1 0 0 0,-1 0 0 0 0,0 0 0 0 0,0 0 0 0 0,0 0 0 0 0,0 1 0 0 0,0 0 0 0 0,0 0 0 0 0,-5 0-1 0 0,6 0-114 0 0,0 1-1 0 0,0 0 0 0 0,0-1 0 0 0,1 1 0 0 0,-1 0 0 0 0,1 0 0 0 0,-1 0 0 0 0,0 1 0 0 0,1-1 0 0 0,0 1 0 0 0,-1-1 0 0 0,1 1 0 0 0,0 0 0 0 0,0 0 0 0 0,0 0 0 0 0,0 0 0 0 0,0 0 0 0 0,0 0 0 0 0,1 1 0 0 0,-1-1 0 0 0,1 0 0 0 0,0 1 0 0 0,-2 3 0 0 0,0 3 45 0 0,0 1 0 0 0,0 1 0 0 0,1-1 0 0 0,0 0-1 0 0,1 0 1 0 0,0 1 0 0 0,1-1 0 0 0,0 0 0 0 0,1 1 0 0 0,0-1 0 0 0,0 0 0 0 0,1 1 0 0 0,1-1-1 0 0,6 18 1 0 0,-8-26-13 0 0,0-1-105 0 0,0-1 0 0 0,0 1 0 0 0,0 0-1 0 0,0-1 1 0 0,0 1 0 0 0,0 0 0 0 0,0 0 0 0 0,0 0-1 0 0,-1 0 1 0 0,2 1 0 0 0,1 1 316 0 0,4-11-283 0 0,23-21-30 0 0,-22 22 49 0 0,-4-2 2 0 0,13-29 29 0 0,-13 29 12 0 0,-1-3 2 0 0,18-56 54 0 0,-8 18-90 0 0,0-3-3 0 0,-11 42-71 0 0,1 3 9 0 0,-2-1 0 0 0,3-17 0 0 0,-2 14-11 0 0,1-32 54 0 0,-2-7 17 0 0,-1 22-44 0 0,0 22 69 0 0,0-1 9 0 0,-2-21-8 0 0,1 22 223 0 0,-1 3-216 0 0,-7-13 14 0 0,8 17-114 0 0,1 0 1 0 0,0 0-1 0 0,0 0 1 0 0,0 0 0 0 0,-1 0-1 0 0,1 0 1 0 0,0 0-1 0 0,0-1 1 0 0,0 1 0 0 0,-1 0-1 0 0,1 0 1 0 0,0 0-1 0 0,0 0 1 0 0,-1 0-1 0 0,1 0 1 0 0,0 0 0 0 0,0 0-1 0 0,-1 0 1 0 0,1 0-1 0 0,0 0 1 0 0,0 0 0 0 0,-1 0-1 0 0,1 0 1 0 0,0 1-1 0 0,0-1 1 0 0,0 0 0 0 0,-1 0-1 0 0,1 0 1 0 0,0 0-1 0 0,0 0 1 0 0,0 0 0 0 0,-1 1-1 0 0,1-1 1 0 0,0 0-1 0 0,0 0 1 0 0,0 0-1 0 0,0 1 1 0 0,-1-1 0 0 0,1 0-1 0 0,0 0 1 0 0,0 0-1 0 0,0 1 1 0 0,0-1 0 0 0,0 0-1 0 0,0 1 1 0 0,-7 8 227 0 0,7-9-237 0 0,-2 6 37 0 0,-1-1 0 0 0,1 1 0 0 0,0 0 0 0 0,1-1 0 0 0,0 1 0 0 0,0 0 0 0 0,0 0 0 0 0,0 6 0 0 0,3 51 390 0 0,0-31-344 0 0,-2-15-101 0 0,6 81-405 0 0,-5-83 338 0 0,2-1-1 0 0,-1 0 0 0 0,2 0 1 0 0,7 21-1 0 0,-5-26-263 0 0,-3 0-374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4.98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49 10 4319 0 0,'-5'-7'1096'0'0,"5"6"-738"0"0,0 1 0 0 0,-1 0 0 0 0,1 0 0 0 0,0-1 0 0 0,-1 1 0 0 0,1 0 0 0 0,0 0 0 0 0,-1 0 0 0 0,1 0 0 0 0,0 0 0 0 0,-1-1 0 0 0,1 1 1 0 0,0 0-1 0 0,-1 0 0 0 0,1 0 0 0 0,-1 0 0 0 0,1 0 0 0 0,0 0 0 0 0,-1 0 0 0 0,-9 6 6573 0 0,3 0-7241 0 0,5-3 518 0 0,-1 0 0 0 0,1 0 0 0 0,0 0 0 0 0,0 0 1 0 0,0 1-1 0 0,1-1 0 0 0,-1 0 0 0 0,0 5 0 0 0,1-7-329 0 0,1-1-1 0 0,0 1 1 0 0,0 0 0 0 0,0-1-1 0 0,0 1 1 0 0,-1 0-1 0 0,1 0 1 0 0,0-1-1 0 0,0 1 1 0 0,1 0-1 0 0,-1-1 1 0 0,0 1 0 0 0,0 0-1 0 0,0 0 1 0 0,0-1-1 0 0,1 1 1 0 0,-1 0-1 0 0,0-1 1 0 0,1 2 0 0 0,0-2-113 0 0,-1 1 1 0 0,1-1-1 0 0,0 1 1 0 0,0-1-1 0 0,-1 0 1 0 0,1 1-1 0 0,0-1 1 0 0,0 0-1 0 0,-1 0 1 0 0,1 0-1 0 0,0 1 1 0 0,0-1-1 0 0,0 0 1 0 0,-1 0-1 0 0,1 0 1 0 0,0 0-1 0 0,0 0 1 0 0,0-1-1 0 0,-1 1 1 0 0,1 0-1 0 0,0 0 1 0 0,1-1-1 0 0,-1 1-133 0 0,1-1-1 0 0,-1 0 1 0 0,1 0 0 0 0,-1 0-1 0 0,0 0 1 0 0,0 0-1 0 0,1 0 1 0 0,-1 0-1 0 0,0 0 1 0 0,0 0-1 0 0,2-3 1 0 0,3-3-1152 0 0,6 0-1489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1583 0 0,'0'0'563'0'0,"-1"2"-94"0"0,-1 15 725 0 0,0 0 0 0 0,1 0 0 0 0,1 0-1 0 0,3 21 1 0 0,-2-9-420 0 0,4 109-38 0 0,-5-137-1560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2271 0 0,'0'0'102'0'0,"-1"1"-1"0"0,-5 2 10 0 0,5-3 349 0 0,0 2 146 0 0,-1 0-123 0 0,1-1 0 0 0,-1 1 0 0 0,1 1 0 0 0,-1-1-1 0 0,1 0 1 0 0,0 0 0 0 0,0 0 0 0 0,-1 4 0 0 0,2-5-279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1583 0 0,'0'2'68'0'0,"1"7"2"0"0,0-1 26 0 0,-1 7 860 0 0,2 1 0 0 0,3 17 0 0 0,2 13 726 0 0,-1 4-221 0 0,-3-33-683 0 0,2 33-1 0 0,0-59-723 0 0,14-28-33 0 0,-14 28 38 0 0,0-1 15 0 0,15-31-42 0 0,-15 30 43 0 0,1 4-16 0 0,19-23-38 0 0,-19 22 762 0 0,2 5-510 0 0,27-9 30 0 0,-27 9 7 0 0,-6 6 4 0 0,1 2-183 0 0,0 0 1 0 0,-1 0-1 0 0,0 1 1 0 0,0-1 0 0 0,0 1-1 0 0,-1-1 1 0 0,0 1-1 0 0,0 0 1 0 0,0 6 0 0 0,0 8 206 0 0,-4 28 1 0 0,2-27-605 0 0,0 26 0 0 0,2-39-258 0 0,0 0 0 0 0,1-1 0 0 0,4 13 0 0 0,-6-19 433 0 0,1 0-1 0 0,-1 0 1 0 0,0 0 0 0 0,1-1-1 0 0,-1 1 1 0 0,1 0 0 0 0,-1 0 0 0 0,1-1-1 0 0,-1 1 1 0 0,1 0 0 0 0,0-1-1 0 0,-1 1 1 0 0,1-1 0 0 0,1 2-1 0 0,0 0-161 0 0,0 0-608 0 0,5-1-1240 0 0,29 3 999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80 775 0 0,'0'0'458'0'0,"3"-8"-26"0"0,0-2-283 0 0,-2 4 9 0 0,1 1 0 0 0,-1 0 0 0 0,1 0 0 0 0,3-6 643 0 0,-19-11 639 0 0,14 22-1400 0 0,0-1 0 0 0,-1 1-1 0 0,1-1 1 0 0,0 1 0 0 0,-1-1-1 0 0,1 1 1 0 0,0 0 0 0 0,-1-1-1 0 0,1 1 1 0 0,0 0 0 0 0,-1-1-1 0 0,1 1 1 0 0,-1 0 0 0 0,1-1-1 0 0,-1 1 1 0 0,1 0 0 0 0,-1 0-1 0 0,1-1 1 0 0,-1 1-1 0 0,1 0 1 0 0,-1 0 0 0 0,1 0-1 0 0,-1 0 1 0 0,1 0 0 0 0,-1 0-1 0 0,1 0 1 0 0,-1 0 0 0 0,1 0-1 0 0,-2 0 1 0 0,2 0 94 0 0,-3 0-35 0 0,1 0-1 0 0,0-1 0 0 0,0 1 1 0 0,0 0-1 0 0,0 0 0 0 0,0 1 1 0 0,0-1-1 0 0,0 0 0 0 0,-1 1 1 0 0,1-1-1 0 0,0 1 0 0 0,0 0 0 0 0,0 0 1 0 0,0 0-1 0 0,1 0 0 0 0,-1 0 1 0 0,0 0-1 0 0,0 0 0 0 0,1 0 1 0 0,-1 1-1 0 0,0-1 0 0 0,1 1 1 0 0,-1-1-1 0 0,1 1 0 0 0,0 0 1 0 0,0-1-1 0 0,-1 1 0 0 0,1 0 1 0 0,0 0-1 0 0,-1 4 0 0 0,-1 1 94 0 0,0 0 0 0 0,1 1 0 0 0,-1-1 0 0 0,2 1 0 0 0,-1-1 0 0 0,0 15 0 0 0,2-5 70 0 0,1 0 0 0 0,0 0 0 0 0,1 0 0 0 0,1 0 0 0 0,7 22 0 0 0,-4-31-87 0 0,-6-8-165 0 0,0 1-1 0 0,1-1 0 0 0,-1 0 1 0 0,0 0-1 0 0,0 0 1 0 0,0 0-1 0 0,0 1 0 0 0,1-1 1 0 0,-1 0-1 0 0,0 0 0 0 0,0 1 1 0 0,0-1-1 0 0,0 0 1 0 0,0 0-1 0 0,1 1 0 0 0,-1-1 1 0 0,0 0-1 0 0,0 0 0 0 0,0 1 1 0 0,0-1-1 0 0,0 0 1 0 0,0 0-1 0 0,0 1 0 0 0,0-1 1 0 0,8-2-46 0 0,25-6 12 0 0,-25 6-35 0 0,1-2-184 0 0,-9 4 243 0 0,5-3-12 0 0,1 0 0 0 0,0 1 0 0 0,0 0 0 0 0,10-3 0 0 0,-15 5 12 0 0,1 0-1 0 0,0 0 0 0 0,0 0 0 0 0,0 0 1 0 0,0 0-1 0 0,0 0 0 0 0,0 0 1 0 0,0 1-1 0 0,-1-1 0 0 0,1 1 1 0 0,0-1-1 0 0,0 1 0 0 0,-1 0 0 0 0,1 0 1 0 0,0 0-1 0 0,1 1 0 0 0,-1 0 10 0 0,0-1-1 0 0,0 1 0 0 0,-1 0 0 0 0,1 1 0 0 0,0-1 0 0 0,-1 0 1 0 0,0 0-1 0 0,1 1 0 0 0,-1-1 0 0 0,0 1 0 0 0,0-1 1 0 0,-1 1-1 0 0,1-1 0 0 0,0 1 0 0 0,-1-1 0 0 0,0 1 1 0 0,1 3-1 0 0,-1 5 109 0 0,0 1 0 0 0,-2 17 0 0 0,1-22-89 0 0,-1 6 72 0 0,0 1-1 0 0,-1 0 1 0 0,0-1-1 0 0,-1 0 1 0 0,0 0-1 0 0,-2 0 1 0 0,1 0 0 0 0,-1-1-1 0 0,-1 0 1 0 0,0 0-1 0 0,-1-1 1 0 0,-10 12-1 0 0,13-17-29 0 0,0-1 0 0 0,0 0 0 0 0,-1 0 0 0 0,1 0 0 0 0,-1 0 0 0 0,0-1 0 0 0,-1 0 0 0 0,1-1 0 0 0,-1 1 0 0 0,1-1 0 0 0,-1-1 0 0 0,0 1 0 0 0,0-1 0 0 0,-1 0 0 0 0,1-1 0 0 0,0 0 0 0 0,0 0 0 0 0,-1 0 0 0 0,1-1 0 0 0,-1 0 0 0 0,1 0 0 0 0,0-1 0 0 0,-1 0 0 0 0,-6-2 0 0 0,3 0-295 0 0,0-1 0 0 0,1 1 0 0 0,-1-2 0 0 0,1 1 0 0 0,0-1 1 0 0,0-1-1 0 0,1 0 0 0 0,-1 0 0 0 0,1-1 0 0 0,1 0 0 0 0,-13-13 0 0 0,6 1-4487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1 775 0 0,'0'0'5752'0'0,"-1"2"-5113"0"0,-1 6-307 0 0,1 0 0 0 0,0 1 0 0 0,1-1 0 0 0,-1 0-1 0 0,2 1 1 0 0,-1-1 0 0 0,3 11 0 0 0,0 23 264 0 0,-3-23-508 0 0,-3 76-1027 0 0,4-79 108 0 0,-1-13 663 0 0,1 1-374 0 0,-1-3-130 0 0,0 9-58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3999 0 0,'0'0'176'0'0,"-11"4"40"0"0,1 1 200 0 0,3 3 48 0 0,0-2 8 0 0,1 0 0 0 0,2 4 664 0 0,-3 4 32 0 0,6-2-1296 0 0,10 7-3600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2791 0 0,'-1'3'42'0'0,"1"14"266"0"0,2 18 1266 0 0,1 0 0 0 0,2 0 1 0 0,16 60-1 0 0,-12-75 583 0 0,0-25-2081 0 0,26-14-4 0 0,-26 14 80 0 0,-3-3-72 0 0,20-26 0 0 0,-19 26 64 0 0,0 0-80 0 0,21-25 0 0 0,-21 25 114 0 0,-1 1-60 0 0,21-19 2 0 0,-20 20 482 0 0,25 3-385 0 0,-21 2-172 0 0,-3 0 91 0 0,-5 5 7 0 0,1 5-50 0 0,-1-1 0 0 0,1 1 1 0 0,-1 0-1 0 0,-1 0 0 0 0,0 0 0 0 0,0 0 0 0 0,-1 0 0 0 0,1 15 1 0 0,-12 82-1916 0 0,10-104 1309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73 775 0 0,'0'0'3211'0'0,"3"-8"-2398"0"0,9-22 9 0 0,-9 23 876 0 0,-6 4-842 0 0,-6-10-40 0 0,8 12-706 0 0,0 0 0 0 0,0 0 0 0 0,0 0 0 0 0,-1 0 0 0 0,1 0 0 0 0,0 0 0 0 0,-1 1 0 0 0,1-1 0 0 0,0 0 0 0 0,-1 1 0 0 0,1-1-1 0 0,-1 1 1 0 0,1-1 0 0 0,0 1 0 0 0,-1 0 0 0 0,1 0 0 0 0,-1 0 0 0 0,-1-1 0 0 0,-26 4 823 0 0,23-1-836 0 0,0 0 0 0 0,0 0 0 0 0,0 0 0 0 0,1 1 0 0 0,-1 0 0 0 0,1 0 0 0 0,-1 1 0 0 0,1-1 0 0 0,0 1 0 0 0,0 0 0 0 0,1 1 0 0 0,-1-1 0 0 0,1 1 0 0 0,0 0 0 0 0,0 0 0 0 0,0 0 0 0 0,-4 10 0 0 0,-4 8 93 0 0,0 1 1 0 0,-13 45 0 0 0,24-68-189 0 0,-7 25 100 0 0,1 1 1 0 0,0 0 0 0 0,-3 47 0 0 0,9-55-21 0 0,0-1 0 0 0,1 1 0 0 0,1-1 0 0 0,1 1 0 0 0,1-1 0 0 0,8 28 0 0 0,-9-38-47 0 0,0 0 1 0 0,1-1-1 0 0,1 1 0 0 0,-1-1 0 0 0,1 0 1 0 0,0 0-1 0 0,0 0 0 0 0,1-1 1 0 0,0 1-1 0 0,0-1 0 0 0,1 0 0 0 0,0-1 1 0 0,0 1-1 0 0,9 5 0 0 0,12 8 45 0 0,-26-18-73 0 0,0-1 0 0 0,0 1-1 0 0,0 0 1 0 0,1 0 0 0 0,-1-1-1 0 0,0 1 1 0 0,1-1 0 0 0,-1 1-1 0 0,3 0 1 0 0,30 8 22 0 0,-15-7 35 0 0,24-2-32 0 0,-23-2 48 0 0,21-6 16 0 0,-21 2 0 0 0,22-9 0 0 0,-22 4 2 0 0,-7 4-64 0 0,34-23 146 0 0,-9 3-68 0 0,-20 13-2 0 0,12-15-13 0 0,-23 22-8 0 0,0-4-1 0 0,20-32-1 0 0,-21 33-6 0 0,-3 1-1 0 0,9-26 0 0 0,-9 26 2 0 0,-5 2 4 0 0,-2-20 2 0 0,4 27-83 0 0,0-1-1 0 0,0 1 1 0 0,0-1 0 0 0,0 1-1 0 0,0-1 1 0 0,0 1 0 0 0,0-1-1 0 0,0 1 1 0 0,-1-1 0 0 0,1 1-1 0 0,0-1 1 0 0,0 1-1 0 0,0-1 1 0 0,-1 1 0 0 0,1-1-1 0 0,0 1 1 0 0,-1-1 0 0 0,0 1-1 0 0,-1-4 26 0 0,1 3-15 0 0,0-1 0 0 0,0 1 0 0 0,0 0 0 0 0,0 0 0 0 0,0-1 0 0 0,0 1 0 0 0,0 0 0 0 0,0 0 0 0 0,-1 0 0 0 0,1 1 0 0 0,-2-2 0 0 0,-4-2 34 0 0,0 1 0 0 0,0 0 1 0 0,0 0-1 0 0,0 1 0 0 0,-1 0 1 0 0,1 0-1 0 0,0 1 0 0 0,-1 0 1 0 0,1 0-1 0 0,-1 1 0 0 0,-7 0 1 0 0,-1 1-3 0 0,1 0 1 0 0,0 1 0 0 0,-1 1 0 0 0,-26 8-1 0 0,32-7-303 0 0,0 0 0 0 0,-16 10 0 0 0,24-13-66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16 682 287 0 0,'-1'2'96'0'0,"-1"0"-1"0"0,1 0 0 0 0,0 0 0 0 0,0 0 0 0 0,0 0 0 0 0,0 0 0 0 0,0 0 0 0 0,-1 4 0 0 0,1 1 380 0 0,0 0 0 0 0,0 1 0 0 0,1-1 0 0 0,0 11-1 0 0,1-10 524 0 0,-1 1 0 0 0,-2 14 0 0 0,2-22-689 0 0,0 0-1 0 0,-1 0 1 0 0,1 1-1 0 0,0-1 1 0 0,1 0 0 0 0,-1 1-1 0 0,0-1 1 0 0,0 0-1 0 0,1 1 1 0 0,-1-1-1 0 0,1 2 1 0 0,3-1 2100 0 0,2-9-617 0 0,-3-2-1556 0 0,7-27-17 0 0,-7 27-10 0 0,-2-3-1 0 0,5-51 216 0 0,-1 10 8 0 0,4-17-24 0 0,26-133 360 0 0,-25 149-469 0 0,2 9-30 0 0,3-17 11 0 0,-1 10-34 0 0,-2 12-166 0 0,-2 1 10 0 0,5-9 70 0 0,-12 40-24 0 0,6 12-76 0 0,28 13-48 0 0,-34-15-12 0 0,0 0 0 0 0,0 1 0 0 0,-1-1 0 0 0,1 1 0 0 0,-1 0 0 0 0,1 0 0 0 0,-1 0 0 0 0,0 0 0 0 0,0 0 0 0 0,0 0 0 0 0,-1 0 0 0 0,1 0 0 0 0,1 5 0 0 0,5 9 0 0 0,35 56-120 0 0,-3 2 0 0 0,-4 2-1 0 0,-2 1 1 0 0,39 145 0 0 0,-71-216-64 0 0,-1 0 1 0 0,-1 0-1 0 0,1 10 0 0 0,-1-17-42 0 0,-11-11-2124 0 0,3 2 900 0 0,1-1 0 0 0,1-1 0 0 0,-6-10 0 0 0,5 7 162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34 2791 0 0,'-4'4'79'0'0,"3"-3"-50"0"0,0 1 0 0 0,0-1 0 0 0,1 0-1 0 0,-1 0 1 0 0,0 1 0 0 0,0-1 0 0 0,1 0 0 0 0,-1 1 0 0 0,1-1 0 0 0,-1 3 90 0 0,3-2 909 0 0,16-3 3524 0 0,27-8-3315 0 0,-33 6-46 0 0,-5 3-901 0 0,0-1 0 0 0,-1 0 1 0 0,1-1-1 0 0,8-2 0 0 0,37-10 1012 0 0,-12 6-490 0 0,-30 6-253 0 0,-1 2-379 0 0,0-1 1 0 0,0 1-1 0 0,14-4 1 0 0,-8 1-42 0 0,-2 1 243 0 0,-3 2-148 0 0,1-1-172 0 0,-1 1 74 0 0,0-1-1 0 0,17 2 0 0 0,9 1-45 0 0,-27-1-50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5.31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132 0 3999 0 0,'4'8'-2281'0'0,"1"3"3258"0"0,-1 3 6229 0 0,-4-13-6729 0 0,0 0 1 0 0,0 0 0 0 0,0 0 0 0 0,-1 0 0 0 0,1 0 0 0 0,0 0 0 0 0,-1 0-1 0 0,1 0 1 0 0,-1 0 0 0 0,1-1 0 0 0,-1 1 0 0 0,1 0 0 0 0,-1 0 0 0 0,0-1-1 0 0,1 1 1 0 0,-1 0 0 0 0,0-1 0 0 0,1 1 0 0 0,-1 0 0 0 0,0-1-1 0 0,0 1 1 0 0,0-1 0 0 0,0 1 0 0 0,0-1 0 0 0,1 0 0 0 0,-1 1 0 0 0,-2-1-1 0 0,-34 14 3264 0 0,-20 2-2459 0 0,55-16-1268 0 0,0 1 0 0 0,0 0 0 0 0,1-1 1 0 0,-1 1-1 0 0,0 0 0 0 0,0 0 0 0 0,0 0 0 0 0,1 0 0 0 0,-1 0 0 0 0,1 0 0 0 0,-1 1 0 0 0,1-1 1 0 0,-1 1-1 0 0,1-1 0 0 0,0 1 0 0 0,-2 2 0 0 0,2-3-9 0 0,1 0 1 0 0,-1 0-1 0 0,1 0 0 0 0,-1 0 1 0 0,1 0-1 0 0,0 1 0 0 0,0-1 1 0 0,-1 0-1 0 0,1 0 0 0 0,0 0 1 0 0,0 0-1 0 0,0 0 0 0 0,0 1 1 0 0,0-1-1 0 0,1 0 0 0 0,-1 0 1 0 0,0 0-1 0 0,1 0 0 0 0,-1 0 1 0 0,0 0-1 0 0,1 0 0 0 0,-1 0 1 0 0,1 0-1 0 0,-1 0 0 0 0,1 0 1 0 0,0 0-1 0 0,0 0 0 0 0,-1 0 1 0 0,3 1-1 0 0,5 5-5 0 0,1 0 0 0 0,0-1 0 0 0,1 0 0 0 0,0 0 0 0 0,0-1 0 0 0,15 6 0 0 0,25 13 0 0 0,-44-21 92 0 0,0 1 0 0 0,0 0 1 0 0,0 1-1 0 0,-1-1 0 0 0,0 1 0 0 0,0 0 0 0 0,0 0 1 0 0,0 1-1 0 0,-1 0 0 0 0,7 12 0 0 0,-10-16-55 0 0,1 1 1 0 0,-1-1-1 0 0,0 1 1 0 0,-1 0-1 0 0,1 0 0 0 0,0 0 1 0 0,-1-1-1 0 0,0 1 1 0 0,1 0-1 0 0,-1 0 0 0 0,0 0 1 0 0,0 0-1 0 0,-1-1 1 0 0,1 1-1 0 0,-1 0 0 0 0,1 0 1 0 0,-1 0-1 0 0,0-1 1 0 0,0 1-1 0 0,0 0 0 0 0,-1-1 1 0 0,1 1-1 0 0,0-1 1 0 0,-1 1-1 0 0,0-1 0 0 0,1 0 1 0 0,-1 0-1 0 0,0 0 1 0 0,-5 4-1 0 0,2-1 88 0 0,-1-1 0 0 0,0 0 0 0 0,0 0 0 0 0,-1 0 0 0 0,1-1-1 0 0,-1 0 1 0 0,-8 3 0 0 0,12-5-187 0 0,1 0 0 0 0,-1 0 0 0 0,0-1 0 0 0,1 1 0 0 0,-1-1 0 0 0,0 1 0 0 0,1-1 0 0 0,-1 0 0 0 0,0 0 0 0 0,1 0 0 0 0,-1 0 0 0 0,0-1 0 0 0,1 1 0 0 0,-1-1-1 0 0,0 1 1 0 0,1-1 0 0 0,-1 0 0 0 0,1 0 0 0 0,-1 0 0 0 0,1 0 0 0 0,0-1 0 0 0,-5-2 0 0 0,6 3-171 0 0,1 0 1 0 0,-1 0-1 0 0,0 0 0 0 0,0 0 1 0 0,1 0-1 0 0,-1-1 0 0 0,1 1 0 0 0,-1 0 1 0 0,1 0-1 0 0,-1 0 0 0 0,1-1 1 0 0,0 1-1 0 0,-1 0 0 0 0,1 0 1 0 0,0-1-1 0 0,0 1 0 0 0,0 0 0 0 0,0-2 1 0 0,0-13-2871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47 975 0 0,'0'0'1803'0'0,"-1"-5"-1148"0"0,-5-17 17 0 0,5 17 26 0 0,-3-1 614 0 0,4 6-1127 0 0,0 0 0 0 0,0-1 0 0 0,0 1 0 0 0,-1-1 0 0 0,1 1 0 0 0,0-1 0 0 0,0 1 0 0 0,0-1 0 0 0,-1 1 1 0 0,1 0-1 0 0,0-1 0 0 0,-1 1 0 0 0,1 0 0 0 0,0-1 0 0 0,-1 1 0 0 0,1 0 0 0 0,-1-1 0 0 0,1 1 0 0 0,0 0 1 0 0,-1 0-1 0 0,1-1 0 0 0,-1 1 0 0 0,1 0 0 0 0,-1 0 0 0 0,0 0-26 0 0,0 1 1 0 0,0-1-1 0 0,0 1 0 0 0,0 0 1 0 0,1-1-1 0 0,-1 1 0 0 0,0 0 1 0 0,0 0-1 0 0,1-1 0 0 0,-1 1 1 0 0,1 0-1 0 0,-1 0 0 0 0,1 0 1 0 0,-1 0-1 0 0,1 0 0 0 0,0 0 1 0 0,-1 0-1 0 0,1 0 0 0 0,0 0 1 0 0,0 0-1 0 0,-1 0 0 0 0,1 0 1 0 0,0 1-1 0 0,-3 28 266 0 0,3 8-705 0 0,1 0 0 0 0,2 0 0 0 0,12 58 0 0 0,-12-91 200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1351 0 0,'-1'0'133'0'0,"0"-1"-1"0"0,1 1 0 0 0,-1 0 0 0 0,0 1 0 0 0,0-1 0 0 0,0 0 0 0 0,1 0 1 0 0,-1 0-1 0 0,0 0 0 0 0,0 1 0 0 0,1-1 0 0 0,-1 0 0 0 0,0 1 1 0 0,0-1-1 0 0,1 0 0 0 0,-1 1 0 0 0,0-1 0 0 0,1 1 0 0 0,-1-1 0 0 0,1 1 1 0 0,-1-1-1 0 0,1 1 0 0 0,-1 0 0 0 0,1-1 0 0 0,-1 1 0 0 0,1 0 0 0 0,-1-1 1 0 0,1 1-1 0 0,0 0 0 0 0,-1 0 0 0 0,1-1 0 0 0,0 1 0 0 0,0 0 0 0 0,0 0 1 0 0,-1 1-1 0 0,1-1 43 0 0,0 0 1 0 0,0 1 0 0 0,1-1-1 0 0,-1 1 1 0 0,0-1 0 0 0,0 0-1 0 0,1 1 1 0 0,-1-1 0 0 0,1 1-1 0 0,-1-1 1 0 0,1 0-1 0 0,-1 0 1 0 0,1 1 0 0 0,0-1-1 0 0,0 0 1 0 0,0 0 0 0 0,0 0-1 0 0,1 2 1 0 0,22 15 299 0 0,-13-10-1999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46 2527 0 0,'0'0'36'0'0,"0"0"-1"0"0,0 0 0 0 0,0 1 0 0 0,1-1 0 0 0,-1 0 1 0 0,0 0-1 0 0,0 0 0 0 0,0 0 0 0 0,0 1 0 0 0,0-1 1 0 0,0 0-1 0 0,0 0 0 0 0,0 0 0 0 0,0 1 0 0 0,0-1 1 0 0,0 0-1 0 0,0 0 0 0 0,0 0 0 0 0,0 1 0 0 0,0-1 1 0 0,0 0-1 0 0,0 0 0 0 0,-1 0 0 0 0,1 1 0 0 0,0-1 1 0 0,0 0-1 0 0,0 0 0 0 0,0 0 0 0 0,0 0 0 0 0,0 1 1 0 0,0-1-1 0 0,-1 0 0 0 0,1 0 0 0 0,0 0 0 0 0,0 0 1 0 0,-1 1-1 0 0,-7-4 1139 0 0,-18-14 853 0 0,17 10-1123 0 0,3 3-684 0 0,1 1 0 0 0,-1 0-1 0 0,0 0 1 0 0,0 1 0 0 0,0 0-1 0 0,-1 0 1 0 0,1 0 0 0 0,0 1-1 0 0,-1 0 1 0 0,1 0 0 0 0,-12 0-1 0 0,15 1-138 0 0,0 0 0 0 0,0 1 0 0 0,0-1 0 0 0,0 1 1 0 0,0 0-1 0 0,0-1 0 0 0,0 1 0 0 0,0 1 0 0 0,0-1 0 0 0,0 0 0 0 0,1 1 0 0 0,-1-1 0 0 0,1 1 0 0 0,-1 0 0 0 0,1 0 0 0 0,-1 0 0 0 0,1 0 0 0 0,0 0 0 0 0,0 1 0 0 0,0-1 0 0 0,0 1 0 0 0,1-1 0 0 0,-1 1 0 0 0,1 0 0 0 0,-1-1 0 0 0,-1 6 0 0 0,2-4-65 0 0,0-1 0 0 0,0 0 0 0 0,0 0-1 0 0,1 0 1 0 0,-1 0 0 0 0,1 0-1 0 0,0 1 1 0 0,0-1 0 0 0,0 0 0 0 0,0 0-1 0 0,0 1 1 0 0,1-1 0 0 0,0 0 0 0 0,-1 0-1 0 0,1 0 1 0 0,0 0 0 0 0,1 0 0 0 0,-1 0-1 0 0,3 5 1 0 0,-1-4 6 0 0,0 0 0 0 0,1-1 0 0 0,-1 1 0 0 0,1-1 0 0 0,-1 0 0 0 0,1 0 0 0 0,0 0 0 0 0,0 0 0 0 0,0-1 0 0 0,1 0 0 0 0,-1 1 0 0 0,1-2 1 0 0,-1 1-1 0 0,5 1 0 0 0,20 7-12 0 0,1 3 6 0 0,-28-12 22 0 0,1 0-1 0 0,-1 0 1 0 0,1 1-1 0 0,-1-1 1 0 0,0 1-1 0 0,0 0 1 0 0,0 0-1 0 0,0-1 1 0 0,0 1-1 0 0,0 1 1 0 0,0-1-1 0 0,-1 0 1 0 0,1 0-1 0 0,-1 1 1 0 0,0-1-1 0 0,0 1 1 0 0,1-1-1 0 0,-2 1 1 0 0,1-1-1 0 0,0 1 1 0 0,0 0-1 0 0,0 3 1 0 0,-1-3 42 0 0,0 1 1 0 0,-1-1-1 0 0,1 0 1 0 0,-1 0-1 0 0,1 0 1 0 0,-1 0-1 0 0,0 0 1 0 0,0 0-1 0 0,-1 0 1 0 0,1 0-1 0 0,0 0 1 0 0,-1 0-1 0 0,0-1 1 0 0,0 1-1 0 0,0 0 1 0 0,0-1-1 0 0,0 0 1 0 0,-4 4-1 0 0,0-1-36 0 0,-2 0-1 0 0,1 0 1 0 0,0-1 0 0 0,-1 1-1 0 0,0-2 1 0 0,0 1-1 0 0,0-1 1 0 0,0 0 0 0 0,-1-1-1 0 0,1 0 1 0 0,-1 0-1 0 0,1-1 1 0 0,-1 0 0 0 0,0-1-1 0 0,1 1 1 0 0,-1-2-1 0 0,0 1 1 0 0,0-1 0 0 0,-15-4-1 0 0,23 4-88 0 0,1 1-1 0 0,0 0 0 0 0,-1 0 1 0 0,1 0-1 0 0,-1 0 1 0 0,1 0-1 0 0,0-1 0 0 0,-1 1 1 0 0,1 0-1 0 0,0 0 0 0 0,-1-1 1 0 0,1 1-1 0 0,0 0 1 0 0,-1 0-1 0 0,1-1 0 0 0,0 1 1 0 0,0 0-1 0 0,-1-1 1 0 0,1 1-1 0 0,0 0 0 0 0,0-1 1 0 0,0 1-1 0 0,-1-1 0 0 0,1 1 1 0 0,0 0-1 0 0,0-1 1 0 0,0 1-1 0 0,0-1 0 0 0,-2-4-3173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271 280 975 0 0,'15'14'1768'0'0,"-12"-10"-1230"0"0,-1-3-278 0 0,-1 0 0 0 0,1 1 1 0 0,-1-1-1 0 0,0 1 0 0 0,1-1 0 0 0,-1 1 1 0 0,0 0-1 0 0,0 0 0 0 0,0-1 0 0 0,0 1 1 0 0,-1 0-1 0 0,1 0 0 0 0,0 0 0 0 0,-1 0 1 0 0,1 4-1 0 0,-1-5-86 0 0,0 0-1 0 0,-1 1 1 0 0,1-1 0 0 0,0 0 0 0 0,-1 1-1 0 0,0-1 1 0 0,1 0 0 0 0,-1 0 0 0 0,0 0 0 0 0,1 1-1 0 0,-1-1 1 0 0,0 0 0 0 0,0 0 0 0 0,0 0-1 0 0,0 0 1 0 0,0 0 0 0 0,0 0 0 0 0,0-1-1 0 0,0 1 1 0 0,0 0 0 0 0,-1-1 0 0 0,1 1 0 0 0,-2 1-1 0 0,-7 2-15 0 0,0-1 1 0 0,0 0-1 0 0,0 0 0 0 0,0 0 0 0 0,0-1 0 0 0,0-1 0 0 0,0 0 0 0 0,-1 0 1 0 0,1-1-1 0 0,-1-1 0 0 0,1 0 0 0 0,0 0 0 0 0,0 0 0 0 0,-1-2 0 0 0,1 1 1 0 0,1-1-1 0 0,-1-1 0 0 0,0 1 0 0 0,1-2 0 0 0,-1 1 0 0 0,1-2 0 0 0,-10-7 1 0 0,15 10-153 0 0,0 0 1 0 0,0-1-1 0 0,1 1 1 0 0,0-1-1 0 0,0 0 1 0 0,0 0 0 0 0,0-1-1 0 0,0 1 1 0 0,1 0-1 0 0,0-1 1 0 0,0 0 0 0 0,0 1-1 0 0,0-1 1 0 0,0-6-1 0 0,-1-9-6 0 0,2-15 0 0 0,5 1-16 0 0,1 16-48 0 0,10-24 62 0 0,-14 40 8 0 0,0 0-1 0 0,0 0 1 0 0,0 0 0 0 0,0 0 0 0 0,0 0 0 0 0,0 0 0 0 0,0 1 0 0 0,3-4 0 0 0,25-32 18 0 0,-28 35-20 0 0,0 1 1 0 0,0 0-1 0 0,0-1 1 0 0,0 1-1 0 0,0 0 1 0 0,0 0-1 0 0,1 0 0 0 0,-1 0 1 0 0,0 0-1 0 0,1 0 1 0 0,2-1-1 0 0,36-21 60 0 0,-38 22-59 0 0,-1 0 0 0 0,1 0 0 0 0,0 0 0 0 0,0 1 0 0 0,-1-1-1 0 0,1 0 1 0 0,0 1 0 0 0,0-1 0 0 0,0 1 0 0 0,1 0 0 0 0,41-8 16 0 0,-24 7 22 0 0,28 6-33 0 0,-40-3-10 0 0,1 0 0 0 0,0 1 0 0 0,10 4 0 0 0,-14-4-5 0 0,0 0 0 0 0,0-1 1 0 0,0 2-1 0 0,0-1 0 0 0,0 0 0 0 0,-1 1 0 0 0,0 0 0 0 0,0 0 0 0 0,0 0 0 0 0,0 1 0 0 0,0 0 1 0 0,-1-1-1 0 0,0 1 0 0 0,0 0 0 0 0,0 0 0 0 0,-1 1 0 0 0,0-1 0 0 0,0 0 0 0 0,3 11 0 0 0,-4-7-94 0 0,1 1 0 0 0,-1 0 0 0 0,-1-1 1 0 0,1 1-1 0 0,-2 0 0 0 0,1 0 0 0 0,-2-1 0 0 0,1 1 0 0 0,-1-1 0 0 0,-6 18 0 0 0,5-19-155 0 0,-1 1 1 0 0,0 0-1 0 0,0-1 1 0 0,-9 13-1 0 0,10-19 99 0 0,1 1-1 0 0,0 0 1 0 0,-1-1-1 0 0,1 1 1 0 0,-1-1-1 0 0,0 0 1 0 0,-2 2-1 0 0,3-3 34 0 0,1 0-1 0 0,0-1 1 0 0,-1 1-1 0 0,1-1 1 0 0,0 1-1 0 0,-1-1 1 0 0,1 1-1 0 0,-1-1 0 0 0,1 0 1 0 0,-1 0-1 0 0,1 0 1 0 0,-1 0-1 0 0,1 0 1 0 0,-1 0-1 0 0,1 0 0 0 0,-1 0 1 0 0,-1-1-1 0 0,1 0-80 0 0,1 0 0 0 0,-1 0 0 0 0,0 0 0 0 0,1 0 0 0 0,-1 0-1 0 0,0 0 1 0 0,-2-3 0 0 0,-5-4-796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5 743 0 0,'-1'-4'5286'0'0,"1"5"-5167"0"0,1 1 0 0 0,0-1 0 0 0,0 0 0 0 0,-1 1 0 0 0,1-1 0 0 0,-1 1 0 0 0,1 0 0 0 0,-1-1 0 0 0,0 1-1 0 0,1-1 1 0 0,-1 1 0 0 0,0 0 0 0 0,0 1 0 0 0,0-2-6 0 0,7 77 1225 0 0,14 193 400 0 0,-15 0-1654 0 0,-6-257-355 0 0,-1-1 0 0 0,0 1 0 0 0,-1-1 0 0 0,0 1 0 0 0,-1-1 0 0 0,-1 0 0 0 0,0 0-1 0 0,-7 14 1 0 0,8-27-962 0 0,1-2 562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42 599 0 0,'-6'0'549'0'0,"-25"-2"1247"0"0,30 2-1513 0 0,-1 0-1 0 0,1 0 0 0 0,0-1 0 0 0,-1 1 0 0 0,1-1 1 0 0,-1 1-1 0 0,1-1 0 0 0,0 0 0 0 0,0 1 1 0 0,-9-10 7645 0 0,20 6-7594 0 0,30-14-29 0 0,-30 14 267 0 0,-1 4-387 0 0,44 0 306 0 0,-20 1-420 0 0,-18 1 3 0 0,14 2-71 0 0,-22-3-72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2 116 775 0 0,'-1'3'1'0'0,"0"11"126"0"0,1-14 204 0 0,2 3 109 0 0,13 8 1279 0 0,24 14 1 0 0,-34-23-76 0 0,3-1-883 0 0,2 1-470 0 0,-5-1 439 0 0,0 0-1 0 0,1-1 1 0 0,9 1-1 0 0,-6-7-197 0 0,28-18-84 0 0,-28 18 746 0 0,-6-4-890 0 0,8-32-31 0 0,-8 32-8 0 0,-4 4-13 0 0,1-1-175 0 0,0 4-33 0 0,0 1 0 0 0,0-1 1 0 0,0 1-1 0 0,0 0 0 0 0,-1-1 1 0 0,1 1-1 0 0,-1-1 0 0 0,1 1 1 0 0,-1 0-1 0 0,-2-4 0 0 0,2 2-19 0 0,0 0 25 0 0,-1 1 0 0 0,1-1-1 0 0,-1 1 1 0 0,1 0 0 0 0,-4-4-1 0 0,4 6-40 0 0,1 0-1 0 0,-1 0 1 0 0,0 1-1 0 0,1-1 1 0 0,-1 0-1 0 0,0 1 1 0 0,0-1-1 0 0,0 1 1 0 0,0-1-1 0 0,1 0 0 0 0,-1 1 1 0 0,0 0-1 0 0,0-1 1 0 0,0 1-1 0 0,0 0 1 0 0,0-1-1 0 0,0 1 1 0 0,0 0-1 0 0,0 0 1 0 0,0 0-1 0 0,0 0 1 0 0,0 0-1 0 0,0 0 1 0 0,0 0-1 0 0,0 0 1 0 0,-2 1-1 0 0,-2 0-40 0 0,-1 1-1 0 0,0-1 0 0 0,1 1 0 0 0,0 1 1 0 0,-1-1-1 0 0,1 1 0 0 0,0 0 0 0 0,1 0 1 0 0,-1 0-1 0 0,0 1 0 0 0,1 0 1 0 0,0 0-1 0 0,0 0 0 0 0,0 0 0 0 0,0 1 1 0 0,0-1-1 0 0,1 1 0 0 0,0 0 0 0 0,0 0 1 0 0,1 0-1 0 0,-4 10 0 0 0,2-4 4 0 0,1 0-1 0 0,0 0 0 0 0,1 0 0 0 0,0 1 1 0 0,1-1-1 0 0,1 0 0 0 0,-1 1 1 0 0,2-1-1 0 0,2 16 0 0 0,-2-19 62 0 0,1 0-1 0 0,0 0 1 0 0,0 0-1 0 0,1-1 1 0 0,0 1-1 0 0,0-1 1 0 0,1 0-1 0 0,0 0 1 0 0,0 0-1 0 0,1-1 1 0 0,0 1-1 0 0,0-1 1 0 0,11 10-1 0 0,-14-14-12 0 0,-1-1-1 0 0,1 1 1 0 0,0-1-1 0 0,0 0 1 0 0,0 0-1 0 0,0 1 1 0 0,0-1-1 0 0,3 1 1 0 0,0 0 16 0 0,0 1 75 0 0,2-2 2 0 0,21 7-4 0 0,-21-7 64 0 0,1-1-92 0 0,25 0-32 0 0,-24 0-124 0 0,0-2-456 0 0,28-7 138 0 0,-28 6-20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2039 0 0,'0'0'63'0'0,"0"0"1"0"0,0 0-1 0 0,0 0 0 0 0,0-1 0 0 0,0 1 0 0 0,-1 1 0 0 0,1-1 0 0 0,0 0 0 0 0,0 0 0 0 0,0 0 0 0 0,0 0 0 0 0,0 0 0 0 0,-1 0 0 0 0,1 0 0 0 0,0 0 0 0 0,0 0 0 0 0,0 0 0 0 0,0 0 0 0 0,0 0 0 0 0,0 0 0 0 0,0 0 0 0 0,-1 0 0 0 0,1 1 0 0 0,0-1 0 0 0,0 0 0 0 0,0 0 0 0 0,0 0 0 0 0,0 0 0 0 0,0 0 0 0 0,0 0 0 0 0,0 0 0 0 0,0 1 0 0 0,0-1 0 0 0,0 0 0 0 0,-1 0 0 0 0,1 0 0 0 0,0 0 0 0 0,0 0 0 0 0,0 1 0 0 0,0-1 0 0 0,0 0 0 0 0,0 0 1 0 0,4 8 1559 0 0,2 2-442 0 0,4 0-458 0 0,1 1 0 0 0,0-2 0 0 0,0 1 0 0 0,1-1 0 0 0,14 8 0 0 0,7 6 340 0 0,87 70 1157 0 0,-98-76-2112 0 0,-10-6-576 0 0,-1 0 0 0 0,0 0 0 0 0,18 26 0 0 0,-24-25-1865 0 0,-5-12 2230 0 0,0 0 0 0 0,0 1-1 0 0,-1-1 1 0 0,1 0 0 0 0,0 1-1 0 0,0-1 1 0 0,0 0 0 0 0,0 0-1 0 0,0 1 1 0 0,0-1 0 0 0,-1 0 0 0 0,1 0-1 0 0,0 1 1 0 0,0-1 0 0 0,0 0-1 0 0,0 0 1 0 0,-1 1 0 0 0,1-1-1 0 0,0 0 1 0 0,0 0 0 0 0,-1 0-1 0 0,1 0 1 0 0,0 1 0 0 0,-1-1-1 0 0,1 0 1 0 0,0 0 0 0 0,0 0-1 0 0,-1 0 1 0 0,1 0 0 0 0,-1 0-1 0 0,-3 1-2916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3079 0 0,'-2'1'141'0'0,"0"-1"0"0"0,0 1 0 0 0,1-1-1 0 0,-1 0 1 0 0,0 1 0 0 0,0-1-1 0 0,0 0 1 0 0,1 0 0 0 0,-3-1 0 0 0,0 1 925 0 0,7-9-272 0 0,1-1-508 0 0,-2 6-33 0 0,-1-1 0 0 0,1 1 0 0 0,-1-1 0 0 0,0 1 0 0 0,1-8 0 0 0,5 3 675 0 0,23-30-20 0 0,-22 30-82 0 0,1 0-33 0 0,30-25-8 0 0,-30 25-78 0 0,0 3-324 0 0,25-19-139 0 0,-25 19 134 0 0,0 1-548 0 0,31-17 20 0 0,-30 17-78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2039 0 0,'1'22'1134'0'0,"2"0"0"0"0,0 0 0 0 0,8 28 0 0 0,-1-4 194 0 0,1 12 4 0 0,22 130 916 0 0,-29-153-2011 0 0,-2-1 0 0 0,-1 0 0 0 0,-6 52 0 0 0,3-71-31 0 0,-7 27-1 0 0,8-38-134 0 0,0 0 0 0 0,-1 0 0 0 0,0 1 0 0 0,0-1 0 0 0,0 0 0 0 0,0-1 0 0 0,0 1 0 0 0,-1 0 0 0 0,1-1 0 0 0,-6 6 0 0 0,8-9-46 0 0,-1 0 0 0 0,1 1 0 0 0,0-1-1 0 0,-1 0 1 0 0,1 0 0 0 0,0 0 0 0 0,-1 1-1 0 0,1-1 1 0 0,-1 0 0 0 0,1 0 0 0 0,0 0 0 0 0,-1 0-1 0 0,1 0 1 0 0,-1 0 0 0 0,1 0 0 0 0,0 0-1 0 0,-1 0 1 0 0,1 0 0 0 0,-1 0 0 0 0,1 0-1 0 0,-1 0 1 0 0,1 0 0 0 0,0 0 0 0 0,-1 0 0 0 0,1 0-1 0 0,0 0 1 0 0,-1-1 0 0 0,1 1 0 0 0,-1 0-1 0 0,1 0 1 0 0,0 0 0 0 0,-1-1 0 0 0,1 1-1 0 0,0 0 1 0 0,-1-1 0 0 0,1 1 0 0 0,0 0 0 0 0,0 0-1 0 0,-1-1 1 0 0,1 1 0 0 0,0-1 0 0 0,-1 0-1 0 0,-5-13 452 0 0,6 14-509 0 0,0-1 35 0 0,-1 0 18 0 0,0-1 0 0 0,0 0-1 0 0,0 0 1 0 0,0 1-1 0 0,1-1 1 0 0,-1 0 0 0 0,1 0-1 0 0,0 0 1 0 0,-1-3-1 0 0,-1-21 99 0 0,-4-24-51 0 0,0-17-43 0 0,3-9 19 0 0,4-9-33 0 0,4 5-10 0 0,6 12 0 0 0,-8 55 0 0 0,1 0 0 0 0,8-20 0 0 0,12-12-16 0 0,-23 44 13 0 0,-1 0 0 0 0,1 0 0 0 0,-1 0-1 0 0,1 0 1 0 0,0 0 0 0 0,-1 1 0 0 0,1-1 0 0 0,0 0-1 0 0,-1 0 1 0 0,1 1 0 0 0,0-1 0 0 0,0 0 0 0 0,0 1-1 0 0,-1-1 1 0 0,1 1 0 0 0,0-1 0 0 0,0 1 0 0 0,0 0-1 0 0,1-1 1 0 0,40-18-29 0 0,-32 15-48 0 0,-3 6 0 0 0,22 7 51 0 0,-19-4-24 0 0,-6 0 55 0 0,-1-1 0 0 0,1 0 0 0 0,-1 1 1 0 0,0-1-1 0 0,-1 1 0 0 0,1 0 1 0 0,-1 0-1 0 0,0 0 0 0 0,0 0 0 0 0,-1 0 1 0 0,1 0-1 0 0,-1 1 0 0 0,0-1 1 0 0,-1 0-1 0 0,1 1 0 0 0,-1-1 0 0 0,0 1 1 0 0,0-1-1 0 0,-1 1 0 0 0,-1 6 1 0 0,0-5 2 0 0,0 0 1 0 0,0-1-1 0 0,-1 1 1 0 0,0 0-1 0 0,-1-1 1 0 0,1 0 0 0 0,-1 1-1 0 0,0-1 1 0 0,-1-1-1 0 0,1 1 1 0 0,-1-1-1 0 0,-7 7 1 0 0,9-10-86 0 0,0 1-1 0 0,0-1 1 0 0,0 0 0 0 0,0 1 0 0 0,0-1-1 0 0,0-1 1 0 0,-1 1 0 0 0,1 0 0 0 0,-1-1-1 0 0,1 0 1 0 0,-1 1 0 0 0,0-2-1 0 0,1 1 1 0 0,-1 0 0 0 0,0-1 0 0 0,0 1-1 0 0,1-1 1 0 0,-1 0 0 0 0,0 0 0 0 0,0-1-1 0 0,0 1 1 0 0,1-1 0 0 0,-1 0-1 0 0,0 0 1 0 0,-3-2 0 0 0,4 2-431 0 0,1 0 0 0 0,0-1-1 0 0,0 1 1 0 0,-1-1 0 0 0,1 0 0 0 0,0 0 0 0 0,0 0-1 0 0,1 0 1 0 0,-4-4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2:59.994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7 275 3999 0 0,'-4'15'624'0'0,"1"3"11742"0"0,16-26-10250 0 0,7-18-682 0 0,-2 0 1 0 0,-1-2 0 0 0,24-53 0 0 0,18-29 683 0 0,-56 104-1994 0 0,-2 4-82 0 0,0 1 0 0 0,0-1 1 0 0,0 1-1 0 0,0-1 0 0 0,0 0 0 0 0,0 1 0 0 0,0 0 1 0 0,1-1-1 0 0,-1 1 0 0 0,0 0 0 0 0,1 0 0 0 0,-1-1 1 0 0,1 1-1 0 0,3-1 0 0 0,-5 2-27 0 0,1 0 0 0 0,0 0 0 0 0,0 1 0 0 0,-1-1 0 0 0,1 0 0 0 0,0 0 0 0 0,-1 1 0 0 0,1-1 0 0 0,0 0 0 0 0,-1 1 0 0 0,1-1 1 0 0,0 1-1 0 0,-1-1 0 0 0,1 1 0 0 0,-1-1 0 0 0,1 1 0 0 0,-1 0 0 0 0,1-1 0 0 0,0 2 0 0 0,8 12 148 0 0,-7-6-110 0 0,0 0 0 0 0,0 0 0 0 0,-1 0-1 0 0,0 0 1 0 0,-1 0 0 0 0,0 0 0 0 0,0 0 0 0 0,-1 0-1 0 0,-2 12 1 0 0,0 8 27 0 0,-17 160 47 0 0,-1 11-46 0 0,22-150-844 0 0,-3-64-3820 0 0,-6-1-3139 0 0,4 8 1638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206 114 599 0 0,'1'7'3016'0'0,"-2"-17"-1112"0"0,-1 4-1392 0 0,0-1 0 0 0,-1 1 0 0 0,1 0 0 0 0,-1 0 0 0 0,-1 1 0 0 0,1-1 0 0 0,-1 0 0 0 0,0 1 0 0 0,0 0 0 0 0,-1 0 0 0 0,-8-7 0 0 0,11 10-439 0 0,-1 0-1 0 0,1 0 0 0 0,-1 1 1 0 0,1-1-1 0 0,-1 1 1 0 0,0 0-1 0 0,0 0 0 0 0,0 0 1 0 0,0 0-1 0 0,1 0 0 0 0,-1 1 1 0 0,0-1-1 0 0,0 1 1 0 0,0 0-1 0 0,-1 0 0 0 0,1 0 1 0 0,0 0-1 0 0,0 0 1 0 0,0 1-1 0 0,0-1 0 0 0,0 1 1 0 0,1 0-1 0 0,-1 0 0 0 0,0 0 1 0 0,0 0-1 0 0,0 1 1 0 0,-4 2-1 0 0,2 0-75 0 0,0 0-1 0 0,0 0 1 0 0,0 1 0 0 0,0-1 0 0 0,1 1 0 0 0,0 0-1 0 0,0 1 1 0 0,0-1 0 0 0,1 1 0 0 0,-1 0-1 0 0,2-1 1 0 0,-1 1 0 0 0,-2 9 0 0 0,1-5-13 0 0,1 0 0 0 0,1 1 1 0 0,0-1-1 0 0,1 0 0 0 0,0 1 1 0 0,0 0-1 0 0,2 17 0 0 0,-1-27 20 0 0,0 1-1 0 0,1-1 1 0 0,-1 1 0 0 0,1-1-1 0 0,-1 0 1 0 0,1 0-1 0 0,-1 1 1 0 0,1-1 0 0 0,0 0-1 0 0,0 0 1 0 0,0 0-1 0 0,0 0 1 0 0,0 0-1 0 0,0 0 1 0 0,0 0 0 0 0,1 1-1 0 0,18 10 93 0 0,-17-11-79 0 0,2 2 52 0 0,3 0 20 0 0,24 7-14 0 0,-24-7 54 0 0,3-5-75 0 0,32-5-33 0 0,-42 7-19 0 0,0 0 0 0 0,0-1 0 0 0,0 1 0 0 0,0 0 0 0 0,0 0 0 0 0,0-1 0 0 0,0 1 0 0 0,0 0 0 0 0,0-1 0 0 0,-1 1 0 0 0,1-1 0 0 0,0 1 0 0 0,0-1 0 0 0,0 0 0 0 0,0 1 0 0 0,-1-1 0 0 0,1 0 1 0 0,0 1-1 0 0,0-1 0 0 0,0-1 0 0 0,34-36 22 0 0,-34 37-20 0 0,1 0 1 0 0,-1 0-1 0 0,0 0 0 0 0,0 0 1 0 0,0-1-1 0 0,0 1 1 0 0,0 0-1 0 0,-1-1 1 0 0,1 1-1 0 0,0-1 1 0 0,0-1-1 0 0,11-29 23 0 0,-10 29-14 0 0,-1 1 0 0 0,0-1 0 0 0,0 0 1 0 0,0 1-1 0 0,0-1 0 0 0,-1 0 0 0 0,1 0 1 0 0,-1 0-1 0 0,1-4 0 0 0,-1 0 19 0 0,3-20 126 0 0,-3 3-7 0 0,0 19-136 0 0,1-7 99 0 0,-1 1 1 0 0,-1-20 0 0 0,0 29-41 0 0,3-6 91 0 0,-2 11 144 0 0,-2 15 9 0 0,2 27-283 0 0,8 65 0 0 0,-7-105-301 0 0,-1 0 0 0 0,1 0 0 0 0,1 0 0 0 0,-1 0 0 0 0,1 0 0 0 0,0 0 0 0 0,0 0 1 0 0,0-1-1 0 0,0 1 0 0 0,1-1 0 0 0,5 7 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2271 0 0,'-5'-11'5458'0'0,"6"13"-4444"0"0,9 18-285 0 0,-2 0-1 0 0,-1 1 1 0 0,0-1-1 0 0,5 33 0 0 0,1 2-386 0 0,-12-51-233 0 0,2 7-156 0 0,-3-11 70 0 0,0 0 1 0 0,0 0-1 0 0,0 0 1 0 0,0 0-1 0 0,0 0 1 0 0,0 0 0 0 0,0 0-1 0 0,0 0 1 0 0,0 0-1 0 0,0 0 1 0 0,0 0-1 0 0,0 0 1 0 0,1 0-1 0 0,-1 0 1 0 0,0 0 0 0 0,0 0-1 0 0,0 0 1 0 0,0 0-1 0 0,0 0 1 0 0,0 0-1 0 0,0 0 1 0 0,0 0-1 0 0,0 0 1 0 0,0 0 0 0 0,1 0-1 0 0,-1 0 1 0 0,0 0-1 0 0,0 0 1 0 0,0 0-1 0 0,0 0 1 0 0,0 0-1 0 0,0 0 1 0 0,0 0 0 0 0,0 0-1 0 0,0 0 1 0 0,0 0-1 0 0,0 0 1 0 0,1 0-1 0 0,-1 0 1 0 0,0 0-1 0 0,0 0 1 0 0,0 0 0 0 0,0 1-1 0 0,0-1 1 0 0,0 0-1 0 0,0 0 1 0 0,0 0-1 0 0,0 0 1 0 0,0 0-1 0 0,0 0 1 0 0,0 0 0 0 0,0 0-1 0 0,0 0 1 0 0,10-33 8 0 0,-7 25 69 0 0,-1 0-1 0 0,8-24-11 0 0,-8 24-2 0 0,1 0-6 0 0,9-25-1 0 0,-8 24 88 0 0,0 1-48 0 0,14-24 10 0 0,-14 24 627 0 0,6 6-644 0 0,28-8-1 0 0,-29 8 106 0 0,-4 5-141 0 0,12 10-12 0 0,-14-11-52 0 0,0 0-1 0 0,-1 1 0 0 0,0-1 1 0 0,1 1-1 0 0,-1 0 0 0 0,0-1 1 0 0,0 1-1 0 0,-1 0 0 0 0,1 0 1 0 0,1 4-1 0 0,9 30-22 0 0,-12-36 12 0 0,10 55-61 0 0,-9-46-301 0 0,0 1 1 0 0,0-1-1 0 0,1 0 1 0 0,1 0-1 0 0,0 0 0 0 0,0 0 1 0 0,1-1-1 0 0,5 11 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165 395 1807 0 0,'-16'-17'2250'0'0,"13"14"-1876"0"0,-36-41 3582 0 0,36 41-3655 0 0,0 0-1 0 0,-1 0 1 0 0,1 0-1 0 0,-1 1 0 0 0,1-1 1 0 0,-1 1-1 0 0,0 0 1 0 0,0 0-1 0 0,0 0 1 0 0,0 1-1 0 0,-5-2 1 0 0,7 3-245 0 0,1-1 0 0 0,-1 1 1 0 0,0 0-1 0 0,0 0 0 0 0,1 0 1 0 0,-1 0-1 0 0,0 1 0 0 0,0-1 1 0 0,1 0-1 0 0,-1 1 0 0 0,0-1 0 0 0,1 1 1 0 0,-1 0-1 0 0,0-1 0 0 0,1 1 1 0 0,-1 0-1 0 0,1 0 0 0 0,-3 1 1 0 0,2 0-31 0 0,1 0 1 0 0,-1 0 0 0 0,0 1 0 0 0,0-1-1 0 0,1 0 1 0 0,-1 0 0 0 0,1 1 0 0 0,0-1-1 0 0,0 1 1 0 0,-2 4 0 0 0,2 0-52 0 0,-1-1 1 0 0,1 1-1 0 0,0 0 0 0 0,0 0 1 0 0,1 0-1 0 0,0 0 1 0 0,0 0-1 0 0,3 10 0 0 0,-2-11-2 0 0,0 0 0 0 0,1-1 0 0 0,0 1-1 0 0,0 0 1 0 0,1-1 0 0 0,-1 1-1 0 0,1-1 1 0 0,5 7 0 0 0,5 2 16 0 0,4 0 1 0 0,-16-13 7 0 0,-1-1 1 0 0,1 0-1 0 0,0 1 1 0 0,-1-1-1 0 0,1 1 1 0 0,0-1-1 0 0,-1 0 1 0 0,1 0-1 0 0,0 1 1 0 0,-1-1-1 0 0,1 0 1 0 0,0 0-1 0 0,0 0 1 0 0,-1 0-1 0 0,1 0 0 0 0,1 0 1 0 0,36 4 3 0 0,-29-3 63 0 0,-2-9 40 0 0,21-24 50 0 0,-27 32-143 0 0,0-1 0 0 0,-1 0-1 0 0,1 0 1 0 0,0 0 0 0 0,-1 0 0 0 0,1 0 0 0 0,0 0 0 0 0,-1 0 0 0 0,1 0 0 0 0,-1 0 0 0 0,1 0 0 0 0,-1 0 0 0 0,1-1 0 0 0,1-6 38 0 0,0 4-7 0 0,-1-1-1 0 0,1 1 1 0 0,-1 0-1 0 0,-1 0 1 0 0,2-9 0 0 0,4-38 364 0 0,0-7 22 0 0,-2-2-48 0 0,-1 6-22 0 0,0 0-124 0 0,-3 8-43 0 0,0 38-178 0 0,-1-21 51 0 0,-4-20 172 0 0,48 310-36 0 0,-39-232-390 0 0,-1-11-345 0 0,-1-1 1 0 0,2 1-1 0 0,0-1 0 0 0,13 32 0 0 0,-7-33-3327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1807 0 0,'0'0'6940'0'0,"2"3"-6302"0"0,4 6-487 0 0,-1 1 0 0 0,-1 0 1 0 0,0 0-1 0 0,0 0 0 0 0,2 14 1 0 0,10 60 916 0 0,-9-42-854 0 0,-6-39-245 0 0,-1 0 0 0 0,1 0 0 0 0,-1 0 0 0 0,0 0 0 0 0,0 0 0 0 0,0 0 0 0 0,-1 5 0 0 0,0-8-94 0 0,1 0 106 0 0,0 0 0 0 0,0 0 0 0 0,0 0-1 0 0,-1 0 1 0 0,1 0 0 0 0,0 0 0 0 0,0 0-1 0 0,0 0 1 0 0,0 0 0 0 0,0 0 0 0 0,-1-1-1 0 0,1 1 1 0 0,0 0 0 0 0,0 0 0 0 0,0 0-1 0 0,0 0 1 0 0,0 0 0 0 0,-1 0-1 0 0,1 0 1 0 0,0-1 0 0 0,0 1 0 0 0,0 0-1 0 0,0 0 1 0 0,0 0 0 0 0,0 0 0 0 0,0 0-1 0 0,0-1 1 0 0,0 1 0 0 0,0 0 0 0 0,0 0-1 0 0,0 0 1 0 0,-1 0 0 0 0,1-1 0 0 0,0 1-1 0 0,0 0 1 0 0,0 0 0 0 0,0 0-1 0 0,1 0 1 0 0,-1-1 0 0 0,0 1 0 0 0,-7-44-1775 0 0,7 39 734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3367 0 0,'-2'-1'217'0'0,"1"1"0"0"0,-1-1-1 0 0,1 0 1 0 0,-1 1 0 0 0,1 0-1 0 0,-1-1 1 0 0,1 1 0 0 0,-1 0-1 0 0,-2 0 1 0 0,-1 3 2323 0 0,5-3-2433 0 0,0 1 0 0 0,0-1 1 0 0,0 0-1 0 0,0 1 1 0 0,0-1-1 0 0,0 1 1 0 0,0-1-1 0 0,0 1 0 0 0,0-1 1 0 0,1 1-1 0 0,-1-1 1 0 0,0 1-1 0 0,0-1 0 0 0,1 0 1 0 0,-1 1-1 0 0,0-1 1 0 0,1 1-1 0 0,-1-1 1 0 0,1 1-1 0 0,14 18-2979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1807 0 0,'1'5'2274'0'0,"3"7"-826"0"0,0-1 1 0 0,4 17-1 0 0,3 51 469 0 0,-2-4-1535 0 0,-9-73 627 0 0,13-49-760 0 0,-10 38-5 0 0,-1 0-102 0 0,9-25 8 0 0,-9 25 540 0 0,5 2-492 0 0,18-22-3 0 0,-18 22 609 0 0,0 9-659 0 0,22 6-1 0 0,-28-8-136 0 0,-1 0 0 0 0,1 0 0 0 0,-1 1 1 0 0,1-1-1 0 0,-1 0 0 0 0,1 0 0 0 0,-1 0 0 0 0,1 0 0 0 0,-1 1 0 0 0,1-1 0 0 0,-1 0 0 0 0,1 0 0 0 0,-1 1 0 0 0,1-1 0 0 0,-1 0 0 0 0,0 1 1 0 0,2 0-1 0 0,1 4 67 0 0,1 0 0 0 0,-1 0 0 0 0,0 1 0 0 0,0-1 0 0 0,-1 1 0 0 0,0 0 0 0 0,0-1 0 0 0,2 9 0 0 0,0 4-86 0 0,1 27 0 0 0,-4-27-343 0 0,2 0 0 0 0,4 19 1 0 0,-6-33-88 0 0,1 0 1 0 0,0 0 0 0 0,0-1 0 0 0,4 8-1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2791 0 0,'0'0'351'0'0,"-1"-1"210"0"0,-1-2-209 0 0,0 1 0 0 0,0-1 0 0 0,-1 1 0 0 0,1 0 0 0 0,0-1 0 0 0,-1 1 0 0 0,0 0 0 0 0,1 1 0 0 0,-1-1 0 0 0,-5-2 0 0 0,6 3-202 0 0,1 1 0 0 0,-1-1 0 0 0,0 0-1 0 0,1 1 1 0 0,-1 0 0 0 0,0-1 0 0 0,0 1-1 0 0,1 0 1 0 0,-1 0 0 0 0,0 0 0 0 0,0 0-1 0 0,0 0 1 0 0,1 0 0 0 0,-1 1 0 0 0,0-1-1 0 0,1 0 1 0 0,-1 1 0 0 0,0-1 0 0 0,0 1-1 0 0,1 0 1 0 0,-3 1 0 0 0,2 0-63 0 0,0-1 0 0 0,0 1-1 0 0,0 0 1 0 0,0 0 0 0 0,0 0 0 0 0,1 0 0 0 0,-1 0-1 0 0,1 1 1 0 0,-1-1 0 0 0,1 0 0 0 0,0 1-1 0 0,-2 4 1 0 0,2-2-14 0 0,0 1-1 0 0,-1-1 1 0 0,2 1 0 0 0,-1-1-1 0 0,1 11 1 0 0,1 0-4 0 0,1 1 1 0 0,1 0-1 0 0,5 17 0 0 0,-6-26-23 0 0,1 0 0 0 0,0 0-1 0 0,0 0 1 0 0,0-1 0 0 0,1 1 0 0 0,7 10 1175 0 0,-3-26-1125 0 0,21-24 0 0 0,-22 24-5 0 0,-6 0-32 0 0,7-37 35 0 0,-2 6-66 0 0,-2 23-60 0 0,-3 12-5 0 0,0 1 1 0 0,0-1 0 0 0,0 1 0 0 0,0-1-1 0 0,-1 1 1 0 0,1-6 0 0 0,4 13-706 0 0,0 0 718 0 0,-1 0-1 0 0,1 1 1 0 0,-1 0 0 0 0,0 0-1 0 0,0 0 1 0 0,0 1-1 0 0,0-1 1 0 0,3 10-1 0 0,3 7 23 0 0,-2 0 1 0 0,0 0-1 0 0,-2 1 0 0 0,0 0 0 0 0,-2 0 0 0 0,0 0 0 0 0,0 25 0 0 0,-4-32 47 0 0,0-1-1 0 0,-1 0 0 0 0,-1 0 1 0 0,-1 0-1 0 0,0 0 0 0 0,0 0 1 0 0,-2 0-1 0 0,0-1 0 0 0,-1 0 1 0 0,0 0-1 0 0,-1 0 0 0 0,-8 12 1 0 0,7-14 116 0 0,-1 0 1 0 0,0 0-1 0 0,-1-1 0 0 0,0-1 1 0 0,0 1-1 0 0,-21 14 1 0 0,25-21-46 0 0,-1 0-1 0 0,0 0 1 0 0,0 0 0 0 0,0-1 0 0 0,0 0-1 0 0,-1 0 1 0 0,1-1 0 0 0,-1 0 0 0 0,0 0-1 0 0,1-1 1 0 0,-1 0 0 0 0,0 0 0 0 0,0-1-1 0 0,-9 0 1 0 0,8-1-39 0 0,0 0-1 0 0,0-1 0 0 0,0 1 1 0 0,0-2-1 0 0,-11-4 0 0 0,17 6-176 0 0,0 0-1 0 0,0-1 0 0 0,0 0 0 0 0,0 0 0 0 0,0 1 0 0 0,0-2 0 0 0,0 1 0 0 0,1 0 0 0 0,-1 0 0 0 0,1-1 0 0 0,0 0 0 0 0,0 1 0 0 0,0-1 0 0 0,0 0 0 0 0,0 0 0 0 0,0 0 1 0 0,-1-5-1 0 0,-1-5-1533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 0 0,'0'0'6872'0'0,"2"3"-6136"0"0,2 3-417 0 0,-1 0 0 0 0,0 1-1 0 0,0-1 1 0 0,0 1-1 0 0,-1-1 1 0 0,0 1-1 0 0,2 11 1 0 0,6 57 1060 0 0,-7-46-1140 0 0,-1 39-145 0 0,-3-43-587 0 0,1-25 448 0 0,0 0 0 0 0,0 0 0 0 0,0 1 0 0 0,0-1 0 0 0,0 0 0 0 0,0 1-1 0 0,0-1 1 0 0,0 0 0 0 0,0 0 0 0 0,0 1 0 0 0,0-1 0 0 0,0 0 0 0 0,0 0-1 0 0,0 1 1 0 0,0-1 0 0 0,0 0 0 0 0,0 1 0 0 0,-1-1 0 0 0,1 0 0 0 0,0 0 0 0 0,0 0-1 0 0,0 1 1 0 0,-1-1 0 0 0,1 0 0 0 0,0 0 0 0 0,0 0 0 0 0,0 1 0 0 0,-1-1 0 0 0,1 0-1 0 0,0 0 1 0 0,0 0 0 0 0,-1 0 0 0 0,-1 1-666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1807 0 0,'-16'3'-166'0'0,"-7"5"4902"0"0,22-7-4568 0 0,0-1 0 0 0,0 1 0 0 0,1-1 0 0 0,-1 1 0 0 0,0-1 0 0 0,0 1 0 0 0,1 0 0 0 0,-1-1-1 0 0,0 1 1 0 0,1 0 0 0 0,-1-1 0 0 0,1 1 0 0 0,-1 0 0 0 0,1 0 0 0 0,-1 0 0 0 0,1 0 0 0 0,-1 0 0 0 0,1-1 0 0 0,0 1 0 0 0,-1 0-1 0 0,1 0 1 0 0,0 0 0 0 0,0 0 0 0 0,0 0 0 0 0,0 0 0 0 0,0 0 0 0 0,0 0 0 0 0,0 0 0 0 0,0 0 0 0 0,0 0 0 0 0,0 0 0 0 0,1 0-1 0 0,-1 0 1 0 0,0-1 0 0 0,1 1 0 0 0,-1 0 0 0 0,1 0 0 0 0,0 1 0 0 0,-1-1 192 0 0,4 2-409 0 0,10 8-177 0 0,-10-8-563 0 0,1 0-2227 0 0,19 14-951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3079 0 0,'0'0'135'0'0,"2"2"-2"0"0,4 4 158 0 0,-1 1 0 0 0,-1 0 0 0 0,1 0 0 0 0,-1 0-1 0 0,0 0 1 0 0,-1 0 0 0 0,0 1 0 0 0,3 8 0 0 0,1 8 450 0 0,7 35 0 0 0,1 80 1523 0 0,-15-139-2147 0 0,2 7-63 0 0,-1-6 358 0 0,1-6 933 0 0,10-46-881 0 0,-2 13-328 0 0,-7 29-6 0 0,0-2-28 0 0,13-31-7 0 0,-12 31 80 0 0,2 2-101 0 0,19-27-2 0 0,-19 27 142 0 0,3 8-129 0 0,27-2-5 0 0,-35 2-76 0 0,-1 1 0 0 0,1 0 1 0 0,-1 0-1 0 0,0 0 0 0 0,1 0 0 0 0,-1 0 0 0 0,1 0 0 0 0,-1 0 1 0 0,0 0-1 0 0,1 0 0 0 0,-1 0 0 0 0,1 0 0 0 0,-1 0 1 0 0,1 0-1 0 0,-1 0 0 0 0,0 0 0 0 0,1 0 0 0 0,-1 0 1 0 0,1 0-1 0 0,-1 0 0 0 0,0 1 0 0 0,1-1 0 0 0,-1 0 1 0 0,0 0-1 0 0,1 1 0 0 0,-1-1 0 0 0,1 0 0 0 0,5 8 103 0 0,0 1-1 0 0,0-1 0 0 0,-1 1 1 0 0,-1 0-1 0 0,1 0 0 0 0,-1 0 1 0 0,-1 1-1 0 0,5 17 1 0 0,-6-18-170 0 0,0 0 1 0 0,0 0 0 0 0,-1 0-1 0 0,-1 0 1 0 0,1 1 0 0 0,-2-1-1 0 0,1 0 1 0 0,-1 0 0 0 0,0 0 0 0 0,-4 12-1 0 0,5-20 2 0 0,0 0-91 0 0,-1-1 0 0 0,1 1 0 0 0,0 0 0 0 0,0 0 0 0 0,0-1 0 0 0,-1 1 0 0 0,1 0 0 0 0,0-1 0 0 0,-1 1 0 0 0,1 0 0 0 0,-1-1 0 0 0,1 1 0 0 0,-1 0 0 0 0,1-1 0 0 0,-1 1 0 0 0,1-1 0 0 0,-1 1 0 0 0,0-1 0 0 0,0 1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0.418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19 14 5327 0 0,'0'-8'755'0'0,"0"3"5715"0"0,1 12-2483 0 0,2 13-1435 0 0,0 22 0 0 0,-5 54-805 0 0,0-24-1055 0 0,-12 235 601 0 0,12-283-1136 0 0,2-11-20 0 0,-1 0 0 0 0,-4 14 0 0 0,6-29-211 0 0,0 1 0 0 0,0-1 1 0 0,-1 0-1 0 0,1 0 0 0 0,0 0 0 0 0,1 1 0 0 0,-1-1 0 0 0,0 1 1 0 0,0-1-1 0 0,1 1 0 0 0,-1-1 0 0 0,3-1 0 0 0,-3 2-548 0 0,0 0 1 0 0,-1 0-1 0 0,1-1 0 0 0,0 1 0 0 0,0-1 1 0 0,-1 1-1 0 0,1 0 0 0 0,-1-1 0 0 0,1 1 0 0 0,-1-1 1 0 0,1 1-1 0 0,-1-1 0 0 0,0-2 0 0 0,0 2 163 0 0,2-3-1945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273 105 775 0 0,'0'0'2715'0'0,"4"-8"-1884"0"0,9-22 30 0 0,-13 30-824 0 0,1 0 0 0 0,-1-1 0 0 0,0 1-1 0 0,0 0 1 0 0,1-1 0 0 0,-1 1 0 0 0,0 0 0 0 0,0-1-1 0 0,0 1 1 0 0,0 0 0 0 0,1-1 0 0 0,-1 1 0 0 0,0-1 0 0 0,0 1-1 0 0,0 0 1 0 0,0-1 0 0 0,0 1 0 0 0,0 0 0 0 0,0-1-1 0 0,0 1 1 0 0,0-1 0 0 0,0 1 0 0 0,0 0 0 0 0,0-1 0 0 0,-1 0-1 0 0,-1-3 379 0 0,0 0-1 0 0,-1 0 0 0 0,0 0 1 0 0,0 0-1 0 0,0 1 0 0 0,0-1 1 0 0,0 1-1 0 0,-1 0 1 0 0,1 0-1 0 0,-1 0 0 0 0,0 0 1 0 0,0 1-1 0 0,-7-4 0 0 0,8 5-248 0 0,0 0 0 0 0,0 0 0 0 0,0 0 0 0 0,0 0-1 0 0,0 1 1 0 0,0-1 0 0 0,0 1 0 0 0,-1 0 0 0 0,1 0 0 0 0,0 0-1 0 0,0 0 1 0 0,-1 0 0 0 0,1 1 0 0 0,0-1 0 0 0,0 1 0 0 0,0 0-1 0 0,0 0 1 0 0,0 0 0 0 0,0 1 0 0 0,0-1 0 0 0,-5 4 0 0 0,-2 3-21 0 0,-1 1 0 0 0,1 0 0 0 0,0 1 0 0 0,1 0 0 0 0,0 0 0 0 0,1 1 0 0 0,0 0 1 0 0,1 0-1 0 0,0 1 0 0 0,-10 25 0 0 0,4-5-145 0 0,2 2 1 0 0,1-1 0 0 0,-6 38-1 0 0,12-48-16 0 0,1 0 1 0 0,1 1-1 0 0,1-1 0 0 0,1 1 0 0 0,5 38 0 0 0,-4-49 12 0 0,2 0-1 0 0,0 0 1 0 0,0-1 0 0 0,2 1-1 0 0,-1-1 1 0 0,1 0-1 0 0,1 0 1 0 0,0-1-1 0 0,1 0 1 0 0,0 0 0 0 0,15 17-1 0 0,1-8-5 0 0,-14-14-8 0 0,0 0 0 0 0,14 5 0 0 0,-17-8 9 0 0,0-1 0 0 0,0 0 0 0 0,0 0 0 0 0,0-1 0 0 0,1 1-1 0 0,8-1 1 0 0,-2 0-4 0 0,1-1 0 0 0,0-1-1 0 0,19-3 1 0 0,32-13 14 0 0,-62 17 5 0 0,-1-1 0 0 0,1 0 0 0 0,0 0 0 0 0,-1 0 0 0 0,0 0 0 0 0,1 0 0 0 0,2-3 0 0 0,34-21 28 0 0,-29 19 67 0 0,-2-2-1 0 0,22-25-11 0 0,-23 24-2 0 0,-3 0-6 0 0,9-27-1 0 0,-9 21 0 0 0,-3 9-54 0 0,-1 3-13 0 0,1 0 1 0 0,-1 1-1 0 0,0-1 1 0 0,0 0-1 0 0,0 0 1 0 0,0 0-1 0 0,-2-5 1 0 0,2 2-5 0 0,0 3 0 0 0,0 1-1 0 0,0 0 0 0 0,0-1 1 0 0,0 1-1 0 0,-1 0 0 0 0,1 0 1 0 0,-1-1-1 0 0,0 1 0 0 0,0 0 1 0 0,-1-3-1 0 0,-2-5 56 0 0,0 0 0 0 0,-11-17 0 0 0,12 23-31 0 0,0 0-1 0 0,0-1 1 0 0,0 1 0 0 0,-1 1-1 0 0,0-1 1 0 0,0 0 0 0 0,0 1-1 0 0,0 0 1 0 0,-7-4 0 0 0,5 4 8 0 0,0 0 1 0 0,-1 1 0 0 0,1 0 0 0 0,0 0 0 0 0,-1 1 0 0 0,0 0 0 0 0,1 0-1 0 0,-1 1 1 0 0,1-1 0 0 0,-1 2 0 0 0,0-1 0 0 0,1 1 0 0 0,-14 2 0 0 0,14-2-59 0 0,0 1 1 0 0,0 0-1 0 0,1 0 1 0 0,-1 0 0 0 0,0 1-1 0 0,1 0 1 0 0,-1 0 0 0 0,1 0-1 0 0,0 1 1 0 0,0 0-1 0 0,0 0 1 0 0,1 0 0 0 0,0 0-1 0 0,-1 1 1 0 0,-2 5 0 0 0,6-9-303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1583 0 0,'-1'0'114'0'0,"-3"0"213"0"0,1 0-1 0 0,-1 1 1 0 0,0 0 0 0 0,0-1 0 0 0,0 1 0 0 0,1 0-1 0 0,-1 1 1 0 0,-6 2 0 0 0,-8 3 1306 0 0,-2-6 6903 0 0,62-18-8320 0 0,-31 13 242 0 0,7 1-145 0 0,21 1 306 0 0,-29 2-441 0 0,1-1-109 0 0,-3 0 109 0 0,1 1 0 0 0,0 0 0 0 0,9 1 1 0 0,-9 0-216 0 0,7 0 75 0 0,0 0-3283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5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21 775 0 0,'5'14'668'0'0,"-4"-11"-196"0"0,0 0 1 0 0,0-1 0 0 0,1 1 0 0 0,-1 0-1 0 0,1 0 1 0 0,-1-1 0 0 0,5 6 2566 0 0,-8-12-2407 0 0,0 1-299 0 0,0-1-1 0 0,-1 1 0 0 0,1-1 0 0 0,-1 1 0 0 0,0 0 1 0 0,0 0-1 0 0,-1 0 0 0 0,1 0 0 0 0,0 1 0 0 0,-1-1 1 0 0,0 1-1 0 0,-7-4 0 0 0,3 3-57 0 0,-1 0-1 0 0,0 1 1 0 0,1 0 0 0 0,-1 0-1 0 0,0 1 1 0 0,0 0 0 0 0,-1 0-1 0 0,1 1 1 0 0,0 0 0 0 0,-11 2 0 0 0,-6 2 30 0 0,1 1 0 0 0,-33 10 0 0 0,36-8-266 0 0,2 0-1 0 0,-1 1 1 0 0,1 1 0 0 0,1 1-1 0 0,-1 1 1 0 0,-27 21-1 0 0,39-25-45 0 0,0 0-1 0 0,0 0 0 0 0,0 0 1 0 0,1 1-1 0 0,1 0 0 0 0,-1 1 0 0 0,1 0 1 0 0,1 0-1 0 0,0 0 0 0 0,0 0 1 0 0,1 1-1 0 0,0 0 0 0 0,0 0 0 0 0,1 0 1 0 0,-3 20-1 0 0,4-17 8 0 0,1 1 1 0 0,0-1-1 0 0,1 0 0 0 0,1 1 1 0 0,0-1-1 0 0,1 0 1 0 0,0 0-1 0 0,1 0 0 0 0,6 15 1 0 0,-6-19 9 0 0,1-1-1 0 0,0 0 1 0 0,0 0 0 0 0,1 0 0 0 0,0 0 0 0 0,1-1 0 0 0,-1 0 0 0 0,1 0 0 0 0,1 0 0 0 0,-1-1-1 0 0,1 0 1 0 0,0 0 0 0 0,1-1 0 0 0,9 6 0 0 0,4-1 35 0 0,0-2 1 0 0,0 0-1 0 0,1-1 0 0 0,0-1 1 0 0,0-1-1 0 0,30 2 0 0 0,-39-5 13 0 0,-1-1 0 0 0,19 0 0 0 0,-16-1-21 0 0,10 0 80 0 0,-10 0-77 0 0,41-4 160 0 0,-43 3-161 0 0,35-5 121 0 0,-10 0-87 0 0,-29 5-1 0 0,1-1-12 0 0,31-5-37 0 0,-31 5-12 0 0,-5-8-1993 0 0,16-28 1450 0 0,-20 35 306 0 0,-1 3 208 0 0,1 0 0 0 0,-1-1 0 0 0,0 1 0 0 0,0-1 0 0 0,1 1 0 0 0,-1-1 0 0 0,0 1 0 0 0,0-1 1 0 0,0 1-1 0 0,0-1 0 0 0,0 1 0 0 0,0-1 0 0 0,1 1 0 0 0,-1-1 0 0 0,0 1 0 0 0,0-1 0 0 0,-1 1 0 0 0,1-1 0 0 0,0 1 0 0 0,0-1 0 0 0,0 1 0 0 0,0-1 0 0 0,-3-8-3157 0 0,-3-21-1327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9.93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38.1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216 1623 599 0 0,'-9'3'567'0'0,"-1"0"-1"0"0,0-1 1 0 0,-19 2-1 0 0,19-3-8 0 0,8 0-412 0 0,-1-1-1 0 0,0 1 0 0 0,0-1 0 0 0,0 0 0 0 0,0 0 1 0 0,0-1-1 0 0,0 1 0 0 0,0 0 0 0 0,0-1 0 0 0,1 0 0 0 0,-1 0 1 0 0,0 0-1 0 0,-2-1 0 0 0,0-1 167 0 0,0-1 0 0 0,0 0 0 0 0,0 0 1 0 0,-7-8-1 0 0,9 9-218 0 0,-2-2 61 0 0,1-1 1 0 0,-1 0-1 0 0,2 0 0 0 0,-1 0 0 0 0,1 0 0 0 0,0 0 0 0 0,0-1 0 0 0,0 1 0 0 0,1-1 0 0 0,-2-8 0 0 0,0-3 87 0 0,1-1 0 0 0,-1-30 0 0 0,-9-94 1178 0 0,6 78-816 0 0,6 56-523 0 0,1-1 0 0 0,1 0-1 0 0,0 0 1 0 0,0 1-1 0 0,0-1 1 0 0,2 0 0 0 0,-1 1-1 0 0,1 0 1 0 0,0-1-1 0 0,1 1 1 0 0,0 0 0 0 0,6-9-1 0 0,22-47 75 0 0,-31 64-83 0 0,4-7-8 0 0,1-1-52 0 0,16-28 67 0 0,-21 35 51 0 0,4-6-66 0 0,17-23 2 0 0,-11 16-8 0 0,11-14-34 0 0,6-5 40 0 0,-20 26-53 0 0,-2 1 61 0 0,1 0-4 0 0,21-20-40 0 0,-21 20 137 0 0,2 1-101 0 0,26-21-40 0 0,-16 14 24 0 0,31-17-36 0 0,-1-4-1 0 0,-40 26 42 0 0,0 2 1 0 0,25-19-32 0 0,-15 12 38 0 0,21-14 14 0 0,-30 21 2 0 0,2 0-20 0 0,45-24-46 0 0,10-4-10 0 0,-3-5 0 0 0,-16 7 11 0 0,-27 19 32 0 0,22-9-22 0 0,-21 11 22 0 0,23-9-22 0 0,-23 11 22 0 0,22-7-22 0 0,-21 7 22 0 0,35-13-33 0 0,-1-2 1 0 0,-45 19 42 0 0,1 1 1 0 0,38-12-33 0 0,-26 11 34 0 0,32-4 3 0 0,12-6-46 0 0,6-7-12 0 0,-2 1 0 0 0,-4 4 0 0 0,4 0 0 0 0,-4 2 0 0 0,-12 5 11 0 0,-33 8 42 0 0,23 0 11 0 0,-23 0-10 0 0,36-5-44 0 0,-3 0 1 0 0,-46 5 106 0 0,0 3-63 0 0,47 5-33 0 0,11 0 22 0 0,-10-3-22 0 0,-5-4 75 0 0,-41-1-75 0 0,-2 2 45 0 0,0 0 6 0 0,33 1 4 0 0,-20 0-20 0 0,38 0-46 0 0,11-1-10 0 0,0 1 0 0 0,-11-3 11 0 0,-13-2 43 0 0,-37 4-33 0 0,1-1 0 0 0,18 3 0 0 0,17 0 43 0 0,51 4 64 0 0,-43-3-64 0 0,-28-2-10 0 0,48 0-33 0 0,15-1 22 0 0,9 0 21 0 0,-33 2-54 0 0,19-2-10 0 0,2 1 0 0 0,-18-2 0 0 0,-3-1 0 0 0,2-2 11 0 0,3 0 32 0 0,18-3-33 0 0,-2 3-10 0 0,0 1 11 0 0,-2 0 32 0 0,-11-3-22 0 0,-45 3 22 0 0,44-8-33 0 0,10 1-10 0 0,-10 0 0 0 0,-4 3 0 0 0,6 5 0 0 0,6 2 0 0 0,-4-1 0 0 0,8 0 54 0 0,-29 0-44 0 0,9-1-10 0 0,4-3 0 0 0,-9 2 11 0 0,-37 1 32 0 0,24-1-22 0 0,-25 1 22 0 0,24-2-22 0 0,-24 1 22 0 0,36-8-33 0 0,7-5-10 0 0,-1 5 0 0 0,-2 3 0 0 0,4 2 0 0 0,-2 5 0 0 0,5-1 0 0 0,1-3 0 0 0,-2-1 0 0 0,2 5 11 0 0,-1 4 32 0 0,-7 3-33 0 0,2-3-10 0 0,6-6 0 0 0,-4-3 0 0 0,-47 4 0 0 0,28 3 0 0 0,-32 0 0 0 0,29 8 0 0 0,21 9 54 0 0,-17-5-44 0 0,16 1-10 0 0,-13-8 11 0 0,-42-5 42 0 0,0 3 11 0 0,27 9 0 0 0,-19-6-10 0 0,24 9-44 0 0,13-1-10 0 0,-4-7 14 0 0,-40-7 130 0 0,-1 1-88 0 0,31 8-35 0 0,-23-5 22 0 0,22 14-33 0 0,-23-9 1 0 0,-9-5 3 0 0,1-1 0 0 0,15 6 1 0 0,15 7-5 0 0,-1 5-10 0 0,-9 1 0 0 0,-23-18 0 0 0,-2-1 0 0 0,-1-1 0 0 0,0 1 0 0 0,0 0 0 0 0,0 0 0 0 0,0 0 0 0 0,3 7 0 0 0,16 28 0 0 0,-11-16 0 0 0,4 6 0 0 0,0 3-21 0 0,-1 1-1 0 0,-1 1 0 0 0,-1 0 0 0 0,-3 0 1 0 0,0 1-1 0 0,5 56 0 0 0,-1 11-15 0 0,2 13-42 0 0,-13-92 64 0 0,-2 0 1 0 0,-4 45-1 0 0,-11 76-49 0 0,11-118 51 0 0,-1 0 0 0 0,-2 0-1 0 0,-15 40 1 0 0,-33 62 66 0 0,44-112-17 0 0,0-1-1 0 0,-1 1 1 0 0,0-2-1 0 0,-2 0 1 0 0,1-1 0 0 0,-20 15-1 0 0,5-3 0 0 0,16-14-13 0 0,-1-1-1 0 0,0 0 0 0 0,-1-1 0 0 0,0 0 1 0 0,-21 9-1 0 0,23-13-7 0 0,0-1 0 0 0,-1 0 1 0 0,1-1-1 0 0,-1 0 0 0 0,1-1 0 0 0,-1 0 0 0 0,-20-1 1 0 0,-33-1 9 0 0,0 2 1 0 0,-67 12 0 0 0,-129 14 114 0 0,202-24-87 0 0,18 0-30 0 0,-1-1 0 0 0,-70-6-1 0 0,82 1 3 0 0,0 1-1 0 0,1 2 0 0 0,-1 1 1 0 0,1 1-1 0 0,-31 7 0 0 0,-93 8 41 0 0,110-14 7 0 0,-23-2-13 0 0,43-3-60 0 0,-35 5-1 0 0,5 3 107 0 0,-72-2 0 0 0,63-3-104 0 0,30-1 0 0 0,1-1 0 0 0,-45-5 0 0 0,-130-22 64 0 0,138 24-64 0 0,47 3 0 0 0,-36-5 0 0 0,38 3 9 0 0,1 1 1 0 0,-1 1-1 0 0,-32 3 0 0 0,28-1 5 0 0,-43-2-1 0 0,15-2 55 0 0,-93 9 0 0 0,97-2-68 0 0,28-2 0 0 0,-1-1 0 0 0,0-1 0 0 0,-26-1 0 0 0,27-1-1 0 0,0 1-1 0 0,-1 1 1 0 0,1 1-1 0 0,-33 7 1 0 0,35-5 0 0 0,-132 14 34 0 0,3-1-2 0 0,124-14-31 0 0,-28 0 0 0 0,-16 2 0 0 0,39-1 0 0 0,14-3 0 0 0,-1 1 0 0 0,1 0 0 0 0,0 1 0 0 0,-1 1 0 0 0,1 0 0 0 0,-22 11 0 0 0,20-7-7 0 0,-1 0 0 0 0,0-1 0 0 0,0-1 0 0 0,0 0 0 0 0,-1-1 0 0 0,0-2-1 0 0,0 1 1 0 0,-26 0 0 0 0,17-2 7 0 0,1 1 0 0 0,-1 1 0 0 0,1 1 0 0 0,-42 15 0 0 0,26-8 0 0 0,-1-1 0 0 0,-72 7 0 0 0,63-11 0 0 0,30-2-1 0 0,-25 8 0 0 0,-5 0 14 0 0,36-9-2 0 0,-72 12 31 0 0,49-9-24 0 0,0 2 0 0 0,-65 22 0 0 0,64-16-7 0 0,25-8-11 0 0,0-1 0 0 0,-1-1-1 0 0,0 0 1 0 0,-31 4 0 0 0,-155 14 0 0 0,183-21 0 0 0,0-1 0 0 0,0-1 0 0 0,0-1 0 0 0,-24-4 0 0 0,13 2 0 0 0,-204-16-128 0 0,142 15 128 0 0,48 3 0 0 0,-68-11 0 0 0,69 6-14 0 0,-44-1 1 0 0,52 6 0 0 0,-1-2 1 0 0,-48-11 0 0 0,1-2-28 0 0,24 7 16 0 0,5-5 1 0 0,32 7-3 0 0,-27-3-1 0 0,13 5-5 0 0,-9-1-97 0 0,-1-1 0 0 0,-72-23-1 0 0,31-2-62 0 0,59 23 100 0 0,1-1-1 0 0,-45-24 1 0 0,50 22 21 0 0,-27-19 1 0 0,42 25 54 0 0,0 1 0 0 0,1-1 1 0 0,-1-1-1 0 0,1 1 0 0 0,0-1 1 0 0,1 0-1 0 0,-6-9 0 0 0,2 2-21 0 0,2 0 0 0 0,0-1-1 0 0,0 0 1 0 0,1 0 0 0 0,-4-21-1 0 0,9 32 34 0 0,1-1 0 0 0,0 1 0 0 0,0-1 0 0 0,0 1 0 0 0,0-1 0 0 0,1 1 0 0 0,-1-1 0 0 0,1 1 0 0 0,3-7 0 0 0,17-41-63 0 0,-6 20 46 0 0,-12 23 21 0 0,13-24 0 0 0,-5 13-10 0 0,2 3-33 0 0,-7 9 34 0 0,-3 4 2 0 0,-1 0 0 0 0,1 1 1 0 0,0-1-1 0 0,0 1 0 0 0,1 0 0 0 0,-1 0 0 0 0,5-3 0 0 0,31-25-4 0 0,13-4 11 0 0,6 2 0 0 0,10-2 0 0 0,11-3 54 0 0,-39 20-33 0 0,-19 9 22 0 0,21-5-22 0 0,-18 7 22 0 0,28-4-22 0 0,-27 6 22 0 0,25-3-21 0 0,-24 3 26 0 0,43-8-36 0 0,3-2 2 0 0,-58 12 50 0 0,0-1-8 0 0,43-8-35 0 0,-28 6 22 0 0,45-5-33 0 0,0 3 1 0 0,-47 6 32 0 0,33 1-33 0 0,10 0-10 0 0,4 3 0 0 0,5 4 0 0 0,-1 5 0 0 0,-10 0 11 0 0,-42-5 32 0 0,32 11-33 0 0,6 4-10 0 0,4 0 0 0 0,-15-7 11 0 0,-34-7 32 0 0,23 16-33 0 0,9 5-10 0 0,-40-23 0 0 0,1 0 0 0 0,22 5 0 0 0,-14-6 0 0 0,24 3 0 0 0,26-3 0 0 0,2-5 0 0 0,3 0 0 0 0,-12 2 11 0 0,-37-2 32 0 0,37-6-33 0 0,10-7-10 0 0,-12-1 11 0 0,-38 10 32 0 0,24-5-22 0 0,-47 10-21 0 0,9-2 13 0 0,-1 0 0 0 0,1 1 0 0 0,14-1 1 0 0,16 0 40 0 0,17-3-44 0 0,2-2 1 0 0,-34 4 32 0 0,28-5-22 0 0,-39 5 32 0 0,1 3 1 0 0,52-4-44 0 0,-7 0 2 0 0,-36 0 36 0 0,23-7-25 0 0,-25 3 30 0 0,21-12 11 0 0,-32 16 354 0 0,-9 1-340 0 0,-1 3-76 0 0,0-1 1 0 0,1 1-1 0 0,-1 0 0 0 0,0-1 1 0 0,0 1-1 0 0,0 0 0 0 0,0-1 0 0 0,0 1 1 0 0,0-1-1 0 0,0 1 0 0 0,0 0 1 0 0,0-1-1 0 0,0 1 0 0 0,0 0 0 0 0,0-1 1 0 0,0 1-1 0 0,0-1 0 0 0,0 1 1 0 0,0 0-1 0 0,0-1 0 0 0,0 1 0 0 0,0 0 1 0 0,-1-1-1 0 0,1 1 0 0 0,0 0 0 0 0,0-1 1 0 0,0 1-1 0 0,-1 0 0 0 0,1 0 1 0 0,0-1-1 0 0,-1 1 0 0 0,-14-3 48 0 0,7 2-26 0 0,-133-11 14 0 0,-438-41 201 0 0,159 12-239 0 0,356 38 0 0 0,37 3 0 0 0,-45-7 0 0 0,71 7-6 0 0,-1 0 0 0 0,1 0 1 0 0,0-1-1 0 0,0 1 0 0 0,-1 0 0 0 0,1-1 0 0 0,0 1 0 0 0,0-1 0 0 0,0 1 0 0 0,0-1 0 0 0,0 0 0 0 0,-2 0 1 0 0,3 0 2 0 0,0 1 0 0 0,0-1 0 0 0,0 1 0 0 0,0-1 1 0 0,0 1-1 0 0,0 0 0 0 0,0-1 0 0 0,0 1 1 0 0,0-1-1 0 0,0 1 0 0 0,0-1 0 0 0,1 1 1 0 0,-1 0-1 0 0,0-1 0 0 0,0 1 0 0 0,0 0 1 0 0,1-1-1 0 0,-1 1 0 0 0,0-1 0 0 0,0 1 1 0 0,1 0-1 0 0,-1-1 0 0 0,0 1 0 0 0,1 0 1 0 0,-1 0-1 0 0,0-1 0 0 0,1 1 0 0 0,-1 0 0 0 0,0 0 1 0 0,1 0-1 0 0,-1-1 0 0 0,1 1 0 0 0,-1 0 1 0 0,1 0-1 0 0,13-5-161 0 0,40-13 68 0 0,-50 17 87 0 0,-1 0 1 0 0,1 0-1 0 0,0 0 1 0 0,-1 1-1 0 0,1-1 0 0 0,4 1 1 0 0,71-6-13 0 0,-3 5-22 0 0,-5 4 32 0 0,12 3 11 0 0,6-1 0 0 0,-2-2 0 0 0,2-3 0 0 0,1 0 0 0 0,3 0 0 0 0,-1-2 0 0 0,-6-3 0 0 0,-6-5 0 0 0,-2 1 0 0 0,-2 0 0 0 0,5 2 0 0 0,8 0 0 0 0,0 1 0 0 0,-4 1 0 0 0,-7-1 0 0 0,-7-3 0 0 0,-4-2 0 0 0,10-1 631 0 0,-34 6 62 0 0,-33 5 31 0 0,6-1-190 0 0,73-10-1458 0 0,-47 7 216 0 0,-32 3 80 0 0,5 1 410 0 0,57-5 194 0 0,7 1 24 0 0,-10 0 0 0 0,6 4 0 0 0,1-4 0 0 0,-1 0 0 0 0,1-1 0 0 0,3 0 0 0 0,-1 1 0 0 0,-1 2 0 0 0,-4 2 0 0 0,0 4 0 0 0,-5-2 0 0 0,1-3 0 0 0,3-5 0 0 0,4-2 0 0 0,-1 3 0 0 0,2 5 0 0 0,-1 4 0 0 0,-1-1 0 0 0,2-3 0 0 0,-3 0 0 0 0,-5-5 0 0 0,4 0 0 0 0,-13 5 11 0 0,-38 2 32 0 0,30 0-33 0 0,13-5-10 0 0,0 3 11 0 0,1 1 32 0 0,-4 3-33 0 0,0-2-10 0 0,0-1 0 0 0,-10 1 11 0 0,-42 0 44 0 0,1-1 3 0 0,40 1-46 0 0,6 6-12 0 0,-4 3 0 0 0,-9 0-13 0 0,-35-9-78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2.94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267 652 287 0 0,'-8'-6'4344'0'0,"-29"30"-2189"0"0,20-12-1190 0 0,15-11-781 0 0,1-1-147 0 0,0 0 1 0 0,0 1-1 0 0,1-1 0 0 0,-1 0 1 0 0,0 1-1 0 0,0-1 0 0 0,1 1 1 0 0,-1-1-1 0 0,0 1 0 0 0,1-1 1 0 0,-1 1-1 0 0,0 0 1 0 0,1-1-1 0 0,-1 1 0 0 0,1 0 1 0 0,-1 0-1 0 0,1 0 0 0 0,-1 0 0 0 0,1 0 0 0 0,-1 0 0 0 0,1 0 0 0 0,-1 0 0 0 0,1 0 0 0 0,-1-1 0 0 0,0 1 0 0 0,1 0 0 0 0,-1 0 1 0 0,0-1-1 0 0,0 1 0 0 0,1 0 0 0 0,-1-1 0 0 0,-1 2 0 0 0,0-2 10 0 0,1 1 1 0 0,0 0 0 0 0,0 0-1 0 0,0 0 1 0 0,0 0 0 0 0,0 0-1 0 0,0 0 1 0 0,0 0 0 0 0,-1 3-1 0 0,1-2-39 0 0,-1 16 144 0 0,1-10-92 0 0,2 0-1 0 0,-1 0 1 0 0,1 0-1 0 0,0 0 0 0 0,1 0 1 0 0,3 11-1 0 0,-3-15-37 0 0,-1 1-1 0 0,0 0 0 0 0,0 0 1 0 0,0 0-1 0 0,0 0 0 0 0,-1 0 1 0 0,0 0-1 0 0,-1 8 0 0 0,2 11 24 0 0,0-11-26 0 0,-1-12-4 0 0,0-1 0 0 0,0 0 0 0 0,0 1 1 0 0,0-1-1 0 0,0 0 0 0 0,0 1 0 0 0,0-1 0 0 0,0 0 0 0 0,0 1 0 0 0,0-1 0 0 0,0 0 0 0 0,0 1 0 0 0,0-1 0 0 0,0 0 0 0 0,0 1 0 0 0,0-1 0 0 0,0 0 0 0 0,-1 1 0 0 0,1-1 0 0 0,0 0 0 0 0,0 1 0 0 0,0-1 0 0 0,0 0 0 0 0,-1 0 0 0 0,1 1 0 0 0,0-1 0 0 0,0 0 1 0 0,-1 0-1 0 0,1 1 0 0 0,0-1 0 0 0,-1 0 0 0 0,1 0 0 0 0,0 0 0 0 0,0 1 0 0 0,-1-1 0 0 0,1 0 0 0 0,0 0 0 0 0,-1 0 0 0 0,0 0 0 0 0,-5 3 77 0 0,-14-10 118 0 0,18 5-207 0 0,0 0-1 0 0,0 1 0 0 0,0-1 1 0 0,0 0-1 0 0,0 0 0 0 0,1 0 1 0 0,-1 0-1 0 0,1 0 0 0 0,0-1 1 0 0,-1 1-1 0 0,1 0 0 0 0,0-1 1 0 0,0 1-1 0 0,1-1 1 0 0,-1 1-1 0 0,0-5 0 0 0,0 5-2 0 0,-1-5 15 0 0,-1 0 0 0 0,0 0 0 0 0,-1 0-1 0 0,1 0 1 0 0,-2 1 0 0 0,-4-7 0 0 0,1 1 5 0 0,7 10-10 0 0,0 0 1 0 0,0-1-1 0 0,1 1 0 0 0,-1 0 0 0 0,0 0 0 0 0,1 0 0 0 0,0-1 1 0 0,-1-2-1 0 0,1 3-10 0 0,0 0 0 0 0,0 1 1 0 0,0-1-1 0 0,-1 0 0 0 0,1 0 1 0 0,-1 0-1 0 0,1 0 1 0 0,-1 0-1 0 0,0 1 0 0 0,1-1 1 0 0,-1 0-1 0 0,-4-3 124 0 0,5 5-108 0 0,0 0 0 0 0,-1 0-1 0 0,1 0 1 0 0,-1 0 0 0 0,1 0-1 0 0,-1 0 1 0 0,1 0 0 0 0,0 0 0 0 0,-1 0-1 0 0,1 0 1 0 0,-1-1 0 0 0,1 1-1 0 0,0 0 1 0 0,-1 0 0 0 0,1 0-1 0 0,0-1 1 0 0,-1 1 0 0 0,1 0 0 0 0,0-1-1 0 0,-1 1 1 0 0,1 0 0 0 0,-1-1-1 0 0,1 1-8 0 0,0-1-1 0 0,0 1 1 0 0,0 0-1 0 0,-1-1 1 0 0,1 1-1 0 0,0 0 1 0 0,0 0-1 0 0,0-1 1 0 0,-1 1-1 0 0,1 0 1 0 0,0 0-1 0 0,0-1 1 0 0,-1 1-1 0 0,1 0 1 0 0,0 0-1 0 0,0 0 1 0 0,-1-1-1 0 0,1 1 1 0 0,0 0-1 0 0,-1 0 1 0 0,1 0-1 0 0,0 0 1 0 0,-1 0-1 0 0,1 0 1 0 0,0 0-1 0 0,-1 0 1 0 0,1 0-1 0 0,0 0 1 0 0,-1 0-1 0 0,1 0 1 0 0,0 0-1 0 0,-1 0 1 0 0,1 0-1 0 0,0 0 1 0 0,-1 0-1 0 0,1 0 1 0 0,0 0-1 0 0,-1 1 1 0 0,1-1-1 0 0,0 0 1 0 0,0 0-1 0 0,-1 0 1 0 0,1 1-1 0 0,0-1 1 0 0,0 0-1 0 0,-1 0 1 0 0,1 0-1 0 0,0 1 1 0 0,0-1-1 0 0,-1 0 1 0 0,1 1-1 0 0,0-1 1 0 0,0 1-1 0 0,-3 5 18 0 0,1 1-1 0 0,0-1 1 0 0,0 1-1 0 0,-1 11 1 0 0,-5 15-30 0 0,6-24 60 0 0,0-1 0 0 0,1 1-1 0 0,0 0 1 0 0,0 0 0 0 0,1-1 0 0 0,0 1-1 0 0,1 0 1 0 0,0 0 0 0 0,4 15 0 0 0,-4-15-80 0 0,1 4 26 0 0,-1-7 23 0 0,0 0 0 0 0,0-1 0 0 0,0 1 1 0 0,1 0-1 0 0,3 8 0 0 0,-3-10-4 0 0,0-1 0 0 0,0 1 0 0 0,0-1-1 0 0,0 0 1 0 0,1 0 0 0 0,0 1 0 0 0,0-2 0 0 0,0 1 0 0 0,0 0 0 0 0,0-1 0 0 0,0 1-1 0 0,5 2 1 0 0,21 12-19 0 0,-24-15 19 0 0,-1 1-1 0 0,0-1 0 0 0,0 1 0 0 0,0 0 1 0 0,-1 0-1 0 0,4 4 0 0 0,-6-6-15 0 0,2 1-13 0 0,6 2 135 0 0,26 17-61 0 0,-28-16-53 0 0,-2-1-1 0 0,0-1 0 0 0,0 0 0 0 0,1 0 1 0 0,-1 0-1 0 0,1-1 0 0 0,8 3 0 0 0,9 6 1166 0 0,-20-7-1122 0 0,8 10-44 0 0,-11-13-8 0 0,0-1-1 0 0,0 0 1 0 0,0 1-1 0 0,0-1 1 0 0,0 0-1 0 0,-1 1 0 0 0,1-1 1 0 0,0 0-1 0 0,0 0 1 0 0,0 1-1 0 0,0-1 1 0 0,0 0-1 0 0,-1 0 1 0 0,1 1-1 0 0,0-1 1 0 0,0 0-1 0 0,0 0 1 0 0,-1 0-1 0 0,1 1 0 0 0,0-1 1 0 0,0 0-1 0 0,-1 0 1 0 0,1 0-1 0 0,0 0 1 0 0,-1 1-1 0 0,1-1 1 0 0,0 0-1 0 0,0 0 1 0 0,-1 0-1 0 0,1 0 0 0 0,0 0 1 0 0,-1 0-1 0 0,1 0 1 0 0,0 0-1 0 0,-1 0 1 0 0,1 0-1 0 0,0 0 1 0 0,0 0-1 0 0,-1 0 1 0 0,-15 0 3 0 0,5-3 27 0 0,0-1-1 0 0,1 0 1 0 0,-1 0-1 0 0,-19-12 1 0 0,24 12-15 0 0,0-1 0 0 0,0 0-1 0 0,1 0 1 0 0,0 0 0 0 0,-1 0 0 0 0,2-1 0 0 0,-1 0 0 0 0,-6-11 0 0 0,-3-9 25 0 0,1-1 1 0 0,-10-30 0 0 0,-4-24 95 0 0,17 50-97 0 0,4 11 35 0 0,-8-36-1 0 0,2-34 53 0 0,10 52-47 0 0,3 30-50 0 0,-1 0-1 0 0,-1 1 0 0 0,-2-16 1 0 0,2 15-1 0 0,0 0 0 0 0,0 0 0 0 0,1 0 1 0 0,1-10-1 0 0,0-2 0 0 0,-1-1-30 0 0,7-33 0 0 0,-2 21 0 0 0,-4 26 0 0 0,1 0 0 0 0,0 0 0 0 0,0 0 0 0 0,1 1 0 0 0,-1-1 0 0 0,6-7 0 0 0,3-9 0 0 0,-1-5 21 0 0,-7 19-7 0 0,0 1 0 0 0,0-1 0 0 0,1 1-1 0 0,0 0 1 0 0,1 1 0 0 0,5-9 0 0 0,2 6-4 0 0,-2 3-10 0 0,31-21 0 0 0,-16 7 0 0 0,-24 21-9 0 0,-1 0 0 0 0,0 0 0 0 0,0 0-1 0 0,0 0 1 0 0,0 0 0 0 0,1-1 0 0 0,-1 1-1 0 0,0 0 1 0 0,0 0 0 0 0,1 0 0 0 0,-1 0 0 0 0,0 0-1 0 0,0 0 1 0 0,0 0 0 0 0,1 0 0 0 0,-1 0-1 0 0,0 0 1 0 0,0 0 0 0 0,1 0 0 0 0,-1 0-1 0 0,0 0 1 0 0,0 0 0 0 0,0 0 0 0 0,1 0 0 0 0,-1 0-1 0 0,0 0 1 0 0,0 0 0 0 0,1 0 0 0 0,-1 0-1 0 0,0 1 1 0 0,1-1 0 0 0,5 0-304 0 0,16-11-1043 0 0,-8 3 672 0 0,-2 3 684 0 0,7-4 0 0 0,-16 7 11 0 0,48-27 102 0 0,-47 27-82 0 0,-1 0 1 0 0,1 0-1 0 0,-1 0 0 0 0,0 0 0 0 0,0-1 0 0 0,9-8 450 0 0,-2 7-427 0 0,6-3-43 0 0,35-16 106 0 0,-29 15 85 0 0,-11 5-148 0 0,32-11-33 0 0,-32 11 224 0 0,1 0-191 0 0,54-11-44 0 0,-53 10 3 0 0,-5 2 12 0 0,0 0 1 0 0,0 0-1 0 0,0 1 0 0 0,12 0 0 0 0,-10 0 27 0 0,-7 1-53 0 0,0-1 0 0 0,0 1 0 0 0,0 1 0 0 0,0-1 0 0 0,-1 0-1 0 0,1 0 1 0 0,0 1 0 0 0,0 0 0 0 0,2 0 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57.7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5239 0 0,'0'1'143'0'0,"-1"0"-1"0"0,1 0 1 0 0,-1 0-1 0 0,0 0 1 0 0,0 0-1 0 0,1 0 1 0 0,-1 0-1 0 0,0 0 1 0 0,0-1-1 0 0,0 1 1 0 0,0 0-1 0 0,0 0 1 0 0,0-1-1 0 0,0 1 1 0 0,0-1-1 0 0,0 1 1 0 0,0-1-1 0 0,-2 1 1 0 0,-27 7 6273 0 0,9-4-2860 0 0,21-4-3374 0 0,-1 0-1 0 0,1 0 1 0 0,-1 0-1 0 0,1 1 1 0 0,-1-1 0 0 0,1 0-1 0 0,0 0 1 0 0,-1 0-1 0 0,1 0 1 0 0,-1 1-1 0 0,1-1 1 0 0,0 0-1 0 0,-1 0 1 0 0,1 1-1 0 0,-1-1 1 0 0,1 0 0 0 0,0 1-1 0 0,0-1 1 0 0,-1 0-1 0 0,1 1 1 0 0,0-1-1 0 0,-1 0 1 0 0,1 1-1 0 0,0-1 1 0 0,0 1-1 0 0,0-1 1 0 0,0 1-1 0 0,-1-1 1 0 0,1 0 0 0 0,0 1-1 0 0,8 13 1711 0 0,-6-10-1991 0 0,34 43 573 0 0,82 82 0 0 0,-93-104-402 0 0,2 1 87 0 0,-2 0 1 0 0,34 47 0 0 0,39 71 48 0 0,-96-140-190 0 0,1-1 1 0 0,-1 1-1 0 0,0-1 0 0 0,-1 1 0 0 0,1 0 0 0 0,-1-1 1 0 0,1 1-1 0 0,-1 0 0 0 0,0 0 0 0 0,-1 0 1 0 0,1 6-1 0 0,-5-33-16715 0 0,3 14 12095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0.778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 2 5407 0 0,'16'2'15397'0'0,"9"1"-9803"0"0,60 5-4677 0 0,77-17 108 0 0,-138 7-974 0 0,-21 1-44 0 0,0 0 0 0 0,0 0 1 0 0,0 1-1 0 0,0 0 1 0 0,0 0-1 0 0,0 0 1 0 0,1 0-1 0 0,-1 0 0 0 0,0 0 1 0 0,0 1-1 0 0,0 0 1 0 0,5 1-1 0 0,-9 2-4202 0 0,1-4 4023 0 0,0 1 1 0 0,0-1-1 0 0,-1 0 1 0 0,1 0-1 0 0,0 0 1 0 0,0 0 0 0 0,-1 0-1 0 0,1 0 1 0 0,0 0-1 0 0,0 0 1 0 0,0 0-1 0 0,-1 0 1 0 0,1 0-1 0 0,0 0 1 0 0,0 0-1 0 0,-1-1 1 0 0,1 1-1 0 0,0 0 1 0 0,0 0-1 0 0,-1 0 1 0 0,1 0 0 0 0,0 0-1 0 0,0 0 1 0 0,0 0-1 0 0,-1-1 1 0 0,1 1-1 0 0,0 0 1 0 0,0 0-1 0 0,0 0 1 0 0,0-1-1 0 0,0 1 1 0 0,-1 0-1 0 0,1 0 1 0 0,0 0-1 0 0,0-1 1 0 0,0 1-1 0 0,0 0 1 0 0,0-1 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4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3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4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04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210 188 143 0 0,'0'0'107'0'0,"0"18"1226"0"0,-1-14-1079 0 0,0 0 0 0 0,-1 0 0 0 0,1 0 1 0 0,-1 0-1 0 0,0 0 0 0 0,0 0 0 0 0,-1 0 0 0 0,1-1 0 0 0,-1 1 0 0 0,0-1 0 0 0,0 0 0 0 0,-5 5 0 0 0,6-6-129 0 0,-1 0 1 0 0,1-1-1 0 0,0 1 1 0 0,-1-1 0 0 0,1 1-1 0 0,-1-1 1 0 0,0 0 0 0 0,1 0-1 0 0,-1 0 1 0 0,0 0-1 0 0,0 0 1 0 0,0-1 0 0 0,0 1-1 0 0,0-1 1 0 0,0 0 0 0 0,1 0-1 0 0,-1 0 1 0 0,0 0-1 0 0,-5-1 1 0 0,0-1 28 0 0,-1-1 0 0 0,1 0 0 0 0,0 0 0 0 0,0-1 0 0 0,0 0 0 0 0,1 0 0 0 0,-1-1 0 0 0,1 0 0 0 0,0 0 0 0 0,0-1-1 0 0,1 1 1 0 0,-11-14 0 0 0,16 18-138 0 0,0 0-1 0 0,1 0 1 0 0,-1 1-1 0 0,0-1 0 0 0,1-1 1 0 0,-1 1-1 0 0,1 0 1 0 0,-1 0-1 0 0,1 0 1 0 0,-1 0-1 0 0,1-2 0 0 0,-1 0 14 0 0,-1-1 45 0 0,2-2-2 0 0,4-29-26 0 0,-2 26-56 0 0,0 1 1 0 0,1 0 0 0 0,0 0-1 0 0,5-10 1 0 0,18-20-16 0 0,-25 36 22 0 0,0 1 0 0 0,0 0 0 0 0,0-1 0 0 0,0 1 0 0 0,1 0 0 0 0,-1 0 0 0 0,0 0 0 0 0,1 0 0 0 0,1-1 0 0 0,35-23 61 0 0,-37 24-50 0 0,0 1 0 0 0,1-1 0 0 0,-1 0 0 0 0,1 0 0 0 0,-1 0 0 0 0,1 1 0 0 0,-1-1 0 0 0,1 1 0 0 0,-1-1 0 0 0,4 0 0 0 0,34-7 86 0 0,-38 8-85 0 0,0-1-1 0 0,0 1 0 0 0,0 0 0 0 0,1 0 1 0 0,-1-1-1 0 0,0 1 0 0 0,1 0 0 0 0,-1 0 1 0 0,0 0-1 0 0,3 1 0 0 0,23 4 61 0 0,-26-5-65 0 0,0 0-1 0 0,0 0 1 0 0,1 0-1 0 0,-1 0 1 0 0,0 1-1 0 0,0-1 1 0 0,0 0 0 0 0,0 1-1 0 0,1-1 1 0 0,-1 1-1 0 0,0-1 1 0 0,0 1-1 0 0,0 0 1 0 0,0-1-1 0 0,0 1 1 0 0,0 0-1 0 0,-1 0 1 0 0,2 0-1 0 0,1 3 9 0 0,0-2-1 0 0,0 1 0 0 0,0 0 0 0 0,-1 0 0 0 0,1 0 0 0 0,-1 0 0 0 0,0 0-1 0 0,0 1 1 0 0,0-1 0 0 0,0 1 0 0 0,-1-1 0 0 0,1 1 0 0 0,-1 0 0 0 0,0-1 0 0 0,0 1 0 0 0,0 0 0 0 0,-1 0 0 0 0,1 0 0 0 0,-1 0 0 0 0,0 0 0 0 0,-1 5-1 0 0,0 3-104 0 0,0 0 0 0 0,-1 0 0 0 0,0-1 0 0 0,-1 1 0 0 0,-6 14 0 0 0,7-20-255 0 0,0 0-1 0 0,-1-1 1 0 0,1 1-1 0 0,-1 0 1 0 0,0-1-1 0 0,0 0 1 0 0,-1 0-1 0 0,0 0 1 0 0,0 0-1 0 0,0 0 1 0 0,0-1-1 0 0,-1 0 1 0 0,1 0-1 0 0,-7 4 1 0 0,1-3-1665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208 223 431 0 0,'0'0'504'0'0,"-4"18"960"0"0,2-15-1352 0 0,0 1 0 0 0,0-1-1 0 0,0 0 1 0 0,-1 0-1 0 0,1-1 1 0 0,0 1-1 0 0,-1 0 1 0 0,0-1 0 0 0,0 0-1 0 0,0 1 1 0 0,0-1-1 0 0,0 0 1 0 0,0 0-1 0 0,0-1 1 0 0,-1 1-1 0 0,1-1 1 0 0,-1 0 0 0 0,1 0-1 0 0,-1 0 1 0 0,1 0-1 0 0,-1 0 1 0 0,0-1-1 0 0,1 0 1 0 0,-8 0 0 0 0,4 0-16 0 0,-1-1 0 0 0,1 0 0 0 0,0 0 0 0 0,0-1 1 0 0,0 0-1 0 0,0 0 0 0 0,0 0 0 0 0,0-1 1 0 0,1 0-1 0 0,-1-1 0 0 0,-7-5 0 0 0,8 4-16 0 0,-7-11-13 0 0,4-3-43 0 0,7 8 19 0 0,2-26-33 0 0,1 28-10 0 0,0 0 0 0 0,1 1 0 0 0,5-16 0 0 0,-4 17 0 0 0,0 0 0 0 0,0 0 0 0 0,1 0 0 0 0,8-12 0 0 0,-7 13 0 0 0,-1 1 0 0 0,1-1 0 0 0,1 1 0 0 0,-1 1 0 0 0,9-7 0 0 0,-6 6 0 0 0,-1 1 0 0 0,0 0 0 0 0,1 1 0 0 0,12-5 0 0 0,-10 5 0 0 0,0 1 0 0 0,0 0 0 0 0,13-1 0 0 0,-16 2 3 0 0,1 1-1 0 0,-1 0 0 0 0,1 1 0 0 0,10 1 0 0 0,-13-1 8 0 0,0 1 0 0 0,0-1-1 0 0,0 1 1 0 0,0 0 0 0 0,5 3 0 0 0,-7-3 6 0 0,-1 0-1 0 0,1 0 1 0 0,-1-1 0 0 0,0 1 0 0 0,0 1 0 0 0,1-1-1 0 0,-1 0 1 0 0,0 1 0 0 0,-1-1 0 0 0,1 1 0 0 0,0-1 0 0 0,-1 1-1 0 0,0 0 1 0 0,1-1 0 0 0,-1 1 0 0 0,0 0 0 0 0,0 0-1 0 0,-1 0 1 0 0,1 0 0 0 0,-1 0 0 0 0,1 5 0 0 0,-1 3-126 0 0,-1 1 1 0 0,0-1 0 0 0,-1 0 0 0 0,-1 1 0 0 0,1-1-1 0 0,-2 0 1 0 0,1-1 0 0 0,-2 1 0 0 0,1-1-1 0 0,-1 1 1 0 0,-1-1 0 0 0,0-1 0 0 0,-12 16-1 0 0,11-18-1303 0 0,-1-3-342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1151 0 0,'0'2'139'0'0,"-1"16"693"0"0,1 1 0 0 0,2-1 1 0 0,-1 0-1 0 0,6 21 0 0 0,-1 1 84 0 0,11 123 1286 0 0,-16-130-2142 0 0,-1 0 0 0 0,-8 62 0 0 0,8-93-267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1583 0 0,'-2'4'2834'0'0,"4"-4"-2719"0"0,1 1 0 0 0,0-1 0 0 0,-1 0 0 0 0,1 1 0 0 0,-1-1-1 0 0,1 1 1 0 0,0 0 0 0 0,2 1 0 0 0,2 1 76 0 0,0-2 1262 0 0,2-1-1037 0 0,35-3 99 0 0,-40 3-547 0 0,0-1 0 0 0,0 0 0 0 0,1 0 0 0 0,-1 0 0 0 0,7-4-1 0 0,-2 2-19 0 0,0 0-434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1.280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123 58 4663 0 0,'11'-5'-257'0'0,"3"-2"4561"0"0,-13 6-3476 0 0,0 1 1 0 0,0-1-1 0 0,0 0 1 0 0,0 0-1 0 0,0 0 0 0 0,0 0 1 0 0,0 0-1 0 0,0 0 1 0 0,0 0-1 0 0,0 0 0 0 0,0 0 1 0 0,1-2-1 0 0,-2 2-660 0 0,0 1 0 0 0,0-1 1 0 0,0 1-1 0 0,1-1 0 0 0,-1 1 0 0 0,0-1 0 0 0,0 1 0 0 0,0-1 0 0 0,0 1 0 0 0,0-1 0 0 0,0 1 1 0 0,-1-1-1 0 0,1 1 0 0 0,0-1 0 0 0,0 1 0 0 0,0 0 0 0 0,0-1 0 0 0,0 1 0 0 0,-1-1 1 0 0,1 1-1 0 0,0-1 0 0 0,0 1 0 0 0,-1 0 0 0 0,1-1 0 0 0,-1 0 0 0 0,-13-8 2056 0 0,9 7-1878 0 0,-1 0 1 0 0,1 0 0 0 0,-10-1-1 0 0,9 3-289 0 0,0 0-1 0 0,0 0 1 0 0,0 0-1 0 0,1 1 1 0 0,-1 0-1 0 0,0 0 1 0 0,1 0-1 0 0,-1 1 0 0 0,0-1 1 0 0,1 1-1 0 0,-8 5 1 0 0,10-6-38 0 0,1 0 0 0 0,0 0 1 0 0,-1 0-1 0 0,1 1 0 0 0,0-1 1 0 0,0 1-1 0 0,0 0 0 0 0,0 0 1 0 0,0-1-1 0 0,1 1 0 0 0,-1 0 1 0 0,1 0-1 0 0,-1 1 0 0 0,1-1 1 0 0,-1 0-1 0 0,1 0 0 0 0,0 1 1 0 0,0-1-1 0 0,0 1 0 0 0,1-1 1 0 0,-1 1-1 0 0,0-1 0 0 0,1 1 1 0 0,0-1-1 0 0,0 1 0 0 0,0 0 1 0 0,0 4-1 0 0,1-4-19 0 0,0 0 0 0 0,1 1 0 0 0,-1-1 0 0 0,1 0 0 0 0,-1 0 0 0 0,1 1 0 0 0,0-1 0 0 0,1-1 0 0 0,-1 1 0 0 0,0 0 0 0 0,1 0 0 0 0,0-1 0 0 0,-1 0 0 0 0,6 4 0 0 0,5 3 0 0 0,27 14 0 0 0,-4-5 63 0 0,-21-12 8 0 0,0 2 0 0 0,0 0 0 0 0,-1 0-1 0 0,0 2 1 0 0,20 16 0 0 0,-33-25-47 0 0,1 1-1 0 0,0-1 1 0 0,-1 1-1 0 0,0 0 1 0 0,1-1-1 0 0,-1 1 1 0 0,0 0 0 0 0,0 0-1 0 0,0 0 1 0 0,0 0-1 0 0,0 0 1 0 0,0 1-1 0 0,-1-1 1 0 0,1 0 0 0 0,-1 0-1 0 0,1 0 1 0 0,-1 1-1 0 0,0-1 1 0 0,0 0-1 0 0,0 0 1 0 0,0 1 0 0 0,-1 2-1 0 0,0-2 14 0 0,0 0 0 0 0,0-1 0 0 0,-1 1-1 0 0,1 0 1 0 0,-1-1 0 0 0,1 1 0 0 0,-1-1 0 0 0,0 0-1 0 0,0 0 1 0 0,0 1 0 0 0,0-1 0 0 0,0-1 0 0 0,-1 1 0 0 0,1 0-1 0 0,0 0 1 0 0,-6 2 0 0 0,-4 1 2 0 0,0 0 0 0 0,0-1 0 0 0,0 0 0 0 0,-1-1 0 0 0,1 0 0 0 0,-1-1 0 0 0,0-1 0 0 0,0 0 0 0 0,1-1 0 0 0,-16-1 0 0 0,25 1-152 0 0,1 0 0 0 0,0 0 0 0 0,-1 0 0 0 0,1-1 0 0 0,-1 1 0 0 0,1-1 0 0 0,0 0 0 0 0,-1 1 0 0 0,1-1 0 0 0,0 0 0 0 0,0 0 0 0 0,0-1 0 0 0,0 1 0 0 0,0 0 0 0 0,0-1 0 0 0,0 1 0 0 0,-3-4 0 0 0,4 3-255 0 0,-1 0-1 0 0,1-1 0 0 0,0 1 0 0 0,0-1 1 0 0,0 1-1 0 0,1 0 0 0 0,-1-1 1 0 0,0 1-1 0 0,1-1 0 0 0,0 1 1 0 0,-1-1-1 0 0,1 0 0 0 0,0 1 1 0 0,0-1-1 0 0,1 1 0 0 0,-1-1 1 0 0,1-2-1 0 0,3-15-2286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0 115 975 0 0,'0'2'74'0'0,"0"8"1196"0"0,3-7-764 0 0,11 12 1966 0 0,-11-15-2283 0 0,0 0 1 0 0,0 0-1 0 0,0 0 0 0 0,0 1 1 0 0,1 0-1 0 0,4 1 1 0 0,0 1 36 0 0,-1-2 1659 0 0,0-5-1426 0 0,25-9-62 0 0,-24 9 331 0 0,-3-3-559 0 0,14-20-75 0 0,-14 21 27 0 0,-3-2-181 0 0,5-22-48 0 0,-5 22-11 0 0,-3-27-665 0 0,0 34 731 0 0,1 0-1 0 0,-1 0 1 0 0,0 1-1 0 0,1-1 0 0 0,-1 0 1 0 0,0 0-1 0 0,0 0 1 0 0,1 1-1 0 0,-1-1 1 0 0,-1 0-1 0 0,1 1 26 0 0,0-1-1 0 0,1 1 1 0 0,-1 0 0 0 0,1 0-1 0 0,-1 0 1 0 0,1-1 0 0 0,-1 1 0 0 0,0 0-1 0 0,1 0 1 0 0,-1 0 0 0 0,1 0-1 0 0,-1 0 1 0 0,0 0 0 0 0,1 0-1 0 0,-1 1 1 0 0,1-1 0 0 0,-1 0-1 0 0,0 0 1 0 0,1 0 0 0 0,-1 0 0 0 0,1 1-1 0 0,-1-1 1 0 0,0 1 0 0 0,0-1-56 0 0,-4 2-16 0 0,1 0-1 0 0,-1 1 0 0 0,1-1 0 0 0,-1 1 0 0 0,1 0 0 0 0,0 0 1 0 0,0 1-1 0 0,0-1 0 0 0,0 1 0 0 0,1-1 0 0 0,-1 1 1 0 0,1 1-1 0 0,0-1 0 0 0,0 0 0 0 0,1 1 0 0 0,-4 6 0 0 0,3-5 134 0 0,1 0-1 0 0,0 0 1 0 0,0 0-1 0 0,0 0 1 0 0,1 0-1 0 0,0 0 1 0 0,0 0-1 0 0,1 0 1 0 0,0 1-1 0 0,0-1 0 0 0,0 0 1 0 0,2 12-1 0 0,-1-16 188 0 0,2 1 4 0 0,8 9 3 0 0,-8-9 258 0 0,2-1-237 0 0,17 7-14 0 0,-16-7 236 0 0,3-2-350 0 0,25 1-114 0 0,-26-1-97 0 0,0-1-465 0 0,1-1 412 0 0,-5 1-85 0 0,0 0 0 0 0,0 0 0 0 0,1 1 0 0 0,7-1 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1 599 0 0,'-5'4'1216'0'0,"8"-1"-701"0"0,4 4 549 0 0,0 0-1 0 0,12 9 1 0 0,-10-10-393 0 0,11 5 118 0 0,4-1-199 0 0,-15-5-466 0 0,30 10 495 0 0,-30-11-465 0 0,30 8 715 0 0,-30-9-691 0 0,27 6 658 0 0,-2-4-670 0 0,0-2-180 0 0,-27-2-158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13 248 2271 0 0,'-1'0'54'0'0,"1"0"-41"0"0,0 0-1 0 0,0 0 0 0 0,-1 0 1 0 0,1 0-1 0 0,0 0 0 0 0,-1 0 1 0 0,1-1-1 0 0,0 1 0 0 0,0 0 1 0 0,-1 0-1 0 0,1 0 0 0 0,0 0 1 0 0,-1 0-1 0 0,1 0 0 0 0,0-1 1 0 0,0 1-1 0 0,0 0 0 0 0,-1 0 1 0 0,1 0-1 0 0,0-1 0 0 0,0 1 1 0 0,0 0-1 0 0,-1 0 0 0 0,1-1 1 0 0,0 1-1 0 0,0 0 0 0 0,0 0 1 0 0,0-1-1 0 0,0 1 0 0 0,0 0 1 0 0,0-1-1 0 0,-1 1 0 0 0,1 0 0 0 0,0 0 1 0 0,0-1-1 0 0,0 1 0 0 0,0 0 1 0 0,0-1-1 0 0,-4-25 677 0 0,6 16-299 0 0,9-31 158 0 0,-11 38-431 0 0,1-1 0 0 0,0 1-1 0 0,0-1 1 0 0,0 0 0 0 0,0 1 0 0 0,1-1 0 0 0,-1 1 0 0 0,5-6 0 0 0,-2 2 93 0 0,0 0 368 0 0,2-2-264 0 0,19-25-111 0 0,-19 25-19 0 0,1 3-81 0 0,22-17-315 0 0,-22 17-138 0 0,0 2-382 0 0,29-17-1412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17 431 0 0,'3'12'46'0'0,"-2"-10"183"0"0,0 4 27 0 0,0 0 0 0 0,0 0 0 0 0,1 0-1 0 0,3 9 1 0 0,-1-6-82 0 0,10 36 664 0 0,31 107 1744 0 0,-39-126-2200 0 0,-1-1 0 0 0,-1 1 0 0 0,-2 0 0 0 0,0 26 0 0 0,-2-47-339 0 0,0-1 0 0 0,0 0 0 0 0,-1 0 0 0 0,1 1 0 0 0,-1-1 0 0 0,0 0 0 0 0,0 0 0 0 0,0 0 0 0 0,-1 0 0 0 0,-3 8 0 0 0,5-12-36 0 0,-1 1 0 0 0,1-1 0 0 0,-1 1 0 0 0,1-1 0 0 0,-1 1 1 0 0,1-1-1 0 0,-1 0 0 0 0,1 1 0 0 0,-1-1 0 0 0,1 0 0 0 0,-1 1 0 0 0,1-1 0 0 0,-1 0 0 0 0,0 0 0 0 0,1 0 0 0 0,-1 1 0 0 0,0-1 0 0 0,1 0 1 0 0,-1 0-1 0 0,1 0 0 0 0,-1 0 0 0 0,0 0 0 0 0,1 0 0 0 0,-1 0 0 0 0,0 0 0 0 0,1-1 0 0 0,-1 1 0 0 0,-1 0 0 0 0,-7-9 47 0 0,4 5-51 0 0,3 2-7 0 0,1 1-1 0 0,0-1 1 0 0,-1 1-1 0 0,1-1 0 0 0,0 0 1 0 0,0 0-1 0 0,0 0 1 0 0,0 0-1 0 0,0 0 0 0 0,0 0 1 0 0,0 0-1 0 0,0-3 1 0 0,-7-18 14 0 0,0-1 1 0 0,2 0 0 0 0,0-1-1 0 0,-1-28 1 0 0,5 41-4 0 0,0 5-17 0 0,1-1-1 0 0,1 0 0 0 0,0 1 0 0 0,0-12 0 0 0,0 6 1 0 0,-1 2-19 0 0,2 0-1 0 0,1-19 1 0 0,-2 20 15 0 0,0 5 2 0 0,1 0 0 0 0,-1-1 0 0 0,1 1 0 0 0,0 0 0 0 0,0 0 0 0 0,2-6 0 0 0,5-21-20 0 0,-2 16-32 0 0,10-15 35 0 0,-15 30 25 0 0,-1 0 0 0 0,1 0 0 0 0,0 0 0 0 0,-1 0 0 0 0,1 0-1 0 0,0 0 1 0 0,0 0 0 0 0,0 0 0 0 0,0 0 0 0 0,-1 0 0 0 0,2 0 0 0 0,0 0 0 0 0,3-4 1 0 0,1 1 0 0 0,-1 0 1 0 0,1 0-1 0 0,10-4 0 0 0,-13 7 4 0 0,0 0 0 0 0,0 0 0 0 0,0 0 0 0 0,0 1 0 0 0,1-1 0 0 0,-1 1 0 0 0,0 0 0 0 0,0 0 0 0 0,0 0 0 0 0,0 0 0 0 0,5 2 0 0 0,-5-1 10 0 0,1-1 0 0 0,-1 2-1 0 0,0-1 1 0 0,0 0 0 0 0,5 3-1 0 0,-1 3 84 0 0,-4-3-66 0 0,-1 0 1 0 0,1 0-1 0 0,-1 0 0 0 0,1 0 1 0 0,-1 0-1 0 0,0 1 1 0 0,-1 0-1 0 0,1-1 0 0 0,-1 1 1 0 0,0 0-1 0 0,0-1 1 0 0,0 1-1 0 0,-1 0 1 0 0,0 0-1 0 0,0 8 0 0 0,-2-7-236 0 0,1 0-1 0 0,-1 0 1 0 0,-1-1 0 0 0,1 1-1 0 0,-1-1 1 0 0,0 1-1 0 0,0-1 1 0 0,0 0-1 0 0,-1 0 1 0 0,0-1 0 0 0,-7 8-1 0 0,-2 1-2338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201 124 287 0 0,'0'0'128'0'0,"3"11"518"0"0,-3-8-482 0 0,-1-1 1 0 0,0 1-1 0 0,0-1 1 0 0,-1 1 0 0 0,1-1-1 0 0,-1 1 1 0 0,1-1-1 0 0,-1 0 1 0 0,0 0-1 0 0,0 0 1 0 0,1 0-1 0 0,-1 0 1 0 0,-1 0 0 0 0,1 0-1 0 0,-3 1 1 0 0,0 1 114 0 0,-1-1 0 0 0,1 0 0 0 0,-1 0-1 0 0,0 0 1 0 0,-9 2 0 0 0,10-4-163 0 0,0 0 0 0 0,0-1 0 0 0,0 0-1 0 0,0 0 1 0 0,0 0 0 0 0,0-1 0 0 0,1 1 0 0 0,-1-1-1 0 0,0 0 1 0 0,0 0 0 0 0,1-1 0 0 0,-10-4-1 0 0,10 4-85 0 0,-1 0 1 0 0,1 0-1 0 0,-1-1 0 0 0,1 0 0 0 0,0 0 0 0 0,0 0 0 0 0,0 0 0 0 0,0 0 0 0 0,1-1 0 0 0,-1 0 0 0 0,1 0 0 0 0,-4-5 0 0 0,3-6-30 0 0,2-8-13 0 0,2 22 10 0 0,0 0 0 0 0,0 1 0 0 0,0-1 0 0 0,1 0-1 0 0,-1 0 1 0 0,0 0 0 0 0,0 1 0 0 0,0-1 0 0 0,0 0 0 0 0,1 0 0 0 0,-1 1-1 0 0,0-1 1 0 0,1 0 0 0 0,-1 1 0 0 0,1-1 0 0 0,0-1 0 0 0,17-31 0 0 0,-13 25 58 0 0,4 1 15 0 0,25-19 2 0 0,-25 20 72 0 0,1 5-72 0 0,29-3 0 0 0,-29 3 0 0 0,-2 3 0 0 0,25 5 0 0 0,-25-5 0 0 0,-1 1-1 0 0,23 12 0 0 0,-21-12-45 0 0,-7-1-9 0 0,1-1-1 0 0,-1 0 1 0 0,1 1 0 0 0,-1-1 0 0 0,0 1 0 0 0,4 3 0 0 0,-3-2-8 0 0,0-1 1 0 0,0 1-1 0 0,-1 0 1 0 0,1 0-1 0 0,-1 0 1 0 0,1 1-1 0 0,-1-1 1 0 0,0 1-1 0 0,0-1 1 0 0,-1 1-1 0 0,1 0 0 0 0,-1-1 1 0 0,0 1-1 0 0,0 0 1 0 0,0 0-1 0 0,0 0 1 0 0,0 8-1 0 0,-1-8-109 0 0,-1 0-1 0 0,0 1 1 0 0,0-1-1 0 0,0 0 0 0 0,0 0 1 0 0,0 0-1 0 0,-1 0 1 0 0,0 0-1 0 0,0 0 0 0 0,0-1 1 0 0,0 1-1 0 0,-1-1 1 0 0,1 1-1 0 0,-1-1 0 0 0,0 0 1 0 0,0 0-1 0 0,0 0 0 0 0,0 0 1 0 0,-1-1-1 0 0,1 1 1 0 0,-1-1-1 0 0,0 0 0 0 0,1 0 1 0 0,-1 0-1 0 0,0-1 1 0 0,0 1-1 0 0,0-1 0 0 0,0 0 1 0 0,0 0-1 0 0,-1 0 1 0 0,1 0-1 0 0,-8-1 0 0 0,3-1-571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8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1871 0 0,'3'14'283'0'0,"7"29"2248"0"0,8 72-1 0 0,-5 46-670 0 0,-11-130-1677 0 0,6 180-1578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1 287 0 0,'-2'4'0'0'0,"2"0"466"0"0,0-3-363 0 0,1 0 0 0 0,-1 0 0 0 0,1-1 0 0 0,-1 1 0 0 0,0 0 0 0 0,1 0 0 0 0,-1 0 0 0 0,1-1 0 0 0,0 1 0 0 0,-1 0 0 0 0,1-1 0 0 0,0 1 0 0 0,-1 0 0 0 0,1-1 0 0 0,0 1 0 0 0,0-1 0 0 0,-1 1 0 0 0,1-1 0 0 0,0 1 0 0 0,0-1 0 0 0,2 1 0 0 0,12 5 583 0 0,-11-5-110 0 0,16 5 395 0 0,-15-5-782 0 0,1 1 359 0 0,-1-1-18 0 0,2 1-328 0 0,21 2 1684 0 0,2-1-1655 0 0,-23-2-387 0 0,0-1-87 0 0,18 3-326 0 0,-19-2-1384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1151 0 0,'0'3'57'0'0,"0"0"0"0"0,0 0 0 0 0,0 0 0 0 0,0-1 0 0 0,0 1 0 0 0,0 0 0 0 0,1 0 0 0 0,0-1 0 0 0,-1 1 0 0 0,1 0-1 0 0,0-1 1 0 0,0 1 0 0 0,0-1 0 0 0,1 1 0 0 0,1 2 0 0 0,1 0 349 0 0,0 0 1 0 0,0 0-1 0 0,0-1 1 0 0,8 6-1 0 0,-9-7-178 0 0,-2-1-77 0 0,1-1 0 0 0,-1 0 1 0 0,1 0-1 0 0,0 0 0 0 0,-1 0 0 0 0,1 0 0 0 0,0 0 0 0 0,3 1 1 0 0,-1 0 91 0 0,1 1 1406 0 0,4-4-1173 0 0,1-1-340 0 0,25-1 904 0 0,-28-3-949 0 0,20-20-10 0 0,-21 19-30 0 0,-5 0-280 0 0,0-21 101 0 0,-1 27 110 0 0,0 0 0 0 0,0 0 0 0 0,0 0 0 0 0,0 0 0 0 0,0 1 0 0 0,-1-1 0 0 0,1 0 0 0 0,0 0-1 0 0,-1 0 1 0 0,1 0 0 0 0,0 1 0 0 0,-1-1 0 0 0,1 0 0 0 0,-1 0 0 0 0,1 1 0 0 0,-1-1 0 0 0,1 0 0 0 0,-1 1 0 0 0,0-1 0 0 0,1 1 0 0 0,-1-1 0 0 0,0 1 0 0 0,0-1 0 0 0,1 1 0 0 0,-1-1 0 0 0,0 1 0 0 0,0 0 0 0 0,1-1 0 0 0,-1 1 0 0 0,0 0 0 0 0,-1 0 0 0 0,-1-1-73 0 0,0 1-1 0 0,0-1 1 0 0,0 1-1 0 0,0 0 1 0 0,-6 1-1 0 0,3-1 16 0 0,0 2 0 0 0,0-1 0 0 0,0 1 0 0 0,0 0 0 0 0,1 0 0 0 0,-1 0-1 0 0,0 1 1 0 0,1 0 0 0 0,0 0 0 0 0,0 1 0 0 0,0-1 0 0 0,0 1 0 0 0,0 0-1 0 0,1 0 1 0 0,0 1 0 0 0,0-1 0 0 0,0 1 0 0 0,0 0 0 0 0,-4 8 0 0 0,6-9 111 0 0,0 0 0 0 0,0 0 0 0 0,1 0 0 0 0,-1 0 0 0 0,1 0 0 0 0,0 0 1 0 0,0 1-1 0 0,0-1 0 0 0,1 0 0 0 0,-1 1 0 0 0,1-1 0 0 0,0 0 0 0 0,1 1 0 0 0,-1-1 1 0 0,1 0-1 0 0,-1 1 0 0 0,1-1 0 0 0,1 0 0 0 0,-1 0 0 0 0,1 0 0 0 0,-1 0 0 0 0,1 0 1 0 0,0 0-1 0 0,1 0 0 0 0,-1 0 0 0 0,0-1 0 0 0,1 0 0 0 0,3 4 0 0 0,1 0 183 0 0,1-1 0 0 0,-1 0-1 0 0,17 10 1 0 0,-23-16-226 0 0,1 2 47 0 0,0-1-1 0 0,0 1 1 0 0,1-1-1 0 0,-1 0 1 0 0,0 0-1 0 0,1 0 1 0 0,4 1 0 0 0,-1-1 21 0 0,-1 1 108 0 0,2-1-68 0 0,20 3-32 0 0,-20-3 34 0 0,3-2-300 0 0,2-1 133 0 0,25-1-1199 0 0,-29-1 305 0 0,31-18-1537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1351 0 0,'0'0'423'0'0,"1"2"-92"0"0,12 10 493 0 0,0-1-1 0 0,1 0 1 0 0,0 0 0 0 0,0-1 0 0 0,25 12-1 0 0,-1-1 537 0 0,-4-3-537 0 0,-3-5-183 0 0,8 7-937 0 0,-38-20 229 0 0,-1 0 1 0 0,0 0 0 0 0,1 0-1 0 0,-1 0 1 0 0,0 0 0 0 0,0 0-1 0 0,1 0 1 0 0,-1 1 0 0 0,0-1-1 0 0,0 0 1 0 0,1 0 0 0 0,-1 0-1 0 0,0 0 1 0 0,0 0 0 0 0,0 0-1 0 0,1 1 1 0 0,-1-1 0 0 0,0 0-1 0 0,0 0 1 0 0,0 0 0 0 0,1 1-1 0 0,-1-1 1 0 0,0 0 0 0 0,0 0-1 0 0,0 1 1 0 0,0-1 0 0 0,0 0-1 0 0,1 0 1 0 0,-1 1 0 0 0,0-1-1 0 0,0 0 1 0 0,0 0 0 0 0,0 1-1 0 0,0-1 1 0 0,0 0 0 0 0,0 0-1 0 0,0 1 1 0 0,0-1 0 0 0,0 0-1 0 0,0 0 1 0 0,0 1 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9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9 312 4319 0 0,'0'0'198'0'0,"-2"-5"-17"0"0,-3-17-70 0 0,3 16 262 0 0,5-4 100 0 0,-1-1-311 0 0,-1 4 14 0 0,1-1 1 0 0,0 1-1 0 0,0 0 0 0 0,6-11 0 0 0,10-27 700 0 0,-9 24 137 0 0,13-18 31 0 0,-17 30-84 0 0,3-1-369 0 0,23-29-160 0 0,-23 29-30 0 0,0 4-85 0 0,21-19-327 0 0,-21 19-145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1.62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46 2791 0 0,'1'0'276'0'0,"13"-13"14405"0"0,-6 9-12460 0 0,6-3 852 0 0,-9 5-2410 0 0,0-1 0 0 0,0 1 1 0 0,0 0-1 0 0,1 0 0 0 0,8-1 1 0 0,-4 1-79 0 0,4 0-99 0 0,1 0 1 0 0,-1 1-1 0 0,29 1 0 0 0,-18 2-383 0 0,-17-2-129 0 0,0 1 0 0 0,0-1 1 0 0,0 2-1 0 0,0-1 0 0 0,13 5 0 0 0,-19-5 382 0 0,6 1-3195 0 0,-7-2 2703 0 0,-1 0-1 0 0,0 0 1 0 0,0 0 0 0 0,0 0 0 0 0,0 0-1 0 0,0 0 1 0 0,1 0 0 0 0,-1-1 0 0 0,0 1-1 0 0,0 0 1 0 0,0 0 0 0 0,0 0 0 0 0,0 0-1 0 0,0 0 1 0 0,1 0 0 0 0,-1-1 0 0 0,0 1-1 0 0,0 0 1 0 0,0 0 0 0 0,0 0 0 0 0,0 0-1 0 0,0-1 1 0 0,0 1 0 0 0,0 0 0 0 0,0 0-1 0 0,0 0 1 0 0,0 0 0 0 0,0-1-1 0 0,0 1 1 0 0,0 0 0 0 0,0 0 0 0 0,0 0-1 0 0,0 0 1 0 0,0-1 0 0 0,0 1 0 0 0,0 0-1 0 0,0 0 1 0 0,0 0 0 0 0,0 0 0 0 0,-1-1-1 0 0,1 1 1 0 0,0 0 0 0 0,0 0 0 0 0,0 0-1 0 0,0 0 1 0 0,0 0 0 0 0,-1-1 0 0 0,0-2-2582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0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1583 0 0,'-1'5'273'0'0,"0"1"-1"0"0,0 0 1 0 0,0 0-1 0 0,1 0 0 0 0,0 1 1 0 0,0-1-1 0 0,0 0 1 0 0,1 0-1 0 0,2 11 0 0 0,8 38 1022 0 0,18 119 893 0 0,-26-148-1986 0 0,-1 1-1 0 0,-2 0 1 0 0,-1 0 0 0 0,-5 39-1 0 0,5-61-135 0 0,-1 0 0 0 0,1 0 0 0 0,-1-1 0 0 0,1 1 0 0 0,-5 6 0 0 0,6-11-52 0 0,0 1-1 0 0,0-1 0 0 0,-1 1 0 0 0,1-1 0 0 0,0 1 0 0 0,0 0 0 0 0,-1-1 0 0 0,1 0 0 0 0,-1 1 0 0 0,1-1 1 0 0,0 1-1 0 0,-1-1 0 0 0,1 1 0 0 0,-1-1 0 0 0,1 0 0 0 0,-1 1 0 0 0,1-1 0 0 0,-1 0 0 0 0,1 1 1 0 0,-1-1-1 0 0,0 0 0 0 0,1 0 0 0 0,-1 0 0 0 0,1 0 0 0 0,-1 1 0 0 0,1-1 0 0 0,-1 0 0 0 0,0 0 0 0 0,1 0 1 0 0,-1 0-1 0 0,1 0 0 0 0,-1 0 0 0 0,0 0 0 0 0,1-1 0 0 0,-1 1 0 0 0,1 0 0 0 0,-1 0 0 0 0,0 0 0 0 0,1-1 1 0 0,-1 1-1 0 0,1 0 0 0 0,-1-1 0 0 0,1 1 0 0 0,-1 0 0 0 0,1-1 0 0 0,-1 1 0 0 0,1 0 0 0 0,0-1 1 0 0,-1 1-1 0 0,1-1 0 0 0,-1 1 0 0 0,1-1 0 0 0,0 1 0 0 0,0-1 0 0 0,-1 1 0 0 0,1-2 0 0 0,-7-10 92 0 0,-1-10-5 0 0,-1-24-23 0 0,2-15-36 0 0,6 3-99 0 0,2 34-9 0 0,0 10 46 0 0,-1 5-10 0 0,1-1-1 0 0,0 1 1 0 0,4-18-1 0 0,3-14-55 0 0,-6 31 0 0 0,3-1-1 0 0,15-35-6 0 0,-15 35-1 0 0,2 3 0 0 0,22-26 0 0 0,-22 26-1 0 0,1 6-6 0 0,25-8-1 0 0,-32 10 100 0 0,0 0-1 0 0,0-1 1 0 0,-1 1-1 0 0,1 0 1 0 0,0 0-1 0 0,-1 0 0 0 0,1 0 1 0 0,0 0-1 0 0,0 0 1 0 0,-1-1-1 0 0,1 2 1 0 0,0-1-1 0 0,0 0 1 0 0,-1 0-1 0 0,1 0 0 0 0,0 0 1 0 0,-1 0-1 0 0,2 1 1 0 0,2 0-7 0 0,-1 0 17 0 0,0 0 0 0 0,0 0-1 0 0,-1 0 1 0 0,1 0 0 0 0,0 0-1 0 0,0 0 1 0 0,-1 1 0 0 0,1 0-1 0 0,-1-1 1 0 0,1 1 0 0 0,-1 0-1 0 0,0 0 1 0 0,0 0-1 0 0,0 1 1 0 0,4 4 0 0 0,-4-4 28 0 0,-1 1 0 0 0,1-1 0 0 0,-1 1 0 0 0,0 0 0 0 0,0 0 1 0 0,0 0-1 0 0,0 0 0 0 0,-1 0 0 0 0,0 0 0 0 0,0 0 0 0 0,0 0 0 0 0,0-1 1 0 0,-1 8-1 0 0,-1-5-24 0 0,1-1 0 0 0,-1 1 1 0 0,0 0-1 0 0,0-1 0 0 0,-1 0 1 0 0,0 1-1 0 0,0-1 1 0 0,-6 8-1 0 0,5-7-115 0 0,-1-1 0 0 0,0 1 0 0 0,0-1 0 0 0,-1 0 0 0 0,1-1 0 0 0,-1 1 0 0 0,0-1 0 0 0,0 0 0 0 0,-1 0 0 0 0,1-1 0 0 0,-1 0 1 0 0,0 0-1 0 0,1-1 0 0 0,-1 0 0 0 0,-10 2 0 0 0,0-3-811 0 0,1-3-1662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 0 0,'0'0'802'0'0,"3"4"-420"0"0,2 2-120 0 0,0 1 0 0 0,-1 0-1 0 0,0 1 1 0 0,0-1-1 0 0,0 1 1 0 0,-1-1-1 0 0,0 1 1 0 0,-1 0-1 0 0,1 0 1 0 0,0 11-1 0 0,10 92 1816 0 0,-13-100-1996 0 0,5 64 421 0 0,-7 107 0 0 0,0-176-482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2791 0 0,'-1'1'66'0'0,"1"0"-23"0"0,0-1-1 0 0,-1 0 1 0 0,1 1 0 0 0,0-1 0 0 0,0 1 0 0 0,0-1-1 0 0,0 1 1 0 0,-1-1 0 0 0,1 1 0 0 0,0 0 0 0 0,0-1-1 0 0,0 1 1 0 0,0-1 0 0 0,0 1 0 0 0,0-1 0 0 0,0 1-1 0 0,0-1 1 0 0,1 1 0 0 0,-1-1 0 0 0,0 1 0 0 0,0-1-1 0 0,0 1 1 0 0,1-1 0 0 0,-1 1 0 0 0,0-1 0 0 0,0 0-1 0 0,1 1 1 0 0,0 0 565 0 0,4 2-25 0 0,16 5 61 0 0,-16-6 27 0 0,23 1 441 0 0,-19-1-926 0 0,-2-1 184 0 0,1-1-108 0 0,2 1-183 0 0,29-2 272 0 0,-9 0-326 0 0,-22 0-121 0 0,0 0-419 0 0,27-6-89 0 0,-27 5-1326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99 975 0 0,'-1'3'74'0'0,"0"-2"76"0"0,0 1 0 0 0,1-1-1 0 0,-1 1 1 0 0,1-1 0 0 0,-1 1 0 0 0,1-1 0 0 0,-1 1 0 0 0,1 0 0 0 0,0-1 0 0 0,0 1-1 0 0,0 0 1 0 0,0-1 0 0 0,0 1 0 0 0,0-1 0 0 0,0 1 0 0 0,1 0 0 0 0,-1-1 0 0 0,1 1-1 0 0,-1-1 1 0 0,1 1 0 0 0,-1-1 0 0 0,1 1 0 0 0,0-1 0 0 0,0 1 0 0 0,0-1 0 0 0,2 3 1589 0 0,5-4-1342 0 0,23-3-49 0 0,-24 2 309 0 0,1-2-403 0 0,0-2-179 0 0,-5 3-22 0 0,0 0-1 0 0,0 0 1 0 0,0 1-1 0 0,1-1 0 0 0,-1 1 1 0 0,7-2 209 0 0,-3-2-81 0 0,21-18-12 0 0,-21 18 447 0 0,-4-4-480 0 0,13-25-9 0 0,-12 25-40 0 0,-6 4-31 0 0,-7-14-68 0 0,8 19 5 0 0,1-1 1 0 0,0 1 0 0 0,0-1-1 0 0,0 1 1 0 0,-1-1 0 0 0,1 1-1 0 0,0-1 1 0 0,0 1 0 0 0,-1-1-1 0 0,1 1 1 0 0,0-1 0 0 0,-1 1-1 0 0,1 0 1 0 0,0-1 0 0 0,-1 1-1 0 0,1 0 1 0 0,-1-1 0 0 0,1 1-1 0 0,-1 0 1 0 0,1 0 0 0 0,-1-1-1 0 0,1 1 1 0 0,-1 0 0 0 0,1 0-1 0 0,-1 0 1 0 0,1 0 0 0 0,-1 0-1 0 0,1 0 1 0 0,-1 0 0 0 0,0 0-20 0 0,-1-1 3 0 0,0 0-1 0 0,0 1 1 0 0,0 0 0 0 0,0-1 0 0 0,0 1 0 0 0,0 0 0 0 0,0 0 0 0 0,0 0 0 0 0,0 1-1 0 0,0-1 1 0 0,0 0 0 0 0,0 1 0 0 0,0-1 0 0 0,-2 2 0 0 0,-24 10-274 0 0,21-8 220 0 0,0 1 1 0 0,0 0 0 0 0,1 0-1 0 0,-1 0 1 0 0,1 1-1 0 0,0 0 1 0 0,1 0 0 0 0,-1 0-1 0 0,1 1 1 0 0,1 0 0 0 0,-1 0-1 0 0,-5 12 1 0 0,8-15 89 0 0,1-1 1 0 0,-1 1-1 0 0,1-1 1 0 0,0 1-1 0 0,0 0 1 0 0,0-1-1 0 0,1 1 1 0 0,-1 0-1 0 0,1 0 1 0 0,0-1-1 0 0,0 1 1 0 0,0 0-1 0 0,0 0 1 0 0,1 0-1 0 0,0-1 1 0 0,-1 1-1 0 0,1 0 1 0 0,1-1-1 0 0,-1 1 1 0 0,0-1-1 0 0,1 1 1 0 0,0-1-1 0 0,0 0 1 0 0,0 0-1 0 0,0 1 1 0 0,0-1-1 0 0,1-1 1 0 0,0 1-1 0 0,4 4 1 0 0,1-2 112 0 0,0 1 1 0 0,0-2-1 0 0,0 1 0 0 0,12 3 1 0 0,-20-7-129 0 0,6 1 113 0 0,12 4 78 0 0,-1-5-3 0 0,3 2-80 0 0,-15-2-2 0 0,2-1-17 0 0,22 0-91 0 0,-22 0-99 0 0,1-3-577 0 0,21-6 155 0 0,-21 7-502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2791 0 0,'0'1'121'0'0,"1"1"-1"0"0,0 0 0 0 0,-1-1 0 0 0,1 1 0 0 0,0-1 1 0 0,0 1-1 0 0,0-1 0 0 0,0 0 0 0 0,0 1 0 0 0,0-1 0 0 0,1 0 1 0 0,-1 0-1 0 0,0 0 0 0 0,1 0 0 0 0,-1 0 0 0 0,1 0 1 0 0,-1 0-1 0 0,3 1 0 0 0,0 0-50 0 0,153 100 5648 0 0,-134-89-5662 0 0,-4-3-89 0 0,-1 1-392 0 0,-15-9 155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31 233 1807 0 0,'-1'0'148'0'0,"-1"0"-1"0"0,1 0 1 0 0,0 0-1 0 0,0-1 0 0 0,-1 1 1 0 0,1-1-1 0 0,0 1 0 0 0,-1-1 1 0 0,1 1-1 0 0,0-1 0 0 0,0 0 1 0 0,0 1-1 0 0,0-1 0 0 0,0 0 1 0 0,0 0-1 0 0,0 0 1 0 0,0 0-1 0 0,0 0 0 0 0,0 0 1 0 0,0 0-1 0 0,1 0 0 0 0,-1 0 1 0 0,0-1-1 0 0,1 1 0 0 0,-1 0 1 0 0,1 0-1 0 0,-1-1 0 0 0,1 1 1 0 0,0 0-1 0 0,-1 0 0 0 0,1-1 1 0 0,0 1-1 0 0,0 0 1 0 0,0-2-1 0 0,0 0-279 0 0,-1-2 1641 0 0,6-5-942 0 0,17-30-21 0 0,-16 30-47 0 0,1 2-191 0 0,23-24-85 0 0,-23 23-21 0 0,1 2-78 0 0,20-20-320 0 0,-20 20-144 0 0,-1 0-473 0 0,23-21 96 0 0,-23 21-125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39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57 2615 0 0,'-1'7'78'0'0,"1"0"0"0"0,0 0-1 0 0,0-1 1 0 0,2 11-1 0 0,30 94 3599 0 0,-13-53-2445 0 0,19 111 0 0 0,-35-150-1070 0 0,3 35 175 0 0,-6-49-312 0 0,0-1 1 0 0,0 0-1 0 0,0 0 1 0 0,-1 1-1 0 0,0-1 0 0 0,1 0 1 0 0,-2 0-1 0 0,1 0 1 0 0,-4 8-1 0 0,5-12-12 0 0,0 1 0 0 0,0 0 1 0 0,-1-1-1 0 0,1 1 0 0 0,0-1 0 0 0,-1 1 0 0 0,1 0 0 0 0,-1-1 1 0 0,1 1-1 0 0,-1-1 0 0 0,1 1 0 0 0,-1-1 0 0 0,1 0 1 0 0,-1 1-1 0 0,1-1 0 0 0,-1 1 0 0 0,1-1 0 0 0,-1 0 0 0 0,0 1 1 0 0,1-1-1 0 0,-1 0 0 0 0,0 0 0 0 0,1 0 0 0 0,-1 0 1 0 0,0 1-1 0 0,1-1 0 0 0,-1 0 0 0 0,0 0 0 0 0,1 0 1 0 0,-2 0-1 0 0,1-1 8 0 0,-1 0 1 0 0,1 1 0 0 0,0-1-1 0 0,-1 0 1 0 0,1 0-1 0 0,0 0 1 0 0,-1 0 0 0 0,1 0-1 0 0,0 0 1 0 0,0 0-1 0 0,0 0 1 0 0,-1-2 0 0 0,-3-4 44 0 0,0-1 1 0 0,1 1 0 0 0,-4-10-1 0 0,7 17-56 0 0,-4-15 85 0 0,-7-31-65 0 0,2-16 14 0 0,8-7-45 0 0,6-4-62 0 0,3 12-24 0 0,-3 38 14 0 0,9-18 8 0 0,-5 21 13 0 0,16-22 30 0 0,-24 40 16 0 0,1 0 0 0 0,0 1 0 0 0,0-1 0 0 0,0 0 0 0 0,1 1 0 0 0,-1-1 0 0 0,0 1-1 0 0,3-3 1 0 0,24-22-81 0 0,-21 20 12 0 0,2 3-69 0 0,27-10 66 0 0,-35 13 75 0 0,-1 0-1 0 0,1-1 1 0 0,0 1 0 0 0,-1 0-1 0 0,1 0 1 0 0,0-1-1 0 0,0 1 1 0 0,-1 0-1 0 0,1 0 1 0 0,0 0-1 0 0,-1 0 1 0 0,1 0 0 0 0,0 0-1 0 0,-1 0 1 0 0,1 0-1 0 0,0 0 1 0 0,0 1-1 0 0,3-1-2 0 0,-1 2-1 0 0,0-1 0 0 0,0 0 1 0 0,1 0-1 0 0,-1 1 1 0 0,0 0-1 0 0,-1 0 0 0 0,1 0 1 0 0,0 0-1 0 0,0 0 1 0 0,-1 0-1 0 0,1 1 0 0 0,-1-1 1 0 0,0 1-1 0 0,0-1 0 0 0,0 1 1 0 0,0 0-1 0 0,0 0 1 0 0,-1 0-1 0 0,2 5 0 0 0,-1-4-97 0 0,-1 1 0 0 0,0 1 1 0 0,0-1-1 0 0,-1 0 0 0 0,0 0 0 0 0,0 0 0 0 0,0 0 0 0 0,0 0 0 0 0,-1 0 0 0 0,0 0 0 0 0,0 0 0 0 0,0 0 0 0 0,-1 0 0 0 0,0 0 0 0 0,1 0 0 0 0,-2 0 0 0 0,1-1 0 0 0,-1 1 0 0 0,1-1 0 0 0,-1 0 0 0 0,0 0 1 0 0,-1 0-1 0 0,1 0 0 0 0,-1 0 0 0 0,1-1 0 0 0,-1 0 0 0 0,0 1 0 0 0,-1-1 0 0 0,1-1 0 0 0,0 1 0 0 0,-1-1 0 0 0,0 0 0 0 0,1 0 0 0 0,-1 0 0 0 0,0 0 0 0 0,0-1 0 0 0,-9 2 0 0 0,0-2-2451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2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5362 7504 287 0 0,'0'0'394'0'0,"-2"-1"-188"0"0,-3 1 70 0 0,0 0 0 0 0,0 0 0 0 0,0 1 0 0 0,-6 0 0 0 0,3 1 119 0 0,1-2 0 0 0,0 1 0 0 0,-9-1 0 0 0,-18-1 92 0 0,-1 1 0 0 0,0 1-1 0 0,0 3 1 0 0,1 0 0 0 0,-40 11-1 0 0,14 1-112 0 0,0-4 0 0 0,-1-2 0 0 0,0-3 0 0 0,-68 0 0 0 0,-95-2-172 0 0,-156-4 370 0 0,152-11-338 0 0,-4-1-164 0 0,1-18-32 0 0,-209-75-48 0 0,296 65 71 0 0,-97-30 25 0 0,-50-48-33 0 0,220 87-59 0 0,-242-115-60 0 0,-175-144 81 0 0,407 231 104 0 0,3-3 0 0 0,-112-112 0 0 0,-120-164 13 0 0,294 318-121 0 0,-53-64 142 0 0,4-2 1 0 0,4-4-1 0 0,-69-132 0 0 0,102 170-109 0 0,-21-41 92 0 0,-59-148 0 0 0,63 98 114 0 0,5-1-1 0 0,7-2 0 0 0,-19-195 1 0 0,19-93 37 0 0,31 303-169 0 0,19-173 1 0 0,14 61 130 0 0,16 3-101 0 0,-6 88-84 0 0,117-277 0 0 0,-144 396-53 0 0,91-194 95 0 0,-78 174-106 0 0,129-214 11 0 0,78-42 46 0 0,27 23-50 0 0,-187 212 26 0 0,132-99 1 0 0,99-42 16 0 0,-202 146-50 0 0,2 5 0 0 0,120-53 0 0 0,-143 80-4 0 0,302-124-65 0 0,-210 93 41 0 0,276-93-23 0 0,217 9 265 0 0,-327 105-84 0 0,-201 30-122 0 0,166-7-8 0 0,2 17 0 0 0,-296 6 0 0 0,306 18 105 0 0,0 26-9 0 0,-230-30-31 0 0,271 53 61 0 0,-140-24-78 0 0,-33-5 88 0 0,295 101 0 0 0,-122-2 48 0 0,-97-11-133 0 0,-154-71-38 0 0,13 11 5 0 0,-4 4 0 0 0,183 146 0 0 0,-195-135 65 0 0,265 225 79 0 0,-262-207-103 0 0,92 88-1 0 0,-139-128-58 0 0,-14-15 0 0 0,-2 2 0 0 0,49 64 0 0 0,75 147 0 0 0,-52-73 0 0 0,-72-116 7 0 0,-4 3-1 0 0,-3 1 0 0 0,-4 1 1 0 0,31 98-1 0 0,-32-66 5 0 0,-6 2 0 0 0,21 175-1 0 0,-36-168 3 0 0,-5 1 0 0 0,-6 0 0 0 0,-4-1-1 0 0,-26 150 1 0 0,10-154 36 0 0,-6-2 0 0 0,-4-1 0 0 0,-5-1 1 0 0,-77 160-1 0 0,-121 139 345 0 0,165-307-247 0 0,-5-3 0 0 0,-154 156-1 0 0,-351 295-146 0 0,135-181 64 0 0,439-362-61 0 0,-100 74 127 0 0,79-60-107 0 0,-1-1 0 0 0,-35 15 1 0 0,-3 0 7 0 0,-18 8-9 0 0,42-21-22 0 0,-67 42 0 0 0,65-35 0 0 0,-50 23 0 0 0,-113 31 0 0 0,-19 5 41 0 0,66-28-18 0 0,131-46-23 0 0,-165 70 0 0 0,160-67 0 0 0,-17 4 0 0 0,17-4 0 0 0,-3-2 0 0 0,0-1 11 0 0,-60 15 84 0 0,-119 35 191 0 0,194-54-302 0 0,-12 3-48 0 0,-3-1 48 0 0,1 1 16 0 0,3-2 0 0 0,0-2 0 0 0,3 0 0 0 0,-5 1 78 0 0,11-1-6 0 0,-6 0 2 0 0,-4 0-4 0 0,9-3-60 0 0,-4-1-10 0 0,0 2 0 0 0,0 0 0 0 0,0 1 0 0 0,-1 0 0 0 0,1 0 0 0 0,2 1 0 0 0,0-1 0 0 0,-4-3 54 0 0,16 0-45 0 0,-3-1-10 0 0,-21-3 67 0 0,12 3-66 0 0,-3 2 0 0 0,0-1 0 0 0,-1 2 0 0 0,-4 1 54 0 0,-5 5-46 0 0,-5-2 57 0 0,42-7-64 0 0,-29 5-14 0 0,-4-1-56 0 0,5-2-293 0 0,0-2 1 0 0,-49-5 0 0 0,-56-20-4199 0 0,98 15 62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36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1 763 431 0 0,'0'0'352'0'0,"1"3"-176"0"0,9 39 5192 0 0,-4-50-4905 0 0,21-22-6 0 0,-20 23-1 0 0,-4-4 0 0 0,2-1-304 0 0,-1 2 93 0 0,-1 0 0 0 0,5-21 0 0 0,8-36 604 0 0,1-8-51 0 0,38-132 686 0 0,4 24 410 0 0,-39 119-1251 0 0,-9 31-386 0 0,-9 24-29 0 0,1 1-4 0 0,9-26-12 0 0,-10 25 799 0 0,3 9-998 0 0,-1 0-1 0 0,0 0 1 0 0,0 1 0 0 0,0 0 0 0 0,0-1-1 0 0,0 1 1 0 0,0 0 0 0 0,-1 1-1 0 0,7 2 1 0 0,-9-4-11 0 0,1 2 3 0 0,0-1-1 0 0,0 1 0 0 0,0-1 0 0 0,0 1 1 0 0,0 0-1 0 0,0 0 0 0 0,0 0 0 0 0,0 0 1 0 0,-1 0-1 0 0,1 0 0 0 0,-1 1 0 0 0,1-1 1 0 0,-1 1-1 0 0,2 3 0 0 0,2 5-4 0 0,45 77 22 0 0,-4 2-1 0 0,41 114 0 0 0,-62-120-24 0 0,25 152 0 0 0,-42-190-7 0 0,-1-13-172 0 0,-4-23-141 0 0,-1 1-1 0 0,0-1 1 0 0,0 14-1 0 0,-2-22-41 0 0,-14-27-3062 0 0,11 21 2559 0 0,1-3-69 0 0,-1-1 581 0 0,-10-23-2785 0 0,0 4 391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36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0 110 1807 0 0,'0'0'1194'0'0,"4"-8"-642"0"0,12-25 78 0 0,-16 32-571 0 0,0 0-1 0 0,1 0 1 0 0,-1 0-1 0 0,1 0 1 0 0,-1 0-1 0 0,1 0 1 0 0,-1 0-1 0 0,1 1 1 0 0,0-1-1 0 0,-1 0 1 0 0,1 0-1 0 0,0 1 1 0 0,0-1-1 0 0,0 0 1 0 0,1 0-1 0 0,25-20 1016 0 0,-11 13 22 0 0,18-6-8 0 0,-18 10-62 0 0,-7 1-697 0 0,-6 2-144 0 0,1 0-1 0 0,-1 0 0 0 0,1 1 1 0 0,-1-1-1 0 0,1 1 0 0 0,0 0 1 0 0,-1 0-1 0 0,7 1 0 0 0,-1-2 130 0 0,-5 1-168 0 0,0-1-1 0 0,1 1 1 0 0,-1 1-1 0 0,0-1 1 0 0,0 1 0 0 0,0-1-1 0 0,5 2 1 0 0,0-1-3 0 0,-5 0-61 0 0,0-1 0 0 0,0 1 0 0 0,-1-1 0 0 0,1 1 1 0 0,0 0-1 0 0,0 1 0 0 0,6 2 0 0 0,33 13 355 0 0,-9-3-425 0 0,-5 1-73 0 0,-23-13-260 0 0,1 2-125 0 0,21 9-30 0 0,-21-9-80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2.42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20 6991 0 0,'0'-1'-274'0'0,"10"-16"2838"0"0,-10 17-2456 0 0,0 0 1 0 0,0 0-1 0 0,0 0 1 0 0,0 0-1 0 0,0 0 1 0 0,0-1-1 0 0,0 1 1 0 0,0 0-1 0 0,1 0 1 0 0,-1 0 0 0 0,0 0-1 0 0,0 0 1 0 0,0 0-1 0 0,0 0 1 0 0,0 0-1 0 0,0 0 1 0 0,1 0-1 0 0,-1 0 1 0 0,0 0-1 0 0,0 0 1 0 0,0 0-1 0 0,0-1 1 0 0,1 1-1 0 0,-1 0 1 0 0,0 0 0 0 0,0 0-1 0 0,0 1 1 0 0,0-1-1 0 0,0 0 1 0 0,1 0-1 0 0,-1 0 1 0 0,0 0-1 0 0,0 0 1 0 0,0 0-1 0 0,1 0 1 0 0,3 11 3062 0 0,-1 17-1615 0 0,1 46 0 0 0,1 6-1012 0 0,0-25-297 0 0,4 28 162 0 0,-9-74-302 0 0,0-7-27 0 0,0-1-1 0 0,0 1 0 0 0,0-1 0 0 0,0 1 1 0 0,0 0-1 0 0,1-1 0 0 0,-1 1 0 0 0,0-1 1 0 0,1 1-1 0 0,-1-1 0 0 0,1 1 0 0 0,0-1 1 0 0,-1 1-1 0 0,2 1 0 0 0,-1-3-24 0 0,-1 0 0 0 0,1 0 0 0 0,-1 0 0 0 0,1 0 0 0 0,0 0 0 0 0,-1 0-1 0 0,1 0 1 0 0,-1 0 0 0 0,1 0 0 0 0,-1 0 0 0 0,1 0 0 0 0,-1-1 0 0 0,1 1 0 0 0,-1 0 0 0 0,1 0 0 0 0,-1-1-1 0 0,0 1 1 0 0,1 0 0 0 0,-1-1 0 0 0,1 1 0 0 0,-1 0 0 0 0,0-1 0 0 0,1 1 0 0 0,-1-1 0 0 0,0 1 0 0 0,1-1-1 0 0,0 0 1 0 0,8-14 680 0 0,26-44 972 0 0,2-2-375 0 0,-33 51-1287 0 0,1 1 0 0 0,0 0 0 0 0,1 0 0 0 0,0 0 0 0 0,0 1 0 0 0,0 0 0 0 0,1 0 0 0 0,1 1 0 0 0,11-10 0 0 0,-15 14-1234 0 0,0 1 0 0 0,0-1 0 0 0,0 1 0 0 0,1 0 0 0 0,-1 0 0 0 0,1 0-1 0 0,7-2 1 0 0,-3 3-1411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50.7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104 117 287 0 0,'-1'1'50'0'0,"0"1"-1"0"0,0-1 1 0 0,1 0-1 0 0,-1 1 1 0 0,0-1-1 0 0,0 0 1 0 0,0 1-1 0 0,-1-1 1 0 0,1 0-1 0 0,0 0 1 0 0,0 0-1 0 0,-1 0 1 0 0,1 0-1 0 0,0-1 0 0 0,-1 1 1 0 0,1 0-1 0 0,-1 0 1 0 0,1-1-1 0 0,-1 1 1 0 0,1-1-1 0 0,-1 0 1 0 0,0 1-1 0 0,1-1 1 0 0,-1 0-1 0 0,1 0 1 0 0,-1 0-1 0 0,0 0 1 0 0,1 0-1 0 0,-1 0 0 0 0,1-1 1 0 0,-1 1-1 0 0,0 0 1 0 0,1-1-1 0 0,-1 1 1 0 0,1-1-1 0 0,-1 0 1 0 0,1 1-1 0 0,-1-1 1 0 0,-1-1-1 0 0,2-1 119 0 0,-1 1-1 0 0,1 0 1 0 0,-1-1-1 0 0,1 1 1 0 0,0-1-1 0 0,0 1 1 0 0,0-1-1 0 0,1 0 1 0 0,-1 1-1 0 0,0-1 1 0 0,1 0-1 0 0,0 0 1 0 0,0-4-1 0 0,0 5-275 0 0,-1-4 1228 0 0,5-3-874 0 0,12-26-48 0 0,-11 26 413 0 0,4 7-515 0 0,31-4-7 0 0,-40 6-85 0 0,1 0 0 0 0,0-1 0 0 0,-1 1 0 0 0,1 0 0 0 0,-1 0 0 0 0,1 0 0 0 0,0 0 0 0 0,-1 0 0 0 0,1 0 0 0 0,0 0 0 0 0,-1 0 0 0 0,1 0 0 0 0,0 0 0 0 0,-1 0-1 0 0,1 0 1 0 0,-1 0 0 0 0,1 1 0 0 0,0-1 0 0 0,-1 0 0 0 0,1 0 0 0 0,0 1 0 0 0,20 13 77 0 0,-18-11-58 0 0,0-1-1 0 0,-1 0 1 0 0,1 1-1 0 0,-1-1 1 0 0,0 1-1 0 0,1 0 1 0 0,-1 0-1 0 0,-1 0 1 0 0,1 0-1 0 0,0 0 0 0 0,-1 0 1 0 0,0 0-1 0 0,1 0 1 0 0,-1 1-1 0 0,0-1 1 0 0,-1 1-1 0 0,1-1 1 0 0,-1 0-1 0 0,1 1 1 0 0,-1-1-1 0 0,0 1 1 0 0,-1-1-1 0 0,1 1 0 0 0,0-1 1 0 0,-1 1-1 0 0,-1 3 1 0 0,1-3 30 0 0,0-1-1 0 0,0 0 1 0 0,0-1 0 0 0,-1 1-1 0 0,1 0 1 0 0,-1 0 0 0 0,0 0-1 0 0,0-1 1 0 0,0 1 0 0 0,0-1 0 0 0,0 0-1 0 0,0 1 1 0 0,-1-1 0 0 0,1 0-1 0 0,-1 0 1 0 0,0-1 0 0 0,1 1-1 0 0,-1 0 1 0 0,0-1 0 0 0,0 0-1 0 0,0 1 1 0 0,0-1 0 0 0,0-1 0 0 0,0 1-1 0 0,0 0 1 0 0,-1-1 0 0 0,1 1-1 0 0,-4-1 1 0 0,2-1 64 0 0,-1 1 0 0 0,0-1 0 0 0,1-1 0 0 0,-1 1 0 0 0,1-1 0 0 0,0 0-1 0 0,0 0 1 0 0,0-1 0 0 0,0 1 0 0 0,0-1 0 0 0,0 0 0 0 0,0-1 0 0 0,1 1 0 0 0,0-1 0 0 0,-8-8 0 0 0,11 12-100 0 0,0-1 0 0 0,1 0 0 0 0,-1 0 0 0 0,0 0 0 0 0,1 0 0 0 0,-1 0 0 0 0,0 0 0 0 0,1 0 0 0 0,-1 0 0 0 0,1 0 0 0 0,0 0 0 0 0,-1 0 0 0 0,1 0 0 0 0,-1-2-1 0 0,1 0 28 0 0,-2-1 92 0 0,2-2-22 0 0,0 2-111 0 0,0-1 1 0 0,0 1 0 0 0,0-1 0 0 0,1 1 0 0 0,1-7-1 0 0,1 2-6 0 0,1 0-1 0 0,7-13 1 0 0,-11 22 1 0 0,0-1 0 0 0,1 0 0 0 0,-1 0 0 0 0,0 1 0 0 0,1-1 1 0 0,-1 0-1 0 0,1 1 0 0 0,-1-1 0 0 0,1 0 0 0 0,-1 1 0 0 0,1-1 0 0 0,0 1 1 0 0,-1-1-1 0 0,1 1 0 0 0,0-1 0 0 0,-1 1 0 0 0,1 0 0 0 0,0-1 0 0 0,0 1 1 0 0,0 0-1 0 0,-1-1 0 0 0,2 1 0 0 0,38-17-22 0 0,-29 13-43 0 0,-5 6 1 0 0,24 9 40 0 0,-29-10 22 0 0,1 0-1 0 0,0 0 0 0 0,-1 0 0 0 0,1 0 0 0 0,-1 0 1 0 0,1 0-1 0 0,-1 1 0 0 0,1-1 0 0 0,1 3 0 0 0,-1-1 9 0 0,-1-1-1 0 0,1 0 0 0 0,-1 1 1 0 0,0 0-1 0 0,0-1 1 0 0,0 1-1 0 0,0 0 0 0 0,0-1 1 0 0,-1 1-1 0 0,1 0 0 0 0,-1 0 1 0 0,0 0-1 0 0,0-1 0 0 0,0 1 1 0 0,0 0-1 0 0,0 0 1 0 0,-1 0-1 0 0,1-1 0 0 0,-1 1 1 0 0,1 0-1 0 0,-1 0 0 0 0,0-1 1 0 0,0 1-1 0 0,-1-1 0 0 0,1 1 1 0 0,0-1-1 0 0,-1 1 1 0 0,0-1-1 0 0,1 0 0 0 0,-1 0 1 0 0,0 1-1 0 0,0-1 0 0 0,-3 1 1 0 0,3-1 15 0 0,0 0 1 0 0,0 0 0 0 0,0 0-1 0 0,0-1 1 0 0,0 1-1 0 0,-1-1 1 0 0,1 0-1 0 0,-1 1 1 0 0,1-1 0 0 0,-1 0-1 0 0,1-1 1 0 0,-1 1-1 0 0,1 0 1 0 0,-1-1-1 0 0,0 1 1 0 0,1-1 0 0 0,-1 0-1 0 0,0 0 1 0 0,0 0-1 0 0,1 0 1 0 0,-1-1-1 0 0,0 1 1 0 0,1-1 0 0 0,-1 1-1 0 0,0-1 1 0 0,1 0-1 0 0,-1 0 1 0 0,1 0-1 0 0,0 0 1 0 0,-1-1 0 0 0,1 1-1 0 0,0-1 1 0 0,-5-3-1 0 0,5 2 61 0 0,-4-9-77 0 0,5 12-6 0 0,1-1 0 0 0,0 1 0 0 0,0-1 0 0 0,0 1 0 0 0,-1-1 0 0 0,1 0 0 0 0,0 1 0 0 0,0-1 0 0 0,0 1 0 0 0,0-1 0 0 0,0 1 0 0 0,0-1 0 0 0,0 0 1 0 0,0 1-1 0 0,0-1 0 0 0,1 1 0 0 0,-1-2 0 0 0,2-7-13 0 0,-1 4-43 0 0,0 0 0 0 0,0 0 1 0 0,-1 0-1 0 0,0-6 0 0 0,9 4-5 0 0,26-19-9 0 0,-26 19-39 0 0,1 6-276 0 0,32-1 231 0 0,-32 2-17 0 0,-4 3-164 0 0,15 10 230 0 0,-20-12 104 0 0,-1-1 0 0 0,0 0 0 0 0,1 0 0 0 0,-1 0 1 0 0,0 0-1 0 0,1 1 0 0 0,-1-1 0 0 0,0 0 0 0 0,1 0 0 0 0,-1 0 1 0 0,0 1-1 0 0,1-1 0 0 0,-1 0 0 0 0,0 0 0 0 0,0 1 0 0 0,0-1 1 0 0,1 0-1 0 0,-1 1 0 0 0,0-1 0 0 0,0 0 0 0 0,0 1 1 0 0,1 0-1 0 0,0 4-21 0 0,-1 0 0 0 0,1 0 0 0 0,-1 1 0 0 0,0-1 1 0 0,0 0-1 0 0,0 0 0 0 0,-1 1 0 0 0,0-1 0 0 0,0 0 1 0 0,-3 9-1 0 0,3-12-131 0 0,1 0 0 0 0,-1 0-1 0 0,0 0 1 0 0,0 0 0 0 0,0 0 0 0 0,0 0 0 0 0,0 0 0 0 0,0-1 0 0 0,0 1-1 0 0,-1 0 1 0 0,1-1 0 0 0,-1 1 0 0 0,1-1 0 0 0,-1 1 0 0 0,0-1 0 0 0,1 0-1 0 0,-1 0 1 0 0,0 1 0 0 0,0-1 0 0 0,0 0 0 0 0,0-1 0 0 0,0 1 0 0 0,0 0-1 0 0,0-1 1 0 0,0 1 0 0 0,0-1 0 0 0,0 1 0 0 0,0-1 0 0 0,0 0 0 0 0,-4 0-1 0 0,0-2-2099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04.4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119 167 143 0 0,'-14'24'450'0'0,"-7"-10"1770"0"0,14-12-2072 0 0,7-2-13 0 0,0 0 0 0 0,-1-1 0 0 0,1 1-1 0 0,-1 0 1 0 0,1 0 0 0 0,-1-1 0 0 0,1 1 0 0 0,0-1 0 0 0,-1 1 0 0 0,1 0 0 0 0,-1-1 0 0 0,1 1 0 0 0,0-1 0 0 0,0 1 0 0 0,-1 0 0 0 0,1-1 0 0 0,0 1 0 0 0,0-1 0 0 0,-1 1 0 0 0,1-1 0 0 0,0 1 0 0 0,0-1-1 0 0,0 0 1 0 0,-9-32 308 0 0,6 25 938 0 0,4-2-929 0 0,5-30-49 0 0,-5 30 718 0 0,5 2-829 0 0,18-26-32 0 0,-18 26 328 0 0,1 5 63 0 0,25-9 138 0 0,-25 9 31 0 0,-1 2-85 0 0,-2 1-671 0 0,2-1 28 0 0,0 1 0 0 0,0-1 0 0 0,-1 1 1 0 0,1 1-1 0 0,0-1 0 0 0,0 1 0 0 0,7 2 0 0 0,-10-2-133 0 0,-1 0-1 0 0,1 0 1 0 0,-1 0-1 0 0,1 0 1 0 0,-1 0-1 0 0,0 1 1 0 0,1-1-1 0 0,-1 1 1 0 0,0 0-1 0 0,0 0 1 0 0,0-1-1 0 0,0 1 1 0 0,-1 0-1 0 0,1 1 1 0 0,0-1-1 0 0,-1 0 1 0 0,0 0-1 0 0,1 1 1 0 0,-1-1-1 0 0,0 1 1 0 0,0-1-1 0 0,0 1 1 0 0,-1-1-1 0 0,1 1 1 0 0,-1-1-1 0 0,1 1 1 0 0,-1 0-1 0 0,0 0 1 0 0,0-1-1 0 0,0 4 1 0 0,-1 0 87 0 0,0 0 0 0 0,-1 0 0 0 0,1-1 0 0 0,-1 1 0 0 0,-1 0 1 0 0,1-1-1 0 0,-1 1 0 0 0,0-1 0 0 0,0 0 0 0 0,0 0 1 0 0,-1 0-1 0 0,0-1 0 0 0,0 1 0 0 0,0-1 0 0 0,-8 6 0 0 0,9-7-21 0 0,0-1-1 0 0,-1 0 0 0 0,0 0 0 0 0,1 0 1 0 0,-1 0-1 0 0,0-1 0 0 0,0 0 0 0 0,0 1 0 0 0,0-1 1 0 0,0-1-1 0 0,0 1 0 0 0,0-1 0 0 0,-1 1 0 0 0,1-1 1 0 0,0 0-1 0 0,0-1 0 0 0,0 1 0 0 0,0-1 1 0 0,0 0-1 0 0,0 0 0 0 0,0 0 0 0 0,0 0 0 0 0,-5-3 1 0 0,-4-2 3 0 0,-1-5 38 0 0,-5-11 1 0 0,16 18-65 0 0,0-1 0 0 0,0 0 1 0 0,1 0-1 0 0,0 0 0 0 0,-3-9 0 0 0,-3-31-16 0 0,7 35-56 0 0,6 0-51 0 0,12-29 100 0 0,-17 39 19 0 0,0-1 1 0 0,1 1 0 0 0,-1-1 0 0 0,0 1-1 0 0,0-1 1 0 0,0 1 0 0 0,0-1 0 0 0,0 1-1 0 0,1-1 1 0 0,-1 1 0 0 0,0-1 0 0 0,0 1-1 0 0,1 0 1 0 0,-1-1 0 0 0,0 1 0 0 0,1 0-1 0 0,-1-1 1 0 0,1 1 0 0 0,-1 0 0 0 0,0-1-1 0 0,1 1 1 0 0,-1 0 0 0 0,1-1-1 0 0,-1 1 1 0 0,1 0 0 0 0,-1 0 0 0 0,0 0-1 0 0,1 0 1 0 0,-1-1 0 0 0,1 1 0 0 0,-1 0-1 0 0,1 0 1 0 0,0 0 0 0 0,33-2-10 0 0,-31 2 15 0 0,0 0 0 0 0,-1 1 0 0 0,1-1 0 0 0,0 1 0 0 0,0 0 0 0 0,0 0-1 0 0,0 0 1 0 0,-1 1 0 0 0,1-1 0 0 0,0 0 0 0 0,-1 1 0 0 0,1 0 0 0 0,-1 0 0 0 0,0 0-1 0 0,0 0 1 0 0,0 0 0 0 0,0 0 0 0 0,0 0 0 0 0,0 1 0 0 0,0-1 0 0 0,-1 0 0 0 0,1 1-1 0 0,1 4 1 0 0,-1-2 5 0 0,0-1-1 0 0,0 1 1 0 0,-1 0-1 0 0,0 0 1 0 0,0-1 0 0 0,0 1-1 0 0,0 0 1 0 0,-1 0-1 0 0,0 0 1 0 0,0 0-1 0 0,0 0 1 0 0,-2 8-1 0 0,1-10-2 0 0,0 0-1 0 0,0 1 1 0 0,0-1 0 0 0,0-1-1 0 0,-1 1 1 0 0,1 0-1 0 0,-1 0 1 0 0,0 0-1 0 0,0-1 1 0 0,0 1 0 0 0,0-1-1 0 0,0 0 1 0 0,-1 1-1 0 0,1-1 1 0 0,-1 0-1 0 0,1-1 1 0 0,-1 1 0 0 0,0 0-1 0 0,0-1 1 0 0,0 1-1 0 0,0-1 1 0 0,-6 2 0 0 0,5-2 0 0 0,1 0 0 0 0,-1-1 0 0 0,0 1 0 0 0,0-1 0 0 0,0 0 0 0 0,0 0 1 0 0,0 0-1 0 0,1-1 0 0 0,-1 1 0 0 0,0-1 0 0 0,0 0 0 0 0,0 0 0 0 0,1 0 1 0 0,-1-1-1 0 0,0 1 0 0 0,1-1 0 0 0,0 0 0 0 0,-1 0 0 0 0,1 0 0 0 0,-4-3 1 0 0,-8-10 3 0 0,1-6-26 0 0,11 16-58 0 0,3-5 15 0 0,0-31 34 0 0,0 31-45 0 0,8 4 13 0 0,23-19 36 0 0,-31 25 18 0 0,1-1 1 0 0,-1 0-1 0 0,1 1 1 0 0,-1-1 0 0 0,1 1-1 0 0,0 0 1 0 0,-1-1 0 0 0,1 1-1 0 0,0-1 1 0 0,-1 1 0 0 0,1 0-1 0 0,0-1 1 0 0,0 1-1 0 0,-1 0 1 0 0,1 0 0 0 0,0 0-1 0 0,1 0 1 0 0,22-3-22 0 0,-21 3 19 0 0,-1 0-1 0 0,1 1 1 0 0,-1-1 0 0 0,1 0 0 0 0,-1 1 0 0 0,0-1-1 0 0,1 1 1 0 0,-1 0 0 0 0,1 0 0 0 0,-1 0-1 0 0,0 0 1 0 0,0 0 0 0 0,0 1 0 0 0,0-1-1 0 0,0 1 1 0 0,0-1 0 0 0,0 1 0 0 0,0 0-1 0 0,0-1 1 0 0,-1 1 0 0 0,1 0 0 0 0,-1 0-1 0 0,1 0 1 0 0,-1 0 0 0 0,0 1 0 0 0,0-1 0 0 0,2 5-1 0 0,-2-4 2 0 0,-1 1 1 0 0,1-1-1 0 0,-1 1 0 0 0,0-1 0 0 0,0 1 1 0 0,0-1-1 0 0,0 1 0 0 0,-1 0 0 0 0,1-1 0 0 0,-1 0 1 0 0,0 1-1 0 0,0-1 0 0 0,0 1 0 0 0,-1-1 0 0 0,-2 5 1 0 0,3-6 0 0 0,0-1 0 0 0,0 1 0 0 0,0 0 0 0 0,0-1 0 0 0,0 1 0 0 0,0 0 0 0 0,-1-1 1 0 0,1 0-1 0 0,-1 1 0 0 0,1-1 0 0 0,-1 0 0 0 0,1 0 0 0 0,-1 0 0 0 0,0 0 0 0 0,0 0 1 0 0,0 0-1 0 0,1 0 0 0 0,-1 0 0 0 0,0-1 0 0 0,0 1 0 0 0,0-1 0 0 0,0 0 0 0 0,0 1 0 0 0,0-1 1 0 0,0 0-1 0 0,0 0 0 0 0,-3 0 0 0 0,2-2-22 0 0,0 1 0 0 0,0 0 0 0 0,0-1 0 0 0,0 1 0 0 0,0-1 0 0 0,1 0 0 0 0,-1 0 0 0 0,-2-3 0 0 0,3 4-2 0 0,-1-1-84 0 0,0-5-113 0 0,-9-23 112 0 0,9 22 0 0 0,6-2-888 0 0,13-28 848 0 0,-12 29-1 0 0,2 9-174 0 0,1 1 200 0 0,1 1 0 0 0,-1 0 0 0 0,12 4-1 0 0,-16-5 61 0 0,0 0 0 0 0,0 1 0 0 0,0-1 0 0 0,0 1 0 0 0,0 0 1 0 0,0 0-1 0 0,-1 0 0 0 0,1 0 0 0 0,-1 0 0 0 0,0 1 0 0 0,1-1 0 0 0,-1 1 0 0 0,3 4 0 0 0,-3-3-19 0 0,0 0 1 0 0,-1 0-1 0 0,1-1 0 0 0,1 9 1 0 0,-3-12-22 0 0,0 1 0 0 0,1 0 0 0 0,-1 0 0 0 0,0 0 0 0 0,0-1 0 0 0,0 1 0 0 0,0 0 0 0 0,0 0 0 0 0,0 0 0 0 0,0 0 0 0 0,0-1 0 0 0,0 1 0 0 0,-1 0 0 0 0,1 0 0 0 0,0 0 0 0 0,0 0 0 0 0,-1-1 0 0 0,1 1 0 0 0,-1 0 0 0 0,1-1 0 0 0,0 1 0 0 0,-1 0 0 0 0,0 0 0 0 0,1-1 0 0 0,-1 1 0 0 0,1-1 0 0 0,-1 1 0 0 0,0-1 0 0 0,0 1 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5.4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68 1583 0 0,'-1'1'114'0'0,"-1"2"72"0"0,-1 0-1 0 0,1 0 1 0 0,-1 0 0 0 0,0-1 0 0 0,0 1-1 0 0,0-1 1 0 0,0 0 0 0 0,0 0 0 0 0,-1 0 0 0 0,1 0-1 0 0,-1 0 1 0 0,-3 0 0 0 0,-2 2 360 0 0,6-3-325 0 0,0 0 0 0 0,0 0-1 0 0,0 0 1 0 0,0 0 0 0 0,0-1-1 0 0,-4 1 1 0 0,6-1-140 0 0,0 0-1 0 0,0 0 1 0 0,1 0 0 0 0,-1 0-1 0 0,0 0 1 0 0,0 0 0 0 0,0 0 0 0 0,1 0-1 0 0,-1 0 1 0 0,0-1 0 0 0,0 1-1 0 0,0 0 1 0 0,1-1 0 0 0,-1 1-1 0 0,0 0 1 0 0,1-1 0 0 0,-1 1-1 0 0,0-1 1 0 0,1 1 0 0 0,-1-1-1 0 0,0 1 1 0 0,1-1 0 0 0,-1 0-1 0 0,1 1 1 0 0,-1-1 0 0 0,1 1-1 0 0,-1-1 1 0 0,1 0 0 0 0,0 0-1 0 0,-1 1 1 0 0,1-1 0 0 0,0 0-1 0 0,-1-1 1 0 0,-1-8 323 0 0,2 7 353 0 0,1-2-511 0 0,5-17-57 0 0,-4 17 428 0 0,8 2-563 0 0,32-8-109 0 0,-32 8-33 0 0,-5 7 9 0 0,17 18 63 0 0,-20-20 40 0 0,-1 0 0 0 0,1 1 0 0 0,-1-1 0 0 0,0 1-1 0 0,1-1 1 0 0,-1 1 0 0 0,-1 0 0 0 0,1-1 0 0 0,0 1-1 0 0,-1 0 1 0 0,1 0 0 0 0,-1 0 0 0 0,0-1 0 0 0,0 1-1 0 0,0 0 1 0 0,0 0 0 0 0,0 0 0 0 0,-1-1 0 0 0,1 1-1 0 0,-1 0 1 0 0,0 0 0 0 0,1-1 0 0 0,-2 1 0 0 0,1 0 0 0 0,-3 4-1 0 0,3-4 10 0 0,-1 0-1 0 0,1-1 1 0 0,-1 1-1 0 0,0 0 0 0 0,0-1 1 0 0,0 0-1 0 0,0 1 1 0 0,0-1-1 0 0,-1 0 0 0 0,1 0 1 0 0,-1 0-1 0 0,1 0 1 0 0,-1-1-1 0 0,0 1 0 0 0,0-1 1 0 0,0 1-1 0 0,0-1 1 0 0,0 0-1 0 0,0 0 0 0 0,0 0 1 0 0,-5 0-1 0 0,6-1 23 0 0,-1 0-1 0 0,0-1 0 0 0,0 1 1 0 0,0-1-1 0 0,1 1 0 0 0,-1-1 1 0 0,0 0-1 0 0,1 0 0 0 0,-1 0 1 0 0,0 0-1 0 0,1-1 0 0 0,0 1 0 0 0,-1-1 1 0 0,1 1-1 0 0,0-1 0 0 0,0 0 1 0 0,0 0-1 0 0,0 0 0 0 0,0 0 1 0 0,0 0-1 0 0,0-1 0 0 0,1 1 1 0 0,-1-1-1 0 0,1 1 0 0 0,0-1 1 0 0,-1 1-1 0 0,1-1 0 0 0,1 1 1 0 0,-1-1-1 0 0,-1-5 0 0 0,3-10 0 0 0,0 14-55 0 0,-1 0 1 0 0,2 0-1 0 0,-1 0 1 0 0,0 0-1 0 0,4-7 1 0 0,16-20-69 0 0,-17 25-26 0 0,8 4-61 0 0,-4 0 154 0 0,0 1 0 0 0,1 1 0 0 0,-1-1-1 0 0,11 2 1 0 0,-15 0 1 0 0,1 0-1 0 0,-1 0 0 0 0,0 0 1 0 0,0 1-1 0 0,0 0 0 0 0,0-1 1 0 0,6 6-1 0 0,1 2-65 0 0,2 11 1 0 0,-12-17 73 0 0,0 0 0 0 0,0-1 0 0 0,0 1 1 0 0,0 0-1 0 0,-1-1 0 0 0,1 1 0 0 0,-1 0 0 0 0,0 0 1 0 0,0 0-1 0 0,0 0 0 0 0,0 0 0 0 0,0-1 1 0 0,0 1-1 0 0,-1 0 0 0 0,0 0 0 0 0,1 0 0 0 0,-1-1 1 0 0,0 1-1 0 0,0 0 0 0 0,0-1 0 0 0,-1 1 1 0 0,1-1-1 0 0,-1 1 0 0 0,1-1 0 0 0,-1 0 0 0 0,0 0 1 0 0,-3 3-1 0 0,3-2 35 0 0,-1-1 0 0 0,1 0 0 0 0,-1 1 1 0 0,0-1-1 0 0,0 0 0 0 0,0 0 0 0 0,0-1 0 0 0,0 1 1 0 0,0-1-1 0 0,0 1 0 0 0,0-1 0 0 0,-1 0 0 0 0,1 0 1 0 0,-1-1-1 0 0,1 1 0 0 0,-1-1 0 0 0,1 0 0 0 0,0 1 1 0 0,-1-1-1 0 0,1-1 0 0 0,-7 0 0 0 0,5-1-6 0 0,0 1 0 0 0,0-1-1 0 0,0-1 1 0 0,0 1 0 0 0,1-1-1 0 0,-1 0 1 0 0,1 0 0 0 0,-1 0-1 0 0,1 0 1 0 0,0-1 0 0 0,0 0-1 0 0,0 0 1 0 0,1 0 0 0 0,0 0-1 0 0,-1 0 1 0 0,2-1 0 0 0,-1 1 0 0 0,0-1-1 0 0,1 0 1 0 0,0 0 0 0 0,0 0-1 0 0,0 0 1 0 0,1 0 0 0 0,-2-6-1 0 0,1-4-39 0 0,2 12-70 0 0,6-5 4 0 0,20-21 6 0 0,-19 22 0 0 0,3 5-1 0 0,33-8-8 0 0,-42 10 68 0 0,0 0 1 0 0,0-1-1 0 0,0 1 1 0 0,0 0-1 0 0,0 0 0 0 0,0 0 1 0 0,0 0-1 0 0,0 0 1 0 0,0 0-1 0 0,0 0 1 0 0,0 0-1 0 0,0 0 1 0 0,0 0-1 0 0,0 1 1 0 0,0-1-1 0 0,0 0 1 0 0,1 1-1 0 0,35 15-52 0 0,-36-14 55 0 0,1-1 0 0 0,0 0 0 0 0,-1 0 0 0 0,1 1 0 0 0,-1-1 0 0 0,1 1 0 0 0,-1-1-1 0 0,1 1 1 0 0,-1-1 0 0 0,0 1 0 0 0,0 0 0 0 0,0 0 0 0 0,0 0 0 0 0,0 0 0 0 0,-1-1 0 0 0,1 1 0 0 0,0 0 0 0 0,-1 0 0 0 0,1 0 0 0 0,-1 1 0 0 0,0 2 0 0 0,0-2 0 0 0,0 0-1 0 0,0 0 1 0 0,-1 0 0 0 0,0 0 0 0 0,1 0 0 0 0,-1 0 0 0 0,0 0 0 0 0,0 0 0 0 0,-1 0 0 0 0,1-1 0 0 0,-1 1-1 0 0,1 0 1 0 0,-4 3 0 0 0,2-3-14 0 0,0 0 0 0 0,0 0-1 0 0,0 0 1 0 0,0 0 0 0 0,-1-1-1 0 0,1 0 1 0 0,-1 0 0 0 0,0 0 0 0 0,0 0-1 0 0,0 0 1 0 0,0-1 0 0 0,0 1-1 0 0,0-1 1 0 0,0 0 0 0 0,0-1 0 0 0,0 1-1 0 0,0-1 1 0 0,-1 1 0 0 0,1-1-1 0 0,0 0 1 0 0,0-1 0 0 0,-1 1-1 0 0,1-1 1 0 0,0 0 0 0 0,0 0 0 0 0,-6-2-1 0 0,9-1-477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6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169 51 1151 0 0,'-6'4'342'0'0,"-1"0"0"0"0,1 0-1 0 0,0-1 1 0 0,-1 0-1 0 0,0 0 1 0 0,1-1 0 0 0,-1 1-1 0 0,-10 0 1 0 0,15-2-171 0 0,0-1 0 0 0,-1 0 0 0 0,1 0 0 0 0,0 0 0 0 0,-1 0 0 0 0,1 0 0 0 0,0-1 0 0 0,-1 1 0 0 0,1-1 0 0 0,0 1-1 0 0,-1-1 1 0 0,1 0 0 0 0,0 0 0 0 0,0 0 0 0 0,0 0 0 0 0,0-1 0 0 0,0 1 0 0 0,0 0 0 0 0,0-1 0 0 0,0 1 0 0 0,1-1 0 0 0,-1 0 0 0 0,1 1 0 0 0,-1-1 0 0 0,1 0 0 0 0,-2-3 0 0 0,2 3 305 0 0,0-1-11 0 0,-2-11-33 0 0,2 11 618 0 0,9-2-992 0 0,25-16-58 0 0,-24 16-65 0 0,-2 9-120 0 0,22 14 103 0 0,-28-18 77 0 0,-1 1 0 0 0,1-1 0 0 0,-1 0 0 0 0,1 0 0 0 0,0 1 0 0 0,-1-1 0 0 0,1 1 0 0 0,-1-1 0 0 0,1 0 0 0 0,-1 1 0 0 0,1-1 0 0 0,-1 1 0 0 0,0-1 0 0 0,1 1 0 0 0,0 1 0 0 0,1 3 15 0 0,0 0-1 0 0,0 0 1 0 0,-1 1-1 0 0,0-1 1 0 0,0 1-1 0 0,0-1 1 0 0,-1 1-1 0 0,1 0 1 0 0,-1-1-1 0 0,-1 1 1 0 0,1-1-1 0 0,-1 1 1 0 0,0 0-1 0 0,0-1 1 0 0,0 0-1 0 0,-1 1 1 0 0,0-1-1 0 0,0 0 0 0 0,-1 0 1 0 0,1 0-1 0 0,-1 0 1 0 0,0 0-1 0 0,0 0 1 0 0,-1-1-1 0 0,1 0 1 0 0,-7 6-1 0 0,8-8 43 0 0,0-1-1 0 0,-1 1 1 0 0,1-1-1 0 0,0 0 0 0 0,-1 1 1 0 0,1-1-1 0 0,-1 0 1 0 0,0-1-1 0 0,1 1 0 0 0,-1 0 1 0 0,1-1-1 0 0,-1 0 1 0 0,0 1-1 0 0,0-1 0 0 0,1 0 1 0 0,-1-1-1 0 0,0 1 1 0 0,1 0-1 0 0,-1-1 0 0 0,0 1 1 0 0,1-1-1 0 0,-1 0 1 0 0,1 0-1 0 0,-1 0 0 0 0,1 0 1 0 0,-1 0-1 0 0,1-1 0 0 0,0 1 1 0 0,0-1-1 0 0,-1 1 1 0 0,1-1-1 0 0,0 0 0 0 0,1 0 1 0 0,-1 0-1 0 0,0 0 1 0 0,0 0-1 0 0,1 0 0 0 0,-1-1 1 0 0,0-2-1 0 0,-3-10 35 0 0,3-9-12 0 0,2 19-74 0 0,1 0 0 0 0,0 0 0 0 0,0 0 0 0 0,0 0 0 0 0,2-5 0 0 0,14-23-80 0 0,-13 26-12 0 0,7 7 28 0 0,33-1 40 0 0,-43 1 23 0 0,-1 0-1 0 0,1 0 1 0 0,-1-1-1 0 0,1 1 1 0 0,-1 0-1 0 0,1 0 0 0 0,-1 0 1 0 0,1 0-1 0 0,0 0 1 0 0,-1 0-1 0 0,1 0 1 0 0,-1 0-1 0 0,1 0 1 0 0,-1 1-1 0 0,1-1 1 0 0,-1 0-1 0 0,1 0 0 0 0,-1 0 1 0 0,1 1-1 0 0,-1-1 1 0 0,1 0-1 0 0,-1 0 1 0 0,0 1-1 0 0,1-1 1 0 0,-1 0-1 0 0,1 1 0 0 0,-1-1 1 0 0,0 0-1 0 0,1 1 1 0 0,-1 0-1 0 0,18 24-10 0 0,-15-19 30 0 0,0-1-1 0 0,0 1 1 0 0,-1 0 0 0 0,0 0-1 0 0,0 0 1 0 0,0 0-1 0 0,-1 0 1 0 0,0 1 0 0 0,1 7-1 0 0,-2-11-5 0 0,0 0 0 0 0,0 1 0 0 0,0-1 0 0 0,0 0 0 0 0,-1 1 0 0 0,1-1 0 0 0,-1 0 0 0 0,0 0 0 0 0,0 0 0 0 0,0 0 0 0 0,0 0 0 0 0,-1 0 0 0 0,1 0 0 0 0,-1 0 0 0 0,0 0 0 0 0,0 0 0 0 0,0-1 0 0 0,0 1 0 0 0,-3 2 0 0 0,5-4 34 0 0,-1-1-1 0 0,0 1 1 0 0,1-1 0 0 0,-1 1-1 0 0,0 0 1 0 0,1-1-1 0 0,-1 0 1 0 0,0 1-1 0 0,1-1 1 0 0,-1 1-1 0 0,0-1 1 0 0,0 0 0 0 0,0 0-1 0 0,1 1 1 0 0,-1-1-1 0 0,0 0 1 0 0,0 0-1 0 0,0 0 1 0 0,0 0-1 0 0,1 0 1 0 0,-1 0 0 0 0,0 0-1 0 0,0 0 1 0 0,0 0-1 0 0,0-1 1 0 0,1 1-1 0 0,-1 0 1 0 0,-1-1-1 0 0,-8-8-828 0 0,1-7-5512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4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62 115 431 0 0,'0'0'151'0'0,"1"15"4426"0"0,-3-17-4329 0 0,0 0-1 0 0,1 0 0 0 0,-1 0 1 0 0,1 0-1 0 0,-1 0 0 0 0,1 0 1 0 0,0-1-1 0 0,0 1 0 0 0,0 0 1 0 0,0-1-1 0 0,-2-7 2119 0 0,9 3-2229 0 0,19-23-34 0 0,-25 30-104 0 0,0-1 1 0 0,1 1-1 0 0,-1 0 0 0 0,0-1 0 0 0,0 1 1 0 0,0 0-1 0 0,0-1 0 0 0,1 1 1 0 0,-1 0-1 0 0,0-1 0 0 0,0 1 0 0 0,1 0 1 0 0,-1 0-1 0 0,0-1 0 0 0,0 1 1 0 0,1 0-1 0 0,-1 0 0 0 0,0 0 0 0 0,1-1 1 0 0,-1 1-1 0 0,0 0 0 0 0,1 0 1 0 0,-1 0-1 0 0,0 0 0 0 0,1 0 1 0 0,-1 0-1 0 0,1 0 0 0 0,-1 0 0 0 0,0 0 1 0 0,1 0-1 0 0,-1 0 0 0 0,0 0 1 0 0,1 0-1 0 0,-1 0 0 0 0,1 0 0 0 0,-1 0 1 0 0,0 0-1 0 0,1 0 0 0 0,-1 0 1 0 0,0 0-1 0 0,1 1 0 0 0,-1-1 0 0 0,0 0 1 0 0,1 1-1 0 0,31 14-58 0 0,-30-14 60 0 0,-1 0 0 0 0,1 0 0 0 0,-1 0 0 0 0,1 0 0 0 0,-1 1-1 0 0,0-1 1 0 0,1 0 0 0 0,-1 1 0 0 0,0-1 0 0 0,2 4 0 0 0,-2-2 37 0 0,1 1 1 0 0,-1-1 0 0 0,1 1-1 0 0,-1-1 1 0 0,0 1 0 0 0,0-1-1 0 0,-1 1 1 0 0,1 0 0 0 0,-1-1 0 0 0,0 1-1 0 0,0 0 1 0 0,0 0 0 0 0,0-1-1 0 0,-2 7 1 0 0,2-8-3 0 0,-1 0 0 0 0,0 0 0 0 0,1-1 0 0 0,-1 1 0 0 0,0 0 0 0 0,0-1 1 0 0,0 1-1 0 0,0-1 0 0 0,0 1 0 0 0,0-1 0 0 0,0 1 0 0 0,-1-1 0 0 0,1 0 0 0 0,0 1 0 0 0,-1-1 0 0 0,1 0 0 0 0,-1 0 0 0 0,1 0 0 0 0,-1 0 1 0 0,0 0-1 0 0,1-1 0 0 0,-1 1 0 0 0,0 0 0 0 0,0-1 0 0 0,0 0 0 0 0,1 1 0 0 0,-1-1 0 0 0,0 0 0 0 0,0 0 0 0 0,-2 0 0 0 0,1 0 12 0 0,0 0 0 0 0,0 0 0 0 0,0 0-1 0 0,1-1 1 0 0,-1 1 0 0 0,0-1 0 0 0,0 0 0 0 0,1 1-1 0 0,-1-1 1 0 0,1-1 0 0 0,-1 1 0 0 0,1 0 0 0 0,-1-1-1 0 0,-2-2 1 0 0,1 1-13 0 0,1-1-1 0 0,0 1 1 0 0,0-1-1 0 0,0 0 0 0 0,0 0 1 0 0,0 0-1 0 0,1-1 1 0 0,0 1-1 0 0,-3-10 1 0 0,4 6 50 0 0,1 4-77 0 0,0 1 1 0 0,0-1-1 0 0,0 0 0 0 0,1 1 1 0 0,-1-1-1 0 0,3-6 1 0 0,1 1-9 0 0,0 0 0 0 0,8-13 0 0 0,-6 13-55 0 0,3 7-4 0 0,31-9 31 0 0,-30 9-50 0 0,-7 2 66 0 0,0 0 1 0 0,1 0-1 0 0,-1 1 1 0 0,0-1 0 0 0,0 1-1 0 0,1 0 1 0 0,4 2-1 0 0,1 0 1 0 0,-9-3 7 0 0,1 0 0 0 0,0 0 0 0 0,0 0 1 0 0,-1 0-1 0 0,1 0 0 0 0,0 1 0 0 0,-1-1 0 0 0,1 0 0 0 0,0 0 0 0 0,-1 1 1 0 0,1-1-1 0 0,-1 1 0 0 0,1-1 0 0 0,0 0 0 0 0,-1 1 0 0 0,1-1 0 0 0,0 2 1 0 0,2 1-27 0 0,1 1 0 0 0,-1 1 0 0 0,0-1 0 0 0,0 0 0 0 0,5 9 1 0 0,-7-11 19 0 0,0 1 0 0 0,0-1 0 0 0,-1 1 1 0 0,1-1-1 0 0,0 1 0 0 0,-1-1 1 0 0,1 1-1 0 0,-1-1 0 0 0,0 1 1 0 0,0-1-1 0 0,0 1 0 0 0,0-1 1 0 0,0 1-1 0 0,-1-1 0 0 0,1 1 1 0 0,-1-1-1 0 0,-1 4 0 0 0,0-1 49 0 0,0 0 0 0 0,-1 0 0 0 0,0 0 0 0 0,0 0 0 0 0,0 0 0 0 0,-1 0 0 0 0,1-1 0 0 0,-1 0-1 0 0,0 0 1 0 0,0 0 0 0 0,-1 0 0 0 0,-8 5 0 0 0,10-7-3 0 0,0-1 1 0 0,0 1-1 0 0,0-1 0 0 0,0 0 0 0 0,0 0 1 0 0,-1-1-1 0 0,1 1 0 0 0,0 0 0 0 0,0-1 1 0 0,-1 0-1 0 0,1 0 0 0 0,0 0 0 0 0,0 0 1 0 0,-1 0-1 0 0,1-1 0 0 0,0 0 0 0 0,0 1 1 0 0,0-1-1 0 0,-1 0 0 0 0,1-1 0 0 0,0 1 1 0 0,0 0-1 0 0,1-1 0 0 0,-4-2 0 0 0,1 1-10 0 0,1 0 0 0 0,-1 0 0 0 0,1-1 0 0 0,0 0-1 0 0,1 1 1 0 0,-1-1 0 0 0,1-1 0 0 0,-1 1 0 0 0,1-1-1 0 0,-4-8 1 0 0,1-3 22 0 0,3-4-52 0 0,4 8-72 0 0,8-20 0 0 0,-6 24 4 0 0,6 3-169 0 0,27-15 168 0 0,-35 20 69 0 0,-1-1 1 0 0,1 1 0 0 0,0-1 0 0 0,0 1 0 0 0,-1-1-1 0 0,1 1 1 0 0,0 0 0 0 0,0-1 0 0 0,0 1 0 0 0,0 0-1 0 0,-1 0 1 0 0,1 0 0 0 0,0 0 0 0 0,0 0 0 0 0,0 0-1 0 0,0 0 1 0 0,0 0 0 0 0,-1 0 0 0 0,3 0 0 0 0,31 4-23 0 0,-33-4 22 0 0,0 0 0 0 0,0 1 0 0 0,0-1 0 0 0,0 0 0 0 0,0 0 0 0 0,0 0 0 0 0,0 1 0 0 0,0-1 0 0 0,0 0 0 0 0,0 1 0 0 0,1 0 0 0 0,18 11-20 0 0,-12-6-24 0 0,5 11 36 0 0,-7-4 12 0 0,-6-10 8 0 0,1-1 0 0 0,-1 0 0 0 0,0 1 0 0 0,0-1 0 0 0,1 1 0 0 0,-2-1 0 0 0,1 1 0 0 0,0-1 0 0 0,0 0 0 0 0,-1 1 0 0 0,1-1 0 0 0,-1 1 0 0 0,0-1-1 0 0,0 0 1 0 0,0 0 0 0 0,-1 3 0 0 0,0-1 22 0 0,-1-1 0 0 0,1 0-1 0 0,-1 0 1 0 0,1 0 0 0 0,-1-1-1 0 0,0 1 1 0 0,0-1 0 0 0,0 1 0 0 0,-6 2-1 0 0,2-1 14 0 0,0-1 1 0 0,-1 1-1 0 0,1-1 0 0 0,-1-1 0 0 0,0 0 0 0 0,0 0 1 0 0,0 0-1 0 0,0-1 0 0 0,-12 0 0 0 0,18-1-50 0 0,-24-1-1141 0 0,25 1 1048 0 0,-1-1 0 0 0,1 1 0 0 0,0 0 0 0 0,0-1 0 0 0,0 1 0 0 0,0 0 0 0 0,0-1 0 0 0,0 0 0 0 0,0 1 0 0 0,0-1 0 0 0,0 1 0 0 0,0-1 0 0 0,1 0 0 0 0,-1 0 0 0 0,0 1 0 0 0,0-1-1 0 0,1 0 1 0 0,-1 0 0 0 0,0-1 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6.9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68 287 0 0,'-4'5'352'0'0,"1"0"0"0"0,-1 0-1 0 0,0 0 1 0 0,0-1 0 0 0,0 0-1 0 0,-8 7 1 0 0,11-10-165 0 0,-1 0-1 0 0,1 0 1 0 0,-1 0 0 0 0,1 0-1 0 0,-1 0 1 0 0,1 0 0 0 0,-1 0-1 0 0,0-1 1 0 0,1 1-1 0 0,-1-1 1 0 0,0 1 0 0 0,0-1-1 0 0,1 0 1 0 0,-1 1 0 0 0,0-1-1 0 0,0 0 1 0 0,1 0 0 0 0,-1 0-1 0 0,0-1 1 0 0,0 1 0 0 0,1 0-1 0 0,-1-1 1 0 0,0 1 0 0 0,0-1-1 0 0,1 1 1 0 0,-3-2 0 0 0,2 1 12 0 0,1-1 1 0 0,0 1 0 0 0,-1-1-1 0 0,1 1 1 0 0,0-1 0 0 0,0 1-1 0 0,0-1 1 0 0,0 0 0 0 0,0 0-1 0 0,1 1 1 0 0,-1-1 0 0 0,-1-4-1 0 0,1 2 1080 0 0,3-4-915 0 0,7-23-118 0 0,-6 23 120 0 0,7 2-219 0 0,30-19-107 0 0,-39 25-39 0 0,-1-1 0 0 0,1 1 0 0 0,-1-1 0 0 0,1 1 0 0 0,-1-1 0 0 0,1 1 0 0 0,-1 0 1 0 0,1-1-1 0 0,-1 1 0 0 0,1 0 0 0 0,-1 0 0 0 0,1 0 0 0 0,0-1 0 0 0,-1 1 0 0 0,1 0 0 0 0,0 0 0 0 0,-1 0 0 0 0,1 0 0 0 0,-1 0 0 0 0,1 0 0 0 0,0 0 0 0 0,-1 0 0 0 0,1 0 1 0 0,0 0-1 0 0,-1 0 0 0 0,1 1 0 0 0,-1-1 0 0 0,1 0 0 0 0,0 1 0 0 0,35 13-49 0 0,-29-10 26 0 0,-6-4 13 0 0,1 1 0 0 0,0 0 0 0 0,-1 0 1 0 0,1 0-1 0 0,-1 0 0 0 0,1 0 0 0 0,-1 0 0 0 0,0 1 0 0 0,1-1 1 0 0,-1 0-1 0 0,0 1 0 0 0,0-1 0 0 0,0 1 0 0 0,2 2 0 0 0,1 3-6 0 0,-1-1-1 0 0,0 1 1 0 0,0 0-1 0 0,0 0 1 0 0,-1 1 0 0 0,0-1-1 0 0,2 14 1 0 0,-3-19 29 0 0,-1 1 0 0 0,0 0 0 0 0,0-1 0 0 0,0 1 1 0 0,0-1-1 0 0,0 1 0 0 0,0-1 0 0 0,-1 1 0 0 0,1 0 1 0 0,-1-1-1 0 0,0 1 0 0 0,0-1 0 0 0,0 0 0 0 0,0 1 1 0 0,0-1-1 0 0,0 0 0 0 0,-1 1 0 0 0,1-1 0 0 0,-1 0 1 0 0,1 0-1 0 0,-1 0 0 0 0,0-1 0 0 0,0 1 0 0 0,0 0 1 0 0,0-1-1 0 0,0 1 0 0 0,0-1 0 0 0,-4 3 0 0 0,3-3 28 0 0,0-1 0 0 0,0 1 0 0 0,0 0 0 0 0,0-1 0 0 0,-1 0 0 0 0,1 1-1 0 0,0-1 1 0 0,0-1 0 0 0,0 1 0 0 0,0 0 0 0 0,0-1 0 0 0,0 1 0 0 0,0-1 0 0 0,0 0-1 0 0,0 0 1 0 0,0 0 0 0 0,0-1 0 0 0,0 1 0 0 0,1-1 0 0 0,-1 1 0 0 0,0-1 0 0 0,1 0-1 0 0,-5-4 1 0 0,1 0 50 0 0,-1 0-1 0 0,1 0 1 0 0,0-1-1 0 0,1 1 1 0 0,0-1 0 0 0,0-1-1 0 0,-6-11 1 0 0,5 4-66 0 0,2-2 6 0 0,3 14-94 0 0,6-4 3 0 0,14-21 31 0 0,-15 21-52 0 0,6 8-189 0 0,29 2 195 0 0,-29-2 4 0 0,-4 3-60 0 0,15 14 66 0 0,-13-11 11 0 0,4 16 41 0 0,-11-17 10 0 0,-1-1-5 0 0,0-3 26 0 0,0 0 1 0 0,1 1-1 0 0,-1-1 1 0 0,0 0-1 0 0,0 0 1 0 0,0 1-1 0 0,0-1 1 0 0,-1 0-1 0 0,1 0 1 0 0,-1 0-1 0 0,1 1 1 0 0,-1-1-1 0 0,0 0 1 0 0,0 0-1 0 0,0 0 1 0 0,0 0-1 0 0,0 0 1 0 0,0 0-1 0 0,-1 0 1 0 0,1-1-1 0 0,0 1 1 0 0,-1 0-1 0 0,0-1 1 0 0,1 1-1 0 0,-1-1 1 0 0,0 0-1 0 0,0 1 1 0 0,0-1-1 0 0,0 0 1 0 0,0 0-1 0 0,0 0 1 0 0,0 0-1 0 0,0-1 1 0 0,0 1-1 0 0,0 0 0 0 0,0-1 1 0 0,-1 0-1 0 0,1 1 1 0 0,0-1-1 0 0,0 0 1 0 0,-1 0-1 0 0,1 0 1 0 0,0-1-1 0 0,0 1 1 0 0,0 0-1 0 0,-1-1 1 0 0,1 1-1 0 0,0-1 1 0 0,0 0-1 0 0,0 0 1 0 0,0 0-1 0 0,-3-2 1 0 0,0 0 16 0 0,0-1 1 0 0,0 0-1 0 0,0 0 1 0 0,0 0-1 0 0,1-1 0 0 0,0 0 1 0 0,0 0-1 0 0,0 0 1 0 0,1 0-1 0 0,0 0 0 0 0,0-1 1 0 0,-3-6-1 0 0,5 10-113 0 0,50-22-6828 0 0,-39 20 5751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7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179 47 975 0 0,'-4'9'321'0'0,"-1"-1"-1"0"0,0-1 1 0 0,-1 1-1 0 0,-9 10 0 0 0,11-14 116 0 0,0 0 0 0 0,0-1-1 0 0,0 1 1 0 0,0-1-1 0 0,-1 0 1 0 0,0 0 0 0 0,0 0-1 0 0,-9 4 1 0 0,13-7-335 0 0,0 1 1 0 0,0-1-1 0 0,0 0 0 0 0,0 0 1 0 0,0 1-1 0 0,0-1 0 0 0,0 0 1 0 0,0 0-1 0 0,0 0 0 0 0,0 0 0 0 0,0 0 1 0 0,0-1-1 0 0,0 1 0 0 0,0 0 1 0 0,0 0-1 0 0,0-1 0 0 0,0 1 1 0 0,0 0-1 0 0,0-1 0 0 0,0 1 1 0 0,0-1-1 0 0,0 1 0 0 0,1-1 0 0 0,-1 0 1 0 0,0 1-1 0 0,0-1 0 0 0,0-1 1 0 0,-1 0 110 0 0,0 0 0 0 0,1-1-1 0 0,-1 1 1 0 0,1-1 0 0 0,0 1 0 0 0,0-1 0 0 0,-2-5 0 0 0,3 6 203 0 0,0-4-114 0 0,3-25 412 0 0,0 23-577 0 0,11-22-37 0 0,-11 23-10 0 0,7 5-34 0 0,31-8-136 0 0,-31 8-45 0 0,-6 6-2 0 0,16 17 6 0 0,-17-16 111 0 0,0-1 1 0 0,0 1 0 0 0,-1 0-1 0 0,0 0 1 0 0,0 0 0 0 0,0 0 0 0 0,0 0-1 0 0,-1 1 1 0 0,0-1 0 0 0,0 0-1 0 0,-1 1 1 0 0,1-1 0 0 0,-1 1 0 0 0,0-1-1 0 0,-1 0 1 0 0,1 1 0 0 0,-1-1-1 0 0,0 1 1 0 0,0-1 0 0 0,-1 0 0 0 0,-2 6-1 0 0,3-6 45 0 0,-1 0 1 0 0,0-1-1 0 0,-1 1 0 0 0,1 0 0 0 0,-1-1 0 0 0,0 1 0 0 0,0-1 1 0 0,0 0-1 0 0,-1 0 0 0 0,0 0 0 0 0,0 0 0 0 0,0-1 0 0 0,0 1 1 0 0,0-1-1 0 0,0 0 0 0 0,-1 0 0 0 0,0-1 0 0 0,1 0 0 0 0,-1 1 1 0 0,0-2-1 0 0,-8 3 0 0 0,10-3 14 0 0,-1-1-1 0 0,1 0 1 0 0,-1 0 0 0 0,1 0-1 0 0,-1-1 1 0 0,1 1 0 0 0,0-1-1 0 0,-1 0 1 0 0,1 0 0 0 0,0 0-1 0 0,-1 0 1 0 0,1 0-1 0 0,0-1 1 0 0,0 1 0 0 0,0-1-1 0 0,0 0 1 0 0,1 0 0 0 0,-1 0-1 0 0,0-1 1 0 0,1 1 0 0 0,-1 0-1 0 0,1-1 1 0 0,0 0 0 0 0,0 0-1 0 0,0 1 1 0 0,0-1 0 0 0,0 0-1 0 0,1 0 1 0 0,0-1 0 0 0,-3-5-1 0 0,2-6 47 0 0,5-12-88 0 0,-3 26-8 0 0,0 1-1 0 0,0-1 0 0 0,0 0 1 0 0,0 0-1 0 0,1 1 0 0 0,-1-1 1 0 0,0 0-1 0 0,0 1 0 0 0,1-1 1 0 0,-1 0-1 0 0,1 1 0 0 0,-1-1 1 0 0,0 0-1 0 0,1 1 0 0 0,-1-1 1 0 0,1 1-1 0 0,1-2 0 0 0,21-26-22 0 0,-17 21-42 0 0,5 7-17 0 0,44-1-168 0 0,-47 4 192 0 0,26 13 36 0 0,-33-16 21 0 0,0 1-1 0 0,0-1 0 0 0,0 0 1 0 0,0 1-1 0 0,0-1 0 0 0,0 1 0 0 0,0 0 1 0 0,0-1-1 0 0,0 1 0 0 0,-1 0 1 0 0,1-1-1 0 0,1 2 0 0 0,1 2 3 0 0,0-1 0 0 0,-1 1 1 0 0,1 0-1 0 0,-1 0 0 0 0,1 0 0 0 0,2 7 0 0 0,-5-8-4 0 0,1-1 1 0 0,0 0 0 0 0,-1 1-1 0 0,1-1 1 0 0,-1 1 0 0 0,0-1-1 0 0,0 0 1 0 0,0 1-1 0 0,0-1 1 0 0,0 1 0 0 0,0-1-1 0 0,-1 1 1 0 0,1-1-1 0 0,-1 0 1 0 0,0 1 0 0 0,0-1-1 0 0,-1 4 1 0 0,0-3-9 0 0,0 1 1 0 0,-1-1-1 0 0,1 0 1 0 0,-1 0-1 0 0,1 0 1 0 0,-1 0-1 0 0,0-1 0 0 0,-5 5 1 0 0,6-6-151 0 0,1 0 0 0 0,-1 0 0 0 0,0 0 0 0 0,1 0 0 0 0,-1-1 0 0 0,0 1 0 0 0,0 0 0 0 0,1-1 0 0 0,-1 1 0 0 0,0-1 0 0 0,0 0 0 0 0,0 0 0 0 0,0 0 0 0 0,0 0 0 0 0,0 0 0 0 0,0 0 0 0 0,1 0 0 0 0,-1 0 0 0 0,-2-1 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8.6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94 599 0 0,'-6'4'-23'0'0,"6"-4"41"0"0,-1 0 0 0 0,1 0 0 0 0,0 0-1 0 0,-1 0 1 0 0,1 0 0 0 0,0 0 0 0 0,-1 1 0 0 0,1-1-1 0 0,0 0 1 0 0,0 0 0 0 0,-1 0 0 0 0,1 0-1 0 0,0 0 1 0 0,0 1 0 0 0,-1-1 0 0 0,1 0 0 0 0,0 0-1 0 0,0 1 1 0 0,0-1 0 0 0,-1 0 0 0 0,1 0-1 0 0,0 1 1 0 0,0-1 0 0 0,0 0 0 0 0,0 0 0 0 0,0 1-1 0 0,0-1 1 0 0,0 0 0 0 0,-1 1 0 0 0,1-1-1 0 0,-1 2 128 0 0,0 0-1 0 0,0 0 0 0 0,0-1 0 0 0,0 1 1 0 0,0-1-1 0 0,-1 1 0 0 0,1-1 0 0 0,-1 1 1 0 0,1-1-1 0 0,-1 0 0 0 0,0 0 0 0 0,1 0 1 0 0,-5 2-1 0 0,3-1 143 0 0,0-1-1 0 0,0 1 1 0 0,0-1 0 0 0,0 0 0 0 0,-1 0-1 0 0,1 0 1 0 0,0 0 0 0 0,-4 0-1 0 0,6-1-158 0 0,-1-1 0 0 0,1 1-1 0 0,0 0 1 0 0,0-1-1 0 0,0 1 1 0 0,0-1 0 0 0,0 0-1 0 0,0 1 1 0 0,0-1-1 0 0,0 0 1 0 0,0 0-1 0 0,0 1 1 0 0,0-1 0 0 0,0 0-1 0 0,1 0 1 0 0,-1 0-1 0 0,0 0 1 0 0,1 0 0 0 0,-1 0-1 0 0,1 0 1 0 0,-2-3-1 0 0,1 2 809 0 0,2-4-495 0 0,3-19 46 0 0,-3 19 1754 0 0,5-2-1549 0 0,18-25-418 0 0,-18 25-173 0 0,4 7-541 0 0,28-4-181 0 0,-29 4-34 0 0,-3 4 76 0 0,17 9 351 0 0,-22-11 223 0 0,0-1 0 0 0,0 1 0 0 0,0-1 0 0 0,1 1 0 0 0,-1-1 0 0 0,0 1 0 0 0,0 0-1 0 0,0 0 1 0 0,0-1 0 0 0,-1 1 0 0 0,1 0 0 0 0,0 0 0 0 0,0 0 0 0 0,0 0 0 0 0,1 2 0 0 0,-1 0-7 0 0,3 3-41 0 0,4 15 37 0 0,-8-15 17 0 0,-1-3 0 0 0,0-1 73 0 0,1 1-1 0 0,0-1 1 0 0,-1 0-1 0 0,1 0 1 0 0,-1 1-1 0 0,0-1 1 0 0,0 0-1 0 0,0 0 0 0 0,0 0 1 0 0,0 0-1 0 0,0 0 1 0 0,-1 0-1 0 0,1 0 1 0 0,-1 0-1 0 0,1 0 1 0 0,-1-1-1 0 0,0 1 0 0 0,1-1 1 0 0,-1 1-1 0 0,0-1 1 0 0,0 0-1 0 0,0 1 1 0 0,0-1-1 0 0,0 0 1 0 0,-1 0-1 0 0,1-1 1 0 0,0 1-1 0 0,0 0 0 0 0,-1-1 1 0 0,1 1-1 0 0,0-1 1 0 0,-1 0-1 0 0,1 0 1 0 0,0 0-1 0 0,-1 0 1 0 0,1 0-1 0 0,0 0 1 0 0,-1-1-1 0 0,1 1 0 0 0,0-1 1 0 0,0 1-1 0 0,-1-1 1 0 0,-1-1-1 0 0,1 1-131 0 0,0 0 0 0 0,0-1 0 0 0,1 1 0 0 0,-1 0 0 0 0,0-1 0 0 0,1 0 0 0 0,-1 0 0 0 0,1 1 0 0 0,0-1 0 0 0,-1-1 0 0 0,1 1 0 0 0,0 0 0 0 0,0-1 0 0 0,1 1 0 0 0,-1-1 0 0 0,0 1 0 0 0,1-1 0 0 0,-1 0 0 0 0,1 1 0 0 0,0-1 0 0 0,0 0 0 0 0,0 0 0 0 0,0-6 0 0 0,0 6 56 0 0,1-1 0 0 0,0 1-1 0 0,0-1 1 0 0,0 1 0 0 0,1-1 0 0 0,0-4-1 0 0,14-29 75 0 0,-11 29 1856 0 0,6 7-2208 0 0,29-1-304 0 0,-29 2-65 0 0,-3 4-120 0 0,21 16 747 0 0,-25-17 23 0 0,-1 0 0 0 0,1 0-1 0 0,-1 0 1 0 0,0 0 0 0 0,0 0-1 0 0,0 0 1 0 0,0 0 0 0 0,0 1-1 0 0,-1-1 1 0 0,1 1 0 0 0,-1 0 0 0 0,0-1-1 0 0,0 1 1 0 0,-1 0 0 0 0,1-1-1 0 0,-1 1 1 0 0,1 7 0 0 0,-1-9 22 0 0,-1 0 1 0 0,1 1-1 0 0,0-1 1 0 0,0 0-1 0 0,-1 0 1 0 0,0 1-1 0 0,1-1 1 0 0,-1 0 0 0 0,0 0-1 0 0,0 0 1 0 0,0 0-1 0 0,0 0 1 0 0,0 0-1 0 0,-1 0 1 0 0,1 0-1 0 0,0-1 1 0 0,-1 1-1 0 0,0 0 1 0 0,1-1-1 0 0,-1 1 1 0 0,0-1 0 0 0,0 0-1 0 0,1 0 1 0 0,-1 1-1 0 0,0-1 1 0 0,-1 0-1 0 0,1-1 1 0 0,0 1-1 0 0,-3 1 1 0 0,2-2 10 0 0,0 1-1 0 0,0-1 1 0 0,0 0 0 0 0,0 0 0 0 0,0 0 0 0 0,0 0-1 0 0,0-1 1 0 0,0 1 0 0 0,0-1 0 0 0,0 0-1 0 0,0 0 1 0 0,0 0 0 0 0,1 0 0 0 0,-1 0-1 0 0,0-1 1 0 0,1 1 0 0 0,-5-4 0 0 0,1 0-3 0 0,-1 0 0 0 0,1-1 0 0 0,1 0 0 0 0,-11-13 0 0 0,14 18 504 0 0,50 20-10808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59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89 1807 0 0,'-1'1'134'0'0,"-2"1"-30"0"0,-14 2 1762 0 0,13-3-1703 0 0,2-1 15 0 0,0 1 0 0 0,0-1 1 0 0,1 0-1 0 0,-1 1 0 0 0,0-1 0 0 0,0 0 0 0 0,0 0 1 0 0,0-1-1 0 0,0 1 0 0 0,0 0 0 0 0,0-1 0 0 0,0 1 1 0 0,1-1-1 0 0,-1 1 0 0 0,0-1 0 0 0,0 0 0 0 0,-1-1 1 0 0,0 0 126 0 0,1 0 1 0 0,0 0-1 0 0,0-1 1 0 0,0 1-1 0 0,0 0 1 0 0,0-1-1 0 0,1 1 1 0 0,-1-1-1 0 0,-1-4 1 0 0,1 4 482 0 0,3-2-458 0 0,3-25 662 0 0,6 28-922 0 0,-3 0-66 0 0,0 1 0 0 0,0 0 0 0 0,-1 1 1 0 0,13 0-1 0 0,-17 0-2 0 0,0 0 1 0 0,0 1 0 0 0,0-1-1 0 0,0 1 1 0 0,0 0-1 0 0,0 0 1 0 0,-1 0-1 0 0,1 0 1 0 0,0 0-1 0 0,-1 0 1 0 0,1 0-1 0 0,0 0 1 0 0,-1 1-1 0 0,0-1 1 0 0,1 1-1 0 0,1 1 1 0 0,0 3 2 0 0,1 0 1 0 0,0-1-1 0 0,-1 1 1 0 0,0 1 0 0 0,0-1-1 0 0,-1 0 1 0 0,0 1-1 0 0,0 0 1 0 0,-1-1-1 0 0,1 1 1 0 0,0 12 0 0 0,-2-15 3 0 0,0 1 0 0 0,0-1 0 0 0,0 1 0 0 0,0-1 0 0 0,-1 1 1 0 0,0-1-1 0 0,0 1 0 0 0,0-1 0 0 0,0 0 0 0 0,-1 1 1 0 0,1-1-1 0 0,-1 0 0 0 0,0 0 0 0 0,0 0 0 0 0,-1 0 0 0 0,1-1 1 0 0,-1 1-1 0 0,-4 4 0 0 0,5-7 14 0 0,1 1 1 0 0,-1-1-1 0 0,1 0 1 0 0,-1 0-1 0 0,1 0 1 0 0,-1 0-1 0 0,0 0 1 0 0,0-1-1 0 0,1 1 1 0 0,-1 0-1 0 0,0-1 1 0 0,0 1-1 0 0,0-1 1 0 0,0 0-1 0 0,0 1 0 0 0,0-1 1 0 0,1 0-1 0 0,-1 0 1 0 0,0 0-1 0 0,0-1 1 0 0,-3 0-1 0 0,2 0 1 0 0,0 0-1 0 0,0-1 1 0 0,0 0-1 0 0,0 0 1 0 0,0 0-1 0 0,0 0 1 0 0,1 0-1 0 0,-1 0 1 0 0,1-1-1 0 0,-1 1 1 0 0,1-1-1 0 0,0 0 1 0 0,0 0-1 0 0,0 1 1 0 0,0-1-1 0 0,-2-6 1 0 0,-6-15 53 0 0,2-5-10 0 0,5-4-64 0 0,7-2-59 0 0,1 20-8 0 0,9-16 40 0 0,-10 23-31 0 0,6 8-4 0 0,-10 0 59 0 0,7-1-2 0 0,-1 1-1 0 0,1 0 1 0 0,0 0 0 0 0,9 2-1 0 0,-14-2 3 0 0,-1 1 0 0 0,0-1 0 0 0,1 1 0 0 0,-1-1 0 0 0,0 1 0 0 0,1 0 0 0 0,-1 0 0 0 0,0 0 0 0 0,0 0 0 0 0,1 0 0 0 0,-1 0 0 0 0,0 0 0 0 0,0 0 0 0 0,0 0 0 0 0,-1 0 0 0 0,1 0 0 0 0,0 1 0 0 0,1 1 0 0 0,0 2 4 0 0,-1-1 0 0 0,1 1 0 0 0,-1-1 0 0 0,0 1 0 0 0,0 0 0 0 0,0-1 0 0 0,-1 1 0 0 0,0 0 0 0 0,0 0 0 0 0,0-1 0 0 0,0 1 0 0 0,-1 0 0 0 0,0 0 0 0 0,0-1 0 0 0,-2 8 0 0 0,2-10 11 0 0,0 1-1 0 0,1-1 1 0 0,-1 0 0 0 0,0 0 0 0 0,0 0 0 0 0,0 0 0 0 0,-1 0-1 0 0,1 0 1 0 0,0 0 0 0 0,-1 0 0 0 0,1 0 0 0 0,-1-1 0 0 0,1 1-1 0 0,-1-1 1 0 0,0 1 0 0 0,0-1 0 0 0,0 0 0 0 0,0 1 0 0 0,0-1 0 0 0,0 0-1 0 0,0 0 1 0 0,0 0 0 0 0,0-1 0 0 0,-1 1 0 0 0,1 0 0 0 0,0-1-1 0 0,-1 0 1 0 0,1 1 0 0 0,0-1 0 0 0,0 0 0 0 0,-1 0 0 0 0,1 0-1 0 0,-3-1 1 0 0,2 0 21 0 0,0 0 0 0 0,1 0 0 0 0,-1-1 0 0 0,0 1 0 0 0,-4-4 0 0 0,-2-4 38 0 0,-3-5 4 0 0,2-4-11 0 0,3-2-68 0 0,5 16-75 0 0,52 7-6131 0 0,-41-3 5096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0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48 1351 0 0,'-4'10'571'0'0,"0"0"0"0"0,-12 18-1 0 0,14-25-226 0 0,0 0 0 0 0,-1 0 0 0 0,1 0 0 0 0,-1 0 0 0 0,0-1 0 0 0,1 1 0 0 0,-1-1 0 0 0,0 1 0 0 0,0-1 0 0 0,-7 3 0 0 0,9-4-268 0 0,1-1 0 0 0,-1 0-1 0 0,0 0 1 0 0,1 0-1 0 0,-1 0 1 0 0,0 0 0 0 0,1 0-1 0 0,-1 0 1 0 0,0 0 0 0 0,1 0-1 0 0,-1 0 1 0 0,0 0-1 0 0,1 0 1 0 0,-1 0 0 0 0,0 0-1 0 0,1 0 1 0 0,-1-1-1 0 0,0 1 1 0 0,1 0 0 0 0,-1-1-1 0 0,1 1 1 0 0,-1 0-1 0 0,1-1 1 0 0,-1 1 0 0 0,1-1-1 0 0,-1 1 1 0 0,1-1 0 0 0,-1 1-1 0 0,1-1 1 0 0,-1 1-1 0 0,1-1 1 0 0,0 1 0 0 0,-1-1-1 0 0,1 1 1 0 0,0-1-1 0 0,-1 0 1 0 0,1 0 0 0 0,-1-1 173 0 0,1-2-52 0 0,-3-11-6 0 0,3 11-26 0 0,2-2-78 0 0,-2 2-79 0 0,1 0 0 0 0,1 1 0 0 0,-1-1 0 0 0,1 1 0 0 0,-1 0 0 0 0,1-1 0 0 0,3-3 0 0 0,-3 4-7 0 0,1 0 0 0 0,-1 0 0 0 0,1 0 0 0 0,0 0 1 0 0,0 1-1 0 0,0 0 0 0 0,1-1 0 0 0,-1 1 0 0 0,0 0 0 0 0,1 0 0 0 0,6-2 0 0 0,-5 3-2 0 0,-1 0-1 0 0,1 1 0 0 0,0-1 1 0 0,0 1-1 0 0,0 0 0 0 0,-1 0 1 0 0,9 2-1 0 0,-12-2-1 0 0,0 0 1 0 0,-1 0-1 0 0,1 0 1 0 0,0 0-1 0 0,-1 0 1 0 0,1 0-1 0 0,0 0 1 0 0,-1 0-1 0 0,1 0 1 0 0,0 1-1 0 0,-1-1 1 0 0,1 0-1 0 0,0 1 0 0 0,-1-1 1 0 0,1 0-1 0 0,-1 1 1 0 0,1-1-1 0 0,0 1 1 0 0,-1-1-1 0 0,1 1 1 0 0,17 19-12 0 0,-16-18 24 0 0,0 0 0 0 0,-1 0 0 0 0,1 0 1 0 0,-1 0-1 0 0,0 0 0 0 0,0 0 0 0 0,0 1 0 0 0,0-1 0 0 0,0 0 0 0 0,0 1 0 0 0,0-1 0 0 0,-1 1 0 0 0,1-1 0 0 0,-1 1 0 0 0,0-1 0 0 0,0 1 0 0 0,0-1 0 0 0,0 1 0 0 0,0-1 0 0 0,-1 1 0 0 0,1-1 0 0 0,-1 1 0 0 0,1-1 0 0 0,-1 1 0 0 0,0-1 1 0 0,0 0-1 0 0,0 0 0 0 0,0 1 0 0 0,-3 2 0 0 0,2-1 47 0 0,-1-1 1 0 0,0 0 0 0 0,-1 0-1 0 0,1 0 1 0 0,0 0 0 0 0,-1 0-1 0 0,0-1 1 0 0,1 1 0 0 0,-1-1-1 0 0,0 0 1 0 0,0 0 0 0 0,0-1-1 0 0,-1 1 1 0 0,1-1 0 0 0,-8 1-1 0 0,8-1-3 0 0,0-1 0 0 0,0 0 0 0 0,-1 0-1 0 0,1 0 1 0 0,0 0 0 0 0,0-1 0 0 0,-1 1-1 0 0,1-1 1 0 0,0 0 0 0 0,0-1 0 0 0,0 1-1 0 0,0-1 1 0 0,0 1 0 0 0,-4-4 0 0 0,2 1 11 0 0,1 0 0 0 0,-1 0 0 0 0,1-1 1 0 0,0 1-1 0 0,0-1 0 0 0,0 0 0 0 0,-6-9 0 0 0,9 8-1 0 0,-3-16-48 0 0,5-3-28 0 0,0 20-46 0 0,7-2-9 0 0,23-21-5 0 0,-22 21-4 0 0,3 7 20 0 0,32 0 33 0 0,-41 0 19 0 0,-1 0 0 0 0,1 0 0 0 0,-1 0 0 0 0,1 0 0 0 0,-1 0 0 0 0,0 1 0 0 0,1-1 0 0 0,-1 0 0 0 0,1 1 0 0 0,-1-1 0 0 0,3 2 0 0 0,30 12-20 0 0,-33-13 21 0 0,0-1-1 0 0,0 0 0 0 0,0 1 1 0 0,0-1-1 0 0,0 1 0 0 0,0-1 0 0 0,0 1 1 0 0,0 0-1 0 0,-1-1 0 0 0,1 1 1 0 0,0 0-1 0 0,1 0 0 0 0,15 20-20 0 0,-15-19 31 0 0,-1-1 0 0 0,0 1 0 0 0,0 0 0 0 0,0 0 0 0 0,0 0 0 0 0,0 0-1 0 0,0 1 1 0 0,0-1 0 0 0,-1 0 0 0 0,1 0 0 0 0,-1 0 0 0 0,0 1 0 0 0,1-1 0 0 0,-1 0 0 0 0,0 0-1 0 0,0 1 1 0 0,-1-1 0 0 0,1 0 0 0 0,0 0 0 0 0,-1 0 0 0 0,1 1 0 0 0,-1-1 0 0 0,0 0-1 0 0,0 0 1 0 0,0 0 0 0 0,0 0 0 0 0,0 0 0 0 0,0 0 0 0 0,0 0 0 0 0,-1-1 0 0 0,1 1-1 0 0,-1 0 1 0 0,1-1 0 0 0,-1 1 0 0 0,-2 1 0 0 0,2-1-9 0 0,-1 1 1 0 0,0-1-1 0 0,0 0 0 0 0,0 0 1 0 0,-1 0-1 0 0,1-1 1 0 0,0 1-1 0 0,-1-1 0 0 0,1 0 1 0 0,-1 0-1 0 0,1 0 0 0 0,-1 0 1 0 0,0 0-1 0 0,1-1 0 0 0,-1 0 1 0 0,0 1-1 0 0,1-1 1 0 0,-1-1-1 0 0,0 1 0 0 0,-4-2 1 0 0,7 2-275 0 0,-3-1 585 0 0,4-7-3666 0 0,9-26 2151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2.772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1 142 2527 0 0,'-1'1'325'0'0,"1"0"-1"0"0,0 0 1 0 0,0 1-1 0 0,0-1 1 0 0,0 0-1 0 0,1 0 1 0 0,-1 0-1 0 0,0 1 1 0 0,0-1-1 0 0,1 0 1 0 0,-1 0 0 0 0,1 0-1 0 0,-1 0 1 0 0,1 0-1 0 0,-1 0 1 0 0,1 0-1 0 0,0 0 1 0 0,0 0-1 0 0,-1 0 1 0 0,1 0-1 0 0,0 0 1 0 0,0-1-1 0 0,0 1 1 0 0,0 0-1 0 0,0 0 1 0 0,0-1-1 0 0,0 1 1 0 0,0-1-1 0 0,0 1 1 0 0,0-1-1 0 0,0 1 1 0 0,0-1-1 0 0,1 0 1 0 0,-1 1-1 0 0,0-1 1 0 0,0 0-1 0 0,2 0 1 0 0,-1 0 136 0 0,1 0 0 0 0,-1 0 0 0 0,1-1 0 0 0,-1 1 1 0 0,1-1-1 0 0,-1 0 0 0 0,0 1 0 0 0,1-1 1 0 0,-1 0-1 0 0,0 0 0 0 0,1-1 0 0 0,-1 1 0 0 0,0 0 1 0 0,0-1-1 0 0,0 1 0 0 0,0-1 0 0 0,2-2 0 0 0,-1 0-257 0 0,1 0 0 0 0,-1-1 0 0 0,0 0 0 0 0,0 0 0 0 0,-1 1 0 0 0,1-2 0 0 0,-1 1 0 0 0,0 0 0 0 0,-1 0 0 0 0,1-1 0 0 0,-1 1 0 0 0,0-1 0 0 0,0 1 0 0 0,-1-1 0 0 0,0 1-1 0 0,0-1 1 0 0,0 1 0 0 0,0-1 0 0 0,-1 1 0 0 0,0-1 0 0 0,-2-7 0 0 0,2 11-230 0 0,0 0 0 0 0,0 0 0 0 0,0 0 0 0 0,0 0 0 0 0,-1 0 0 0 0,1 0 0 0 0,0 0 0 0 0,-1 0 0 0 0,1 1 0 0 0,-1-1 0 0 0,0 1 0 0 0,0-1 0 0 0,0 1 0 0 0,1-1 0 0 0,-1 1 0 0 0,-3-1 0 0 0,3 1 12 0 0,1 1-1 0 0,0 0 0 0 0,0 0 1 0 0,0-1-1 0 0,0 1 1 0 0,0 0-1 0 0,0 0 1 0 0,0 0-1 0 0,0 0 0 0 0,0 1 1 0 0,0-1-1 0 0,-1 0 1 0 0,1 0-1 0 0,0 1 1 0 0,0-1-1 0 0,0 0 0 0 0,0 1 1 0 0,0-1-1 0 0,0 1 1 0 0,0 0-1 0 0,1-1 1 0 0,-1 1-1 0 0,0 0 0 0 0,0-1 1 0 0,0 1-1 0 0,0 0 1 0 0,1 0-1 0 0,-1 0 1 0 0,0-1-1 0 0,1 1 0 0 0,-1 0 1 0 0,1 0-1 0 0,-1 0 1 0 0,0 2-1 0 0,-3 8-40 0 0,0 0-1 0 0,0 0 1 0 0,1 0-1 0 0,0 0 1 0 0,1 1 0 0 0,0-1-1 0 0,1 1 1 0 0,1-1-1 0 0,-1 1 1 0 0,2-1-1 0 0,0 1 1 0 0,0 0 0 0 0,4 13-1 0 0,-4-21 89 0 0,0 0-1 0 0,0 0 1 0 0,0 0 0 0 0,1 0-1 0 0,0 0 1 0 0,0 0 0 0 0,0 0-1 0 0,0-1 1 0 0,0 1-1 0 0,1-1 1 0 0,0 0 0 0 0,0 1-1 0 0,0-1 1 0 0,0 0 0 0 0,0-1-1 0 0,0 1 1 0 0,1 0 0 0 0,-1-1-1 0 0,1 0 1 0 0,0 0-1 0 0,0 0 1 0 0,5 2 0 0 0,-2-3 86 0 0,-1 0 1 0 0,0 0-1 0 0,1 0 1 0 0,-1-1 0 0 0,0 0-1 0 0,12-1 1 0 0,-16 0-266 0 0,1 1 1 0 0,0-1-1 0 0,-1 0 1 0 0,1 0-1 0 0,-1 0 1 0 0,1 0-1 0 0,3-3 1 0 0,-4 3-342 0 0,0-1 1 0 0,0 1-1 0 0,0-1 0 0 0,-1 0 1 0 0,1 0-1 0 0,-1 0 0 0 0,1 0 1 0 0,-1 0-1 0 0,2-3 1 0 0,2-7-7496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0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160 55 1351 0 0,'-6'6'407'0'0,"-1"-1"-1"0"0,1 0 1 0 0,-1 0-1 0 0,0-1 0 0 0,0 0 1 0 0,0 0-1 0 0,0 0 1 0 0,-1-1-1 0 0,-12 3 0 0 0,19-5-305 0 0,0-1-1 0 0,0 0 0 0 0,-1 0 0 0 0,1 0 1 0 0,0 0-1 0 0,0 0 0 0 0,0 0 0 0 0,0 0 0 0 0,0-1 1 0 0,0 1-1 0 0,0 0 0 0 0,0-1 0 0 0,0 1 1 0 0,0 0-1 0 0,0-1 0 0 0,0 1 0 0 0,0-1 0 0 0,0 1 1 0 0,1-1-1 0 0,-1 0 0 0 0,0 1 0 0 0,0-1 1 0 0,0 0-1 0 0,1 0 0 0 0,-1 0 0 0 0,0 1 0 0 0,1-1 1 0 0,-1 0-1 0 0,1 0 0 0 0,-1 0 0 0 0,1 0 1 0 0,-1 0-1 0 0,1 0 0 0 0,0 0 0 0 0,-1 0 1 0 0,1 0-1 0 0,0 0 0 0 0,0 0 0 0 0,0 0 0 0 0,0-2 1 0 0,-1 1-365 0 0,0-3 850 0 0,3-2-406 0 0,7-20-41 0 0,-7 20 350 0 0,5 0-429 0 0,-4 5-58 0 0,0-1-1 0 0,0 1 0 0 0,0 0 1 0 0,0 0-1 0 0,1 0 0 0 0,-1 0 1 0 0,0 1-1 0 0,8-3 0 0 0,-10 4-1 0 0,1 0 0 0 0,0 0 0 0 0,-1 0 0 0 0,1 0 0 0 0,-1 1 0 0 0,1-1 0 0 0,-1 1 0 0 0,1-1 0 0 0,-1 1 0 0 0,1-1 0 0 0,-1 1 0 0 0,1 0 0 0 0,-1 0 0 0 0,0 0 0 0 0,1 0 0 0 0,-1 0 0 0 0,0 0 0 0 0,0 0 0 0 0,0 0 0 0 0,2 2 0 0 0,-2-2 0 0 0,1 1 0 0 0,-1 0 0 0 0,1 0 0 0 0,-1 0 0 0 0,0 0 0 0 0,0 1 0 0 0,0-1 0 0 0,1 3 0 0 0,-1 0 8 0 0,0 0 0 0 0,0 1 0 0 0,0-1 0 0 0,-1 0 0 0 0,0 0 0 0 0,0 0 0 0 0,0 0 0 0 0,-1 0 0 0 0,1 0 0 0 0,-1 1 0 0 0,-1-1 0 0 0,1-1 0 0 0,-1 1 0 0 0,0 0 0 0 0,0 0 0 0 0,-2 4-1 0 0,2-5 27 0 0,0 0 0 0 0,-1-1-1 0 0,1 0 1 0 0,0 1-1 0 0,-1-1 1 0 0,0 0-1 0 0,0 0 1 0 0,0 0 0 0 0,0-1-1 0 0,0 1 1 0 0,-1-1-1 0 0,1 0 1 0 0,-1 0-1 0 0,1 0 1 0 0,-1 0 0 0 0,0 0-1 0 0,0-1 1 0 0,0 0-1 0 0,0 0 1 0 0,-7 1-1 0 0,9-1-11 0 0,0-1 0 0 0,0 0 0 0 0,0 0 0 0 0,0 0 1 0 0,0-1-1 0 0,0 1 0 0 0,-1 0 0 0 0,1-1 0 0 0,0 0 0 0 0,0 1 0 0 0,0-1 0 0 0,0 0 0 0 0,1 0 0 0 0,-1 0 0 0 0,0 0 0 0 0,0 0 0 0 0,0-1 0 0 0,1 1 0 0 0,-1 0 0 0 0,1-1 0 0 0,-1 1 0 0 0,1-1 0 0 0,-1 0 0 0 0,1 1 0 0 0,0-1 0 0 0,0 0 1 0 0,0 0-1 0 0,0 0 0 0 0,-1-2 0 0 0,0-3 52 0 0,-3-19-71 0 0,6-3-68 0 0,4 15 3 0 0,12-17 36 0 0,-13 23-44 0 0,4 2 13 0 0,-3 2 55 0 0,0 1 1 0 0,0 0-1 0 0,0 0 1 0 0,1 0-1 0 0,-1 0 1 0 0,7-1-1 0 0,-9 3 2 0 0,0 1 0 0 0,0-1 0 0 0,1 1 0 0 0,-1 0 0 0 0,0 0 0 0 0,0 0 0 0 0,0 1 0 0 0,0-1 0 0 0,1 1 0 0 0,-1-1 0 0 0,0 1 0 0 0,0 0 0 0 0,4 2 0 0 0,-2 0 2 0 0,-1-1 1 0 0,1 1-1 0 0,0 0 0 0 0,5 6 0 0 0,-9-9 2 0 0,1 1-1 0 0,-1 0 1 0 0,0 0-1 0 0,0 0 1 0 0,0 0 0 0 0,0 0-1 0 0,0 0 1 0 0,0 0-1 0 0,0 0 1 0 0,0 0 0 0 0,-1 0-1 0 0,1 0 1 0 0,0 1-1 0 0,-1-1 1 0 0,2 2 0 0 0,1 6 51 0 0,-2-6-32 0 0,0 0-1 0 0,0-1 1 0 0,0 1 0 0 0,0-1-1 0 0,-1 1 1 0 0,1 0-1 0 0,-1 0 1 0 0,0-1 0 0 0,0 1-1 0 0,0 0 1 0 0,0-1-1 0 0,-1 5 1 0 0,1-5 16 0 0,-1 0-1 0 0,0 0 1 0 0,1-1 0 0 0,-1 1-1 0 0,0 0 1 0 0,0 0-1 0 0,-1-1 1 0 0,1 1 0 0 0,0-1-1 0 0,0 1 1 0 0,-1-1 0 0 0,1 1-1 0 0,-1-1 1 0 0,1 0 0 0 0,-1 0-1 0 0,0 0 1 0 0,1 0 0 0 0,-4 2-1 0 0,2-2-169 0 0,0 1-1 0 0,0-1 0 0 0,1 0 0 0 0,-1 1 1 0 0,0-1-1 0 0,0-1 0 0 0,0 1 1 0 0,0 0-1 0 0,0-1 0 0 0,0 0 1 0 0,0 1-1 0 0,0-1 0 0 0,-1 0 0 0 0,1-1 1 0 0,0 1-1 0 0,0 0 0 0 0,-5-2 1 0 0,3-2-915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1.4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96 1151 0 0,'-10'14'6480'0'0,"12"-40"-5885"0"0,-2 20 690 0 0,4-3-910 0 0,12-25-107 0 0,-12 26 617 0 0,6 5-825 0 0,-4 1-57 0 0,1 1-1 0 0,0 0 1 0 0,0 0-1 0 0,10 0 0 0 0,-14 2-2 0 0,-1-1 0 0 0,0 1 0 0 0,1-1 0 0 0,-1 1 0 0 0,0 0 0 0 0,0 0 0 0 0,1 0 0 0 0,-1 0 0 0 0,0 0 0 0 0,0 0 0 0 0,0 1 0 0 0,0-1 0 0 0,2 3 0 0 0,-2-2 25 0 0,1 0 0 0 0,-1 1 0 0 0,0-1-1 0 0,0 1 1 0 0,0 0 0 0 0,0 0 0 0 0,-1 0-1 0 0,1 0 1 0 0,-1 0 0 0 0,0 0 0 0 0,1 0 0 0 0,-2 0-1 0 0,1 0 1 0 0,0 0 0 0 0,0 1 0 0 0,-1-1-1 0 0,0 0 1 0 0,0 1 0 0 0,0-1 0 0 0,0 0-1 0 0,0 1 1 0 0,-1-1 0 0 0,1 0 0 0 0,-1 0 0 0 0,0 0-1 0 0,0 1 1 0 0,0-1 0 0 0,0 0 0 0 0,-1 0-1 0 0,1 0 1 0 0,-1 0 0 0 0,-2 3 0 0 0,2-4 1 0 0,0 1 0 0 0,0-1 0 0 0,0 1 0 0 0,0-1 0 0 0,0 0 1 0 0,0 0-1 0 0,-1 0 0 0 0,1 0 0 0 0,-1 0 0 0 0,1 0 0 0 0,-1-1 1 0 0,0 1-1 0 0,1-1 0 0 0,-1 0 0 0 0,0 0 0 0 0,0 0 0 0 0,0 0 0 0 0,0 0 1 0 0,0-1-1 0 0,0 1 0 0 0,0-1 0 0 0,0 0 0 0 0,0 0 0 0 0,0 0 1 0 0,0 0-1 0 0,0-1 0 0 0,-1 1 0 0 0,1-1 0 0 0,1 0 0 0 0,-1 1 1 0 0,0-2-1 0 0,0 1 0 0 0,-5-3 0 0 0,3 1 29 0 0,1 0 0 0 0,0 0 1 0 0,-1 0-1 0 0,1-1 0 0 0,1 0 0 0 0,-1 0 1 0 0,0 0-1 0 0,1 0 0 0 0,0-1 0 0 0,0 1 1 0 0,0-1-1 0 0,1 0 0 0 0,-4-8 0 0 0,0-9 12 0 0,3-4-43 0 0,3 21 4 0 0,5-3-219 0 0,18-21 127 0 0,-17 22-2 0 0,4 9-12 0 0,37 7 0 0 0,-43-8 69 0 0,1 1 0 0 0,-1-1 0 0 0,0 1 1 0 0,1 0-1 0 0,-1 0 0 0 0,5 4 0 0 0,-3-1-1 0 0,-3-4 3 0 0,-1 1-1 0 0,0 0 0 0 0,0-1 0 0 0,0 1 1 0 0,0 0-1 0 0,0 0 0 0 0,3 5 0 0 0,8 11-6 0 0,-13-10 15 0 0,-1-4 0 0 0,0-1 7 0 0,0-1 0 0 0,1 1 0 0 0,-2 0 0 0 0,1-1 0 0 0,0 1 0 0 0,0 0 0 0 0,-1-1 0 0 0,0 0 0 0 0,1 1 0 0 0,-1-1 0 0 0,0 0 0 0 0,0 0 0 0 0,0 0 0 0 0,0 0 0 0 0,-1 0 0 0 0,1 0 0 0 0,0-1 0 0 0,-1 1 0 0 0,1-1 0 0 0,-1 0 0 0 0,0 0 0 0 0,1 0 0 0 0,-1 0 0 0 0,-3 1 0 0 0,-1 0 12 0 0,1 0-1 0 0,-1-1 1 0 0,0 0 0 0 0,0 0 0 0 0,0 0-1 0 0,0-1 1 0 0,0 0 0 0 0,-13-2 0 0 0,2-4-196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2.0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208 13 1351 0 0,'-6'10'418'0'0,"0"0"0"0"0,0 0-1 0 0,-1 0 1 0 0,0-1-1 0 0,-1 0 1 0 0,0 0 0 0 0,0-1-1 0 0,-1 0 1 0 0,-12 9-1 0 0,20-16-293 0 0,0 0-1 0 0,0 0 0 0 0,-1 0 0 0 0,1-1 1 0 0,0 1-1 0 0,-1 0 0 0 0,1-1 0 0 0,-1 1 1 0 0,1-1-1 0 0,-1 1 0 0 0,1-1 0 0 0,-1 0 1 0 0,1 0-1 0 0,-1 0 0 0 0,0 1 0 0 0,1-1 1 0 0,-1-1-1 0 0,1 1 0 0 0,-1 0 1 0 0,1 0-1 0 0,-1-1 0 0 0,1 1 0 0 0,-1-1 1 0 0,1 1-1 0 0,-1-1 0 0 0,1 1 0 0 0,0-1 1 0 0,-1 0-1 0 0,1 0 0 0 0,0 0 0 0 0,-1 0 1 0 0,-1-2-1 0 0,1 1 84 0 0,0-1 0 0 0,0 1 0 0 0,0-1 0 0 0,0 0 0 0 0,1 1 0 0 0,-1-1 0 0 0,1 0 0 0 0,-1 0 0 0 0,1 0 0 0 0,0 0 0 0 0,1-1 0 0 0,-1 1 0 0 0,0 0 0 0 0,1 0 0 0 0,-1-5 0 0 0,2 5-179 0 0,-1 1 0 0 0,0-1 0 0 0,0 0 1 0 0,1 1-1 0 0,-1-1 0 0 0,1 1 0 0 0,0-1 0 0 0,2-4 0 0 0,0 0 10 0 0,-2 0 207 0 0,9 4-318 0 0,1-1 40 0 0,-7 2-6 0 0,1 0-1 0 0,0 1 1 0 0,0-1 0 0 0,0 1 0 0 0,8-1 0 0 0,-9 7-64 0 0,15 12-1 0 0,-14-13 6 0 0,-3 1 22 0 0,-1-1 66 0 0,1-1-11 0 0,0 0 0 0 0,-1 1-1 0 0,1-1 1 0 0,-1 1 0 0 0,0-1-1 0 0,0 1 1 0 0,0 0 0 0 0,-1 0-1 0 0,1-1 1 0 0,-1 1 0 0 0,0 5-1 0 0,-2-2-4 0 0,1 0-1 0 0,-1 0 1 0 0,0-1-1 0 0,-1 1 1 0 0,0-1-1 0 0,0 0 1 0 0,0 0 0 0 0,-1 0-1 0 0,-4 6 1 0 0,5-7 29 0 0,-1 0 1 0 0,0-1-1 0 0,0 1 1 0 0,0-1 0 0 0,-1 0-1 0 0,1-1 1 0 0,-1 1 0 0 0,0-1-1 0 0,0 0 1 0 0,0 0-1 0 0,-10 4 1 0 0,12-6 27 0 0,1-1 0 0 0,-1 1 0 0 0,0-1 0 0 0,1 0 0 0 0,-1 1 0 0 0,1-1 0 0 0,-1-1 0 0 0,1 1 0 0 0,-1 0 0 0 0,0 0 0 0 0,1-1 0 0 0,-1 0 0 0 0,-3-1 0 0 0,4 2-9 0 0,1-1 0 0 0,-1 0 0 0 0,1 0-1 0 0,-1 0 1 0 0,1 0 0 0 0,-1 0 0 0 0,1 0 0 0 0,0 0-1 0 0,-1-1 1 0 0,1 1 0 0 0,0 0 0 0 0,0-1 0 0 0,0 1-1 0 0,0-1 1 0 0,0 1 0 0 0,0-1 0 0 0,0 1 0 0 0,1-1-1 0 0,-1 0 1 0 0,0 0 0 0 0,1 1 0 0 0,-1-1 0 0 0,1-2-1 0 0,-3-19 33 0 0,3 19-53 0 0,0 0 1 0 0,0 1 0 0 0,0-1 0 0 0,0 0 0 0 0,2-6-1 0 0,9-21-14 0 0,-8 25-52 0 0,6 1 3 0 0,-4 3 59 0 0,1-1-1 0 0,-1 1 0 0 0,1 0 0 0 0,0 0 0 0 0,10-1 1 0 0,-13 2-1 0 0,1 2 1 0 0,-1-1 0 0 0,0 0 0 0 0,1 0-1 0 0,-1 1 1 0 0,0 0 0 0 0,1 0-1 0 0,-1 0 1 0 0,0 0 0 0 0,0 0 0 0 0,0 1-1 0 0,4 1 1 0 0,23 20 3 0 0,-28-21 5 0 0,0-1 0 0 0,0 1 0 0 0,0 0 0 0 0,0 0 0 0 0,0-1 0 0 0,0 2 0 0 0,-1-1 0 0 0,1 0 0 0 0,-1 0 0 0 0,3 5 0 0 0,-1-1 4 0 0,3 3 34 0 0,1 9-21 0 0,-3 4 26 0 0,-3-17-42 0 0,0-2-7 0 0,-1 0 0 0 0,0 0 0 0 0,0 0 0 0 0,0 0 0 0 0,-1 0 0 0 0,1 0 0 0 0,-1 0 0 0 0,1 0 0 0 0,-2 3 0 0 0,-7 15-1097 0 0,0-8-3116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6.4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0 143 0 0,'0'0'7232'0'0,"1"4"-7000"0"0,5 19 343 0 0,-1-1 0 0 0,3 29-1 0 0,-6 124 1028 0 0,-1-37-962 0 0,0 15-352 0 0,-1 22 108 0 0,2 25-390 0 0,9 19-18 0 0,-1-116 132 0 0,5 115 100 0 0,-13-164-218 0 0,18 90 0 0 0,-7-56 58 0 0,29 126-60 0 0,-10-53-161 0 0,0-2 45 0 0,66 147-110 0 0,-47-161-23 0 0,-47-134 255 0 0,2 8-46 0 0,0-1 0 0 0,2 1 0 0 0,13 23 0 0 0,-18-36-19 0 0,1 7-37 0 0,1-2 15 0 0,5 8 71 0 0,6 10-56 0 0,-3-4-8 0 0,-7-16 142 0 0,0 1-734 0 0,16-55-6876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7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1 287 0 0,'-14'5'468'0'0,"13"-5"-386"0"0,0 0 0 0 0,0 0 1 0 0,0 0-1 0 0,0 0 1 0 0,1 0-1 0 0,-1 0 0 0 0,0 0 1 0 0,0 1-1 0 0,0-1 1 0 0,0 0-1 0 0,0 0 0 0 0,1 1 1 0 0,-1-1-1 0 0,0 1 1 0 0,0-1-1 0 0,1 1 1 0 0,-1-1-1 0 0,0 1 0 0 0,1 0 1 0 0,-5 6 3201 0 0,12-3-3028 0 0,22 10-1 0 0,-22-10 234 0 0,1-2-249 0 0,26 8 3 0 0,-26-8 266 0 0,25 0-143 0 0,12 3 244 0 0,-2-2-378 0 0,-32-2-4 0 0,2-1-17 0 0,39 0-10 0 0,-39 0-1 0 0,-1 0-6 0 0,40 0-28 0 0,-39 0-7 0 0,-1 0-6 0 0,34 0-2 0 0,-34 0-6 0 0,-1 0-1 0 0,35 1 0 0 0,-35-1-9 0 0,-1 0-40 0 0,51 0 111 0 0,-49-2-196 0 0,-5 1 0 0 0,0 1 1 0 0,-1-1-1 0 0,1 1 1 0 0,0 0-1 0 0,8 2 0 0 0,23 3 2 0 0,-37-5-34 0 0,0 0 0 0 0,0 1-1 0 0,0-1 1 0 0,-1 0-1 0 0,1 0 1 0 0,0 1 0 0 0,0-1-1 0 0,-1 1 1 0 0,1-1 0 0 0,0 0-1 0 0,-1 1 1 0 0,1-1-1 0 0,0 2 1 0 0,0-2-7 0 0,-1 1 0 0 0,0-1 0 0 0,0 0 1 0 0,0 0-1 0 0,0 1 0 0 0,0-1 0 0 0,0 0 0 0 0,1 0 0 0 0,-1 1 0 0 0,0-1 1 0 0,0 0-1 0 0,0 0 0 0 0,0 1 0 0 0,0-1 0 0 0,0 0 0 0 0,0 1 0 0 0,0-1 0 0 0,0 0 1 0 0,-1 0-1 0 0,1 1 0 0 0,0-1 0 0 0,0 0 0 0 0,0 0 0 0 0,0 1 0 0 0,-1 0-21 0 0,1-1 0 0 0,0 1-1 0 0,-1-1 1 0 0,1 0-1 0 0,0 1 1 0 0,-1-1-1 0 0,1 1 1 0 0,-1-1 0 0 0,1 0-1 0 0,0 1 1 0 0,-1-1-1 0 0,1 0 1 0 0,-1 0 0 0 0,1 1-1 0 0,-1-1 1 0 0,1 0-1 0 0,-1 0 1 0 0,0 0 0 0 0,1 0-1 0 0,-1 0 1 0 0,1 1-1 0 0,-1-1 1 0 0,1 0 0 0 0,-1 0-1 0 0,1 0 1 0 0,-2-1-1 0 0,0 1-731 0 0,-1 2-104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08.1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32 975 0 0,'-2'0'-252'0'0,"14"0"3938"0"0,64-11-2632 0 0,-64 9-878 0 0,37-5 691 0 0,21 1 33 0 0,2 2-51 0 0,-6 3-178 0 0,-54 0-566 0 0,35 2 393 0 0,9 3-149 0 0,-20-1-204 0 0,-27-2-14 0 0,3 0-64 0 0,55 8 3 0 0,-32-2-72 0 0,-26-6-77 0 0,-2 2-29 0 0,20 7 23 0 0,-21-7 11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7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102 119 431 0 0,'-1'2'90'0'0,"0"0"0"0"0,0 1-1 0 0,0-1 1 0 0,0 0-1 0 0,-1 0 1 0 0,1 0-1 0 0,-1 0 1 0 0,1 0-1 0 0,-1 0 1 0 0,0 0-1 0 0,-2 1 1 0 0,-1 2 223 0 0,1-2-3 0 0,1 0 0 0 0,-1 0-1 0 0,0 0 1 0 0,0-1 0 0 0,0 1-1 0 0,-1-1 1 0 0,1 0-1 0 0,-5 1 1 0 0,8-3-243 0 0,0 0 0 0 0,0 0-1 0 0,0 0 1 0 0,0 0 0 0 0,0 0 0 0 0,0 0 0 0 0,0 0-1 0 0,1 0 1 0 0,-1 0 0 0 0,0 0 0 0 0,0-1 0 0 0,0 1-1 0 0,0 0 1 0 0,1-1 0 0 0,-1 1 0 0 0,0-1 0 0 0,-1 0-1 0 0,1 1 93 0 0,-2-1 1155 0 0,1-7-802 0 0,-9-21-58 0 0,9 22-7 0 0,3-2-24 0 0,2-25-79 0 0,-3 26 274 0 0,4-2-332 0 0,12-27-78 0 0,-12 28 424 0 0,5 6-526 0 0,26-8-2 0 0,-26 8 2 0 0,-4 5 4 0 0,15 5 2 0 0,-11-2 0 0 0,-2 2-61 0 0,-1 0 0 0 0,0 0-1 0 0,-1 0 1 0 0,0 1 0 0 0,0 0-1 0 0,-1 0 1 0 0,0 0 0 0 0,5 12 0 0 0,-8-16-45 0 0,0-1 1 0 0,0 0 0 0 0,0 1 0 0 0,-1-1-1 0 0,1 1 1 0 0,-1 0 0 0 0,1-1 0 0 0,-1 1-1 0 0,-1-1 1 0 0,1 1 0 0 0,0-1 0 0 0,-1 1-1 0 0,0-1 1 0 0,0 1 0 0 0,0-1 0 0 0,0 1-1 0 0,0-1 1 0 0,-1 0 0 0 0,1 1 0 0 0,-1-1 0 0 0,0 0-1 0 0,0 0 1 0 0,0 0 0 0 0,0-1 0 0 0,-6 6-1 0 0,6-6 7 0 0,0-1 0 0 0,0 1 0 0 0,-1-1 0 0 0,1 0 0 0 0,0 1 0 0 0,-1-1 0 0 0,1 0 0 0 0,-1 0 0 0 0,0-1 0 0 0,1 1 0 0 0,-1 0 0 0 0,0-1 0 0 0,1 0 0 0 0,-1 1 0 0 0,0-1 0 0 0,1 0 0 0 0,-1 0 0 0 0,0-1 0 0 0,0 1 0 0 0,1-1 0 0 0,-1 1 0 0 0,1-1 0 0 0,-6-2 0 0 0,4 2 12 0 0,2 0-12 0 0,0 1 0 0 0,1-1 0 0 0,-1 0 0 0 0,1 1 1 0 0,-1-1-1 0 0,0 0 0 0 0,1 0 0 0 0,0 0 0 0 0,-1 0 0 0 0,-1-2 1 0 0,-1 1 22 0 0,2 1-18 0 0,1 1 0 0 0,0-1 0 0 0,-1 0 0 0 0,1 0-1 0 0,0 0 1 0 0,0 0 0 0 0,-1 0 0 0 0,1 0 0 0 0,0-1 0 0 0,0 1-1 0 0,0 0 1 0 0,0-1 0 0 0,1 1 0 0 0,-2-2 0 0 0,-15-21 56 0 0,11 12-4 0 0,4 6-70 0 0,1 1 1 0 0,0-1 0 0 0,-2-12-1 0 0,3 9-21 0 0,1 0-1 0 0,1-13 0 0 0,0 13-70 0 0,5 2-45 0 0,21-21 111 0 0,-21 21-35 0 0,0 8-4 0 0,23 4 38 0 0,-29-5 23 0 0,0 0 1 0 0,-1 0-1 0 0,1 0 1 0 0,0 0-1 0 0,0 0 1 0 0,-1 0-1 0 0,1 0 1 0 0,0 1-1 0 0,0-1 0 0 0,-1 0 1 0 0,1 1-1 0 0,0-1 1 0 0,-1 1-1 0 0,2 0 1 0 0,17 14 0 0 0,-17-13 9 0 0,0 1 1 0 0,0-1-1 0 0,-1 0 1 0 0,1 1-1 0 0,-1 0 1 0 0,1-1-1 0 0,-1 1 1 0 0,0 0-1 0 0,0-1 1 0 0,0 1-1 0 0,0 0 0 0 0,-1 0 1 0 0,1 0-1 0 0,-1 0 1 0 0,0 0-1 0 0,0 0 1 0 0,0 0-1 0 0,0 0 1 0 0,0 0-1 0 0,0 0 1 0 0,-2 4-1 0 0,1-3 8 0 0,0 0 0 0 0,-1 0-1 0 0,1-1 1 0 0,-1 1 0 0 0,0-1 0 0 0,0 1 0 0 0,0-1-1 0 0,0 0 1 0 0,-1 0 0 0 0,1 0 0 0 0,-1 0-1 0 0,0 0 1 0 0,1 0 0 0 0,-2-1 0 0 0,-3 4 0 0 0,-3-2 7 0 0,-5-2 22 0 0,-1-5-21 0 0,14 3-16 0 0,0-1-1 0 0,0 0 0 0 0,1 0 1 0 0,-1 0-1 0 0,0 0 0 0 0,0-1 1 0 0,1 1-1 0 0,-2-2 0 0 0,1 1-3 0 0,-1-1-1 0 0,1 1 1 0 0,0-1-1 0 0,1 0 1 0 0,-1 0-1 0 0,0 0 1 0 0,-1-4-1 0 0,-6-28-11 0 0,7 28-49 0 0,7-2-33 0 0,13-25-4 0 0,-13 25 23 0 0,-1 9 59 0 0,0 0 1 0 0,-1 0 0 0 0,1-1-1 0 0,0 1 1 0 0,6-3 0 0 0,-1 1 2 0 0,-8 2 7 0 0,-1-1 0 0 0,1 1 0 0 0,0 0 0 0 0,0 0-1 0 0,0 0 1 0 0,0 0 0 0 0,0 0 0 0 0,0 0 0 0 0,0 0 0 0 0,0 0 0 0 0,0 1 0 0 0,1-1 0 0 0,3 1-7 0 0,0 0 27 0 0,-1 0-1 0 0,1 0 1 0 0,0 1 0 0 0,0-1-1 0 0,-1 1 1 0 0,1 0-1 0 0,-1 1 1 0 0,0-1-1 0 0,5 4 1 0 0,-6-4-5 0 0,2 1 26 0 0,-1 1 1 0 0,0-1 0 0 0,0 1-1 0 0,0 0 1 0 0,0 0 0 0 0,-1 0 0 0 0,1 0-1 0 0,-1 0 1 0 0,0 1 0 0 0,3 7-1 0 0,-5-9-21 0 0,0-1 0 0 0,-1 0 0 0 0,1 0-1 0 0,-1 1 1 0 0,1-1 0 0 0,-1 1 0 0 0,0-1-1 0 0,0 0 1 0 0,0 1 0 0 0,0-1-1 0 0,-1 0 1 0 0,1 1 0 0 0,0-1 0 0 0,-1 0-1 0 0,0 1 1 0 0,0-1 0 0 0,1 0 0 0 0,-2 0-1 0 0,1 0 1 0 0,-1 3 0 0 0,-5 1 43 0 0,-5 0-38 0 0,8-5-80 0 0,1-1 1 0 0,-1 0-1 0 0,1 0 0 0 0,-1 0 1 0 0,1 0-1 0 0,-1 0 0 0 0,0-1 1 0 0,1 1-1 0 0,-1-1 0 0 0,1 0 1 0 0,-4-1-1 0 0,3 0-256 0 0,3 0-93 0 0,0 0 321 0 0,0 0 0 0 0,0 0 0 0 0,0 1 1 0 0,0-1-1 0 0,-1 0 0 0 0,1 1 0 0 0,-3-3 0 0 0,-1-1-483 0 0,18-10-4292 0 0,-3 2 4601 0 0,-4 3-57 0 0,0 3-1205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7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171 136 919 0 0,'-13'44'182'0'0,"8"-33"533"0"0,0-1-1 0 0,-8 11 1 0 0,12-18-496 0 0,-1-1 1 0 0,0 1-1 0 0,0-1 0 0 0,0 1 0 0 0,-1-1 1 0 0,1 0-1 0 0,0 0 0 0 0,-1 0 0 0 0,0 0 1 0 0,1 0-1 0 0,-1-1 0 0 0,-4 3 0 0 0,6-4-148 0 0,0 0 0 0 0,0 0 0 0 0,1 1 0 0 0,-1-1 0 0 0,0 0 0 0 0,0 0-1 0 0,0 0 1 0 0,0 0 0 0 0,1 0 0 0 0,-1 0 0 0 0,0-1 0 0 0,0 1 0 0 0,0 0-1 0 0,0 0 1 0 0,1-1 0 0 0,-2 1 0 0 0,0-1 119 0 0,-1 0 406 0 0,-1-3-11 0 0,-12-15-34 0 0,12 14-139 0 0,2-3-57 0 0,-10-26-17 0 0,9 25-16 0 0,3-1-64 0 0,-2-30-30 0 0,1 29 211 0 0,3 1-263 0 0,5-31-16 0 0,-5 30 353 0 0,6 8-447 0 0,24-12 4 0 0,-31 15-67 0 0,-1 0-1 0 0,0-1 1 0 0,1 1-1 0 0,-1 0 1 0 0,0 0-1 0 0,1-1 1 0 0,-1 1-1 0 0,0 0 1 0 0,1 0-1 0 0,-1 0 1 0 0,0 0-1 0 0,1 0 1 0 0,-1-1-1 0 0,1 1 1 0 0,-1 0-1 0 0,0 0 1 0 0,1 0-1 0 0,-1 0 0 0 0,1 0 1 0 0,-1 0-1 0 0,1 0 1 0 0,-1 0-1 0 0,0 1 1 0 0,1-1-1 0 0,-1 0 1 0 0,1 0-1 0 0,-1 0 1 0 0,1 0-1 0 0,4 4 21 0 0,0-1 0 0 0,0 1-1 0 0,0-1 1 0 0,0 1-1 0 0,-1 1 1 0 0,1-1 0 0 0,-1 1-1 0 0,0-1 1 0 0,0 1-1 0 0,-1 0 1 0 0,0 1 0 0 0,1-1-1 0 0,-2 1 1 0 0,1-1-1 0 0,-1 1 1 0 0,0 0 0 0 0,0 0-1 0 0,0 0 1 0 0,-1 0-1 0 0,1 6 1 0 0,-1-4 5 0 0,-1 0-1 0 0,0 0 1 0 0,0 0 0 0 0,-1 0-1 0 0,-3 14 1 0 0,4-20-10 0 0,-1 1 0 0 0,0 0 1 0 0,0-1-1 0 0,0 1 0 0 0,0-1 0 0 0,0 0 1 0 0,0 1-1 0 0,-1-1 0 0 0,1 0 0 0 0,-1 1 1 0 0,0-1-1 0 0,1 0 0 0 0,-1 0 0 0 0,0 0 1 0 0,0-1-1 0 0,0 1 0 0 0,0 0 1 0 0,-1-1-1 0 0,1 0 0 0 0,-4 3 0 0 0,-6-2 62 0 0,7-3-37 0 0,1 0-1 0 0,-1 0 0 0 0,0 0 0 0 0,0 0 1 0 0,0-1-1 0 0,-5-2 0 0 0,9 3-26 0 0,-1 0 0 0 0,0 0-1 0 0,1 0 1 0 0,-1 0 0 0 0,1 0-1 0 0,-1 0 1 0 0,1 0 0 0 0,-1 0-1 0 0,1 0 1 0 0,-2-3-1 0 0,0 0 16 0 0,-1 1 45 0 0,0-3-11 0 0,-14-16-1 0 0,17 21-59 0 0,0 0-1 0 0,1 0 1 0 0,-1 0-1 0 0,0 0 1 0 0,1 0-1 0 0,-1 0 0 0 0,1 0 1 0 0,0 0-1 0 0,-1-1 1 0 0,1 1-1 0 0,-1-2 1 0 0,-8-32-9 0 0,8 34-1 0 0,1 0 1 0 0,0-1 0 0 0,0 1 0 0 0,-1 0 0 0 0,1 0-1 0 0,0-1 1 0 0,0 1 0 0 0,0 0 0 0 0,0 0 0 0 0,0-1 0 0 0,0 1-1 0 0,1 0 1 0 0,-1-2 0 0 0,8-36-21 0 0,-8 38 23 0 0,0 1 0 0 0,0-1 0 0 0,0 1 0 0 0,0-1 0 0 0,0 0 1 0 0,0 1-1 0 0,0-1 0 0 0,0 1 0 0 0,0-1 0 0 0,1 0 0 0 0,-1 1 1 0 0,0-1-1 0 0,0 1 0 0 0,1-1 0 0 0,-1 1 0 0 0,1-1 0 0 0,-1 1 1 0 0,0-1-1 0 0,1 1 0 0 0,-1 0 0 0 0,1-1 0 0 0,-1 1 0 0 0,1-1 0 0 0,-1 1 1 0 0,1 0-1 0 0,-1-1 0 0 0,1 1 0 0 0,0 0 0 0 0,-1 0 2 0 0,7-5-17 0 0,0 2-1 0 0,14-6 0 0 0,-19 8 17 0 0,1 0 0 0 0,-1 1 0 0 0,0-1 0 0 0,1 1 0 0 0,-1 0 0 0 0,1 0 0 0 0,-1 0 0 0 0,0 0 0 0 0,1 0 0 0 0,3 2 0 0 0,-3-2 7 0 0,-1 1 0 0 0,1-1-1 0 0,-1 1 1 0 0,0 0-1 0 0,1 0 1 0 0,-1 0 0 0 0,0 0-1 0 0,0 1 1 0 0,0-1 0 0 0,1 0-1 0 0,-2 1 1 0 0,1 0-1 0 0,0-1 1 0 0,0 1 0 0 0,0 0-1 0 0,-1 0 1 0 0,1 0 0 0 0,-1 0-1 0 0,1 0 1 0 0,-1 0-1 0 0,0 1 1 0 0,0-1 0 0 0,0 0-1 0 0,0 1 1 0 0,0-1 0 0 0,-1 0-1 0 0,1 1 1 0 0,-1-1-1 0 0,0 1 1 0 0,1-1 0 0 0,-1 1-1 0 0,0 0 1 0 0,0-1 0 0 0,-1 4-1 0 0,1-3 3 0 0,-1-1-1 0 0,0 1 1 0 0,1-1-1 0 0,-1 1 1 0 0,0 0-1 0 0,0-1 0 0 0,0 0 1 0 0,0 1-1 0 0,-1-1 1 0 0,1 0-1 0 0,-1 1 1 0 0,1-1-1 0 0,-1 0 1 0 0,0 0-1 0 0,0 0 1 0 0,0-1-1 0 0,0 1 1 0 0,0 0-1 0 0,0-1 1 0 0,0 1-1 0 0,0-1 1 0 0,-1 0-1 0 0,1 0 1 0 0,-1 0-1 0 0,1 0 0 0 0,-1 0 1 0 0,1 0-1 0 0,-1-1 1 0 0,0 1-1 0 0,1-1 1 0 0,-4 1-1 0 0,1-3 41 0 0,-12-4-24 0 0,-1-4 35 0 0,10 2-4 0 0,-9-11-34 0 0,12 14 10 0 0,2-4-69 0 0,-8-26 9 0 0,8 26-52 0 0,5 0-178 0 0,6-27 235 0 0,-6 27-43 0 0,7 7 1 0 0,29-6 42 0 0,-34 7 17 0 0,1 1-1 0 0,0-1 1 0 0,-1 1 0 0 0,1 1 0 0 0,5 0 0 0 0,19 6-4 0 0,-3 4 11 0 0,-23-10 22 0 0,1 1 1 0 0,-1 0-1 0 0,0 0 0 0 0,0 0 0 0 0,0 1 0 0 0,0-1 0 0 0,0 1 0 0 0,0-1 0 0 0,-1 1 1 0 0,1 0-1 0 0,-1 0 0 0 0,0 0 0 0 0,0 1 0 0 0,3 4 0 0 0,-5-6-7 0 0,1-1-1 0 0,-1 1 0 0 0,1 0 0 0 0,-1-1 1 0 0,0 1-1 0 0,0-1 0 0 0,0 1 0 0 0,0 0 1 0 0,0-1-1 0 0,0 1 0 0 0,0-1 0 0 0,0 1 1 0 0,0 0-1 0 0,-1-1 0 0 0,0 2 1 0 0,0 0-8 0 0,0-1 0 0 0,0 0 1 0 0,-1 0-1 0 0,1-1 1 0 0,0 1-1 0 0,-1 0 0 0 0,1 0 1 0 0,-1-1-1 0 0,0 1 1 0 0,0-1-1 0 0,0 1 0 0 0,0-1 1 0 0,-2 2-1 0 0,-1-1-168 0 0,-1 1 0 0 0,0-1 0 0 0,0-1 0 0 0,0 1-1 0 0,0-1 1 0 0,0 0 0 0 0,0 0 0 0 0,-8 0 0 0 0,12-1 82 0 0,1-1 0 0 0,0 1 0 0 0,0 0 0 0 0,0-1 1 0 0,-1 1-1 0 0,1 0 0 0 0,0-1 0 0 0,0 1 0 0 0,0-1 1 0 0,0 0-1 0 0,-1 0 0 0 0,-1-1-146 0 0,-1 0-764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9.0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122 132 1151 0 0,'-1'1'80'0'0,"-1"2"-4"0"0,0-1 94 0 0,1 0-1 0 0,-1-1 0 0 0,0 1 0 0 0,0-1 0 0 0,0 0 0 0 0,0 1 0 0 0,0-1 1 0 0,-3 2-1 0 0,1-2-105 0 0,1 1 178 0 0,-1 0 0 0 0,0-1-1 0 0,0 0 1 0 0,0 0 0 0 0,0 0 0 0 0,0 0-1 0 0,0 0 1 0 0,0-1 0 0 0,0 0 0 0 0,0 1-1 0 0,-1-2 1 0 0,-7 0 0 0 0,9 0 352 0 0,-1-2-2 0 0,-11-12-29 0 0,12 12 257 0 0,1-6-451 0 0,-4-24-19 0 0,4 25 396 0 0,5-2-526 0 0,9-28-49 0 0,-9 28 381 0 0,4 5-447 0 0,22-15-1 0 0,-22 14-4 0 0,-2 7-17 0 0,-1 0 37 0 0,0 0-1 0 0,-1 0 1 0 0,1 0 0 0 0,0 0 0 0 0,0 1-1 0 0,-1-1 1 0 0,1 1 0 0 0,-1 0-1 0 0,1 0 1 0 0,-1 0 0 0 0,0 1-1 0 0,0-1 1 0 0,0 1 0 0 0,0 0 0 0 0,0 0-1 0 0,-1 0 1 0 0,4 5 0 0 0,-3-2-201 0 0,-1-1 1 0 0,0 1 0 0 0,0 0-1 0 0,0-1 1 0 0,-1 1 0 0 0,0 0-1 0 0,0 0 1 0 0,-1 0 0 0 0,1 0-1 0 0,-1 0 1 0 0,0 0 0 0 0,-1 0-1 0 0,-2 11 1 0 0,2-12 90 0 0,0-1 0 0 0,0 1-1 0 0,0-1 1 0 0,-1 1 0 0 0,0-1 0 0 0,0 0 0 0 0,0 1-1 0 0,0-1 1 0 0,-1 0 0 0 0,1-1 0 0 0,-1 1 0 0 0,0 0-1 0 0,0-1 1 0 0,0 0 0 0 0,-1 1 0 0 0,1-1-1 0 0,-1-1 1 0 0,-5 4 0 0 0,7-5 29 0 0,0 0 0 0 0,0 0 0 0 0,0-1-1 0 0,0 1 1 0 0,0-1 0 0 0,-1 1 0 0 0,1-1 0 0 0,0 0 0 0 0,0 0 0 0 0,0 0 0 0 0,0 0-1 0 0,-4-1 1 0 0,4 1 97 0 0,-1-4-1 0 0,-12-9-7 0 0,12 9 113 0 0,-1-3-141 0 0,-1-2-93 0 0,1 0 0 0 0,-4-13-1 0 0,6 11-10 0 0,0 0 0 0 0,-1-11 0 0 0,3 22 4 0 0,0-2-3 0 0,0 1 0 0 0,0 0 0 0 0,0 0-1 0 0,0 0 1 0 0,0 0 0 0 0,0 0 0 0 0,0-1 0 0 0,0 1-1 0 0,1 0 1 0 0,-1 0 0 0 0,0 0 0 0 0,1 0 0 0 0,-1 0-1 0 0,2-2 1 0 0,0-3 1 0 0,1 0-1 0 0,0 0 1 0 0,0 0 0 0 0,8-10-1 0 0,-9 14 3 0 0,0-1 0 0 0,1 1 0 0 0,-1 0 0 0 0,1 1 0 0 0,-1-1 0 0 0,1 0 0 0 0,-1 1 0 0 0,1-1 0 0 0,0 1 0 0 0,0 0 0 0 0,5-2 0 0 0,-6 3 1 0 0,0-1-1 0 0,0 0 0 0 0,0 1 0 0 0,0 0 1 0 0,1-1-1 0 0,-1 1 0 0 0,0 0 0 0 0,0 0 1 0 0,0 0-1 0 0,0 0 0 0 0,0 0 0 0 0,0 1 1 0 0,0-1-1 0 0,0 1 0 0 0,0-1 0 0 0,0 1 1 0 0,0 0-1 0 0,0 0 0 0 0,0 0 0 0 0,0 0 1 0 0,0 0-1 0 0,0 0 0 0 0,-1 0 0 0 0,1 0 1 0 0,-1 1-1 0 0,1-1 0 0 0,-1 1 0 0 0,1 0 1 0 0,-1-1-1 0 0,0 1 0 0 0,0 0 0 0 0,1-1 1 0 0,-1 1-1 0 0,1 4 0 0 0,-1-2 14 0 0,1 1 0 0 0,-1 0-1 0 0,0 0 1 0 0,-1 0 0 0 0,1 1 0 0 0,-1-1 0 0 0,0 0-1 0 0,0 0 1 0 0,0 0 0 0 0,-1 0 0 0 0,0 0 0 0 0,-2 9-1 0 0,1-9 0 0 0,0 1 0 0 0,0 0-1 0 0,0 0 1 0 0,-1-1 0 0 0,0 0 0 0 0,0 1-1 0 0,0-1 1 0 0,-1 0 0 0 0,1-1 0 0 0,-9 9-1 0 0,-4-8 71 0 0,15-5-30 0 0,-2-3 1 0 0,-11-11-33 0 0,11 11 32 0 0,1-5 1 0 0,-6-26-58 0 0,7 33-4 0 0,1-1 0 0 0,-1 0 1 0 0,1 0-1 0 0,0 1 0 0 0,0-1 0 0 0,0 0 1 0 0,0 0-1 0 0,0-3 0 0 0,3-39-60 0 0,-3 43 66 0 0,0 0 0 0 0,0 0 0 0 0,0 0-1 0 0,0 1 1 0 0,0-1 0 0 0,0 0 0 0 0,1 0-1 0 0,-1 0 1 0 0,0 1 0 0 0,0-1 0 0 0,0 0 0 0 0,1 0-1 0 0,-1 1 1 0 0,0-1 0 0 0,1 0 0 0 0,-1 1-1 0 0,1-1 1 0 0,-1 0 0 0 0,1 1 0 0 0,-1-1 0 0 0,1 1-1 0 0,-1-1 1 0 0,2 0 0 0 0,4-5-1 0 0,-1 1 1 0 0,1 0-1 0 0,10-6 0 0 0,-14 10 4 0 0,0 0 0 0 0,0 1 0 0 0,0-1 0 0 0,-1 0 0 0 0,1 1 0 0 0,0-1 0 0 0,0 1 0 0 0,0 0 0 0 0,0 0 0 0 0,0 0 0 0 0,0 0 0 0 0,0 0 0 0 0,0 0 0 0 0,3 1 0 0 0,0 0 23 0 0,0 0 1 0 0,0 1 0 0 0,0-1-1 0 0,0 1 1 0 0,-1 1-1 0 0,1-1 1 0 0,0 1-1 0 0,-1-1 1 0 0,0 1-1 0 0,6 5 1 0 0,-8-6-13 0 0,1 0 0 0 0,-1 1 1 0 0,0-1-1 0 0,0 1 0 0 0,0-1 1 0 0,0 1-1 0 0,0 0 1 0 0,0-1-1 0 0,-1 1 0 0 0,0 0 1 0 0,1 0-1 0 0,-1 0 0 0 0,0 1 1 0 0,0-1-1 0 0,-1 0 0 0 0,1 0 1 0 0,-1 4-1 0 0,0-5-63 0 0,0 0 1 0 0,0 0-1 0 0,-1 0 1 0 0,1 0-1 0 0,-1 0 1 0 0,1 0-1 0 0,-1 0 1 0 0,0 0-1 0 0,0 0 1 0 0,0-1-1 0 0,0 1 1 0 0,0 0-1 0 0,0 0 1 0 0,0-1-1 0 0,-1 1 1 0 0,1-1-1 0 0,-1 1 1 0 0,1-1-1 0 0,-1 0 1 0 0,-2 2-1 0 0,1-1 120 0 0,1-1 0 0 0,-1 1 0 0 0,0 0 0 0 0,0-1-1 0 0,0 0 1 0 0,-1 0 0 0 0,1 0 0 0 0,0 0 0 0 0,0 0 0 0 0,-1-1-1 0 0,-3 1 1 0 0,-5-4-526 0 0,10 2 361 0 0,-1 0-215 0 0,0-1-610 0 0,-12-8 272 0 0,12 8-21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5.4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66 1151 0 0,'-1'3'85'0'0,"-2"3"-20"0"0,-8 3 1268 0 0,-8 9-37 0 0,16-15-1111 0 0,3-2-105 0 0,-1 0 1 0 0,1 0 0 0 0,-1 0-1 0 0,0 0 1 0 0,1 0-1 0 0,-1 0 1 0 0,0 0 0 0 0,0 0-1 0 0,1-1 1 0 0,-1 1-1 0 0,0 0 1 0 0,0-1 0 0 0,0 1-1 0 0,0 0 1 0 0,0-1-1 0 0,0 1 1 0 0,0-1 0 0 0,0 0-1 0 0,0 1 1 0 0,0-1 0 0 0,0 0-1 0 0,-3 1 1 0 0,4-1-33 0 0,-1 0 0 0 0,1 0 1 0 0,0 0-1 0 0,-1 0 1 0 0,1 0-1 0 0,-1 0 0 0 0,1 0 1 0 0,-1 1-1 0 0,1-1 0 0 0,-1 0 1 0 0,1 0-1 0 0,0 1 0 0 0,-1-1 1 0 0,1 0-1 0 0,-1 0 1 0 0,1 1-1 0 0,0-1 0 0 0,-1 0 1 0 0,1 1-1 0 0,0-1 0 0 0,0 1 1 0 0,-1-1-1 0 0,1 0 0 0 0,0 1 1 0 0,0-1-1 0 0,-1 1 0 0 0,1-1 1 0 0,0 1-1 0 0,0 0 40 0 0,-1 0 0 0 0,1-1 0 0 0,0 1 0 0 0,-1-1 0 0 0,1 1 0 0 0,0 0 0 0 0,-1-1 0 0 0,1 1 0 0 0,-1-1-1 0 0,1 1 1 0 0,-1-1 0 0 0,1 1 0 0 0,-1-1 0 0 0,1 0 0 0 0,-2 1 0 0 0,2-2 30 0 0,-1 0 0 0 0,1 0 0 0 0,0 0 0 0 0,-1 0 0 0 0,1 0 0 0 0,0 0 0 0 0,0 0 0 0 0,0 0 0 0 0,0 0 0 0 0,0 0 0 0 0,0 0 0 0 0,0 0 0 0 0,0 0-1 0 0,0 0 1 0 0,0 0 0 0 0,1-1 0 0 0,2-18 185 0 0,-2 15 1732 0 0,6-2-1259 0 0,20-22-172 0 0,-21 22-751 0 0,5 4-1512 0 0,-3 1 1655 0 0,0 0 0 0 0,0 1 0 0 0,15-1 0 0 0,-21 2 4 0 0,0 0 0 0 0,0 1 0 0 0,-1-1 0 0 0,1 0 0 0 0,0 1 0 0 0,0-1 0 0 0,-1 1 0 0 0,1 0 0 0 0,0-1 0 0 0,-1 1 0 0 0,1 0 0 0 0,0 0 0 0 0,-1 0 0 0 0,1 0 0 0 0,-1 1 0 0 0,0-1 0 0 0,2 2 0 0 0,-2-2 0 0 0,1 1-1 0 0,-1-1 1 0 0,0 1-1 0 0,0 0 0 0 0,1 0 1 0 0,-1 0-1 0 0,-1-1 1 0 0,1 1-1 0 0,0 0 1 0 0,0 0-1 0 0,-1 0 0 0 0,1 0 1 0 0,-1 0-1 0 0,0 0 1 0 0,1 0-1 0 0,-1 0 1 0 0,0 1-1 0 0,-1 1 0 0 0,1-1 18 0 0,-1 1 1 0 0,0-1-1 0 0,0 1 0 0 0,0-1 0 0 0,-1 0 0 0 0,1 0 0 0 0,-1 1 0 0 0,0-1 0 0 0,-3 5 0 0 0,-6 9 86 0 0,10-15-89 0 0,0 0-1 0 0,0 1 1 0 0,0-1-1 0 0,0 0 1 0 0,-1 1 0 0 0,0-1-1 0 0,1 0 1 0 0,-1 0-1 0 0,0-1 1 0 0,0 1-1 0 0,0 0 1 0 0,0 0 0 0 0,0-1-1 0 0,0 1 1 0 0,-4 1-1 0 0,-8 5 78 0 0,13-7-86 0 0,1-1 0 0 0,-1 1 0 0 0,1-1-1 0 0,-1 1 1 0 0,1-1 0 0 0,-1 1-1 0 0,1-1 1 0 0,-1 1 0 0 0,0-1-1 0 0,1 0 1 0 0,-1 1 0 0 0,0-1-1 0 0,1 0 1 0 0,-1 0 0 0 0,0 1-1 0 0,1-1 1 0 0,-1 0 0 0 0,0 0 0 0 0,0 0-1 0 0,1 0 1 0 0,-1 0 0 0 0,0 0-1 0 0,1 0 1 0 0,-1 0 0 0 0,0 0-1 0 0,0 0 1 0 0,1 0 0 0 0,-1-1-1 0 0,0 1 1 0 0,1 0 0 0 0,-1 0-1 0 0,0-1 1 0 0,1 1 0 0 0,-1 0-1 0 0,0-1 1 0 0,1 1 0 0 0,-1-1 0 0 0,1 1-1 0 0,-1-1 1 0 0,1 1 0 0 0,-2-2-1 0 0,-3-4 54 0 0,4 4-42 0 0,0 1 1 0 0,0-1-1 0 0,0 1 1 0 0,-1 0-1 0 0,1-1 1 0 0,0 1-1 0 0,-1 0 1 0 0,1 0-1 0 0,-1 0 1 0 0,0 0-1 0 0,1 0 1 0 0,-4-1-1 0 0,4 1-12 0 0,0 1 0 0 0,0 0 0 0 0,0-1 0 0 0,0 1 0 0 0,1 0 1 0 0,-1-1-1 0 0,0 1 0 0 0,0-1 0 0 0,0 0 0 0 0,1 1 0 0 0,-1-1 0 0 0,0 1 0 0 0,1-1 0 0 0,-1 0 0 0 0,0 0 0 0 0,1 1 0 0 0,-1-1 0 0 0,1 0 0 0 0,-1 0 0 0 0,1 0 0 0 0,-1 0 0 0 0,1 0 0 0 0,-1-1 0 0 0,-3-25 65 0 0,4 24-59 0 0,0-12-10 0 0,1 10 0 0 0,-1 0 0 0 0,1 0 0 0 0,1 0 0 0 0,2-7 0 0 0,14-23 11 0 0,-14 27 42 0 0,7 3 1 0 0,30-15-30 0 0,-31 14 42 0 0,1 8 1 0 0,3-1-54 0 0,21 6 1 0 0,-31-5-7 0 0,-1-1 1 0 0,1 0 0 0 0,-1 1-1 0 0,1 0 1 0 0,-1 0 0 0 0,0 0 0 0 0,0 0-1 0 0,4 3 1 0 0,-6-3-1 0 0,1-1 1 0 0,0 1-1 0 0,0 0 0 0 0,-1-1 1 0 0,1 1-1 0 0,-1 0 0 0 0,1 0 1 0 0,-1 0-1 0 0,0 0 0 0 0,0 0 1 0 0,0 1-1 0 0,0-1 0 0 0,0 0 0 0 0,-1 0 1 0 0,1 1-1 0 0,-1-1 0 0 0,1 0 1 0 0,-1 1-1 0 0,0-1 0 0 0,0 1 1 0 0,0-1-1 0 0,0 0 0 0 0,0 1 1 0 0,0-1-1 0 0,-1 1 0 0 0,1-1 1 0 0,-1 0-1 0 0,-2 5 0 0 0,2-3 8 0 0,-2-1 0 0 0,1 1-1 0 0,0 0 1 0 0,-1-1 0 0 0,0 0-1 0 0,0 1 1 0 0,0-1-1 0 0,0 0 1 0 0,0-1 0 0 0,0 1-1 0 0,-1 0 1 0 0,0-1 0 0 0,1 0-1 0 0,-8 3 1 0 0,-11 10 30 0 0,19-13-41 0 0,1 0 1 0 0,0 0-1 0 0,-1 0 0 0 0,0 0 1 0 0,1-1-1 0 0,-1 1 1 0 0,0-1-1 0 0,1 0 0 0 0,-1 0 1 0 0,-6 2-1 0 0,8-4-3 0 0,-1 1 0 0 0,1 0-1 0 0,0 0 1 0 0,-1-1 0 0 0,1 1-1 0 0,0-1 1 0 0,-1 0 0 0 0,1 1-1 0 0,0-1 1 0 0,0 0 0 0 0,0 1-1 0 0,0-1 1 0 0,-1 0 0 0 0,1 0-1 0 0,0 0 1 0 0,0 0 0 0 0,-1-2-1 0 0,-17-24 26 0 0,10 15-10 0 0,6 8-16 0 0,1 1-5 0 0,0 1 1 0 0,0-1 0 0 0,0 1-1 0 0,0-1 1 0 0,1 0 0 0 0,-1 0 0 0 0,1 0-1 0 0,0 0 1 0 0,0 0 0 0 0,0 0-1 0 0,0 0 1 0 0,0-5 0 0 0,1 7-76 0 0,10-4-188 0 0,32-17 177 0 0,-32 16 11 0 0,1 8-109 0 0,32 3 115 0 0,-32-4-8 0 0,-5 5-196 0 0,0 0 222 0 0,-3-4 25 0 0,0 1 0 0 0,-1-1 0 0 0,1 1 0 0 0,-1 0 0 0 0,0 0-1 0 0,0-1 1 0 0,0 2 0 0 0,2 3 0 0 0,-3-5-139 0 0,0 1 0 0 0,0 0 0 0 0,0 0 0 0 0,0 0 0 0 0,-1 0-1 0 0,1 0 1 0 0,-1 0 0 0 0,0 0 0 0 0,0 0 0 0 0,-1 5 0 0 0,-7 31-2560 0 0,6-31 846 0 0,0 1-1071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3.166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192 1 3367 0 0,'3'6'1645'0'0,"-3"-5"-1155"0"0,0-1-1 0 0,0 1 0 0 0,0-1 1 0 0,0 1-1 0 0,-5 7 10276 0 0,5-7-10276 0 0,0-1 0 0 0,-2 0 0 0 0,-5 3-606 0 0,-8 0 1704 0 0,-1-1 0 0 0,-17 1 0 0 0,24-3-1350 0 0,-1 0-1 0 0,1 1 0 0 0,-1 0 0 0 0,1 1 1 0 0,-1 0-1 0 0,1 1 0 0 0,0 0 0 0 0,-16 7 1 0 0,24-9-204 0 0,0-1 0 0 0,0 1 0 0 0,0 0-1 0 0,-1-1 1 0 0,1 1 0 0 0,0 0 0 0 0,0 0 0 0 0,0 0 0 0 0,0 0 0 0 0,1 0 0 0 0,-1 0 0 0 0,0 0 0 0 0,0 0 0 0 0,1 1-1 0 0,-1-1 1 0 0,0 0 0 0 0,0 3 0 0 0,1-3-19 0 0,0 0 0 0 0,0 0-1 0 0,0 0 1 0 0,0 0 0 0 0,0 0-1 0 0,1 0 1 0 0,-1 0 0 0 0,0 0 0 0 0,0 0-1 0 0,1-1 1 0 0,-1 1 0 0 0,1 0-1 0 0,-1 0 1 0 0,1 0 0 0 0,-1 0 0 0 0,1 0-1 0 0,-1-1 1 0 0,2 2 0 0 0,3 2-24 0 0,-1 0 1 0 0,1 0-1 0 0,0-1 1 0 0,0 1-1 0 0,0-1 1 0 0,8 3-1 0 0,1 0-104 0 0,29 7 0 0 0,-32-10 83 0 0,1 1 1 0 0,0 0-1 0 0,-1 0 1 0 0,17 10-1 0 0,-11-4 31 0 0,11 7 9 0 0,-26-16 20 0 0,-1 0 0 0 0,1 1 0 0 0,-1-1 0 0 0,0 0 0 0 0,0 1 0 0 0,0-1 0 0 0,0 1 0 0 0,0 0 0 0 0,0-1 0 0 0,0 1 0 0 0,0 0 0 0 0,0 0 0 0 0,-1-1 0 0 0,2 5 0 0 0,-2-6-9 0 0,0 1 0 0 0,0-1 0 0 0,0 1-1 0 0,-1 0 1 0 0,1-1 0 0 0,0 1 0 0 0,0-1 0 0 0,0 1 0 0 0,0-1-1 0 0,-1 1 1 0 0,1 0 0 0 0,0-1 0 0 0,0 1 0 0 0,-1-1 0 0 0,1 1-1 0 0,-1-1 1 0 0,1 0 0 0 0,0 1 0 0 0,-1-1 0 0 0,1 1 0 0 0,-1-1-1 0 0,1 0 1 0 0,-1 1 0 0 0,1-1 0 0 0,-1 0 0 0 0,1 1 0 0 0,-1-1-1 0 0,1 0 1 0 0,-1 0 0 0 0,1 0 0 0 0,-1 1 0 0 0,-1-1 0 0 0,-24 4 459 0 0,17-2-349 0 0,-4-1-62 0 0,0 0 0 0 0,0 0 0 0 0,0-1 1 0 0,-22-3-1 0 0,-13 0-746 0 0,41 1-101 0 0,7 2 486 0 0,0 0-1 0 0,0 0 1 0 0,-1-1-1 0 0,1 1 0 0 0,0 0 1 0 0,0-1-1 0 0,0 1 1 0 0,0 0-1 0 0,-1-1 1 0 0,1 1-1 0 0,0 0 0 0 0,0-1 1 0 0,0 1-1 0 0,0-1 1 0 0,0 1-1 0 0,0 0 1 0 0,0-1-1 0 0,0 1 0 0 0,0 0 1 0 0,0-1-1 0 0,0 1 1 0 0,1-1-1 0 0,-1-6-7502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6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85 1151 0 0,'-1'7'79'0'0,"0"3"-80"0"0,0-10 92 0 0,-1-5 155 0 0,2 6-187 0 0,0-1-1 0 0,0 1 1 0 0,0-1-1 0 0,0 1 1 0 0,0-1-1 0 0,0 1 1 0 0,-1-1-1 0 0,1 1 0 0 0,0-1 1 0 0,0 1-1 0 0,0-1 1 0 0,-1 1-1 0 0,1-1 1 0 0,0 1-1 0 0,-1-1 1 0 0,1 0-1 0 0,0 1 1 0 0,-1-1-1 0 0,1 1 1 0 0,-1-1-1 0 0,1 0 1 0 0,0 0-1 0 0,-1 1 1 0 0,1-1-1 0 0,-1 0 1 0 0,1 0-1 0 0,-1 1 1 0 0,1-1-1 0 0,-1 0 1 0 0,1 0-1 0 0,-1 0 0 0 0,1 0 1 0 0,-1 0-1 0 0,0 0 1 0 0,1 0-1 0 0,-1 0 1 0 0,1 0-1 0 0,-1 0 1 0 0,1 0-1 0 0,-1 0 1 0 0,1 0-1 0 0,-2 0 1 0 0,1-1 121 0 0,0 0 1 0 0,0 0-1 0 0,1 0 1 0 0,-1 0 0 0 0,0-1-1 0 0,0 1 1 0 0,0 0-1 0 0,1 0 1 0 0,-1 0-1 0 0,1-1 1 0 0,-1 1-1 0 0,1 0 1 0 0,-1 0 0 0 0,1-1-1 0 0,0 1 1 0 0,0 0-1 0 0,0-1 1 0 0,-1-1 1125 0 0,3-5-809 0 0,6-23-8 0 0,-7 23 1437 0 0,9 4-1733 0 0,29-11-8 0 0,-29 11-10 0 0,-6 6-38 0 0,-1 1-101 0 0,0 0 0 0 0,0-1 0 0 0,-1 1-1 0 0,1 0 1 0 0,-1 0 0 0 0,1 1 0 0 0,-1-1-1 0 0,0 0 1 0 0,0 1 0 0 0,-1-1 0 0 0,1 1-1 0 0,-1 0 1 0 0,0 0 0 0 0,0-1 0 0 0,0 1 0 0 0,1 6-1 0 0,-1 0 30 0 0,-1 0-1 0 0,1-1 1 0 0,-2 1-1 0 0,1 0 1 0 0,-4 15-1 0 0,4-23-54 0 0,-1 1 1 0 0,0 0-1 0 0,1 0 0 0 0,-1 0 0 0 0,0-1 0 0 0,-1 1 1 0 0,1 0-1 0 0,0-1 0 0 0,-1 1 0 0 0,0-1 1 0 0,1 0-1 0 0,-1 1 0 0 0,0-1 0 0 0,0 0 0 0 0,0 0 1 0 0,-1 0-1 0 0,1-1 0 0 0,0 1 0 0 0,-1 0 0 0 0,1-1 1 0 0,-1 1-1 0 0,1-1 0 0 0,-4 1 0 0 0,3-1 10 0 0,0-1 0 0 0,0 1-1 0 0,0-1 1 0 0,0 0 0 0 0,0 0-1 0 0,0 0 1 0 0,1 0 0 0 0,-1-1-1 0 0,0 1 1 0 0,0-1 0 0 0,0 0-1 0 0,0 0 1 0 0,0 0 0 0 0,1 0-1 0 0,-1 0 1 0 0,0 0-1 0 0,1-1 1 0 0,-1 1 0 0 0,1-1-1 0 0,0 0 1 0 0,-1 0 0 0 0,1 0-1 0 0,-3-3 1 0 0,0 0 7 0 0,1 0 0 0 0,0-1 0 0 0,0 1 0 0 0,0-1 0 0 0,1 0 0 0 0,0 0 0 0 0,0 0 0 0 0,-4-12 0 0 0,7 10 16 0 0,1-17-47 0 0,-1 19-66 0 0,8-2 13 0 0,-4 3 55 0 0,1 0 1 0 0,0 1-1 0 0,-1 0 1 0 0,1 0-1 0 0,1 0 1 0 0,6-4-1 0 0,-11 8 2 0 0,1-1 0 0 0,0 0 0 0 0,-1 0 0 0 0,1 1 0 0 0,0-1 0 0 0,0 0 0 0 0,0 1 0 0 0,-1 0 0 0 0,1 0 0 0 0,0-1 0 0 0,0 1 0 0 0,0 0 0 0 0,0 0 0 0 0,0 1 0 0 0,0-1 0 0 0,-1 0 0 0 0,1 1 0 0 0,0-1 0 0 0,0 1 0 0 0,0-1 0 0 0,-1 1 0 0 0,1 0 0 0 0,0 0 0 0 0,-1 0 0 0 0,1 0 0 0 0,0 0 0 0 0,-1 0 0 0 0,0 0 0 0 0,1 0 0 0 0,-1 1 0 0 0,0-1 0 0 0,1 0 0 0 0,-1 1 0 0 0,1 2 0 0 0,8 10 16 0 0,-8-13-7 0 0,0 1-1 0 0,0-1 1 0 0,0 1 0 0 0,0 0-1 0 0,-1 0 1 0 0,1 0-1 0 0,-1 0 1 0 0,1 0 0 0 0,-1 0-1 0 0,0 0 1 0 0,0 1-1 0 0,0-1 1 0 0,0 0-1 0 0,0 1 1 0 0,0-1 0 0 0,-1 1-1 0 0,1-1 1 0 0,-1 1-1 0 0,1-1 1 0 0,-1 1-1 0 0,0-1 1 0 0,0 4 0 0 0,-1-1-2 0 0,0 0 1 0 0,0 0 0 0 0,-1 0 0 0 0,1-1 0 0 0,-1 1 0 0 0,0 0 0 0 0,0 0 0 0 0,0-1-1 0 0,-1 1 1 0 0,0-1 0 0 0,0 0 0 0 0,0 0 0 0 0,-4 4 0 0 0,6-7-6 0 0,0 1 1 0 0,-1-1 0 0 0,1 1-1 0 0,-1-1 1 0 0,1 0 0 0 0,-1 1-1 0 0,0-1 1 0 0,0 0 0 0 0,1 0-1 0 0,-1 0 1 0 0,0-1-1 0 0,0 1 1 0 0,0 0 0 0 0,0-1-1 0 0,0 1 1 0 0,0-1 0 0 0,0 0-1 0 0,0 1 1 0 0,0-1 0 0 0,0 0-1 0 0,0 0 1 0 0,0-1 0 0 0,0 1-1 0 0,0 0 1 0 0,0-1-1 0 0,0 1 1 0 0,0-1 0 0 0,0 1-1 0 0,0-1 1 0 0,0 0 0 0 0,0 0-1 0 0,0 0 1 0 0,1 0 0 0 0,-3-2-1 0 0,-2-2 4 0 0,0 0-1 0 0,1 0 0 0 0,0-1 1 0 0,0 0-1 0 0,0 0 0 0 0,1 0 1 0 0,0 0-1 0 0,0-1 0 0 0,0 0 1 0 0,1 1-1 0 0,-4-14 0 0 0,4 2-5 0 0,4-18-73 0 0,6 28 8 0 0,21-26 39 0 0,-27 34 24 0 0,-1-1 0 0 0,1 0 0 0 0,-1 0 0 0 0,1 1-1 0 0,0-1 1 0 0,-1 1 0 0 0,1-1 0 0 0,0 0 0 0 0,-1 1-1 0 0,1-1 1 0 0,0 1 0 0 0,0-1 0 0 0,0 1 0 0 0,-1 0 0 0 0,1-1-1 0 0,0 1 1 0 0,0 0 0 0 0,0 0 0 0 0,0-1 0 0 0,0 1-1 0 0,1 0 1 0 0,41-7-10 0 0,-42 7 12 0 0,1 1 0 0 0,-1-1 0 0 0,0 0 1 0 0,0 0-1 0 0,0 1 0 0 0,0-1 0 0 0,0 1 0 0 0,0-1 0 0 0,0 1 0 0 0,0-1 0 0 0,0 1 0 0 0,0-1 0 0 0,0 1 0 0 0,0 0 0 0 0,0 0 0 0 0,0 0 0 0 0,0-1 0 0 0,-1 1 0 0 0,1 0 0 0 0,0 0 1 0 0,-1 0-1 0 0,1 0 0 0 0,-1 0 0 0 0,1 0 0 0 0,-1 0 0 0 0,1 0 0 0 0,-1 1 0 0 0,0-1 0 0 0,1 2 0 0 0,1 2 9 0 0,4 10 35 0 0,-5-12-27 0 0,-1-1 0 0 0,1 1 0 0 0,0-1 0 0 0,0 1 0 0 0,1-1 0 0 0,-1 1-1 0 0,0-1 1 0 0,1 0 0 0 0,2 3 0 0 0,-3-4-13 0 0,-1-1 0 0 0,0 1 0 0 0,1-1 0 0 0,-1 1 0 0 0,1-1 0 0 0,-1 1 0 0 0,0 0-1 0 0,1-1 1 0 0,-1 1 0 0 0,0-1 0 0 0,0 1 0 0 0,1 0 0 0 0,-1-1 0 0 0,0 1 0 0 0,0 0 0 0 0,0-1 0 0 0,0 1 0 0 0,0 0-1 0 0,0-1 1 0 0,0 1 0 0 0,0 0 0 0 0,0-1 0 0 0,0 1 0 0 0,0 0 0 0 0,0-1 0 0 0,-1 1 0 0 0,1 0 0 0 0,0-1-1 0 0,0 1 1 0 0,-1-1 0 0 0,0 2 0 0 0,-14 19 112 0 0,11-16-61 0 0,-1 2-24 0 0,0-1-1 0 0,0-1 0 0 0,-1 1 1 0 0,0-1-1 0 0,-11 9 0 0 0,15-13-78 0 0,1 0 1 0 0,-1 0-1 0 0,1 0 0 0 0,-1 0 0 0 0,1 0 0 0 0,-1 0 1 0 0,0-1-1 0 0,0 1 0 0 0,1-1 0 0 0,-1 1 0 0 0,0-1 1 0 0,0 1-1 0 0,0-1 0 0 0,1 0 0 0 0,-1 0 0 0 0,0 0 0 0 0,0 0 1 0 0,0 0-1 0 0,0-1 0 0 0,1 1 0 0 0,-1 0 0 0 0,0-1 1 0 0,0 1-1 0 0,1-1 0 0 0,-1 0 0 0 0,0 0 0 0 0,1 0 1 0 0,-1 1-1 0 0,1-1 0 0 0,-1-1 0 0 0,-1 0 0 0 0,2 1-207 0 0,0 0-1 0 0,1 0 0 0 0,-1 0 0 0 0,1 0 1 0 0,-1 0-1 0 0,1 0 0 0 0,0 0 0 0 0,-1 0 1 0 0,1 0-1 0 0,0 0 0 0 0,0 0 1 0 0,-1 0-1 0 0,1 0 0 0 0,0 0 0 0 0,0 0 1 0 0,1-2-1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7.0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57 599 0 0,'0'2'90'0'0,"-1"0"1"0"0,1 0-1 0 0,0 0 0 0 0,-1 0 0 0 0,0-1 0 0 0,0 1 0 0 0,1 0 0 0 0,-1-1 0 0 0,0 1 0 0 0,0 0 0 0 0,-2 2 0 0 0,-16 17 981 0 0,15-17-821 0 0,-1 2 185 0 0,-1-1-1 0 0,0 1 1 0 0,0-1 0 0 0,0 0 0 0 0,-1-1-1 0 0,-10 7 1 0 0,15-10-274 0 0,-1 0 0 0 0,1 0 0 0 0,0 0 0 0 0,-1-1 0 0 0,1 1 1 0 0,-1-1-1 0 0,1 1 0 0 0,-1-1 0 0 0,1 0 0 0 0,-1 0 0 0 0,1 0 0 0 0,-1 0 0 0 0,0 0 0 0 0,1-1 0 0 0,-1 1 1 0 0,1-1-1 0 0,0 1 0 0 0,-1-1 0 0 0,1 0 0 0 0,-1 0 0 0 0,1 0 0 0 0,0 0 0 0 0,0-1 0 0 0,-4-2 0 0 0,4 2-71 0 0,1 0 0 0 0,-1 1 1 0 0,1-1-1 0 0,-1 0 0 0 0,1 0 0 0 0,0 0 0 0 0,0-1 0 0 0,0 1 0 0 0,0 0 0 0 0,1 0 0 0 0,-1-1 0 0 0,0 1 0 0 0,1 0 0 0 0,0-1 0 0 0,-1-2 0 0 0,0-5 265 0 0,0 9 201 0 0,4-7-397 0 0,7-24-40 0 0,-7 24 75 0 0,4 1-103 0 0,21-22-18 0 0,-21 22 7 0 0,4 6-22 0 0,0 0-51 0 0,0 1 1 0 0,18 3-1 0 0,-26-3-2 0 0,1 2 0 0 0,0-1-1 0 0,-1 0 1 0 0,1 1 0 0 0,-1-1-1 0 0,0 1 1 0 0,1 0 0 0 0,-1 0 0 0 0,0 1-1 0 0,0-1 1 0 0,0 0 0 0 0,-1 1-1 0 0,1 0 1 0 0,-1 0 0 0 0,1 0-1 0 0,-1 0 1 0 0,0 0 0 0 0,0 0-1 0 0,0 0 1 0 0,0 1 0 0 0,-1-1 0 0 0,1 1-1 0 0,0 6 1 0 0,1-2-2 0 0,-1 0 0 0 0,-1 0 0 0 0,0 1 0 0 0,0-1 0 0 0,-1 1 0 0 0,0-1 0 0 0,0 0 0 0 0,-1 1 0 0 0,-1 9 0 0 0,1-15 7 0 0,-1 0 1 0 0,1 1-1 0 0,0-1 0 0 0,-1 0 0 0 0,0 0 1 0 0,0 0-1 0 0,0 0 0 0 0,-4 5 1 0 0,-23 20 50 0 0,22-22-38 0 0,6-5-22 0 0,1 0-1 0 0,-1-1 1 0 0,0 1 0 0 0,0 0-1 0 0,0-1 1 0 0,0 1-1 0 0,0-1 1 0 0,-1 0 0 0 0,1 1-1 0 0,0-1 1 0 0,0 0-1 0 0,0 1 1 0 0,0-1 0 0 0,0 0-1 0 0,0 0 1 0 0,-1 0-1 0 0,1 0 1 0 0,-1 0 0 0 0,-2-1-1 0 0,1 0 0 0 0,0 0 0 0 0,0 1 1 0 0,0-2-1 0 0,0 1 0 0 0,-5-3 0 0 0,3 1 0 0 0,-1 0 0 0 0,1-1 0 0 0,0 0 0 0 0,0 0 0 0 0,0-1-1 0 0,-6-6 1 0 0,8 7-12 0 0,1 0-1 0 0,-1-1 1 0 0,0 1 0 0 0,1-1-1 0 0,-3-8 1 0 0,1-5-44 0 0,2-6-24 0 0,2 21 71 0 0,-1 1 0 0 0,1-1 1 0 0,0 0-1 0 0,0 1 0 0 0,1-1 1 0 0,-1 0-1 0 0,1 1 0 0 0,-1-1 1 0 0,1 1-1 0 0,1-4 0 0 0,0-1-3 0 0,-1 0-60 0 0,6 0 4 0 0,20-23 42 0 0,-26 29 24 0 0,-1 0 0 0 0,1 1-1 0 0,-1-1 1 0 0,1 0 0 0 0,-1 1 0 0 0,1-1-1 0 0,0 1 1 0 0,-1-1 0 0 0,1 1-1 0 0,0-1 1 0 0,0 1 0 0 0,-1-1 0 0 0,1 1-1 0 0,0 0 1 0 0,0-1 0 0 0,0 1-1 0 0,-1 0 1 0 0,1 0 0 0 0,0 0 0 0 0,2-1-1 0 0,4 0 0 0 0,1 0 0 0 0,0 0 0 0 0,15 1 0 0 0,-19 0 3 0 0,0 1 0 0 0,1 0 0 0 0,-1 0 0 0 0,0 0 0 0 0,0 1 0 0 0,0-1 0 0 0,6 5 0 0 0,-8-5 0 0 0,0 0 0 0 0,0 0 0 0 0,-1 0 0 0 0,1 1 0 0 0,0-1 0 0 0,-1 0 0 0 0,3 3 0 0 0,-1 1 16 0 0,0 0 0 0 0,0 0 0 0 0,0 0-1 0 0,-1 0 1 0 0,1 1 0 0 0,-1-1-1 0 0,-1 1 1 0 0,1-1 0 0 0,-1 1 0 0 0,0 0-1 0 0,0-1 1 0 0,0 1 0 0 0,-1 0 0 0 0,0 0-1 0 0,-1 5 1 0 0,1-3-68 0 0,-1 0 0 0 0,0-1 0 0 0,-1 1 0 0 0,0 0 0 0 0,0-1-1 0 0,-1 1 1 0 0,0-1 0 0 0,0 0 0 0 0,0 0 0 0 0,-9 13 0 0 0,10-19-78 0 0,1 1 1 0 0,0 0-1 0 0,0-1 0 0 0,-1 1 0 0 0,1-1 1 0 0,-1 0-1 0 0,1 0 0 0 0,-1 1 0 0 0,0-1 1 0 0,1 0-1 0 0,-1 0 0 0 0,0 0 1 0 0,0-1-1 0 0,0 1 0 0 0,0 0 0 0 0,-3 0 1 0 0,-3-2-817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18.0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156 126 975 0 0,'-2'2'103'0'0,"1"0"0"0"0,-1 0 0 0 0,0-1-1 0 0,1 1 1 0 0,-1 0 0 0 0,0-1-1 0 0,0 1 1 0 0,0-1 0 0 0,0 1 0 0 0,0-1-1 0 0,0 0 1 0 0,-4 1 0 0 0,-33 15 1475 0 0,31-15-1079 0 0,1 0 0 0 0,-1 0 0 0 0,0-1 1 0 0,1 0-1 0 0,-1-1 0 0 0,-14 0 0 0 0,21-1-434 0 0,0 1-1 0 0,0-1 0 0 0,0 1 1 0 0,0-1-1 0 0,0 1 0 0 0,0-1 0 0 0,0 1 1 0 0,1-1-1 0 0,-1 0 0 0 0,0 0 1 0 0,0 1-1 0 0,1-1 0 0 0,-1 0 1 0 0,0 0-1 0 0,1 0 0 0 0,-1 0 1 0 0,1 0-1 0 0,-1 0 0 0 0,1 0 0 0 0,-1 0 1 0 0,1 0-1 0 0,0 0 0 0 0,0 0 1 0 0,-1 0-1 0 0,1-2 0 0 0,-3-26 1100 0 0,2 27-1094 0 0,1-3 322 0 0,2-1-59 0 0,3-21-12 0 0,-4 20 415 0 0,6-2-544 0 0,22-27-8 0 0,-22 27 224 0 0,5 6-301 0 0,-12 3-107 0 0,10-2 5 0 0,0 0 1 0 0,0 1-1 0 0,15-1 0 0 0,-21 2-5 0 0,0 1 0 0 0,0-1 0 0 0,1 1 0 0 0,-1 0 0 0 0,0 0 0 0 0,0 1 0 0 0,0-1 0 0 0,0 1 0 0 0,5 3 0 0 0,-6-3 0 0 0,-1 0 0 0 0,1 0 0 0 0,-1 1 0 0 0,0-1 0 0 0,1 1 0 0 0,-1-1 0 0 0,0 1 0 0 0,0 0 0 0 0,-1 0 0 0 0,1 0 0 0 0,-1 0 0 0 0,1 0 0 0 0,-1 0 0 0 0,0 0 0 0 0,0 0 0 0 0,-1 0 0 0 0,2 5 0 0 0,-1-3 0 0 0,-1 0 0 0 0,0 0 0 0 0,1 0 0 0 0,-1 0 0 0 0,-1 0 0 0 0,1 0 0 0 0,-1 0 0 0 0,0 0 0 0 0,0 0 0 0 0,-2 5 0 0 0,0-6 3 0 0,0 0-1 0 0,0 0 1 0 0,0-1-1 0 0,0 1 0 0 0,0-1 1 0 0,-1 0-1 0 0,0 0 1 0 0,0 0-1 0 0,-8 4 0 0 0,10-6 25 0 0,-1 0-1 0 0,0 0 0 0 0,0 0 0 0 0,0-1 0 0 0,1 1 1 0 0,-1-1-1 0 0,0 1 0 0 0,0-1 0 0 0,0 0 1 0 0,0 0-1 0 0,0-1 0 0 0,0 1 0 0 0,0 0 1 0 0,1-1-1 0 0,-1 0 0 0 0,0 0 0 0 0,0 0 0 0 0,1 0 1 0 0,-1 0-1 0 0,0 0 0 0 0,1-1 0 0 0,-1 1 1 0 0,1-1-1 0 0,0 0 0 0 0,-1 0 0 0 0,-3-4 0 0 0,-1 0 31 0 0,1-2-1 0 0,-1 1 0 0 0,1-1 0 0 0,0 0 0 0 0,1-1 0 0 0,-8-15 1 0 0,9 12-36 0 0,4 11-17 0 0,-1-1 0 0 0,1 1 0 0 0,0-1-1 0 0,0 1 1 0 0,0-1 0 0 0,0 1 0 0 0,0-1 0 0 0,0 1 0 0 0,1-1 0 0 0,0-1 0 0 0,9-31-6 0 0,-8 26-59 0 0,10 4-15 0 0,-2 1 62 0 0,1 0 0 0 0,-1 1 0 0 0,16-1 0 0 0,-21 3 13 0 0,0 0-1 0 0,0 1 1 0 0,0 0 0 0 0,0 0-1 0 0,-1 0 1 0 0,1 0 0 0 0,8 4-1 0 0,-11-4 2 0 0,34 14 0 0 0,-34-15 0 0 0,-1 1-1 0 0,1 0 1 0 0,-1 0-1 0 0,1 0 1 0 0,-1 0 0 0 0,1 0-1 0 0,-1 0 1 0 0,0 0-1 0 0,0 1 1 0 0,0-1-1 0 0,1 0 1 0 0,-1 1-1 0 0,0-1 1 0 0,-1 1 0 0 0,1-1-1 0 0,0 1 1 0 0,0-1-1 0 0,-1 1 1 0 0,1-1-1 0 0,-1 1 1 0 0,1 0-1 0 0,-1-1 1 0 0,0 1 0 0 0,1 0-1 0 0,-1 0 1 0 0,0-1-1 0 0,0 1 1 0 0,0 0-1 0 0,-1-1 1 0 0,1 1-1 0 0,0 0 1 0 0,-1 0 0 0 0,1-1-1 0 0,-2 3 1 0 0,0 2 3 0 0,0-1 0 0 0,-1 0 1 0 0,1 1-1 0 0,-1-1 0 0 0,0-1 1 0 0,-1 1-1 0 0,1 0 1 0 0,-6 4-1 0 0,6-6 14 0 0,-1 0 0 0 0,0 0 0 0 0,0 0 1 0 0,0 0-1 0 0,0 0 0 0 0,-1-1 0 0 0,1 0 0 0 0,-1 0 0 0 0,0 0 1 0 0,1-1-1 0 0,-1 1 0 0 0,0-1 0 0 0,0 0 0 0 0,0-1 0 0 0,0 1 1 0 0,0-1-1 0 0,0 0 0 0 0,0 0 0 0 0,0 0 0 0 0,0-1 0 0 0,1 0 1 0 0,-1 0-1 0 0,-6-2 0 0 0,11 3-21 0 0,-1 0-1 0 0,1 0 1 0 0,-1-1-1 0 0,1 1 1 0 0,-1 0 0 0 0,1 0-1 0 0,-1 0 1 0 0,1 0-1 0 0,-1 0 1 0 0,1 0 0 0 0,-1 0-1 0 0,1 0 1 0 0,-1 0-1 0 0,1 0 1 0 0,-1 0 0 0 0,1 0-1 0 0,-1 0 1 0 0,1 0-1 0 0,-1 0 1 0 0,1 0 0 0 0,0 1-1 0 0,-1-1 1 0 0,1 0-1 0 0,-1 0 1 0 0,1 1 0 0 0,-1-1-1 0 0,1 0 1 0 0,0 0 0 0 0,-1 1-1 0 0,1-1 1 0 0,-1 0-1 0 0,1 1 1 0 0,0-1 0 0 0,-1 1-1 0 0,1-1 1 0 0,-1 1-1 0 0,1 0 4 0 0,0-1-5 0 0,0-1 1 0 0,0 1-1 0 0,0 0 1 0 0,-1 0-1 0 0,1 0 1 0 0,0 0-1 0 0,0 0 1 0 0,0 0-1 0 0,-1 0 1 0 0,1 0-1 0 0,0 0 1 0 0,0 0-1 0 0,0-1 1 0 0,0 1-1 0 0,0 0 1 0 0,-1 0 0 0 0,1 0-1 0 0,0 0 1 0 0,0 0-1 0 0,0-1 1 0 0,0 1-1 0 0,0 0 1 0 0,0 0-1 0 0,0 0 1 0 0,-1-1-1 0 0,1 1 1 0 0,0 0-1 0 0,0 0 1 0 0,0 0-1 0 0,0 0 1 0 0,0-1-1 0 0,0 1 1 0 0,0 0-1 0 0,0 0 1 0 0,0-1-1 0 0,-2-6-2664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4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79 287 0 0,'-2'6'39'0'0,"1"-6"78"0"0,0 1-1 0 0,0 0 1 0 0,-1 0-1 0 0,1-1 1 0 0,0 1-1 0 0,0 0 1 0 0,-1-1 0 0 0,1 1-1 0 0,0-1 1 0 0,0 0-1 0 0,-2 1 1 0 0,-1 0-107 0 0,4-1 75 0 0,0 0 1 0 0,0-1-1 0 0,-1 1 1 0 0,1 0-1 0 0,0 0 1 0 0,0 0-1 0 0,-1-1 1 0 0,1 1-1 0 0,0 0 1 0 0,0 0 0 0 0,-1-1-1 0 0,1 1 1 0 0,0 0-1 0 0,0 0 1 0 0,0-1-1 0 0,0 1 1 0 0,-1 0-1 0 0,1-1 1 0 0,0 1-1 0 0,0 0 1 0 0,0 0-1 0 0,0-1 1 0 0,0 1-1 0 0,0 0 1 0 0,0-1-1 0 0,0 1 1 0 0,0 0-1 0 0,0-1 1 0 0,0 1-1 0 0,0 0 1 0 0,0-1-1 0 0,0 0 1 0 0,1-32 183 0 0,0 25 564 0 0,6 1-693 0 0,23-21-4 0 0,-22 21 216 0 0,-1 8-248 0 0,22 2-1 0 0,-29-3-98 0 0,1 0 0 0 0,-1 0 0 0 0,1 0 0 0 0,-1 0 0 0 0,1 0 0 0 0,0 0 0 0 0,-1 0 0 0 0,1 0 1 0 0,-1 0-1 0 0,1 1 0 0 0,-1-1 0 0 0,0 0 0 0 0,1 0 0 0 0,-1 0 0 0 0,1 1 0 0 0,-1-1 0 0 0,1 0 0 0 0,0 1 0 0 0,3 3 38 0 0,-1 0 0 0 0,1 0-1 0 0,-1 0 1 0 0,0 1 0 0 0,0-1 0 0 0,-1 1-1 0 0,1 0 1 0 0,-1 0 0 0 0,0 0-1 0 0,0 0 1 0 0,2 9 0 0 0,-4-11-6 0 0,1 1 0 0 0,-1-1 0 0 0,1 0-1 0 0,-1 0 1 0 0,0 1 0 0 0,0-1 0 0 0,0 0 0 0 0,-1 1 0 0 0,1-1 0 0 0,-1 0 0 0 0,0 0 0 0 0,0 0-1 0 0,0 0 1 0 0,0 0 0 0 0,0 0 0 0 0,-1 0 0 0 0,1 0 0 0 0,-1 0 0 0 0,0 0 0 0 0,0-1 0 0 0,0 1-1 0 0,-3 3 1 0 0,2-4 50 0 0,-1 1-1 0 0,1-1 0 0 0,-1 0 1 0 0,0 0-1 0 0,0 0 1 0 0,0 0-1 0 0,0-1 0 0 0,0 0 1 0 0,0 1-1 0 0,0-1 0 0 0,0-1 1 0 0,-1 1-1 0 0,1-1 0 0 0,0 1 1 0 0,0-1-1 0 0,-1-1 0 0 0,1 1 1 0 0,0 0-1 0 0,0-1 1 0 0,-1 0-1 0 0,1 0 0 0 0,0 0 1 0 0,0-1-1 0 0,0 1 0 0 0,-5-4 1 0 0,6 3 43 0 0,0-1-2 0 0,-8-10-4 0 0,8 9 80 0 0,1-2-108 0 0,1 1-84 0 0,0 1-1 0 0,0-1 1 0 0,0 1 0 0 0,1-1-1 0 0,-1-6 1 0 0,2 3-22 0 0,0 1 0 0 0,1-1 1 0 0,3-9-1 0 0,-5 16 8 0 0,0 1 0 0 0,0-1-1 0 0,0 0 1 0 0,1 1 0 0 0,-1-1 0 0 0,0 0 0 0 0,0 1 0 0 0,1-1-1 0 0,-1 1 1 0 0,0-1 0 0 0,1 1 0 0 0,-1-1 0 0 0,1 1 0 0 0,-1-1-1 0 0,1 1 1 0 0,-1-1 0 0 0,1 1 0 0 0,-1-1 0 0 0,1 1 0 0 0,-1 0-1 0 0,1-1 1 0 0,-1 1 0 0 0,1 0 0 0 0,0 0 0 0 0,-1-1 0 0 0,2 1-1 0 0,35-19-21 0 0,-36 19 22 0 0,-1-1 0 0 0,1 1-1 0 0,0 0 1 0 0,-1-1 0 0 0,1 1 0 0 0,0 0-1 0 0,0-1 1 0 0,-1 1 0 0 0,1 0-1 0 0,0 0 1 0 0,0 0 0 0 0,-1-1 0 0 0,1 1-1 0 0,0 0 1 0 0,0 0 0 0 0,0 0-1 0 0,-1 0 1 0 0,1 1 0 0 0,0-1 0 0 0,1 0-1 0 0,29 6-19 0 0,-30-6 19 0 0,0 0 0 0 0,1 1 0 0 0,-1-1 0 0 0,0 0 0 0 0,0 0 0 0 0,0 0 0 0 0,0 1 0 0 0,0-1 1 0 0,0 0-1 0 0,0 1 0 0 0,0-1 0 0 0,0 1 0 0 0,0 0 0 0 0,0-1 0 0 0,0 1 0 0 0,0 0 0 0 0,0-1 0 0 0,1 3 0 0 0,0-1-5 0 0,1 0 0 0 0,-1-1 0 0 0,-1 1 0 0 0,1 0 0 0 0,0-1 1 0 0,0 1-1 0 0,0 0 0 0 0,-1 0 0 0 0,1 0 0 0 0,-1 0 0 0 0,0 0 1 0 0,0 0-1 0 0,0 1 0 0 0,0-1 0 0 0,1 3 0 0 0,1 7 8 0 0,-4-8 27 0 0,1 0-1 0 0,0-1 0 0 0,-1 1 1 0 0,0 0-1 0 0,0-1 0 0 0,0 1 1 0 0,0 0-1 0 0,-1-1 0 0 0,1 1 1 0 0,-1-1-1 0 0,0 0 0 0 0,0 0 0 0 0,0 1 1 0 0,-1-1-1 0 0,1-1 0 0 0,-1 1 1 0 0,1 0-1 0 0,-1-1 0 0 0,0 1 1 0 0,0-1-1 0 0,0 0 0 0 0,0 0 1 0 0,0 0-1 0 0,-6 2 0 0 0,5-1 15 0 0,-1-1 0 0 0,0 0 0 0 0,1 0-1 0 0,-1 0 1 0 0,0-1 0 0 0,-1 0 0 0 0,1 0 0 0 0,0 0-1 0 0,0 0 1 0 0,0-1 0 0 0,0 0 0 0 0,-1 0-1 0 0,1 0 1 0 0,0-1 0 0 0,0 0 0 0 0,0 0 0 0 0,-7-2-1 0 0,9 1 14 0 0,0 0-1 0 0,-1 0 0 0 0,1 0 0 0 0,0 0 0 0 0,0-1 0 0 0,0 0 1 0 0,0 1-1 0 0,-3-5 0 0 0,4 5-36 0 0,-2-7 77 0 0,-4-16-89 0 0,8 24-9 0 0,0 0 1 0 0,0 0-1 0 0,-1 0 1 0 0,1 0-1 0 0,0 0 1 0 0,0 0-1 0 0,0 1 1 0 0,0-1-1 0 0,0 0 0 0 0,0 0 1 0 0,0 0-1 0 0,1 0 1 0 0,-1 0-1 0 0,0-1 1 0 0,8-33-21 0 0,-6 26-35 0 0,6 4-112 0 0,28-14 138 0 0,-28 15-47 0 0,0 5 5 0 0,23 6-5 0 0,-28-6 72 0 0,-1 0-1 0 0,0 0 1 0 0,1 0-1 0 0,-1 0 1 0 0,0 1-1 0 0,0-1 1 0 0,3 3-1 0 0,9 11-55 0 0,-12-13 61 0 0,0 1 0 0 0,-1 0 0 0 0,1 0 0 0 0,-1 0 0 0 0,0 0 0 0 0,0 0 0 0 0,0 1 0 0 0,0-1 0 0 0,-1 0 0 0 0,1 0 0 0 0,-1 1 0 0 0,0-1 0 0 0,0 0 0 0 0,0 0 0 0 0,0 1 0 0 0,0-1 0 0 0,-1 0 0 0 0,1 1 0 0 0,-1-1 0 0 0,0 0 0 0 0,-2 3-1 0 0,3-4 17 0 0,-1 0-1 0 0,0 0 0 0 0,0-1 0 0 0,0 1 0 0 0,0 0 1 0 0,-1-1-1 0 0,1 1 0 0 0,0-1 0 0 0,-1 1 0 0 0,1-1 1 0 0,-1 0-1 0 0,1 0 0 0 0,-1 1 0 0 0,0-1 0 0 0,1 0 1 0 0,-1 0-1 0 0,0-1 0 0 0,0 1 0 0 0,0 0 0 0 0,0-1 1 0 0,0 1-1 0 0,0-1 0 0 0,0 1 0 0 0,0-1 0 0 0,0 0 1 0 0,0 0-1 0 0,0 0 0 0 0,0 0 0 0 0,0 0 0 0 0,1 0 1 0 0,-1-1-1 0 0,0 1 0 0 0,0-1 0 0 0,-3-1 0 0 0,1 1 24 0 0,0-1 0 0 0,0-1-1 0 0,0 1 1 0 0,1 0 0 0 0,-1-1-1 0 0,-4-4 1 0 0,7 6-30 0 0,-2-2 69 0 0,1-1-16 0 0,1 1-58 0 0,-1 0 0 0 0,1 0 1 0 0,0 0-1 0 0,0 1 0 0 0,1-1 1 0 0,-1 0-1 0 0,0-4 0 0 0,1-2-7 0 0,0 1 0 0 0,3-14 0 0 0,-2 13-81 0 0,8 5-60 0 0,27-14 63 0 0,-27 14-4 0 0,-1 4-73 0 0,23 2 133 0 0,-18 1-39 0 0,9 7 1 0 0,-4 3 52 0 0,-7 1 14 0 0,-6 1 0 0 0,-4-12 1 0 0,-1-1-1 0 0,0 0 1 0 0,0 1-1 0 0,0-1 1 0 0,-1 1-1 0 0,1-1 0 0 0,-1 0 1 0 0,1 1-1 0 0,-1-1 1 0 0,-1 3-1 0 0,2-4 9 0 0,-1 0 0 0 0,1 0 1 0 0,-1 0-1 0 0,1 0 0 0 0,-1 0 0 0 0,0 0 0 0 0,1 0 0 0 0,-1 0 0 0 0,0 0 1 0 0,0 0-1 0 0,0 0 0 0 0,0-1 0 0 0,0 1 0 0 0,1 0 0 0 0,-1-1 1 0 0,-1 1-1 0 0,1-1 0 0 0,0 1 0 0 0,0-1 0 0 0,0 1 0 0 0,0-1 0 0 0,0 0 1 0 0,0 0-1 0 0,0 1 0 0 0,-3-1 0 0 0,-7 0 80 0 0,10 0-86 0 0,1 0 0 0 0,-1 0 0 0 0,1 0 0 0 0,0 0 1 0 0,-1 0-1 0 0,1 0 0 0 0,-1 0 0 0 0,1 0 0 0 0,-1 0 0 0 0,1 0 0 0 0,-1 0 0 0 0,1 0 0 0 0,-1 0 0 0 0,1 0 0 0 0,-1 0 0 0 0,1-1 0 0 0,0 1 0 0 0,-1 0 0 0 0,0-1 0 0 0,-3-1 66 0 0,-4-4-47 0 0,3 2 26 0 0,-6-10-58 0 0,8 11-102 0 0,8-6-2652 0 0,16-25 1800 0 0,-16 26-1242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8:46.0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75 124 1151 0 0,'-8'5'915'0'0,"3"-5"-578"0"0,2 1-156 0 0,1-1 0 0 0,-1 0 0 0 0,1 0-1 0 0,0 0 1 0 0,-1 0 0 0 0,1 0 0 0 0,-1-1 0 0 0,1 1-1 0 0,0-1 1 0 0,-1 1 0 0 0,1-1 0 0 0,0 0 0 0 0,0 0-1 0 0,-1 0 1 0 0,1 0 0 0 0,-2-2 0 0 0,-8-8 1389 0 0,11 4-1088 0 0,-1 0-328 0 0,1 4 21 0 0,0 0 0 0 0,0 0 0 0 0,1 0 0 0 0,-1-1 0 0 0,1 1-1 0 0,-1-5 1 0 0,5-1 16 0 0,12-27-51 0 0,-12 27 109 0 0,4 6-163 0 0,-8 3-86 0 0,7-3 14 0 0,-1 1 0 0 0,1 1 0 0 0,12-3 0 0 0,-17 4-14 0 0,0 0 1 0 0,0 0 0 0 0,0 0 0 0 0,0 0-1 0 0,0 1 1 0 0,0-1 0 0 0,-1 1-1 0 0,1-1 1 0 0,0 1 0 0 0,0 0 0 0 0,0-1-1 0 0,-1 1 1 0 0,1 0 0 0 0,2 2-1 0 0,-2-2 0 0 0,0 1 0 0 0,0 0 0 0 0,0 0 0 0 0,0 0 0 0 0,0 0 0 0 0,-1 0 0 0 0,3 3 0 0 0,-2-1 6 0 0,0 1 0 0 0,0-1-1 0 0,0 1 1 0 0,0-1-1 0 0,-1 1 1 0 0,0 0-1 0 0,0 0 1 0 0,0 0 0 0 0,0 0-1 0 0,-1 0 1 0 0,0 0-1 0 0,0 0 1 0 0,0 0 0 0 0,-1 0-1 0 0,0 0 1 0 0,-1 7-1 0 0,1-9 36 0 0,0 0-1 0 0,0-1 1 0 0,0 1 0 0 0,0 0-1 0 0,0-1 1 0 0,-1 1-1 0 0,1-1 1 0 0,-1 1-1 0 0,0-1 1 0 0,0 1 0 0 0,0-1-1 0 0,0 0 1 0 0,0 0-1 0 0,0 0 1 0 0,0 0-1 0 0,-1-1 1 0 0,1 1 0 0 0,-1-1-1 0 0,1 1 1 0 0,-1-1-1 0 0,1 0 1 0 0,-1 0-1 0 0,0 0 1 0 0,0 0-1 0 0,0 0 1 0 0,0-1 0 0 0,1 1-1 0 0,-1-1 1 0 0,-4 0-1 0 0,5 0 24 0 0,0 0 1 0 0,0-1-1 0 0,0 1 0 0 0,0-1 0 0 0,0 0 0 0 0,0 0 0 0 0,0 1 0 0 0,0-1 0 0 0,0-1 0 0 0,0 1 1 0 0,-3-2-1 0 0,4 2-42 0 0,-1-1 162 0 0,-2-2-16 0 0,-8-11-68 0 0,9 11 32 0 0,2-4-78 0 0,-5-23-60 0 0,6 31 4 0 0,0-1-1 0 0,0 1 0 0 0,0-1 1 0 0,0 1-1 0 0,0-1 1 0 0,0 0-1 0 0,0 1 0 0 0,0-1 1 0 0,0 1-1 0 0,0-1 0 0 0,0 1 1 0 0,0-1-1 0 0,0 1 1 0 0,0-1-1 0 0,1 0 0 0 0,-1 1 1 0 0,0-1-1 0 0,0 1 0 0 0,1-1 1 0 0,-1 1-1 0 0,0 0 1 0 0,0-1-1 0 0,1 1 0 0 0,-1-1 1 0 0,1 1-1 0 0,-1-1 0 0 0,0 1 1 0 0,1 0-1 0 0,-1-1 1 0 0,2 1-1 0 0,28-31-93 0 0,-23 23 19 0 0,1 7-3 0 0,31 1 50 0 0,-33 1 21 0 0,1 0-1 0 0,-1 0 1 0 0,0 1-1 0 0,8 2 0 0 0,-7-1 0 0 0,-4-2 3 0 0,0 0-1 0 0,-1 0 0 0 0,1 0 0 0 0,-1 1 1 0 0,1-1-1 0 0,-1 1 0 0 0,4 2 0 0 0,8 8-4 0 0,0 3 12 0 0,-6 2 0 0 0,-7-13 5 0 0,-1-1 0 0 0,1 0 0 0 0,-1 0 0 0 0,0 0-1 0 0,0 0 1 0 0,0 1 0 0 0,0-1 0 0 0,0 0 0 0 0,-1 0 0 0 0,1 0-1 0 0,-1 0 1 0 0,0 0 0 0 0,0 0 0 0 0,0 0 0 0 0,-1 0 0 0 0,1 0-1 0 0,0 0 1 0 0,-1 0 0 0 0,0-1 0 0 0,0 1 0 0 0,0-1 0 0 0,0 1-1 0 0,-4 3 1 0 0,3-4 23 0 0,0 1-1 0 0,-1-1 1 0 0,1 1-1 0 0,0-1 1 0 0,-1 0-1 0 0,0-1 1 0 0,1 1-1 0 0,-1-1 1 0 0,0 1-1 0 0,0-1 1 0 0,0 0-1 0 0,0 0 1 0 0,0-1-1 0 0,0 1 1 0 0,0-1-1 0 0,0 0 0 0 0,-7-1 1 0 0,8 0 10 0 0,0 0 1 0 0,0 0-1 0 0,0-1 0 0 0,0 1 1 0 0,0-1-1 0 0,0 0 0 0 0,1 0 1 0 0,-1 0-1 0 0,1 0 0 0 0,-4-4 1 0 0,4 4-28 0 0,1 1 0 0 0,0 1-1 0 0,0-1 1 0 0,0 0-1 0 0,0 0 0 0 0,0 0 1 0 0,0 0-1 0 0,0-1 1 0 0,0 1-1 0 0,0 0 0 0 0,1 0 1 0 0,-1 0-1 0 0,0-1 1 0 0,0-1-1 0 0,0 0 16 0 0,-2-1 54 0 0,1-3-13 0 0,-5-21-66 0 0,5 21-65 0 0,7-1-12 0 0,14-25 47 0 0,-15 24-35 0 0,4 7 8 0 0,24-6 35 0 0,-17 6-22 0 0,11 4 20 0 0,-26-2 21 0 0,1 0-1 0 0,0 0 0 0 0,-1 0 1 0 0,1 0-1 0 0,-1 1 0 0 0,1-1 1 0 0,0 0-1 0 0,-1 0 0 0 0,1 0 1 0 0,-1 0-1 0 0,1 1 0 0 0,-1-1 1 0 0,1 0-1 0 0,-1 0 0 0 0,1 1 1 0 0,-1-1-1 0 0,1 1 0 0 0,15 12-9 0 0,-15-12 12 0 0,-1-1 0 0 0,1 1 0 0 0,-1 0 0 0 0,1-1 0 0 0,-1 1 0 0 0,1 0 0 0 0,-1 0 0 0 0,1-1 0 0 0,-1 1 0 0 0,0 0 0 0 0,0 0 0 0 0,1 0 0 0 0,-1-1 0 0 0,0 3 0 0 0,1 0 4 0 0,-1-2-1 0 0,1 1 1 0 0,-1-1-1 0 0,0 0 1 0 0,0 0 0 0 0,0 1-1 0 0,0-1 1 0 0,0 0-1 0 0,0 1 1 0 0,0-1 0 0 0,0 0-1 0 0,-1 0 1 0 0,1 1-1 0 0,0-1 1 0 0,-1 0-1 0 0,1 0 1 0 0,-1 0 0 0 0,1 0-1 0 0,-1 1 1 0 0,0-1-1 0 0,-1 1 1 0 0,-8 13 72 0 0,6-13-77 0 0,2-2 11 0 0,1 1-2 0 0,0 0 0 0 0,0 0-1 0 0,0-1 1 0 0,0 1 0 0 0,0-1 0 0 0,0 1-1 0 0,0-1 1 0 0,-1 1 0 0 0,1-1-1 0 0,0 0 1 0 0,0 1 0 0 0,-1-1 0 0 0,1 0-1 0 0,0 0 1 0 0,0 0 0 0 0,-1 0-1 0 0,1 0 1 0 0,0 0 0 0 0,0-1 0 0 0,-1 1-1 0 0,1 0 1 0 0,-2-1 0 0 0,-6-4 14 0 0,4 0 26 0 0,-9-15-36 0 0,11 15-49 0 0,1 2-29 0 0,0-1-1 0 0,0 0 1 0 0,1 0-1 0 0,-1 0 1 0 0,0-6-1 0 0,9 4-73 0 0,20-19 4 0 0,-20 19-41 0 0,-5 6-208 0 0,-1 0 349 0 0,0 0 1 0 0,0 0-1 0 0,0 0 0 0 0,0 0 1 0 0,0 0-1 0 0,0 1 0 0 0,0-1 1 0 0,0 0-1 0 0,0 1 0 0 0,1-1 1 0 0,-1 1-1 0 0,-1-1 0 0 0,1 1 1 0 0,1 0-1 0 0,-1 0-56 0 0,0-1 0 0 0,0 1 0 0 0,0 0 0 0 0,0-1 0 0 0,0 1 0 0 0,0-1 0 0 0,0 0 0 0 0,0 1 0 0 0,0-1 0 0 0,0 0 0 0 0,1 0 0 0 0,-1 1 0 0 0,0-1 0 0 0,0 0 0 0 0,1 0 0 0 0,4 2-692 0 0,17 6-453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0.7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138 132 2271 0 0,'-1'0'167'0'0,"-1"1"23"0"0,0-1-1 0 0,0 0 0 0 0,0 0 1 0 0,0 0-1 0 0,0 0 1 0 0,0 0-1 0 0,-1-1 0 0 0,1 1 1 0 0,0-1-1 0 0,0 1 1 0 0,0-1-1 0 0,0 0 0 0 0,0 0 1 0 0,1 0-1 0 0,-1 0 1 0 0,0 0-1 0 0,-3-3 575 0 0,3 1-261 0 0,-3-13-30 0 0,4 12 447 0 0,1-3-505 0 0,1-22-21 0 0,-1 22 1078 0 0,8 0-1136 0 0,21-21-29 0 0,-22 21 137 0 0,1 8-332 0 0,25 4-35 0 0,-32-5-73 0 0,0 0 0 0 0,-1 0 1 0 0,1 0-1 0 0,0 0 0 0 0,-1 1 0 0 0,1-1 0 0 0,0 0 0 0 0,-1 0 0 0 0,1 0 0 0 0,0 1 0 0 0,-1-1 0 0 0,1 0 0 0 0,0 1 0 0 0,-1-1 0 0 0,1 0 1 0 0,0 2-1 0 0,2 0-7 0 0,-1 0 1 0 0,1 0-1 0 0,-1 0 1 0 0,0 1 0 0 0,1-1-1 0 0,-1 1 1 0 0,-1 0 0 0 0,1-1-1 0 0,0 1 1 0 0,-1 0-1 0 0,1 0 1 0 0,-1 0 0 0 0,0 0-1 0 0,0 0 1 0 0,0 1-1 0 0,0-1 1 0 0,-1 0 0 0 0,1 0-1 0 0,-1 1 1 0 0,0-1-1 0 0,0 0 1 0 0,0 1 0 0 0,-1 3-1 0 0,0-3 24 0 0,0 1-1 0 0,0-1 1 0 0,-1 1-1 0 0,1-1 1 0 0,-1 0-1 0 0,0 0 1 0 0,-1 0-1 0 0,1 0 1 0 0,-1 0-1 0 0,0-1 1 0 0,1 1-1 0 0,-2-1 1 0 0,1 1-1 0 0,0-1 1 0 0,-1 0-1 0 0,1 0 1 0 0,-6 2-1 0 0,6-3 17 0 0,0 0 0 0 0,0-1-1 0 0,0 0 1 0 0,0 0-1 0 0,-1 0 1 0 0,1 0-1 0 0,0 0 1 0 0,-1-1-1 0 0,1 1 1 0 0,-1-1 0 0 0,1 0-1 0 0,0 0 1 0 0,-1 0-1 0 0,1 0 1 0 0,0-1-1 0 0,-1 1 1 0 0,1-1 0 0 0,0 0-1 0 0,-1 0 1 0 0,1 0-1 0 0,0-1 1 0 0,0 1-1 0 0,-6-4 1 0 0,5 2-10 0 0,0 0 0 0 0,0 0 1 0 0,0-1-1 0 0,1 1 0 0 0,-1-1 0 0 0,1 0 0 0 0,0 0 1 0 0,0 0-1 0 0,0 0 0 0 0,1-1 0 0 0,-1 1 1 0 0,1-1-1 0 0,0 1 0 0 0,0-1 0 0 0,1 0 0 0 0,-2-7 1 0 0,0-12-7 0 0,2 24-19 0 0,1-1 1 0 0,0 0-1 0 0,0 0 1 0 0,0 1-1 0 0,0-1 1 0 0,0 0-1 0 0,0 1 0 0 0,1-1 1 0 0,-1 0-1 0 0,0 1 1 0 0,0-1-1 0 0,0 0 0 0 0,1 1 1 0 0,-1-1-1 0 0,0 0 1 0 0,1 1-1 0 0,-1-1 1 0 0,0 1-1 0 0,1-1 0 0 0,-1 1 1 0 0,1-2-1 0 0,21-33 65 0 0,-17 26 10 0 0,5 8-10 0 0,1-1-63 0 0,0 1 1 0 0,12 0-1 0 0,-17 1-7 0 0,0 1 0 0 0,0 0 0 0 0,0 0-1 0 0,7 3 1 0 0,-13-4 3 0 0,11 5-80 0 0,12 10-13 0 0,-20-14 87 0 0,-1 1 0 0 0,-1-1-1 0 0,1 1 1 0 0,0 0 0 0 0,0 0 0 0 0,-1 0-1 0 0,1 0 1 0 0,-1 0 0 0 0,1 0 0 0 0,-1 0-1 0 0,0 0 1 0 0,0 0 0 0 0,0 1 0 0 0,0-1 0 0 0,0 0-1 0 0,0 1 1 0 0,-1-1 0 0 0,1 5 0 0 0,-1-4-4 0 0,0 1 1 0 0,0-1-1 0 0,-1 0 0 0 0,0 0 1 0 0,1 0-1 0 0,-1 0 1 0 0,0 0-1 0 0,0 0 1 0 0,-1 0-1 0 0,1 0 1 0 0,-1-1-1 0 0,1 1 1 0 0,-3 3-1 0 0,0-1 3 0 0,1-1-1 0 0,-1 0 1 0 0,0 0-1 0 0,0 0 1 0 0,0-1-1 0 0,-1 1 1 0 0,1-1-1 0 0,-1 0 1 0 0,0 0-1 0 0,0 0 1 0 0,0-1 0 0 0,0 0-1 0 0,0 0 1 0 0,0 0-1 0 0,-1-1 1 0 0,-6 2-1 0 0,7-3-5 0 0,0 0-1 0 0,0 0 1 0 0,1-1-1 0 0,-1 1 0 0 0,0-1 1 0 0,1 0-1 0 0,-1 0 1 0 0,0 0-1 0 0,1-1 0 0 0,-1 0 1 0 0,-6-3-1 0 0,6 1 0 0 0,1 1 0 0 0,-1-1 0 0 0,0 1 0 0 0,1-1-1 0 0,0-1 1 0 0,0 1 0 0 0,0 0 0 0 0,1-1 0 0 0,0 0-1 0 0,0 0 1 0 0,-4-7 0 0 0,6 2-39 0 0,2-20 22 0 0,-1 22-50 0 0,10 2-114 0 0,-1-1 191 0 0,1 1 1 0 0,19-9-1 0 0,-25 13 4 0 0,1 0 0 0 0,0 1 0 0 0,0 0 0 0 0,0 0 0 0 0,0 0 0 0 0,1 0 0 0 0,-1 1 0 0 0,9 0 0 0 0,-9 1 0 0 0,1-1 0 0 0,-1 1 0 0 0,0 1 0 0 0,0-1 0 0 0,0 1 0 0 0,6 2 0 0 0,-9-3 7 0 0,0 0-1 0 0,-1 0 1 0 0,1 0 0 0 0,0 0-1 0 0,0 0 1 0 0,0 0-1 0 0,-1 1 1 0 0,1-1-1 0 0,-1 1 1 0 0,1-1-1 0 0,-1 1 1 0 0,1 0-1 0 0,-1-1 1 0 0,0 1 0 0 0,0 0-1 0 0,2 3 1 0 0,-3-3 12 0 0,0 0-1 0 0,1-1 1 0 0,-1 1 0 0 0,0 0 0 0 0,0 0 0 0 0,0 0 0 0 0,0-1 0 0 0,0 1 0 0 0,0 0 0 0 0,0 0 0 0 0,-1 0-1 0 0,1 0 1 0 0,-1-1 0 0 0,1 1 0 0 0,-2 2 0 0 0,0 0 9 0 0,-1 0 0 0 0,1 0-1 0 0,-1-1 1 0 0,1 1 0 0 0,-1-1 0 0 0,0 1-1 0 0,-1-1 1 0 0,1 0 0 0 0,0-1 0 0 0,-1 1 0 0 0,0 0-1 0 0,1-1 1 0 0,-8 3 0 0 0,5-2-79 0 0,1-2 1 0 0,-1 1-1 0 0,1-1 1 0 0,-1 1-1 0 0,0-1 0 0 0,0-1 1 0 0,0 1-1 0 0,0-1 1 0 0,1 0-1 0 0,-1-1 1 0 0,0 1-1 0 0,0-1 0 0 0,0-1 1 0 0,1 1-1 0 0,-7-3 1 0 0,6-2-376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13.7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3370 287 0 0,'-1'0'76'0'0,"0"0"-1"0"0,0 0 1 0 0,0 0-1 0 0,1 0 1 0 0,-1 0-1 0 0,0 0 0 0 0,0 0 1 0 0,0 0-1 0 0,0 1 1 0 0,1-1-1 0 0,-1 0 0 0 0,0 1 1 0 0,0-1-1 0 0,-1 1 1 0 0,2 0-26 0 0,0-1 1 0 0,-1 0 0 0 0,1 0-1 0 0,0 1 1 0 0,0-1 0 0 0,0 1-1 0 0,-1-1 1 0 0,1 0 0 0 0,0 1-1 0 0,0-1 1 0 0,0 0 0 0 0,0 1-1 0 0,0-1 1 0 0,0 1 0 0 0,0-1-1 0 0,0 0 1 0 0,0 1 0 0 0,0-1-1 0 0,0 1 1 0 0,0-1 0 0 0,0 0-1 0 0,0 1 1 0 0,1 2 176 0 0,0 0-1 0 0,1 0 1 0 0,-1 0 0 0 0,1 0-1 0 0,0 0 1 0 0,1 3 0 0 0,-1-4-159 0 0,3 6 323 0 0,0-2-1 0 0,0 1 0 0 0,0-1 0 0 0,1 1 1 0 0,9 7-1 0 0,-14-13-44 0 0,5 2-186 0 0,17 10 2 0 0,-18-9 172 0 0,3-2-166 0 0,21 9-1 0 0,-22-9 154 0 0,0 1-161 0 0,22 9-1 0 0,-22-10 138 0 0,1 1-153 0 0,23 9-2 0 0,-23-10 108 0 0,0 1-130 0 0,40 13 336 0 0,-16-5-342 0 0,-24-8 124 0 0,0 0-118 0 0,22 7-9 0 0,-23-7 32 0 0,2 0-50 0 0,43 17 351 0 0,-22-9-339 0 0,-23-8 103 0 0,1 0-106 0 0,24 11-13 0 0,-24-11 72 0 0,2 0-79 0 0,28 10 4 0 0,-28-10 90 0 0,0-1-89 0 0,30 9-6 0 0,-30-9-1 0 0,-1 1 0 0 0,24 7 3 0 0,-27-8-65 0 0,0 1 0 0 0,0-2 1 0 0,0 1-1 0 0,10 0 0 0 0,21 3 80 0 0,3 3-2 0 0,-7-2-2 0 0,-8-3-83 0 0,0-2 44 0 0,16 1 15 0 0,4 1 11 0 0,-9 2 104 0 0,1-1-105 0 0,-28-3 0 0 0,0 0-2 0 0,27 3-6 0 0,10-1 62 0 0,-35-2-110 0 0,-1-1 148 0 0,3 0-84 0 0,52-2-2 0 0,-9-1-8 0 0,10-3 86 0 0,-55 5-92 0 0,1 0-1 0 0,36-3 0 0 0,22-1 83 0 0,-59 4-90 0 0,1 1 0 0 0,56 0 67 0 0,-27 1-54 0 0,38 1 99 0 0,-28-3-96 0 0,-33 1-68 0 0,38-5 46 0 0,-14 0-37 0 0,-22 2 32 0 0,19-1 17 0 0,-30 3 15 0 0,1-1-48 0 0,0 0 0 0 0,18-1 1 0 0,-14 1-17 0 0,-1 0 43 0 0,-4 1 0 0 0,28-3 6 0 0,41-2 100 0 0,-6 0-100 0 0,-34 2-49 0 0,-16 2 22 0 0,36-5-33 0 0,4-4-10 0 0,7-6 0 0 0,-7-1 0 0 0,8-2 54 0 0,-16 4-44 0 0,16 2-10 0 0,2-1 0 0 0,-1-9 0 0 0,-16 0 11 0 0,-34 15 32 0 0,31-15-33 0 0,13-3-10 0 0,1 2 0 0 0,0 2 0 0 0,-1 0 0 0 0,-1 0 0 0 0,9-8 54 0 0,-16 6-44 0 0,11-6-10 0 0,-1 4 0 0 0,-3 2 0 0 0,0 1 0 0 0,-2-2 0 0 0,-1-4 0 0 0,1-6 0 0 0,-6 3 0 0 0,-3 1 0 0 0,-4 6-12 0 0,-29 16-36 0 0,31-17 26 0 0,8-6-21 0 0,4-7-21 0 0,-20 11 53 0 0,10-9 11 0 0,-2-3 0 0 0,-1 2 0 0 0,1-2 0 0 0,4-3-10 0 0,5 4-33 0 0,2 0 32 0 0,-9 7 1 0 0,-32 19-33 0 0,28-23 32 0 0,-37 27 8 0 0,27-26-47 0 0,-6 4 39 0 0,14-16-42 0 0,-12 11 42 0 0,7-8 11 0 0,2-1 0 0 0,9-7 0 0 0,-11 11 12 0 0,-26 26 36 0 0,25-25-36 0 0,7-12-1 0 0,-10 10 42 0 0,-1 1 1 0 0,-26 29-46 0 0,24-32 48 0 0,2-6-35 0 0,1 1 32 0 0,-5 4 11 0 0,-2 1 6 0 0,-7 6 20 0 0,29-43 102 0 0,-21 32-112 0 0,-7 10-53 0 0,-13 23 16 0 0,24-32-22 0 0,6-9 22 0 0,-3 6-33 0 0,-4 6-10 0 0,0-4 0 0 0,-7 4 14 0 0,4-2 66 0 0,-27 40-16 0 0,0 1 2 0 0,15-22-2 0 0,-16 21 0 0 0,2-1 6 0 0,16-27 20 0 0,-14 18-10 0 0,9-36 16 0 0,-1 11-29 0 0,8-9-54 0 0,0 10-25 0 0,-15 25-36 0 0,10-26 36 0 0,-2-3 12 0 0,-1 1 0 0 0,0-6 0 0 0,1 2 0 0 0,2-2 0 0 0,-2 1 0 0 0,-1 1 0 0 0,-1 1 0 0 0,-1 5 0 0 0,0 0 0 0 0,1-5 0 0 0,-1 3 0 0 0,0-1 0 0 0,3-8 60 0 0,-9 25-37 0 0,-6 22 30 0 0,1 0 1 0 0,6-20-61 0 0,-7 20-78 0 0,-6 3-127 0 0,4 4 196 0 0,0 0 0 0 0,0-1 0 0 0,0 1 0 0 0,0 0 0 0 0,0 0 0 0 0,-1-1-1 0 0,1 1 1 0 0,0 0 0 0 0,0 0 0 0 0,0 0 0 0 0,0-1 0 0 0,0 1 0 0 0,-1 0-1 0 0,1 0 1 0 0,0 0 0 0 0,0-1 0 0 0,0 1 0 0 0,-1 0 0 0 0,1 0 0 0 0,0 0-1 0 0,0 0 1 0 0,0 0 0 0 0,-1 0 0 0 0,1-1 0 0 0,0 1 0 0 0,0 0 0 0 0,-1 0 0 0 0,1 0-1 0 0,0 0 1 0 0,0 0 0 0 0,-1 0 0 0 0,1 0 0 0 0,0 0 0 0 0,-1 0 0 0 0,-2 1-339 0 0,1 0 1 0 0,-1 0-1 0 0,0 0 1 0 0,0 0 0 0 0,1 0-1 0 0,-1 0 1 0 0,0 1 0 0 0,-3 2-1 0 0,-3 5-1209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8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0 599 0 0,'0'0'3928'0'0,"4"6"-3117"0"0,115 189 2984 0 0,-75-116-2870 0 0,136 187 1043 0 0,-113-175-2032 0 0,-52-72-211 0 0,-12-16 77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9.1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0 431 0 0,'0'0'1247'0'0,"7"7"-775"0"0,37 34 601 0 0,81 85 1559 0 0,-98-95-1630 0 0,-2 1 0 0 0,40 66-1 0 0,-35-49 213 0 0,46 56 1 0 0,-46-68-1201 0 0,-18-21-13 0 0,14 16-211 0 0,-7-11-39 0 0,-15-16-21 0 0,2 0-70 0 0,14 14-286 0 0,-15-14-129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6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0 775 0 0,'0'0'203'0'0,"5"13"273"0"0,74 170 1736 0 0,-61-131-1631 0 0,22 92 1 0 0,-26-83-114 0 0,-7-32-294 0 0,-1-1 0 0 0,-1 1 1 0 0,1 39-1 0 0,-6-68-275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3.74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39 2 1807 0 0,'4'-1'15721'0'0,"-4"6"-15954"0"0,-4 84 6532 0 0,10 47-5061 0 0,-5-121-986 0 0,5 60-40 0 0,5 134 243 0 0,-9-169-335 0 0,0-26-32 0 0,-1-1 0 0 0,-1 0 0 0 0,0 1 0 0 0,-1-1 0 0 0,-4 18 0 0 0,5-31-77 0 0,0 0 0 0 0,0 1 0 0 0,0-1 0 0 0,0 0 0 0 0,0 0 0 0 0,0 0 0 0 0,0 0 0 0 0,0 0 0 0 0,-1 1 0 0 0,1-1 0 0 0,0 0 0 0 0,0 0 0 0 0,0 0 0 0 0,0 0 0 0 0,-1 0 0 0 0,1 0 0 0 0,0 0-1 0 0,0 0 1 0 0,0 0 0 0 0,0 0 0 0 0,-1 0 0 0 0,1 0 0 0 0,0 1 0 0 0,0-1 0 0 0,0 0 0 0 0,0 0 0 0 0,-1 0 0 0 0,1-1 0 0 0,0 1 0 0 0,0 0 0 0 0,0 0 0 0 0,-1 0 0 0 0,1 0 0 0 0,0 0 0 0 0,0 0 0 0 0,0 0 0 0 0,0 0 0 0 0,-1 0 0 0 0,1 0 0 0 0,0 0 0 0 0,0 0 0 0 0,0-1 0 0 0,-7-6 421 0 0,-6-33-74 0 0,3 0 0 0 0,-9-64 1 0 0,15 74-348 0 0,2 0 0 0 0,2 0 0 0 0,0-1 1 0 0,7-36-1 0 0,-4 45 46 0 0,2-1 1 0 0,1 1 0 0 0,13-32-1 0 0,-14 42-39 0 0,0 0 0 0 0,1 1 0 0 0,1 0 0 0 0,0 0 0 0 0,0 0-1 0 0,1 1 1 0 0,16-16 0 0 0,-21 23-11 0 0,1 1 0 0 0,-1 0 0 0 0,1 0 0 0 0,0 0 0 0 0,0 0 0 0 0,0 1 0 0 0,0-1 0 0 0,0 1 0 0 0,0 0 0 0 0,1 0 1 0 0,-1 1-1 0 0,0-1 0 0 0,0 1 0 0 0,1 0 0 0 0,-1 0 0 0 0,0 0 0 0 0,0 1 0 0 0,1 0 0 0 0,-1 0 0 0 0,0 0 0 0 0,0 0 0 0 0,0 0 0 0 0,0 1 0 0 0,7 3 0 0 0,-10-3 7 0 0,1-1-1 0 0,-1 0 1 0 0,0 1 0 0 0,1-1 0 0 0,-1 1-1 0 0,0-1 1 0 0,0 1 0 0 0,0 0-1 0 0,-1 0 1 0 0,1-1 0 0 0,0 1 0 0 0,-1 0-1 0 0,1 0 1 0 0,-1 0 0 0 0,1-1-1 0 0,-1 1 1 0 0,0 0 0 0 0,0 0-1 0 0,0 0 1 0 0,0 0 0 0 0,0 0 0 0 0,0 0-1 0 0,-1 0 1 0 0,1 2 0 0 0,-2 3 36 0 0,1 0 0 0 0,-1 0 0 0 0,0 0 0 0 0,-1 0 0 0 0,-3 7 0 0 0,2-5 1 0 0,-1 0 1 0 0,-1-1-1 0 0,1 1 1 0 0,-2-1-1 0 0,1-1 1 0 0,-14 13-1 0 0,17-17-102 0 0,0-1 0 0 0,0 1 0 0 0,-1-1 0 0 0,1 0 0 0 0,0-1 0 0 0,-1 1 0 0 0,1 0 0 0 0,-1-1 0 0 0,-4 1 0 0 0,5-1-115 0 0,1-1 0 0 0,0 0-1 0 0,-1 0 1 0 0,1 0-1 0 0,-1 0 1 0 0,1 0-1 0 0,0 0 1 0 0,-1-1 0 0 0,1 1-1 0 0,0-1 1 0 0,-1 1-1 0 0,1-1 1 0 0,0 0-1 0 0,0 0 1 0 0,0 0 0 0 0,-3-2-1 0 0,4 2-255 0 0,0 1 1 0 0,0-1-1 0 0,0 0 1 0 0,0 0-1 0 0,0 0 1 0 0,1 0-1 0 0,-1 0 0 0 0,0 0 1 0 0,0 0-1 0 0,1-1 1 0 0,-1 1-1 0 0,1 0 0 0 0,-1 0 1 0 0,1 0-1 0 0,-1-1 1 0 0,1 1-1 0 0,0 0 0 0 0,-1-1 1 0 0,1 1-1 0 0,0 0 1 0 0,0 0-1 0 0,0-1 0 0 0,0 1 1 0 0,1-3-1 0 0,0-11-6574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09:37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0 599 0 0,'0'3'59'0'0,"0"0"0"0"0,0 0-1 0 0,0 1 1 0 0,0-1 0 0 0,1 0-1 0 0,-1 0 1 0 0,1 0-1 0 0,1 3 1 0 0,0 1-11 0 0,6 20 413 0 0,0 0 0 0 0,24 50 0 0 0,35 49 811 0 0,-6-13-175 0 0,34 78-17 0 0,-90-183-1094 0 0,-4-6-60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7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8 455 0 0,'-1'-1'59'0'0,"0"0"0"0"0,0 0 0 0 0,-1 1-1 0 0,1-1 1 0 0,0 0 0 0 0,-1 1-1 0 0,1-1 1 0 0,0 1 0 0 0,-1 0 0 0 0,1-1-1 0 0,-1 1 1 0 0,1 0 0 0 0,-1 0-1 0 0,-1 0 1 0 0,2 0 14 0 0,0-1 0 0 0,1 1 0 0 0,-1 0-1 0 0,1 0 1 0 0,-1 0 0 0 0,0 1 0 0 0,1-1 0 0 0,-1 0 0 0 0,1 0 0 0 0,-1 0 0 0 0,1 0-1 0 0,-1 0 1 0 0,0 1 0 0 0,1-1 0 0 0,-1 0 0 0 0,1 0 0 0 0,-1 1 0 0 0,1-1 0 0 0,-1 0-1 0 0,1 1 1 0 0,0-1 0 0 0,-1 1 0 0 0,1-1 0 0 0,-1 1 0 0 0,1-1 0 0 0,0 1 0 0 0,-1-1-1 0 0,1 1 1 0 0,0-1 0 0 0,0 1 0 0 0,-1-1 0 0 0,1 1 0 0 0,0-1 0 0 0,0 1 0 0 0,0 1 321 0 0,1-2-171 0 0,0 1-1 0 0,0 0 1 0 0,0-1 0 0 0,-1 1 0 0 0,1 0 0 0 0,0 0-1 0 0,0 0 1 0 0,0 0 0 0 0,0 0 0 0 0,-1 0 0 0 0,1 0-1 0 0,-1 0 1 0 0,1 0 0 0 0,0 0 0 0 0,-1 0 0 0 0,1 2-1 0 0,9 22 677 0 0,10 65 360 0 0,-14-59-808 0 0,14 48-1 0 0,7 21-77 0 0,-22-77-298 0 0,5 17 108 0 0,-4-19-90 0 0,4 31-1 0 0,18 219-28 0 0,6 212 320 0 0,-22-331-256 0 0,0 5 295 0 0,-8-74 1403 0 0,1 38-1752 0 0,3 97-499 0 0,0-58-1875 0 0,-16 70 4462 0 0,-38 195-4152 0 0,42-400 1887 0 0,-2 0-1 0 0,-8 24 1 0 0,3-13-3 0 0,-6 50 0 0 0,16-82 128 0 0,0 0 0 0 0,-1 1 0 0 0,1-1 0 0 0,-5 8 0 0 0,-4 14 76 0 0,5-8-88 0 0,0 0 0 0 0,-2-1 0 0 0,-13 27 0 0 0,18-50-638 0 0,2-15-851 0 0,1-28-1592 0 0,0 17 449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8.7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6 431 0 0,'-20'3'1034'0'0,"7"-1"-316"0"0,44-1 3188 0 0,23-3-3508 0 0,-41 1 2 0 0,-1 1-2 0 0,37-3-13 0 0,-37 2-8 0 0,2 0-1 0 0,44-2-9 0 0,-43 2-38 0 0,-1 1-10 0 0,56 2 285 0 0,-27 0-338 0 0,12 3 240 0 0,3-1-409 0 0,-43-3 163 0 0,-3 0-190 0 0,55 1-2 0 0,-56-4-495 0 0,-17-1-2465 0 0,5 3 2747 0 0,1 0 0 0 0,-1 0 1 0 0,1 0-1 0 0,0 0 1 0 0,-1 1-1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29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10 287 0 0,'0'0'110'0'0,"-1"0"0"0"0,0 0 0 0 0,1 0 0 0 0,-1 0-1 0 0,0 0 1 0 0,1-1 0 0 0,-1 1 0 0 0,0 0-1 0 0,1 0 1 0 0,-1-1 0 0 0,0 1 0 0 0,1 0-1 0 0,-1-1 1 0 0,1 1 0 0 0,-1-4 1405 0 0,9 2-789 0 0,-6 1-554 0 0,1 1 68 0 0,11 2 1931 0 0,35 4-1706 0 0,-37-4-19 0 0,1 0-78 0 0,67 7 601 0 0,-64-7-894 0 0,-4 0 15 0 0,-1-1-1 0 0,19 0 1 0 0,57 1 253 0 0,-40-2-257 0 0,1 1-7 0 0,-11-1-36 0 0,-26 3-106 0 0,34 6-16 0 0,-39-8-91 0 0,10 3 208 0 0,-13-4-790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23:10:31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37 143 0 0,'-5'2'158'0'0,"0"0"-1"0"0,0-1 0 0 0,0 0 1 0 0,0 0-1 0 0,-1 0 0 0 0,1 0 0 0 0,-11-1 1 0 0,-18 2 1642 0 0,57-6 1286 0 0,0 2-2589 0 0,14-3-60 0 0,9 3 59 0 0,9-3 369 0 0,23-2-207 0 0,-72 8-582 0 0,0-1 0 0 0,1 0 0 0 0,-1 0-1 0 0,10-2 1 0 0,22-1 255 0 0,-23 2-131 0 0,44-4-96 0 0,-32 4-37 0 0,36-3-74 0 0,-34 1-24 0 0,-18 2-27 0 0,0 0 0 0 0,-1 0 1 0 0,19 2-1 0 0,-25 0-38 0 0,-2-1 1 0 0,0 0-1 0 0,0 1 1 0 0,-1-1 0 0 0,1 0 0 0 0,0 0 0 0 0,0-1 0 0 0,0 1 0 0 0,-1 0 0 0 0,3-1 0 0 0,2-2-672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1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1282 3044 2527 0 0,'0'0'1248'0'0,"-2"-3"-789"0"0,-5-10 18 0 0,5 10 2 0 0,-1 2-6 0 0,-2-1-195 0 0,1 1 0 0 0,-1 0 1 0 0,0 0-1 0 0,0 0 0 0 0,0 1 0 0 0,0-1 0 0 0,0 1 0 0 0,-7 1 0 0 0,-47 6 1219 0 0,21-1-849 0 0,1-5 54 0 0,0-2-1 0 0,0-1 0 0 0,-1-2 1 0 0,-50-12-1 0 0,-145-49 1487 0 0,184 50-1956 0 0,18 4-47 0 0,-1-1 0 0 0,1-1 1 0 0,1-2-1 0 0,1-1 0 0 0,0-1 0 0 0,-30-24 1 0 0,37 24-72 0 0,2-1 0 0 0,0-1 1 0 0,0 0-1 0 0,2-2 1 0 0,1 0-1 0 0,0-1 0 0 0,-25-47 1 0 0,19 22-8 0 0,3-1 1 0 0,-22-75 0 0 0,-12-105 46 0 0,35 111-27 0 0,-6-225 0 0 0,26 285-103 0 0,3 0 1 0 0,12-66 0 0 0,-10 90-25 0 0,4-15 0 0 0,1-3 0 0 0,4-5 12 0 0,4-3 36 0 0,-13 38-38 0 0,14-34 52 0 0,4-1-50 0 0,49-92-12 0 0,-49 106 0 0 0,16-19 0 0 0,6 1 0 0 0,2 5 0 0 0,2 5 11 0 0,3 1 32 0 0,7 0-33 0 0,10-4-10 0 0,9 0 0 0 0,3 0 0 0 0,8 1 0 0 0,-1 0 0 0 0,-21 17 0 0 0,21-10 0 0 0,0 0 12 0 0,-4 6 36 0 0,1 2-36 0 0,4 4-12 0 0,-1 7 0 0 0,-2 8 0 0 0,-12 7 11 0 0,-45 8 32 0 0,43-2-33 0 0,10 4-10 0 0,-6 1 0 0 0,-4 0 0 0 0,4-2 0 0 0,5 2 0 0 0,2 3 0 0 0,0 2 0 0 0,-2 7 0 0 0,-14 2 12 0 0,-41-7 36 0 0,39 12-36 0 0,8 9-12 0 0,-10 2 11 0 0,-3 3 32 0 0,2 4-33 0 0,1 3-10 0 0,2 0 11 0 0,-1 0 32 0 0,-1 2-22 0 0,-3-1 22 0 0,-3 1-33 0 0,-5 2 1 0 0,-3 3 32 0 0,-5 2-33 0 0,-3 0-10 0 0,-3 4 0 0 0,-3 2 0 0 0,-1 5 11 0 0,0 6 32 0 0,0 4-33 0 0,-1 2-10 0 0,-1-2 0 0 0,-5-2 11 0 0,-3-4 32 0 0,2-4-33 0 0,-7-3-10 0 0,-3 2 0 0 0,-2 8 0 0 0,-5 6 0 0 0,-4-4 0 0 0,-3-18 0 0 0,-2 17 0 0 0,-4 4 0 0 0,0-3 0 0 0,-3-6 0 0 0,-2-4 0 0 0,-3-3 0 0 0,-1 0 0 0 0,-10 31 0 0 0,-5-1 0 0 0,-39 86 0 0 0,51-138 0 0 0,-12 19 0 0 0,-1 0 0 0 0,-3-2 0 0 0,-2-1 0 0 0,-79 89 0 0 0,88-115 0 0 0,-2-1 0 0 0,-1-1 0 0 0,0-1 0 0 0,-43 24 0 0 0,-128 55 0 0 0,128-67 0 0 0,-158 65 0 0 0,203-90 0 0 0,0 0 0 0 0,-1-1 0 0 0,0-2 0 0 0,-1-1 0 0 0,-46 2 0 0 0,-135-14 0 0 0,177 6 0 0 0,-10-1 0 0 0,-121-4 0 0 0,136 8 18 0 0,1-2 0 0 0,0-1 0 0 0,0-1 0 0 0,0-1 0 0 0,0-1 0 0 0,0-1 0 0 0,-34-14 0 0 0,-58-21 90 0 0,95 36-101 0 0,0 0 0 0 0,0 0 0 0 0,-33 0 0 0 0,-78 9-246 0 0,38 1-2026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1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1833 3139 599 0 0,'0'0'315'0'0,"-3"0"-215"0"0,-8 0-11 0 0,8 0 215 0 0,1 1-192 0 0,-17 6 1008 0 0,-1-1 0 0 0,0-1 0 0 0,-22 3-1 0 0,30-6-663 0 0,-13 2 276 0 0,1-2-1 0 0,-1-1 1 0 0,0-1-1 0 0,1-1 1 0 0,-29-4-1 0 0,4-4 210 0 0,0-2 0 0 0,-46-18-1 0 0,-92-42 655 0 0,174 66-1505 0 0,-99-46 677 0 0,-128-78-1 0 0,49 23-147 0 0,-13-13 18 0 0,164 91-510 0 0,2-1-1 0 0,-64-63 1 0 0,79 68-78 0 0,1-2 0 0 0,1 0 1 0 0,2-1-1 0 0,1-1 0 0 0,1-1 0 0 0,-18-41 0 0 0,25 46-25 0 0,1-1 0 0 0,1 0 0 0 0,2-1 0 0 0,0 1 0 0 0,2-1 0 0 0,0 0 0 0 0,2 0 0 0 0,2-44 0 0 0,38-217 66 0 0,26 4 10 0 0,-46 206-84 0 0,5 2 1 0 0,2 0-1 0 0,4 2 1 0 0,52-95-1 0 0,-32 81-1 0 0,108-140-1 0 0,-126 189-6 0 0,2 2 0 0 0,1 0 0 0 0,2 3 0 0 0,1 1-1 0 0,68-45 1 0 0,-58 50 40 0 0,11-7-24 0 0,-32 20 24 0 0,41-20-36 0 0,63-26-12 0 0,-76 37 0 0 0,28-12 0 0 0,4 2 0 0 0,-19 10 11 0 0,-38 14 32 0 0,211-47-33 0 0,-186 46-10 0 0,9 1 0 0 0,32-1 0 0 0,3 4 0 0 0,-11 8 0 0 0,-4 3 0 0 0,5 5 0 0 0,2 6 0 0 0,0 7 0 0 0,-1 4 0 0 0,1 3 0 0 0,-1 4 0 0 0,-4 4 0 0 0,-6 3 0 0 0,-2 2 0 0 0,-10-5 12 0 0,-40-23 36 0 0,36 22-36 0 0,8 9-12 0 0,-1 5 0 0 0,-4 7 0 0 0,-4 5 0 0 0,-5 5 0 0 0,-4 4 0 0 0,-3 0 0 0 0,-3 1 11 0 0,-4-1 32 0 0,2-1-22 0 0,0 2 22 0 0,-4-4-33 0 0,-4-3 1 0 0,-4 1 32 0 0,-4 7-33 0 0,-4 7-10 0 0,-5 5 11 0 0,-8 4 32 0 0,-7 0-33 0 0,-9 1-10 0 0,-5-4 0 0 0,-2-6 0 0 0,-4 2 0 0 0,-1 2 0 0 0,-13 43 0 0 0,6-40 0 0 0,8-39 0 0 0,-9 27 0 0 0,22-71 0 0 0,-44 113 0 0 0,18-64 0 0 0,-1-2 0 0 0,-3 0 0 0 0,-2-3 0 0 0,-2 0 0 0 0,-2-3 0 0 0,-3-1 0 0 0,-1-2 0 0 0,-2-1 0 0 0,-1-3 0 0 0,-3-2 0 0 0,-1-1 0 0 0,-1-3 0 0 0,-2-3 0 0 0,-73 33 0 0 0,74-42 0 0 0,-1-2 0 0 0,0-2 0 0 0,-1-2 0 0 0,-1-3 0 0 0,0-2 0 0 0,-1-3 0 0 0,-82 1 0 0 0,53-8-193 0 0,1-3 0 0 0,-1-5-1 0 0,-86-18 1 0 0,146 20-826 0 0,0 0 1 0 0,-33-16-1 0 0,51 17-985 0 0,-6-13-3275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1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995 2183 1151 0 0,'0'0'344'0'0,"-5"1"-240"0"0,-40 8 616 0 0,-17 4 1000 0 0,47-11-1163 0 0,0 0-1 0 0,-17-2 1 0 0,23 1-411 0 0,-5-1 350 0 0,1 0-1 0 0,-24-4 1 0 0,30 3-391 0 0,-15-3 342 0 0,0-1-1 0 0,0 0 1 0 0,0-2-1 0 0,-37-17 0 0 0,16 4 177 0 0,1-2-1 0 0,1-2 1 0 0,1-2-1 0 0,2-1 1 0 0,-65-60-1 0 0,32 9 63 0 0,46 50-466 0 0,5 3-44 0 0,1-1-1 0 0,1 0 1 0 0,2-1 0 0 0,0-1 0 0 0,2-1 0 0 0,-19-53-1 0 0,20 39-2 0 0,1 0 0 0 0,2-2-1 0 0,3 1 1 0 0,-4-55-1 0 0,10 88-132 0 0,1-20 162 0 0,0 19-158 0 0,2-37 170 0 0,-1 36-170 0 0,4-35 172 0 0,-3 35-171 0 0,6-36 182 0 0,-6 37-181 0 0,10-37 142 0 0,5-14-3 0 0,-13 49-155 0 0,0 1 15 0 0,0 0 0 0 0,7-16-1 0 0,15-37 101 0 0,-21 52-120 0 0,0 0 27 0 0,12-26 0 0 0,-12 27-42 0 0,1 0 22 0 0,-1 0-1 0 0,9-12 1 0 0,14-25 28 0 0,6-8-49 0 0,4 4-10 0 0,1 4 0 0 0,1-1 11 0 0,4 0 42 0 0,1-1 1 0 0,3 4-33 0 0,2 2 35 0 0,0 5 21 0 0,-1 6 3 0 0,1 4 0 0 0,5 2-13 0 0,9-1-43 0 0,9 2 19 0 0,3 3-22 0 0,3 7 22 0 0,-9 6-21 0 0,-41 9 26 0 0,30 1-25 0 0,-29 2 20 0 0,28 2-22 0 0,-30 0 22 0 0,41 6-33 0 0,11 3-10 0 0,0-1 12 0 0,4 1 36 0 0,2 3-36 0 0,-10 2-12 0 0,-18 2 11 0 0,-36-10 32 0 0,28 16-33 0 0,-34-16-8 0 0,-7-4 10 0 0,-1 0-1 0 0,-1 1 1 0 0,1-1 0 0 0,7 8-1 0 0,24 18 13 0 0,2 10 38 0 0,-4 5 16 0 0,-2 1-11 0 0,-4 3-43 0 0,0 6 19 0 0,6 12 27 0 0,-11-20-58 0 0,6 9-12 0 0,2 4 11 0 0,2 5 32 0 0,-2 2-33 0 0,-4-3-10 0 0,-9-16 0 0 0,-14-31 7 0 0,-1-1 16 0 0,7 26 1 0 0,3 16-14 0 0,-4-3 2 0 0,-9-33 36 0 0,-2 36-36 0 0,-3-11-12 0 0,-2 1 0 0 0,-11 46 0 0 0,-29 92 0 0 0,25-113-12 0 0,-3-1 0 0 0,-56 125 0 0 0,64-169 9 0 0,-2 0-1 0 0,0-2 0 0 0,-2 1 1 0 0,-1-2-1 0 0,-1-1 1 0 0,-1 0-1 0 0,-1-1 0 0 0,-1-2 1 0 0,-36 27-1 0 0,14-17-28 0 0,-1-2 0 0 0,-77 36 0 0 0,93-52 12 0 0,0-2 1 0 0,0-1-1 0 0,-2-1 1 0 0,1-2-1 0 0,-54 6 1 0 0,-2-10-291 0 0,-147-14 1 0 0,116 2-171 0 0,-30-8-1384 0 0,144 16 1694 0 0,0 0 0 0 0,0 0 0 0 0,0 0-1 0 0,0 0 1 0 0,0 0 0 0 0,-3-3 0 0 0,-1 0-431 0 0,-3-2-3160 0 0,-11-14-1094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32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 58 975 0 0,'0'0'1175'0'0,"-3"3"-660"0"0,-13 11 2022 0 0,13-14-1836 0 0,-14 3 3205 0 0,16-9-3518 0 0,-1-17-90 0 0,1 17 236 0 0,7-1-428 0 0,-3 4-98 0 0,-1 0-1 0 0,1-1 1 0 0,0 1-1 0 0,1 0 1 0 0,-1 1-1 0 0,0-1 1 0 0,7-3-1 0 0,-5 4-3 0 0,0 0-1 0 0,-1 1 1 0 0,1 0-1 0 0,0 0 1 0 0,-1 0-1 0 0,1 1 1 0 0,5 0-1 0 0,-1-1 199 0 0,-11 7-76 0 0,-6 16 2 0 0,5-16-6 0 0,0-3-29 0 0,-1 2-66 0 0,-14 11 107 0 0,-12 7-52 0 0,25-21-73 0 0,0 1 52 0 0,2-3 45 0 0,-12 3 12 0 0,11-3 268 0 0,-11-6-84 0 0,12 5-80 0 0,6-6-148 0 0,12-22-71 0 0,-11 22-79 0 0,3 2-344 0 0,23-14 339 0 0,-23 14 7 0 0,-1 12-246 0 0,15 21 316 0 0,-16-21 63 0 0,-6-2-4 0 0,-1 15-13 0 0,1-15 117 0 0,-1-1 25 0 0,2 0-119 0 0,-1-2-36 0 0,1-1 0 0 0,0 0 0 0 0,-1 1 0 0 0,1-1 0 0 0,-1 0 0 0 0,1 1 0 0 0,-1-1 0 0 0,1 0 0 0 0,-1 0 0 0 0,0 0 0 0 0,0 0 0 0 0,1 0 0 0 0,-1 1 0 0 0,0-1 0 0 0,-2 1 0 0 0,-8 9 147 0 0,8-8 171 0 0,0-2-199 0 0,0 0-103 0 0,-11 2 183 0 0,11-5-104 0 0,-11-5-76 0 0,11 5-133 0 0,3 1-230 0 0,0 0 313 0 0,0 1 1 0 0,-1-1-1 0 0,1 1 0 0 0,0-1 1 0 0,0 1-1 0 0,0-1 1 0 0,0 1-1 0 0,0-1 0 0 0,-1 1 1 0 0,1-1-1 0 0,0 1 1 0 0,-1-1-1 0 0,1 1 0 0 0,0-1 1 0 0,-1 1-1 0 0,1 0 1 0 0,0-1-1 0 0,-1 1 0 0 0,0-1 1 0 0,-3-4-1266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33.0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95 1807 0 0,'0'0'83'0'0,"-2"2"-6"0"0,-8 4-13 0 0,7-4 183 0 0,-4 1 204 0 0,7-3-411 0 0,-1 0-1 0 0,1 0 1 0 0,0 1 0 0 0,-1-1-1 0 0,1 0 1 0 0,0 0 0 0 0,-1 1-1 0 0,1-1 1 0 0,-1 0 0 0 0,1 0-1 0 0,0 0 1 0 0,-1 0 0 0 0,1 0-1 0 0,-1 0 1 0 0,1 0 0 0 0,-1 0-1 0 0,1 0 1 0 0,-1 0 0 0 0,1 0-1 0 0,0 0 1 0 0,-1 0 0 0 0,1 0-1 0 0,-1 0 1 0 0,1 0-1 0 0,-1 0 1 0 0,1 0 0 0 0,-1-1-1 0 0,-11-3 2328 0 0,12-2-1831 0 0,0-16-7 0 0,0 16 278 0 0,4-1-567 0 0,15-20-15 0 0,-14 20 223 0 0,2 2-352 0 0,23-16-1 0 0,-30 21-93 0 0,0 0 0 0 0,0-1 0 0 0,1 1 0 0 0,-1 0 0 0 0,0-1 0 0 0,0 1 0 0 0,1 0 0 0 0,-1 0 0 0 0,0 0 0 0 0,0-1 0 0 0,1 1 0 0 0,-1 0 0 0 0,0 0 0 0 0,1 0 0 0 0,-1 0 0 0 0,0 0 0 0 0,1-1-1 0 0,-1 1 1 0 0,0 0 0 0 0,1 0 0 0 0,-1 0 0 0 0,1 0 0 0 0,-1 0 0 0 0,0 0 0 0 0,1 0 0 0 0,-1 0 0 0 0,0 0 0 0 0,1 0 0 0 0,-1 1 0 0 0,0-1 0 0 0,1 0 0 0 0,-1 0 0 0 0,0 0 0 0 0,1 0 0 0 0,-1 0 0 0 0,0 1 0 0 0,1-1 0 0 0,-1 0 0 0 0,0 0 0 0 0,0 1 0 0 0,1-1 0 0 0,-1 0 0 0 0,0 0 0 0 0,0 1 0 0 0,1-1 0 0 0,26 23 103 0 0,-27-23-101 0 0,1 0 0 0 0,-1 0 1 0 0,1 0-1 0 0,-1 0 0 0 0,0 1 0 0 0,1-1 0 0 0,-1 0 1 0 0,0 0-1 0 0,0 1 0 0 0,1-1 0 0 0,-1 0 0 0 0,0 0 0 0 0,1 1 1 0 0,-1-1-1 0 0,0 0 0 0 0,0 1 0 0 0,0-1 0 0 0,1 0 1 0 0,-1 1-1 0 0,0-1 0 0 0,0 1 0 0 0,0-1 0 0 0,0 0 1 0 0,0 1-1 0 0,0-1 0 0 0,0 0 0 0 0,0 1 0 0 0,0-1 1 0 0,0 1-1 0 0,0-1 0 0 0,0 0 0 0 0,0 1 0 0 0,0-1 0 0 0,0 1 1 0 0,-4 23 140 0 0,4-23-129 0 0,0 1 1 0 0,0-1-1 0 0,0 1 0 0 0,-1 0 1 0 0,1-1-1 0 0,-1 1 1 0 0,1-1-1 0 0,-1 1 0 0 0,1-1 1 0 0,-1 1-1 0 0,0-1 0 0 0,0 0 1 0 0,-2 3-1 0 0,0 0 27 0 0,1 0 4 0 0,0 0-1 0 0,-1 0 1 0 0,1-1-1 0 0,-1 1 1 0 0,0-1-1 0 0,0 0 1 0 0,-1 1-1 0 0,1-1 1 0 0,-6 3-1 0 0,6-4-28 0 0,2 0-3 0 0,-1-1 0 0 0,0 1 0 0 0,1-1-1 0 0,-1 0 1 0 0,0 0 0 0 0,1 0 0 0 0,-1 0 0 0 0,-4 1 0 0 0,1 0 9 0 0,4-1-16 0 0,0 0 1 0 0,0-1-1 0 0,0 1 0 0 0,0-1 0 0 0,0 1 0 0 0,-1-1 0 0 0,1 1 0 0 0,0-1 1 0 0,0 0-1 0 0,0 0 0 0 0,-1 1 0 0 0,1-1 0 0 0,0 0 0 0 0,-3 0 1 0 0,0 0 15 0 0,1 0 6 0 0,0 0-1 0 0,1 0 1 0 0,-1 0-1 0 0,0 0 1 0 0,0 0-1 0 0,0-1 1 0 0,0 1-1 0 0,1-1 1 0 0,-1 0-1 0 0,0 0 1 0 0,1 0-1 0 0,-1 0 1 0 0,-4-2-1 0 0,6 2-19 0 0,0 1 0 0 0,0-1 0 0 0,0 0-1 0 0,0 0 1 0 0,0 0 0 0 0,0 1 0 0 0,0-1 0 0 0,0 0-1 0 0,0 0 1 0 0,0-2 0 0 0,-2 0 10 0 0,1 0 44 0 0,2-3-10 0 0,0-17-33 0 0,-1 22-18 0 0,1 0-1 0 0,0 0 1 0 0,1 0 0 0 0,-1 1-1 0 0,0-1 1 0 0,0 0 0 0 0,0 0-1 0 0,0 0 1 0 0,1 1 0 0 0,-1-1-1 0 0,0 0 1 0 0,1 0 0 0 0,-1 1-1 0 0,1-1 1 0 0,0-1 0 0 0,16-29-7 0 0,-13 24-72 0 0,3 0-19 0 0,20-17 20 0 0,-20 17-5 0 0,4 10 76 0 0,31 8 68 0 0,-32-8 147 0 0,-9 4-52 0 0,3 19 7 0 0,-3-20-4 0 0,-3-1-28 0 0,-4 13-7 0 0,5-13-6 0 0,-2-2-38 0 0,-7 11-158 0 0,8-11-70 0 0,-2-1-14 0 0,1-1 84 0 0,3 0 9 0 0,-1-1-1 0 0,0 1 1 0 0,0-1-1 0 0,-1 1 1 0 0,1-1-1 0 0,0 1 1 0 0,0-1-1 0 0,0 0 1 0 0,0 0-1 0 0,0 1 1 0 0,-2-1-1 0 0,0-1-721 0 0,-9-1-545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4.171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0 51 3679 0 0,'0'0'284'0'0,"6"1"5882"0"0,-5 1-5625 0 0,0 0 0 0 0,0 0 0 0 0,0 0 0 0 0,0 0 0 0 0,1 0 0 0 0,-1 0 0 0 0,1-1 0 0 0,-1 1 0 0 0,1-1 0 0 0,-1 1 0 0 0,1-1 0 0 0,0 1 0 0 0,0-1 0 0 0,0 0 0 0 0,3 2 0 0 0,0 0 244 0 0,1-1 0 0 0,-1 1 1 0 0,1-1-1 0 0,9 2 0 0 0,-9-3-305 0 0,-1-1 1 0 0,1 1-1 0 0,-1-1 0 0 0,1 0 0 0 0,-1 0 1 0 0,1-1-1 0 0,-1 0 0 0 0,1 0 0 0 0,7-2 1 0 0,-10 2-386 0 0,0 0 1 0 0,0 0 0 0 0,-1 0-1 0 0,1-1 1 0 0,-1 1-1 0 0,1-1 1 0 0,-1 1 0 0 0,1-1-1 0 0,-1 0 1 0 0,0 0 0 0 0,0 0-1 0 0,0 0 1 0 0,0 0-1 0 0,0 0 1 0 0,-1-1 0 0 0,1 1-1 0 0,0-1 1 0 0,-1 1 0 0 0,0-1-1 0 0,2-2 1 0 0,-3 3-108 0 0,1 1 0 0 0,-1 0 1 0 0,0-1-1 0 0,1 1 0 0 0,-1 0 1 0 0,0-1-1 0 0,0 1 0 0 0,0-1 1 0 0,0 1-1 0 0,0 0 0 0 0,0-1 1 0 0,0 1-1 0 0,0 0 0 0 0,-1-1 1 0 0,1 1-1 0 0,0 0 0 0 0,-1-1 1 0 0,1 1-1 0 0,-1 0 0 0 0,0-1 1 0 0,1 1-1 0 0,-1 0 0 0 0,0 0 1 0 0,0 0-1 0 0,0 0 0 0 0,0 0 1 0 0,0 0-1 0 0,0 0 0 0 0,0 0 1 0 0,0 0-1 0 0,0 0 0 0 0,0 0 0 0 0,0 1 1 0 0,0-1-1 0 0,-1 1 0 0 0,1-1 1 0 0,0 1-1 0 0,-1-1 0 0 0,1 1 1 0 0,0-1-1 0 0,-3 1 0 0 0,-1-1-72 0 0,0 0 0 0 0,0 1-1 0 0,0 0 1 0 0,0 0-1 0 0,0 0 1 0 0,0 1 0 0 0,0-1-1 0 0,0 1 1 0 0,0 0-1 0 0,-6 3 1 0 0,6-2 49 0 0,1 0 0 0 0,-1 1-1 0 0,1 0 1 0 0,0 0 0 0 0,0 0 0 0 0,0 0 0 0 0,1 0-1 0 0,-1 1 1 0 0,1-1 0 0 0,0 1 0 0 0,0 0 0 0 0,0 0-1 0 0,0 1 1 0 0,1-1 0 0 0,0 0 0 0 0,0 1 0 0 0,0-1-1 0 0,0 1 1 0 0,1 0 0 0 0,-1 0 0 0 0,1 0 0 0 0,1-1-1 0 0,-1 7 1 0 0,0-7 61 0 0,1 0 0 0 0,0-1 1 0 0,0 1-1 0 0,0 0 0 0 0,1 0 0 0 0,-1 0 0 0 0,1 0 0 0 0,0 0 0 0 0,0 0 0 0 0,1 0 0 0 0,-1-1 0 0 0,1 1 0 0 0,0 0 1 0 0,0-1-1 0 0,0 1 0 0 0,0-1 0 0 0,0 0 0 0 0,1 0 0 0 0,0 0 0 0 0,-1 0 0 0 0,1 0 0 0 0,0-1 0 0 0,0 1 1 0 0,1-1-1 0 0,-1 0 0 0 0,0 0 0 0 0,1 0 0 0 0,6 3 0 0 0,-5-3-66 0 0,0 0 0 0 0,1 0 0 0 0,-1-1-1 0 0,1 0 1 0 0,-1 0 0 0 0,1 0 0 0 0,0 0 0 0 0,-1-1 0 0 0,1 0 0 0 0,-1 0-1 0 0,1-1 1 0 0,0 1 0 0 0,-1-1 0 0 0,1-1 0 0 0,-1 1 0 0 0,1-1-1 0 0,-1 0 1 0 0,0 0 0 0 0,1 0 0 0 0,-1-1 0 0 0,-1 0 0 0 0,1 0 0 0 0,0 0-1 0 0,-1 0 1 0 0,5-5 0 0 0,41-48-6748 0 0,-41 45 4415 0 0,4-4-4422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4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1 158 1351 0 0,'0'0'882'0'0,"0"-2"-468"0"0,0-6 430 0 0,0-1 0 0 0,0 0 0 0 0,1 1 0 0 0,0-1-1 0 0,4-11 1 0 0,-4 17-163 0 0,2-2-41 0 0,9-13-169 0 0,-9 13 305 0 0,3 0-429 0 0,16-15-131 0 0,-16 15 217 0 0,3 3-350 0 0,30-7 7 0 0,-30 7 150 0 0,-8 10-101 0 0,4 23-6 0 0,-5-31-127 0 0,1 1-1 0 0,-1-1 1 0 0,0 1 0 0 0,0-1-1 0 0,0 1 1 0 0,0-1-1 0 0,0 1 1 0 0,0-1-1 0 0,0 1 1 0 0,0-1 0 0 0,0 1-1 0 0,0-1 1 0 0,0 0-1 0 0,0 1 1 0 0,0-1-1 0 0,0 1 1 0 0,0-1-1 0 0,0 1 1 0 0,-1-1 0 0 0,1 1-1 0 0,0-1 1 0 0,-1 1-1 0 0,-1 4 54 0 0,-1-1 0 0 0,0 1 0 0 0,-1-1 0 0 0,1 0 0 0 0,-1 0 0 0 0,1 0 0 0 0,-1-1 0 0 0,-1 1 0 0 0,1-1 0 0 0,0 0 0 0 0,-1 0 0 0 0,1 0 0 0 0,-1-1 0 0 0,0 1 0 0 0,-10 2 0 0 0,14-5-27 0 0,0 1 0 0 0,0-1-1 0 0,0 0 1 0 0,0 0-1 0 0,-1 0 1 0 0,1 0 0 0 0,0 0-1 0 0,0 0 1 0 0,0 0-1 0 0,0 0 1 0 0,0 0 0 0 0,0-1-1 0 0,0 1 1 0 0,-1 0-1 0 0,1-1 1 0 0,0 1 0 0 0,0-1-1 0 0,0 1 1 0 0,0-1-1 0 0,1 0 1 0 0,-1 1 0 0 0,0-1-1 0 0,0 0 1 0 0,0 1 0 0 0,0-1-1 0 0,1 0 1 0 0,-1 0-1 0 0,0 0 1 0 0,1 0 0 0 0,-1 0-1 0 0,0 0 1 0 0,0-2-1 0 0,0 1-11 0 0,1 0 0 0 0,-1 0 0 0 0,1 0 0 0 0,-1 0 0 0 0,1 0-1 0 0,0 0 1 0 0,0 0 0 0 0,0 0 0 0 0,0 0 0 0 0,0 0 0 0 0,0 0-1 0 0,1 0 1 0 0,-1 0 0 0 0,1 0 0 0 0,-1 0 0 0 0,1 0 0 0 0,0 0-1 0 0,1-3 1 0 0,10-16-25 0 0,-3 12-76 0 0,12-10 3 0 0,-16 14 6 0 0,4 3-144 0 0,27-10 144 0 0,-27 10 0 0 0,-5 10-248 0 0,0-2 316 0 0,-1 0 0 0 0,0 1 0 0 0,4 12 0 0 0,-6-17 6 0 0,-1 0-1 0 0,0 0 0 0 0,0 0 0 0 0,0-1 0 0 0,0 1 1 0 0,0 0-1 0 0,0 0 0 0 0,-1 0 0 0 0,1 0 1 0 0,0 0-1 0 0,-1 0 0 0 0,-1 2 0 0 0,2-3 4 0 0,0-1 1 0 0,0 1-1 0 0,0-1 0 0 0,-1 1 0 0 0,1 0 1 0 0,0-1-1 0 0,0 1 0 0 0,-1-1 0 0 0,1 1 0 0 0,-1-1 1 0 0,1 1-1 0 0,0-1 0 0 0,-1 1 0 0 0,1-1 0 0 0,-1 1 1 0 0,1-1-1 0 0,-1 1 0 0 0,0-1 0 0 0,1 0 0 0 0,-1 1 1 0 0,1-1-1 0 0,-1 0 0 0 0,-1 1 0 0 0,1-1 14 0 0,-3 2-18 0 0,0 0 0 0 0,0-1 0 0 0,0 1 0 0 0,0-1 0 0 0,-1 0 0 0 0,1-1 0 0 0,0 1 0 0 0,0-1 1 0 0,-1 1-1 0 0,1-1 0 0 0,0-1 0 0 0,-8 0 0 0 0,7 0-474 0 0,0 0 0 0 0,-1-1 0 0 0,1 1 0 0 0,0-1 0 0 0,0 0 1 0 0,0 0-1 0 0,-5-4 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4.6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 40 1351 0 0,'-1'-1'100'0'0,"-5"0"-17"0"0,-4 0 458 0 0,0 0 0 0 0,0 0 0 0 0,-14 2-1 0 0,14-1 369 0 0,1 0 0 0 0,-15-2-1 0 0,21 2-1 0 0,-4-6 2186 0 0,7 6-3039 0 0,2-2-50 0 0,1 0 1 0 0,-1 0 0 0 0,1 0 0 0 0,0 0-1 0 0,0 0 1 0 0,0 1 0 0 0,0-1 0 0 0,3 0-1 0 0,4-1-8 0 0,1 1 0 0 0,16-2 0 0 0,-17 3-60 0 0,0 7-125 0 0,27 20 93 0 0,-29-20 60 0 0,-8-1 12 0 0,-1 0 25 0 0,1-4 8 0 0,0 1 1 0 0,-1-1 0 0 0,1 1-1 0 0,0-1 1 0 0,-1 0 0 0 0,1 1-1 0 0,-1-1 1 0 0,1 1-1 0 0,-1-1 1 0 0,0 0 0 0 0,1 0-1 0 0,-1 1 1 0 0,0-1 0 0 0,-2 2-1 0 0,-26 26 453 0 0,25-26-321 0 0,-1 1 1 0 0,0-1 0 0 0,0 0 0 0 0,0-1-1 0 0,-9 4 1 0 0,13-5-102 0 0,-2 0 69 0 0,1-1 0 0 0,-1 1 0 0 0,1-1 0 0 0,-1 1 0 0 0,1-1 0 0 0,-1 0 0 0 0,1 0 0 0 0,-1 0 0 0 0,1 0 0 0 0,-4-1 0 0 0,3 0 7 0 0,2 1-77 0 0,0 0 0 0 0,0 0 0 0 0,0-1 0 0 0,0 1 0 0 0,1 0 0 0 0,-1-1 0 0 0,0 1 0 0 0,0-1 0 0 0,0 1 0 0 0,1-1 0 0 0,-1 1 1 0 0,0-1-1 0 0,1 0 0 0 0,-1 1 0 0 0,0-1 0 0 0,1 0 0 0 0,-1 0 0 0 0,1 1 0 0 0,-1-1 0 0 0,1 0 0 0 0,0 0 0 0 0,-1 0 0 0 0,1 1 0 0 0,0-1 0 0 0,-1-1 0 0 0,1 1-33 0 0,-1 0 133 0 0,2-3-10 0 0,2-13-22 0 0,8-3-116 0 0,-9 16-142 0 0,3 0-20 0 0,13-14 3 0 0,-13 14-24 0 0,34 46-4357 0 0,-32-34 4306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5.1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67 1583 0 0,'-3'-1'114'0'0,"-6"-1"-20"0"0,5 1 359 0 0,0-1 0 0 0,0 0-1 0 0,1 1 1 0 0,-1-1 0 0 0,1 0-1 0 0,0-1 1 0 0,0 1 0 0 0,-1 0-1 0 0,2-1 1 0 0,-1 0 0 0 0,0 0-1 0 0,0 0 1 0 0,-2-4 0 0 0,4 5 29 0 0,1-1-30 0 0,3-11 730 0 0,7 13-1206 0 0,28-5-16 0 0,-28 4-88 0 0,-6 12-380 0 0,12 30 394 0 0,-12-30 2 0 0,-4-9 103 0 0,0 1 0 0 0,0 0 0 0 0,0 0 0 0 0,0-1 0 0 0,-1 1 0 0 0,1 0-1 0 0,-1-1 1 0 0,1 1 0 0 0,-2 2 0 0 0,2-2 24 0 0,-1-1 0 0 0,0 1 0 0 0,1 0-1 0 0,-1-1 1 0 0,1 1 0 0 0,0 0 0 0 0,0-1 0 0 0,0 1 0 0 0,0 3 0 0 0,-4-1 95 0 0,-8 16 18 0 0,9-15 67 0 0,0-3 28 0 0,-8 7 7 0 0,10-9-194 0 0,1 1-1 0 0,-1-1 0 0 0,0 0 0 0 0,1 1 0 0 0,-1-1 1 0 0,0 0-1 0 0,1 0 0 0 0,-1 0 0 0 0,0 0 1 0 0,0 0-1 0 0,1 0 0 0 0,-1 0 0 0 0,0 0 0 0 0,0 0 1 0 0,1 0-1 0 0,-1 0 0 0 0,0 0 0 0 0,1 0 0 0 0,-1-1 1 0 0,0 1-1 0 0,1 0 0 0 0,-2-1 0 0 0,-7-5 331 0 0,6 4-290 0 0,2 0-1 0 0,-1 0 0 0 0,0 0 1 0 0,0 0-1 0 0,1 0 0 0 0,-1 0 0 0 0,1-1 1 0 0,-1 1-1 0 0,1 0 0 0 0,0-1 1 0 0,0 1-1 0 0,0-1 0 0 0,0 0 0 0 0,1 1 1 0 0,-1-1-1 0 0,1 0 0 0 0,-1 1 1 0 0,1-6-1 0 0,2-3-10 0 0,-2 8-29 0 0,0 0-118 0 0,1-10-57 0 0,0 10-12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5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21 2527 0 0,'-3'2'116'0'0,"-11"10"-6"0"0,-1-2-4 0 0,7-5 432 0 0,0-1 0 0 0,-1 0 0 0 0,1 0 0 0 0,-1-1 0 0 0,0 0 0 0 0,0-1 0 0 0,0 1 0 0 0,0-2 0 0 0,-12 2 0 0 0,5-5 1075 0 0,12 1-1358 0 0,4 0-222 0 0,0 1 0 0 0,-1 0-1 0 0,1 0 1 0 0,-1 0-1 0 0,1 0 1 0 0,0 0 0 0 0,-1 0-1 0 0,1 0 1 0 0,0-1 0 0 0,-1 1-1 0 0,1 0 1 0 0,0 0-1 0 0,0-1 1 0 0,-1 1 0 0 0,1 0-1 0 0,0 0 1 0 0,0-1-1 0 0,-1 1 1 0 0,1 0 0 0 0,0-1-1 0 0,0 1 1 0 0,0 0 0 0 0,-1-1-1 0 0,1 1 1 0 0,0 0-1 0 0,0-1 1 0 0,0 1 0 0 0,0 0-1 0 0,0-1 1 0 0,0 1-1 0 0,0-1 1 0 0,0 1 0 0 0,0-1-8 0 0,0 1 1 0 0,0 0 0 0 0,0 0-1 0 0,0 0 1 0 0,0 0 0 0 0,0-1 0 0 0,0 1-1 0 0,0 0 1 0 0,0 0 0 0 0,0 0-1 0 0,0 0 1 0 0,0-1 0 0 0,-1 1-1 0 0,1 0 1 0 0,0 0 0 0 0,0 0-1 0 0,0 0 1 0 0,0 0 0 0 0,0-1 0 0 0,0 1-1 0 0,0 0 1 0 0,0 0 0 0 0,0 0-1 0 0,-1 0 1 0 0,1 0 0 0 0,0 0-1 0 0,0 0 1 0 0,0-1 0 0 0,0 1-1 0 0,0 0 1 0 0,-1 0 0 0 0,1 0 0 0 0,0 0-1 0 0,0 0 1 0 0,0 0 0 0 0,1-5 306 0 0,4-13-127 0 0,-4 13-21 0 0,4 0-36 0 0,16-16-132 0 0,-16 16-93 0 0,6 6-402 0 0,31 5 360 0 0,-31-4-1 0 0,-9 6-100 0 0,-2-8 220 0 0,3 9-6 0 0,0 0-1 0 0,2 13 0 0 0,-4-14 11 0 0,-1 0 0 0 0,-1 15 0 0 0,1-16 63 0 0,-2-1 40 0 0,-1 0-60 0 0,2-4-9 0 0,0-1 1 0 0,0 1-1 0 0,0 0 0 0 0,1 0 0 0 0,-1 0 1 0 0,1 0-1 0 0,-1 0 0 0 0,1 0 0 0 0,0 0 0 0 0,-1 3 1 0 0,-1-2 211 0 0,-10 12 6 0 0,10-11-1 0 0,-3-5 99 0 0,5 2-324 0 0,-1-1-1 0 0,1 0 1 0 0,-1 0-1 0 0,1 0 1 0 0,-1 0-1 0 0,1 0 1 0 0,-1 0-1 0 0,1 0 0 0 0,-1 0 1 0 0,1 0-1 0 0,-1 0 1 0 0,1 0-1 0 0,-1 0 1 0 0,1 0-1 0 0,-1 0 1 0 0,1 0-1 0 0,-1-1 1 0 0,1 1-1 0 0,-1 0 1 0 0,1-1-1 0 0,-3-1-29 0 0,0 0 0 0 0,0-1 0 0 0,1 0 0 0 0,-1 0 1 0 0,-2-4-1 0 0,4 6-383 0 0,0 0 0 0 0,0-1 0 0 0,1 1 0 0 0,-1-1 0 0 0,0 1 0 0 0,1-1 0 0 0,-1 1 0 0 0,1-1 0 0 0,-1 1 0 0 0,1-4 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6.0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47 132 1807 0 0,'0'0'603'0'0,"-3"5"-131"0"0,-7 13 21 0 0,10-17-456 0 0,0-1-1 0 0,0 0 1 0 0,0 1-1 0 0,-1-1 1 0 0,1 1-1 0 0,0-1 1 0 0,0 1-1 0 0,-1-1 0 0 0,1 0 1 0 0,0 1-1 0 0,-1-1 1 0 0,1 0-1 0 0,-1 1 1 0 0,1-1-1 0 0,0 0 1 0 0,-1 1-1 0 0,1-1 0 0 0,-1 0 1 0 0,1 0-1 0 0,-1 0 1 0 0,1 1-1 0 0,0-1 1 0 0,-1 0-1 0 0,1 0 1 0 0,-1 0-1 0 0,1 0 0 0 0,-1 0 1 0 0,1 0-1 0 0,-1 0 1 0 0,1 0-1 0 0,-1 0 1 0 0,0 0 103 0 0,1 0-49 0 0,-1 0-1 0 0,0 0 1 0 0,1 0 0 0 0,-1 0-1 0 0,1 0 1 0 0,-1 0 0 0 0,0 0-1 0 0,1 0 1 0 0,-1 0 0 0 0,0 0-1 0 0,1 0 1 0 0,-1 0 0 0 0,1 0-1 0 0,-1-1 1 0 0,1 1-1 0 0,-1 0 1 0 0,0 0 0 0 0,1-1-1 0 0,-1 1 1 0 0,1 0 0 0 0,-1-1-1 0 0,1 1 1 0 0,0 0 0 0 0,-1-1-1 0 0,1 1 1 0 0,-1-1 0 0 0,1 1-1 0 0,0-1 1 0 0,-1 1 0 0 0,1-1-1 0 0,0 1 1 0 0,-1-1 0 0 0,1 1-1 0 0,0-2 1 0 0,-1 0 123 0 0,0 0 0 0 0,1-1-1 0 0,-1 1 1 0 0,1 0 0 0 0,0 0 0 0 0,-1-1 0 0 0,1 1 0 0 0,0 0 0 0 0,0 0-1 0 0,1-3 1 0 0,11-38 1194 0 0,-7 30-984 0 0,-4 11-408 0 0,0 0 0 0 0,-1 1 0 0 0,1-1 0 0 0,0 1-1 0 0,0-1 1 0 0,0 1 0 0 0,0-1 0 0 0,0 1 0 0 0,1-2 0 0 0,5-6 145 0 0,7-8-34 0 0,-4 9-42 0 0,16-7-141 0 0,-20 11-20 0 0,1 4-159 0 0,-1 0 192 0 0,0 1 1 0 0,1 0-1 0 0,9 2 1 0 0,-4 0-1 0 0,-1-2-86 0 0,-6 12-294 0 0,1 2 371 0 0,8 26-1 0 0,-13-33 66 0 0,0 0-1 0 0,0-1 1 0 0,-1 1-1 0 0,0 8 1 0 0,0-16-13 0 0,0 5 42 0 0,0-1 1 0 0,0 1-1 0 0,0 0 1 0 0,-1-1 0 0 0,-2 9-1 0 0,1-5 8 0 0,1-1 95 0 0,-1-1-25 0 0,-4 18-148 0 0,4-18-242 0 0,0-3-97 0 0,-6 12-446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6.4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65 121 975 0 0,'-13'6'74'0'0,"3"-2"16"0"0,10-3-11 0 0,-1-1-1 0 0,0 0 0 0 0,1 0 0 0 0,-1 1 0 0 0,0-1 0 0 0,1 0 1 0 0,-1 0-1 0 0,0 0 0 0 0,0 0 0 0 0,1 0 0 0 0,-1 0 0 0 0,0 0 0 0 0,0 0 1 0 0,1-1-1 0 0,-1 1 0 0 0,0 0 0 0 0,1 0 0 0 0,-1-1 0 0 0,0 1 0 0 0,1 0 1 0 0,-1 0-1 0 0,0-1 0 0 0,1 1 0 0 0,-1-1 0 0 0,1 1 0 0 0,-2-1 1 0 0,-10-15 1352 0 0,10 11-1065 0 0,0 0 0 0 0,1 0 0 0 0,-1 1 0 0 0,1-1 0 0 0,0 0 1 0 0,0 0-1 0 0,0-8 0 0 0,1 11-386 0 0,1-8 669 0 0,6-8-41 0 0,-6 13-169 0 0,3 0-78 0 0,11-14-10 0 0,-12 14 320 0 0,8 10-797 0 0,-11-5 126 0 0,6 3-6 0 0,0 1 0 0 0,-1-1 0 0 0,1 1 0 0 0,-1 0 0 0 0,0 0 0 0 0,6 7 0 0 0,-9-8 9 0 0,0 0 1 0 0,0-1 0 0 0,-1 1 0 0 0,0 0-1 0 0,1 1 1 0 0,-1-1 0 0 0,0 0-1 0 0,-1 0 1 0 0,1 0 0 0 0,0 1 0 0 0,-1-1-1 0 0,0 0 1 0 0,0 4 0 0 0,1 2 23 0 0,-1-4 11 0 0,0 0-1 0 0,-1-1 1 0 0,1 1-1 0 0,-3 9 0 0 0,-1 6 67 0 0,4-15 18 0 0,-2-4-91 0 0,1 0 0 0 0,0 0 1 0 0,1 1-1 0 0,-1-1 0 0 0,0 0 1 0 0,0 1-1 0 0,1-1 0 0 0,-1 1 1 0 0,0-1-1 0 0,0 3 0 0 0,0 0 41 0 0,-1 1 158 0 0,-1-4 6 0 0,2 0-161 0 0,0 0-42 0 0,0-1 0 0 0,1 1 1 0 0,-1-1-1 0 0,0 1 0 0 0,1-1 1 0 0,-1 0-1 0 0,0 1 1 0 0,0-1-1 0 0,1 0 0 0 0,-1 1 1 0 0,0-1-1 0 0,-1 0 0 0 0,0-2 223 0 0,0 0-209 0 0,1 0 0 0 0,-1 0-1 0 0,1 0 1 0 0,-1 0 0 0 0,1 0-1 0 0,0-1 1 0 0,0 1 0 0 0,0 0-1 0 0,0-1 1 0 0,0 1 0 0 0,-1-5-1 0 0,0-10 28 0 0,1 14-71 0 0,0-1 1 0 0,1 1 0 0 0,-1-1 0 0 0,1 1 0 0 0,0-1 0 0 0,0 1-1 0 0,1-5 1 0 0,-3-1-241 0 0,1 7 186 0 0,-3-7-254 0 0,3 7-14 0 0,-6-1-1061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7.7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151 56 775 0 0,'-3'1'54'0'0,"-8"4"6"0"0,-67 27 2501 0 0,73-30-2113 0 0,-1 0-1 0 0,0-1 1 0 0,1 0-1 0 0,-1 0 1 0 0,-7 0-1 0 0,12-1-404 0 0,1 0-1 0 0,-1 0 0 0 0,1 0 0 0 0,0 0 0 0 0,-1 0 0 0 0,1 0 0 0 0,-1 0 0 0 0,1 0 0 0 0,0 0 1 0 0,-1 0-1 0 0,1-1 0 0 0,0 1 0 0 0,-1 0 0 0 0,1 0 0 0 0,0 0 0 0 0,-1-1 0 0 0,1 1 1 0 0,0 0-1 0 0,-1-1 0 0 0,1 1 0 0 0,0 0 0 0 0,-1-1 0 0 0,1 1 18 0 0,0-1 0 0 0,0 1-1 0 0,-1 0 1 0 0,1-1 0 0 0,0 1 0 0 0,-1 0 0 0 0,1-1-1 0 0,0 1 1 0 0,0 0 0 0 0,-1 0 0 0 0,1-1 0 0 0,0 1-1 0 0,-1 0 1 0 0,1 0 0 0 0,-1 0 0 0 0,1 0 0 0 0,0 0-1 0 0,-1-1 1 0 0,1 1 0 0 0,-1 0 0 0 0,1 0 0 0 0,-1 0-1 0 0,2-6 221 0 0,0 0-208 0 0,2-17 304 0 0,5 16-269 0 0,22-18-75 0 0,-23 18 24 0 0,3 4 19 0 0,28-9-6 0 0,-29 8 427 0 0,-6 11-305 0 0,7 20 7 0 0,-10-26-190 0 0,0-1-1 0 0,1 0 1 0 0,-1 1 0 0 0,0-1-1 0 0,0 0 1 0 0,0 1-1 0 0,0-1 1 0 0,0 0-1 0 0,1 1 1 0 0,-1-1-1 0 0,0 1 1 0 0,0-1 0 0 0,0 0-1 0 0,0 1 1 0 0,0-1-1 0 0,0 1 1 0 0,0-1-1 0 0,0 0 1 0 0,0 1-1 0 0,0-1 1 0 0,-1 0 0 0 0,1 1-1 0 0,0-1 1 0 0,0 0-1 0 0,0 1 1 0 0,-1 0-1 0 0,-6 10 354 0 0,-1-1 0 0 0,-11 13 0 0 0,16-21-176 0 0,0 0-1 0 0,-12 4 416 0 0,12-9-476 0 0,-7-8-46 0 0,10 11-77 0 0,0-1 1 0 0,0 1-1 0 0,0 0 1 0 0,-1 0-1 0 0,1-1 1 0 0,0 1 0 0 0,0 0-1 0 0,0-1 1 0 0,0 1-1 0 0,-1 0 1 0 0,1-1-1 0 0,0 1 1 0 0,0 0 0 0 0,0-1-1 0 0,0 1 1 0 0,0 0-1 0 0,0-1 1 0 0,0 1-1 0 0,0 0 1 0 0,0-1 0 0 0,0 1-1 0 0,0 0 1 0 0,0-1-1 0 0,0 1 1 0 0,0 0-1 0 0,1-1 1 0 0,-1 1 0 0 0,4-26-74 0 0,-3 19-71 0 0,2 0-598 0 0,11-20 297 0 0,-11 20-18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7.2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95 775 0 0,'0'0'2451'0'0,"-3"1"-1782"0"0,-11 2 3107 0 0,19-9-3537 0 0,14-19-74 0 0,-15 19 834 0 0,4 11-810 0 0,24 16 3 0 0,-25-16-96 0 0,-7-1 0 0 0,-3 2 56 0 0,0 0-1 0 0,0-1 1 0 0,0 1-1 0 0,-6 6 1 0 0,-3 1 113 0 0,9-11-28 0 0,0-3-137 0 0,-9-4-4 0 0,9 4 0 0 0,3 0-90 0 0,0 1-1 0 0,0-1 1 0 0,0 0-1 0 0,0 1 1 0 0,0-1-1 0 0,0 1 1 0 0,0-1-1 0 0,0 1 1 0 0,-1-1 0 0 0,1 0-1 0 0,0 1 1 0 0,0-1-1 0 0,0 1 1 0 0,-1-1-1 0 0,1 1 1 0 0,0-1-1 0 0,-1 0 1 0 0,0 0-3 0 0,1 0 0 0 0,-1 0 0 0 0,0 0 0 0 0,1 0 0 0 0,-1-1 0 0 0,1 1 1 0 0,0 0-1 0 0,-1 0 0 0 0,1 0 0 0 0,0 0 0 0 0,0-1 0 0 0,0 1 0 0 0,0 0 0 0 0,0 0 1 0 0,0-2-1 0 0,0-29-3 0 0,3-1-80 0 0,-2 27-115 0 0,1 0-16 0 0,1-1 12 0 0,2-5 208 0 0,-2 0-4483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8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141 80 143 0 0,'-2'3'247'0'0,"-10"8"28"0"0,10-9 334 0 0,-4 0-140 0 0,0 0-293 0 0,-19 5 730 0 0,19-6-722 0 0,4 0-87 0 0,0 0 0 0 0,0-1 0 0 0,0 1 0 0 0,0-1 0 0 0,0 0 0 0 0,0 1 0 0 0,0-1 0 0 0,0 0 0 0 0,0 0-1 0 0,-3-1 1 0 0,-34-5 2053 0 0,36 5-969 0 0,1-4-620 0 0,-8-13-47 0 0,7 13 34 0 0,6-1-338 0 0,8-20-19 0 0,-8 19 98 0 0,5 1-222 0 0,21-19-38 0 0,-21 19 627 0 0,-2 11-376 0 0,2 1-71 0 0,17 15 1290 0 0,-27-15-501 0 0,1 1-703 0 0,1-4-232 0 0,-1 0 0 0 0,1 0 1 0 0,-1 0-1 0 0,0 0 0 0 0,1 0 1 0 0,-1 0-1 0 0,-1 0 1 0 0,-1 3-1 0 0,1 0-103 0 0,-5 10-456 0 0,3-10 323 0 0,-1 0 0 0 0,0-1 0 0 0,-10 8 0 0 0,13-10-371 0 0,-1-5-180 0 0,-10-7-661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20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650 52 143 0 0,'0'0'456'0'0,"3"-4"-280"0"0,8-13 70 0 0,-8 12 1398 0 0,3 1-1238 0 0,28-18 7066 0 0,-36 26-7078 0 0,-10 12-45 0 0,-1-1-1 0 0,0 0 1 0 0,-18 14 0 0 0,-4 5-92 0 0,-242 224 979 0 0,157-147-554 0 0,-10 12 132 0 0,127-121-890 0 0,1 0-138 0 0,-8 8 102 0 0,7-7-12 0 0,1-1-49 0 0,-23 21-440 0 0,23-21 295 0 0,-1 2-39 0 0,-13 17-2186 0 0,15-16 1875 0 0,-4 16-184 0 0,4-16-78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4.549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181 1 8863 0 0,'-14'-1'10512'0'0,"-19"4"-6296"0"0,26-2-4033 0 0,-1 1-1 0 0,1 0 1 0 0,0 1 0 0 0,-1-1-1 0 0,1 2 1 0 0,1-1 0 0 0,-1 1-1 0 0,0 0 1 0 0,1 0 0 0 0,0 0-1 0 0,0 1 1 0 0,0 0 0 0 0,1 1-1 0 0,0-1 1 0 0,0 1 0 0 0,0 0-1 0 0,-7 12 1 0 0,10-15-163 0 0,0 1 1 0 0,0 0-1 0 0,1 0 1 0 0,-1 0-1 0 0,1 0 0 0 0,0 0 1 0 0,0 0-1 0 0,1 1 0 0 0,-1-1 1 0 0,1 0-1 0 0,0 0 1 0 0,1 9-1 0 0,-1-6-1 0 0,2 0-1 0 0,-1 0 1 0 0,1 0-1 0 0,0-1 1 0 0,0 1-1 0 0,6 11 1 0 0,-6-15-1 0 0,0 0 1 0 0,0 0 0 0 0,0-1-1 0 0,0 1 1 0 0,1-1 0 0 0,-1 1-1 0 0,1-1 1 0 0,0 0-1 0 0,-1 0 1 0 0,1 0 0 0 0,0 0-1 0 0,0 0 1 0 0,0-1 0 0 0,0 1-1 0 0,1-1 1 0 0,-1 0 0 0 0,0 0-1 0 0,6 1 1 0 0,-4-1 2 0 0,0 0 0 0 0,1-1 0 0 0,-1 0 0 0 0,0 0 0 0 0,0 0-1 0 0,0 0 1 0 0,0-1 0 0 0,1 0 0 0 0,-1 0 0 0 0,0-1 0 0 0,8-3 0 0 0,-10 4-115 0 0,-1-1 0 0 0,1 1 0 0 0,-1-1 0 0 0,0 0-1 0 0,1 0 1 0 0,-1 0 0 0 0,0 0 0 0 0,0 0 0 0 0,0-1 0 0 0,-1 1 0 0 0,1-1-1 0 0,1-2 1 0 0,15-36-3232 0 0,-12 26 1261 0 0,2-3-1128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20.5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662 1 2791 0 0,'0'0'2983'0'0,"-2"6"-1987"0"0,-5 19 27 0 0,7-24-953 0 0,0 0 0 0 0,-1-1 0 0 0,1 1 0 0 0,0 0 1 0 0,-1 0-1 0 0,1 0 0 0 0,-1 0 0 0 0,1-1 0 0 0,-1 1 1 0 0,1 0-1 0 0,-1 0 0 0 0,1-1 0 0 0,-2 2 0 0 0,-434 498 7492 0 0,282-335-6228 0 0,124-136-1205 0 0,22-20-179 0 0,3-3 31 0 0,-5 7-42 0 0,7-10-188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21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1 975 0 0,'0'0'10255'0'0,"10"2"-9656"0"0,40 9 531 0 0,-39-6-594 0 0,54 22 287 0 0,-21-10-446 0 0,-17-7-11 0 0,33 11-46 0 0,-26-11-22 0 0,114 32 297 0 0,268 46 1524 0 0,-386-84-1981 0 0,51 5 74 0 0,-12-1 60 0 0,-55-7-257 0 0,-5-1-116 0 0,-1 1 1 0 0,0 0 0 0 0,12 3 0 0 0,-20-4 74 0 0,-1 0 0 0 0,1 0 1 0 0,0 0-1 0 0,0 0 1 0 0,-1 0-1 0 0,1 0 0 0 0,0 0 1 0 0,-1 0-1 0 0,1-1 1 0 0,0 1-1 0 0,0 0 0 0 0,-1 0 1 0 0,1 0-1 0 0,0 0 1 0 0,0-1-1 0 0,-1 1 0 0 0,1 0 1 0 0,0 0-1 0 0,0-1 1 0 0,0 1-1 0 0,0 0 0 0 0,-1 0 1 0 0,1-1-1 0 0,0 1 1 0 0,0 0-1 0 0,0-1 0 0 0,0 0-10 0 0,0 1-1 0 0,-1-1 1 0 0,1 1 0 0 0,0 0-1 0 0,0-1 1 0 0,-1 1-1 0 0,1-1 1 0 0,0 1 0 0 0,-1-1-1 0 0,1 1 1 0 0,0 0-1 0 0,-1-1 1 0 0,1 1-1 0 0,-1 0 1 0 0,1-1 0 0 0,0 1-1 0 0,-1 0 1 0 0,1 0-1 0 0,-1-1 1 0 0,1 1-1 0 0,-1 0 1 0 0,1 0 0 0 0,-2 0-1 0 0,-34-17-5268 0 0,19 10 818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21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 1119 0 0,'-38'13'644'0'0,"35"-11"618"0"0,1 1-577 0 0,-7 11 164 0 0,7-11 1898 0 0,9 4-2004 0 0,20 20-67 0 0,-20-20-18 0 0,5-3-18 0 0,2 3-442 0 0,43 13 723 0 0,11 1 158 0 0,-14-5-515 0 0,-25-7 10 0 0,30 9 2 0 0,-29-8-8 0 0,29 10-33 0 0,-30-10-14 0 0,26 14-1 0 0,-29-12-26 0 0,-12-6-357 0 0,2 1 151 0 0,22 15 0 0 0,-26-16-181 0 0,-3-2 21 0 0,0 1 0 0 0,0 1 1 0 0,8 6-1 0 0,12 9 81 0 0,-21-16-38 0 0,0 1-10 0 0,27 20-14 0 0,-26-19-56 0 0,-4-1-19 0 0,16 20-15 0 0,-16-19-136 0 0,-7-11-2650 0 0,-7-12 1653 0 0,7 12-185 0 0,3-3-665 0 0,4-29-2530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22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61 975 0 0,'-1'-4'74'0'0,"0"2"61"0"0,0 1-1 0 0,1 0 0 0 0,-1-1 1 0 0,1 1-1 0 0,-1 0 0 0 0,1 0 1 0 0,0 0-1 0 0,-1-1 0 0 0,1 1 1 0 0,0 0-1 0 0,0 0 0 0 0,0 0 1 0 0,0-3-1 0 0,4-9 859 0 0,-1 1-643 0 0,-2 0 7303 0 0,2 23-7342 0 0,12 31-21 0 0,-14-41-258 0 0,0 1 0 0 0,-1 0 0 0 0,1 0 0 0 0,-1 0 0 0 0,1 0 0 0 0,-1-1 0 0 0,0 1 0 0 0,0 3 0 0 0,2 49 578 0 0,9 176 797 0 0,2 47-377 0 0,-3-80-197 0 0,-7-140-583 0 0,1-10-84 0 0,-2-8-34 0 0,-1-13-140 0 0,-1-20-98 0 0,-1-11-4017 0 0,-1 1 3854 0 0,1 2 124 0 0,1 1 0 0 0,-1-1 1 0 0,1 1-1 0 0,-1-1 0 0 0,1 0 0 0 0,-1 1 1 0 0,1-1-1 0 0,0 0 0 0 0,0 1 0 0 0,0-3 1 0 0,4-23-2474 0 0,-3 22-646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22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2039 0 0,'0'0'6222'0'0,"9"4"-5260"0"0,24 15-2 0 0,-32-19-936 0 0,-1 0-1 0 0,0 0 1 0 0,1 0-1 0 0,-1 0 0 0 0,1 1 1 0 0,-1-1-1 0 0,0 0 1 0 0,1 0-1 0 0,-1 0 0 0 0,0 1 1 0 0,1-1-1 0 0,-1 0 1 0 0,0 0-1 0 0,1 1 1 0 0,-1-1-1 0 0,0 0 0 0 0,0 1 1 0 0,1-1-1 0 0,-1 0 1 0 0,0 1-1 0 0,0-1 0 0 0,1 0 1 0 0,-1 1-1 0 0,0-1 1 0 0,0 1-1 0 0,0-1 1 0 0,0 0-1 0 0,0 1 0 0 0,0-1 1 0 0,0 1-1 0 0,0-1 1 0 0,0 1-1 0 0,0-1 0 0 0,0 0 1 0 0,0 1-1 0 0,0-1 1 0 0,0 1-1 0 0,0-1 1 0 0,0 0-1 0 0,0 1 0 0 0,-6 54 1557 0 0,-14 353 1952 0 0,5 53-1463 0 0,9-330-1682 0 0,5-80-205 0 0,0-38-174 0 0,1 36 54 0 0,1-7-50 0 0,-1 0-29 0 0,0-34-68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53.1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0 525 287 0 0,'0'0'1523'0'0,"5"-6"-1374"0"0,14-19 3 0 0,-15 19 672 0 0,1-1-746 0 0,0 0-55 0 0,11-18 292 0 0,-11 19-235 0 0,16-19 0 0 0,-15 19 352 0 0,0-1-316 0 0,19-19-17 0 0,-19 20 342 0 0,1 0-353 0 0,20-19-1 0 0,-20 19 232 0 0,2-1-253 0 0,26-19-2 0 0,-26 20 136 0 0,2-1-128 0 0,29-19 0 0 0,-29 20 64 0 0,-3 0-72 0 0,27-15 0 0 0,-26 16 70 0 0,0 0-49 0 0,28-16-16 0 0,-28 16-5 0 0,1-1-10 0 0,38-20-44 0 0,13-4-22 0 0,-9 7-24 0 0,-41 19 83 0 0,0-1 18 0 0,32-12-1 0 0,-32 13 0 0 0,-1 0 0 0 0,32-11 6 0 0,-31 11 84 0 0,2 1-84 0 0,37-11 15 0 0,-37 11-10 0 0,0 1 15 0 0,49-9-10 0 0,-1 2-53 0 0,-1 2 29 0 0,-44 6-47 0 0,-4-1 53 0 0,2 2 3 0 0,39-4-41 0 0,-28 4 19 0 0,-11-1-32 0 0,-3 1 31 0 0,0 1 0 0 0,0 0 0 0 0,11 2-1 0 0,-9-2-27 0 0,-2 0 20 0 0,-1 0 0 0 0,0 1 0 0 0,11 3 0 0 0,21 5-8 0 0,-31-7 182 0 0,1 0-154 0 0,37 9-28 0 0,-36-9 54 0 0,-1-1 0 0 0,39 7-53 0 0,-27-5 16 0 0,20 5-22 0 0,25 6 44 0 0,-58-13-5 0 0,1 1 0 0 0,60 13 128 0 0,-4-1-92 0 0,-25-5-69 0 0,-21-5 16 0 0,20 3-14 0 0,-32-6 59 0 0,2 1-4 0 0,33 7-11 0 0,-33-8 69 0 0,-2 2-57 0 0,2-1-53 0 0,35 15 357 0 0,-35-12-367 0 0,-7-3-5 0 0,0-1 1 0 0,1 1 0 0 0,-1-1 0 0 0,1 0 0 0 0,6 2-1 0 0,-2 2 49 0 0,30 17 3 0 0,-22-11-1 0 0,15 11 7 0 0,40 27 51 0 0,-37-24-103 0 0,-27-20 30 0 0,1 1 17 0 0,30 19 15 0 0,-30-20-10 0 0,-1 1-1 0 0,4 1-61 0 0,33 25 70 0 0,-2 2-67 0 0,2 3-16 0 0,-3 1 0 0 0,0 3 12 0 0,-1 1 48 0 0,-6-3 11 0 0,-1-2-16 0 0,-10-4-33 0 0,-20-27 37 0 0,0 1-4 0 0,2 1-46 0 0,-1-2 18 0 0,-1 1 0 0 0,8 17 0 0 0,14 24 43 0 0,-12-18-60 0 0,-1 6-10 0 0,1 7-60 0 0,-6-11 36 0 0,-6-25-44 0 0,-2-1-45 0 0,6 19-14 0 0,-6-20-1 0 0,0 0-78 0 0,4 16 132 0 0,-3-16 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54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1 599 0 0,'0'0'8176'0'0,"3"6"-7745"0"0,11 22-74 0 0,-14-28-341 0 0,0 1 1 0 0,1-1-1 0 0,-1 1 0 0 0,0-1 0 0 0,0 1 0 0 0,1-1 0 0 0,-1 1 0 0 0,0 0 1 0 0,0-1-1 0 0,0 1 0 0 0,0-1 0 0 0,0 1 0 0 0,1 0 0 0 0,-1-1 0 0 0,0 1 0 0 0,-1-1 1 0 0,1 1-1 0 0,0 0 0 0 0,0 0 0 0 0,-5 36 599 0 0,-1 5-187 0 0,-1 0 0 0 0,-2 0 1 0 0,-25 70-1 0 0,32-104-339 0 0,-1 4-56 0 0,-4 14 21 0 0,-2 0 31 0 0,16-39-25 0 0,-6 10-49 0 0,1 0 0 0 0,0 0 0 0 0,-1-1 0 0 0,0 1-1 0 0,1 0 1 0 0,-1-1 0 0 0,0-4 0 0 0,10-31 57 0 0,-7 24-58 0 0,5-24 47 0 0,-1-2-47 0 0,3-7-22 0 0,2 5-36 0 0,-3 10 26 0 0,-5 20-21 0 0,5-14 20 0 0,-8 20 34 0 0,-3 8 56 0 0,-6 5-9 0 0,6-3-50 0 0,-3 10 8 0 0,1 0 32 0 0,-3 23-40 0 0,-36 164-16 0 0,35-179-57 0 0,-6 21-47 0 0,12-41 85 0 0,3-6 1 0 0,7-26 12 0 0,-1-3 14 0 0,3-4 0 0 0,-2 0 0 0 0,-1 8-14 0 0,3-5-70 0 0,-10 29 30 0 0,-2 3-70 0 0,1 3 124 0 0,0 0-1 0 0,0-1 1 0 0,0 1-1 0 0,0 0 1 0 0,-1-1-1 0 0,1 1 1 0 0,0 0-1 0 0,0-1 1 0 0,0 1-1 0 0,-1 0 1 0 0,1-1-1 0 0,0 1 1 0 0,0 0-1 0 0,-1 0 1 0 0,1-1-1 0 0,0 1 1 0 0,-1 0-1 0 0,1 0 1 0 0,0 0-1 0 0,-1-1 1 0 0,1 1-1 0 0,0 0 1 0 0,-1 0-1 0 0,0 1 1 0 0,0 0 0 0 0,0 0 0 0 0,0 0 0 0 0,1 0 0 0 0,-1 0 0 0 0,0 0 0 0 0,1 0 0 0 0,-1 0 0 0 0,0 1 0 0 0,1-1 0 0 0,-1 2 0 0 0,-8 24 21 0 0,-10 46-1 0 0,-4 21 3 0 0,17-67-23 0 0,2-8-12 0 0,4-16-12 0 0,3-9 0 0 0,2-1 18 0 0,-3 4 15 0 0,0-1-1 0 0,0 1 0 0 0,-1 0 0 0 0,1-1 0 0 0,-1 0 0 0 0,1 1 0 0 0,0-6 0 0 0,10-29 131 0 0,-9 28-105 0 0,8-27 170 0 0,0-14 48 0 0,-8 42-214 0 0,-1 2 5 0 0,0 0 1 0 0,-1 0 0 0 0,1-12-1 0 0,0 10-8 0 0,1-27 133 0 0,-1-3-27 0 0,-1 33-119 0 0,-1-17 84 0 0,-1 5-42 0 0,1 14 304 0 0,-1 8-296 0 0,-1 18-86 0 0,-9 94-50 0 0,7-88-30 0 0,-14 44 1 0 0,12-53 33 0 0,-4 4 60 0 0,4-9 53 0 0,3-9 11 0 0,-2 3-22 0 0,4-6-93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55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32 1583 0 0,'0'0'187'0'0,"0"-5"82"0"0,0-10-91 0 0,0 5 3208 0 0,-2 10-2680 0 0,2-1-685 0 0,0 1 0 0 0,-1 0 0 0 0,1 0 0 0 0,0 0 1 0 0,0 0-1 0 0,0 0 0 0 0,-1 0 0 0 0,1-1 0 0 0,0 1 0 0 0,0 0 0 0 0,-1 0 1 0 0,1 0-1 0 0,0 0 0 0 0,0 0 0 0 0,-1 0 0 0 0,1 0 0 0 0,0 0 0 0 0,0 0 0 0 0,-1 0 1 0 0,1 0-1 0 0,0 0 0 0 0,0 0 0 0 0,-1 1 0 0 0,1-1 0 0 0,0 0 0 0 0,0 0 1 0 0,-1 0-1 0 0,1 0 0 0 0,0 0 0 0 0,0 0 0 0 0,0 1 0 0 0,-1-1 0 0 0,1 0 0 0 0,0 0 1 0 0,0 0-1 0 0,0 0 0 0 0,0 1 0 0 0,-1-1 0 0 0,1 0 0 0 0,0 1 0 0 0,-14 44 1091 0 0,9-29-900 0 0,-37 118 894 0 0,31-105-868 0 0,-2 0 0 0 0,-21 36 0 0 0,14-34 196 0 0,17-28-268 0 0,2 0 1 0 0,-5 6-7 0 0,4-6 913 0 0,7-10-1001 0 0,16-30-12 0 0,-4 1-37 0 0,-2 6 31 0 0,-13 25-43 0 0,1 0-1 0 0,-1 0 1 0 0,0 0-1 0 0,2-11 1 0 0,7-22 53 0 0,-3 8-54 0 0,-2 3 5 0 0,2-8 122 0 0,-6 29 361 0 0,-4 10-380 0 0,-1 1-78 0 0,-5 15 140 0 0,-7 29-86 0 0,-70 195 64 0 0,77-227-158 0 0,1-1 11 0 0,5-13 330 0 0,6-10-261 0 0,15-26-50 0 0,-1-6 36 0 0,1-5 1 0 0,1-2-54 0 0,2-4-13 0 0,0-1 0 0 0,0 3 0 0 0,-5 7 0 0 0,-4 11 16 0 0,-11 24 487 0 0,-4 8-382 0 0,-4 7-62 0 0,0 0 1 0 0,0 0-1 0 0,1 0 0 0 0,0 1 0 0 0,0 0 0 0 0,2 0 1 0 0,-5 14-1 0 0,-5 12-53 0 0,-16 38-5 0 0,-30 70-74 0 0,56-136 73 0 0,2-7 0 0 0,2-2 0 0 0,16-34 0 0 0,1-5 0 0 0,0 0 0 0 0,0-2 0 0 0,-1 3 0 0 0,-3 1 0 0 0,-2 8-13 0 0,-9 23-51 0 0,-5 11 8 0 0,-115 323-1035 0 0,111-308 426 0 0,5-16 162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57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455 23 1351 0 0,'0'0'8386'0'0,"-3"-4"-7909"0"0,-8-10-12 0 0,11 14-447 0 0,0 0 0 0 0,0 0 0 0 0,0-1 0 0 0,-1 1 0 0 0,1 0 0 0 0,0 0 0 0 0,0-1 0 0 0,-1 1 0 0 0,1 0 0 0 0,0 0 0 0 0,0 0 0 0 0,-1 0 0 0 0,1-1 0 0 0,0 1 0 0 0,0 0 0 0 0,-1 0 0 0 0,1 0 0 0 0,0 0 0 0 0,-1 0 0 0 0,1 0 0 0 0,0 0 0 0 0,-1 0 0 0 0,1-1 0 0 0,-10 1 84 0 0,1-1 0 0 0,0 1 0 0 0,-1 1 0 0 0,1-1 1 0 0,0 2-1 0 0,-1-1 0 0 0,1 1 0 0 0,0 1 0 0 0,0 0 0 0 0,0 0 0 0 0,1 0 0 0 0,-1 1 0 0 0,1 1 0 0 0,0-1 0 0 0,0 2 0 0 0,-11 7 0 0 0,2 1 82 0 0,-32 32 0 0 0,45-41-138 0 0,-1 0 0 0 0,1 0 0 0 0,0 0 0 0 0,0 1 0 0 0,1 0 0 0 0,-1 0 0 0 0,2 0 0 0 0,-1 0 0 0 0,0 0-1 0 0,-2 12 1 0 0,4-14 73 0 0,1-4-105 0 0,0 1-1 0 0,0-1 0 0 0,0 1 1 0 0,-1-1-1 0 0,1 1 0 0 0,0-1 1 0 0,0 1-1 0 0,0-1 0 0 0,0 1 0 0 0,0-1 1 0 0,0 1-1 0 0,0-1 0 0 0,1 1 1 0 0,-1-1-1 0 0,0 1 0 0 0,0-1 1 0 0,0 1-1 0 0,0-1 0 0 0,1 1 1 0 0,-1-1-1 0 0,0 1 0 0 0,0-1 1 0 0,1 0-1 0 0,-1 1 0 0 0,0-1 1 0 0,1 1-1 0 0,-1-1 0 0 0,0 0 1 0 0,1 1-1 0 0,0-1 0 0 0,15 15 18 0 0,-3-6 12 0 0,-3-3-34 0 0,-4-2 3 0 0,0-1 0 0 0,0 0 0 0 0,0 0 0 0 0,1 0 0 0 0,6 1 0 0 0,33 14 43 0 0,5 6-45 0 0,-44-21-6 0 0,-1 1 0 0 0,1 0 0 0 0,10 11 0 0 0,2 7 74 0 0,-16-17 3 0 0,-4-1-8 0 0,1-1-24 0 0,0-1 0 0 0,0 1 0 0 0,0 0-1 0 0,-1-1 1 0 0,1 1 0 0 0,-1-1 0 0 0,0 1-1 0 0,0-1 1 0 0,0 1 0 0 0,0-1 0 0 0,0 1-1 0 0,-1-1 1 0 0,1 0 0 0 0,-1 0 0 0 0,1 0-1 0 0,-1 0 1 0 0,0 0 0 0 0,0 0 0 0 0,0 0-1 0 0,0 0 1 0 0,0-1 0 0 0,-4 3 0 0 0,-3 1 148 0 0,-1 0 1 0 0,1-1 0 0 0,-1 0 0 0 0,-17 4 0 0 0,9-5-47 0 0,0 0 0 0 0,-1-2 0 0 0,0 0 1 0 0,1-1-1 0 0,-1-1 0 0 0,1 0 0 0 0,-23-6 0 0 0,23 3-526 0 0,0-1 0 0 0,1-1 0 0 0,-1 0 0 0 0,1-1 0 0 0,-21-13 0 0 0,36 18-1032 0 0,-11-14-6896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59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41 775 0 0,'0'0'1140'0'0,"0"-6"-680"0"0,2-18 70 0 0,-2 17 1102 0 0,0 7-1553 0 0,-1 0 0 0 0,1-1 0 0 0,-1 1-1 0 0,1 0 1 0 0,-1-1 0 0 0,1 1 0 0 0,0 0 0 0 0,-1-1 0 0 0,1 1 0 0 0,-1 0 0 0 0,1 0 0 0 0,-1 0 0 0 0,0 0 0 0 0,1-1 0 0 0,-1 1-1 0 0,1 0 1 0 0,-1 0 0 0 0,1 0 0 0 0,-1 0 0 0 0,0 0 0 0 0,-5 8 269 0 0,0-1 0 0 0,0 1-1 0 0,1 0 1 0 0,0 0 0 0 0,0 0-1 0 0,1 1 1 0 0,0 0 0 0 0,1 0 0 0 0,0 0-1 0 0,-3 11 1 0 0,-1 15 210 0 0,-4 49 0 0 0,10-73-430 0 0,1-11-128 0 0,-3 21 236 0 0,1 1-1 0 0,2 0 0 0 0,0 0 0 0 0,3 26 0 0 0,1-20-23 0 0,-4-26-179 0 0,0 1-1 0 0,1-1 1 0 0,-1 0-1 0 0,0 1 1 0 0,1-1-1 0 0,0 0 1 0 0,-1 1-1 0 0,1-1 1 0 0,0 0-1 0 0,0 0 1 0 0,2 2-1 0 0,0 2 46 0 0,-1 0 394 0 0,4 1-274 0 0,19 23-20 0 0,-19-23 334 0 0,6-5-352 0 0,35 5 0 0 0,-35-5 0 0 0,-3-6-1 0 0,30-12-6 0 0,-30 12-1 0 0,0-4 0 0 0,29-23 0 0 0,-23 17 0 0 0,-7 6-101 0 0,-3 3-1 0 0,-1 0 0 0 0,1 0-1 0 0,-1 0 1 0 0,6-11 0 0 0,22-31 210 0 0,-25 38-218 0 0,-2 1 23 0 0,1-1-1 0 0,7-15 0 0 0,14-30 24 0 0,-4 5-21 0 0,-7 11-57 0 0,0-4-10 0 0,-3 3 0 0 0,-4 6 11 0 0,-7 26 498 0 0,-3 12-435 0 0,-3 23-60 0 0,0 6-14 0 0,0 3 0 0 0,-1 1 0 0 0,0 6 54 0 0,2-14-44 0 0,1-20-10 0 0,1 16-84 0 0,1-2 16 0 0,0-18-6 0 0,0-1-173 0 0,1 18 112 0 0,-1-18-26 0 0,1 0-1663 0 0,2 16 1200 0 0,-3-15-15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4.895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182 6 1151 0 0,'-1'-6'16976'0'0,"-1"16"-12236"0"0,-3 17-3356 0 0,-7 229 3429 0 0,4-48-5151 0 0,7-180-460 0 0,-1 7-2067 0 0,-3-1-3331 0 0,3-28 3376 0 0</inkml:trace>
  <inkml:trace contextRef="#ctx0" brushRef="#br0" timeOffset="1">1 240 12031 0 0,'0'1'110'0'0,"0"-1"0"0"0,0 0 0 0 0,0 0 0 0 0,1 1-1 0 0,-1-1 1 0 0,0 0 0 0 0,0 1 0 0 0,1-1 0 0 0,-1 0-1 0 0,0 0 1 0 0,0 1 0 0 0,1-1 0 0 0,-1 0 0 0 0,0 0-1 0 0,1 0 1 0 0,-1 1 0 0 0,0-1 0 0 0,1 0 0 0 0,-1 0-1 0 0,0 0 1 0 0,1 0 0 0 0,-1 0 0 0 0,0 0 0 0 0,1 0-1 0 0,-1 0 1 0 0,1 0 0 0 0,-1 0 0 0 0,0 0 0 0 0,1 0 0 0 0,-1 0-1 0 0,0 0 1 0 0,1 0 0 0 0,-1 0 0 0 0,0 0 0 0 0,1 0-1 0 0,-1 0 1 0 0,0-1 0 0 0,1 1 0 0 0,24-7 4564 0 0,-9 2-3003 0 0,-5 4-589 0 0,0 0 0 0 0,1 0 0 0 0,-1 1 0 0 0,17 2-1 0 0,-10 1-433 0 0,0 0-1 0 0,18 6 0 0 0,-30-7-707 0 0,1-1 0 0 0,-1 1 0 0 0,1-1 0 0 0,0 0 0 0 0,-1-1 0 0 0,1 1 0 0 0,10-2 0 0 0,-13 0-324 0 0,-1 1-1 0 0,1-1 1 0 0,-1 0 0 0 0,1 0 0 0 0,-1-1-1 0 0,1 1 1 0 0,-1-1 0 0 0,0 1-1 0 0,4-4 1 0 0,13-10-5366 0 0,-12 9-1852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59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25 143 0 0,'0'0'9192'0'0,"11"-4"-8264"0"0,29-12-30 0 0,-29 12 1292 0 0,2 4-1542 0 0,39 1-236 0 0,-39 0 183 0 0,-2 1-360 0 0,44 10-211 0 0,-5 2-136 0 0,-40-11-16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1:00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217 158 2791 0 0,'0'0'126'0'0,"4"-8"91"0"0,1 1-51 0 0,-2 3 72 0 0,-1 0 0 0 0,0 1 1 0 0,0-1-1 0 0,0 0 1 0 0,-1 0-1 0 0,3-8 1 0 0,8-26 1366 0 0,-6 15-649 0 0,-5 21-855 0 0,-1 1 0 0 0,1 0 0 0 0,-1-1 0 0 0,1 1 0 0 0,-1 0-1 0 0,0-1 1 0 0,0 1 0 0 0,0-1 0 0 0,0 1 0 0 0,0 0 0 0 0,0-1 0 0 0,0 1 0 0 0,0-1 0 0 0,-1 1 0 0 0,1-2-1 0 0,-2-1 175 0 0,2 3-226 0 0,0 0 1 0 0,0 1-1 0 0,0-1 0 0 0,0 0 0 0 0,0 0 0 0 0,0 1 0 0 0,-1-1 0 0 0,1 0 0 0 0,0 0 1 0 0,-1 1-1 0 0,1-1 0 0 0,0 0 0 0 0,-1 1 0 0 0,1-1 0 0 0,-1 0 0 0 0,1 1 0 0 0,-1-1 1 0 0,1 0-1 0 0,-1 1 0 0 0,0-1 0 0 0,1 1 0 0 0,-1 0 0 0 0,0-1 0 0 0,1 1 0 0 0,-1-1 1 0 0,0 1-1 0 0,1 0 0 0 0,-1-1 0 0 0,0 1 0 0 0,0 0 0 0 0,0 0 0 0 0,1 0 0 0 0,-1 0 1 0 0,0 0-1 0 0,-1 0 0 0 0,-1 0 57 0 0,0 0 1 0 0,1 0 0 0 0,-1 0-1 0 0,0 1 1 0 0,0 0-1 0 0,1-1 1 0 0,-5 3 0 0 0,-3 2 32 0 0,1 0 0 0 0,-1 0 0 0 0,1 1 0 0 0,0 1 0 0 0,1 0 0 0 0,0 0 0 0 0,0 0 0 0 0,0 1 1 0 0,-11 15-1 0 0,8-6 7 0 0,0 0 0 0 0,0 0 0 0 0,2 1 0 0 0,-9 22 0 0 0,18-38-132 0 0,-1 0 1 0 0,0 0-1 0 0,0 0 1 0 0,1 0-1 0 0,0 0 1 0 0,-1-1-1 0 0,1 1 1 0 0,0 0-1 0 0,0 0 1 0 0,0 0-1 0 0,0 2 1 0 0,0 2 16 0 0,-1 0 65 0 0,3-1-16 0 0,4 18-52 0 0,-4-18 31 0 0,4 1-4 0 0,20 16-33 0 0,-9-11 38 0 0,27 13 16 0 0,-36-20-52 0 0,0 0 1 0 0,0 1-1 0 0,12 9 0 0 0,-10-6-7 0 0,-2-2 84 0 0,0 1-1 0 0,20 22-11 0 0,-21-22 10 0 0,-3 1 44 0 0,12 24 17 0 0,-15-31-140 0 0,0 1 0 0 0,0 0 0 0 0,0-1 0 0 0,0 1 0 0 0,0 0 1 0 0,0 0-1 0 0,-1 0 0 0 0,1-1 0 0 0,-1 1 0 0 0,0 0 0 0 0,1 0 1 0 0,-1 0-1 0 0,0 3 0 0 0,0 1 38 0 0,0 4 138 0 0,-1-3-115 0 0,-1-1-1 0 0,0 0 1 0 0,0 0 0 0 0,0 0 0 0 0,-4 5 0 0 0,4-8-25 0 0,1 0 0 0 0,-1 0 0 0 0,0 0 0 0 0,-1 0 0 0 0,1-1 1 0 0,0 1-1 0 0,-1-1 0 0 0,1 1 0 0 0,-1-1 0 0 0,0 0 0 0 0,1 0 0 0 0,-1 0 0 0 0,-4 1 0 0 0,0 0 46 0 0,-1-1 1 0 0,0 0-1 0 0,0 0 0 0 0,0-1 0 0 0,0 0 0 0 0,0 0 0 0 0,0-1 0 0 0,0 0 1 0 0,0 0-1 0 0,-14-3 0 0 0,-7-3-181 0 0,-44-15 0 0 0,43 11-496 0 0,26 9 192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1:0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 1807 0 0,'0'0'8872'0'0,"-3"0"-8360"0"0,2 1-434 0 0,-1 0-1 0 0,1-1 0 0 0,0 1 1 0 0,-1 0-1 0 0,1 0 1 0 0,0-1-1 0 0,-1 1 0 0 0,1 0 1 0 0,0 0-1 0 0,0 1 1 0 0,0-1-1 0 0,0 0 0 0 0,0 0 1 0 0,0 0-1 0 0,0 1 1 0 0,0-1-1 0 0,1 1 0 0 0,-1-1 1 0 0,0 0-1 0 0,1 1 0 0 0,-1 1 1 0 0,-13 44 864 0 0,12-37-747 0 0,-10 38 505 0 0,3 0 0 0 0,-5 92 0 0 0,13-113-511 0 0,1-1-1 0 0,2 0 1 0 0,0 0-1 0 0,2 0 1 0 0,1-1-1 0 0,1 1 1 0 0,13 33-1 0 0,8-6 212 0 0,-26-51-382 0 0,0 0 0 0 0,0 0 0 0 0,0 0 0 0 0,0 0-1 0 0,0 0 1 0 0,1 0 0 0 0,-1-1 0 0 0,1 1 0 0 0,-1-1 0 0 0,1 1 0 0 0,1 1-1 0 0,2 1 25 0 0,-1 0 76 0 0,5-2-38 0 0,25 8 10 0 0,-25-7 1 0 0,1-7-22 0 0,31-8-3 0 0,-40 12-62 0 0,1-1 1 0 0,-1 1-1 0 0,1-1 1 0 0,-1 1-1 0 0,1-1 1 0 0,-1 0-1 0 0,0 1 1 0 0,1-1-1 0 0,-1 0 1 0 0,0 0-1 0 0,0 0 1 0 0,2-2-1 0 0,33-28 20 0 0,-18 12 24 0 0,21-30-25 0 0,-24 27 20 0 0,23-42 21 0 0,-8 10-42 0 0,3-10 26 0 0,2-6 18 0 0,-13 20-56 0 0,-13 32-8 0 0,8-29 50 0 0,-3 0-42 0 0,2-17-10 0 0,-7 17 12 0 0,-8 40 14 0 0,-1 9 11 0 0,-3 26 46 0 0,3 43 1 0 0,0-24-86 0 0,-4 63 34 0 0,-18 112 0 0 0,20-204-32 0 0,0 5 0 0 0,0-7-13 0 0,2-13-63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33.7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60 161 599 0 0,'-13'5'62'0'0,"11"-4"630"0"0,-11 6 821 0 0,13-7-1475 0 0,-1 0 0 0 0,1 0 0 0 0,0 0 0 0 0,0 0-1 0 0,-1 0 1 0 0,1 0 0 0 0,0 0 0 0 0,0 0 0 0 0,-1 0 0 0 0,1 0 0 0 0,0 0 0 0 0,-1 0-1 0 0,1 0 1 0 0,0 0 0 0 0,0 0 0 0 0,-1 0 0 0 0,1 0 0 0 0,0 0 0 0 0,0 0-1 0 0,-1 0 1 0 0,1 0 0 0 0,0 1 0 0 0,0-1 0 0 0,0 0 0 0 0,-1 0 0 0 0,1 0 0 0 0,0 0-1 0 0,-1 1 1 0 0,1-1 74 0 0,-1 1 0 0 0,1-1 0 0 0,-1 0 0 0 0,1 1 0 0 0,-1-1 0 0 0,1 0-1 0 0,-1 1 1 0 0,1-1 0 0 0,-1 0 0 0 0,1 0 0 0 0,-1 0 0 0 0,0 1 0 0 0,1-1 0 0 0,-1 0 0 0 0,1 0-1 0 0,-1 0 1 0 0,0 0 0 0 0,0 0 0 0 0,-12-2 3427 0 0,15-5-3113 0 0,6-22-40 0 0,-7 22-6 0 0,7 0-242 0 0,0-2-100 0 0,1 1 0 0 0,13-11 0 0 0,-11 13-38 0 0,-1 0 1 0 0,16-7-1 0 0,-16 9-101 0 0,-4 10-146 0 0,19 19 294 0 0,-19-19 45 0 0,-7-1 10 0 0,-7 15 6 0 0,8-19-96 0 0,0 0-1 0 0,-1 0 1 0 0,1 0-1 0 0,-1 0 1 0 0,1 0-1 0 0,-1 0 1 0 0,1 0-1 0 0,-1 0 1 0 0,1 0-1 0 0,-1 0 1 0 0,0-1 0 0 0,1 1-1 0 0,-1 0 1 0 0,0 0-1 0 0,0-1 1 0 0,0 1-1 0 0,0 0 1 0 0,-1 0-1 0 0,-1 1 30 0 0,-1 2 79 0 0,3-3-106 0 0,0 0 1 0 0,0 0-1 0 0,0 0 1 0 0,0 0-1 0 0,0 0 1 0 0,0 0-1 0 0,0-1 1 0 0,0 1-1 0 0,-1 0 1 0 0,1-1-1 0 0,0 1 1 0 0,0-1-1 0 0,0 1 0 0 0,-3-1 1 0 0,0 2 64 0 0,2-1-34 0 0,1 0-31 0 0,0 0 1 0 0,0-1-1 0 0,0 1 0 0 0,0-1 1 0 0,0 1-1 0 0,0-1 0 0 0,-1 0 1 0 0,1 0-1 0 0,0 1 0 0 0,0-1 0 0 0,0 0 1 0 0,0 0-1 0 0,0 0 0 0 0,0 0 1 0 0,0 0-1 0 0,-2 0 0 0 0,-2-1 45 0 0,1 1 0 0 0,-1-1 0 0 0,1 0 0 0 0,0 0 0 0 0,-1-1 0 0 0,1 1 0 0 0,0-1 0 0 0,0 0 0 0 0,0 0 0 0 0,0-1 0 0 0,0 1 0 0 0,1-1 0 0 0,-1 1 0 0 0,1-1 0 0 0,-4-4 0 0 0,5 5 69 0 0,0-4-9 0 0,-2-16-39 0 0,3 10-9 0 0,5-13-13 0 0,-3 19-118 0 0,3-2-16 0 0,15-22 3 0 0,-14 22-6 0 0,4 4-147 0 0,-5 2 224 0 0,0 0 1 0 0,0 1-1 0 0,0 0 1 0 0,0-1-1 0 0,0 2 1 0 0,1-1-1 0 0,-1 0 1 0 0,7 1-1 0 0,-9 0 3 0 0,0 1 0 0 0,-1-1-1 0 0,1 1 1 0 0,0 0-1 0 0,0-1 1 0 0,-1 1 0 0 0,1 0-1 0 0,0 0 1 0 0,-1 0-1 0 0,1 0 1 0 0,-1 1 0 0 0,1-1-1 0 0,-1 0 1 0 0,0 1-1 0 0,1-1 1 0 0,-1 1 0 0 0,0-1-1 0 0,0 1 1 0 0,1 3-1 0 0,0-2 7 0 0,-1 0 1 0 0,0 0-1 0 0,0 0 0 0 0,0 0 0 0 0,0 1 0 0 0,0-1 0 0 0,-1 0 0 0 0,1 6 0 0 0,-1-4 15 0 0,0-1-3 0 0,0-1 0 0 0,0 0 0 0 0,0 0 1 0 0,-1 0-1 0 0,1 0 0 0 0,-2 4 0 0 0,-4 14 35 0 0,-4 1-60 0 0,8-17-70 0 0,-8 5-206 0 0,8-8 195 0 0,-1 1-230 0 0,-4-1-395 0 0,1-1-551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34.2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148 48 975 0 0,'-2'1'119'0'0,"-5"2"244"0"0,-1 0-1 0 0,1-1 0 0 0,0 0 1 0 0,-9 1-1 0 0,-16 2 987 0 0,-37-2 4643 0 0,72-10-5852 0 0,-1 3-136 0 0,0 0 0 0 0,0 0 0 0 0,0 0 0 0 0,0 1 0 0 0,1-1 0 0 0,5-6 0 0 0,-2 5-6 0 0,0 1 0 0 0,0-1 0 0 0,0 1 0 0 0,9-4 0 0 0,-14 8-1 0 0,0-1 0 0 0,0 1 0 0 0,0-1 1 0 0,-1 1-1 0 0,1 0 0 0 0,0-1 1 0 0,0 1-1 0 0,0 0 0 0 0,0 0 0 0 0,0-1 1 0 0,0 1-1 0 0,0 0 0 0 0,-1 0 0 0 0,1 0 1 0 0,0 0-1 0 0,0 0 0 0 0,0 0 0 0 0,0 0 1 0 0,1 1-1 0 0,36 4-36 0 0,-37-5 42 0 0,-1 0-1 0 0,1 0 1 0 0,-1 0 0 0 0,1 0-1 0 0,-1 0 1 0 0,1 0-1 0 0,-1 0 1 0 0,1 0-1 0 0,-1 0 1 0 0,1 0-1 0 0,-1 0 1 0 0,1 0-1 0 0,-1 1 1 0 0,0-1 0 0 0,1 0-1 0 0,-1 0 1 0 0,1 0-1 0 0,-1 1 1 0 0,0-1-1 0 0,1 0 1 0 0,-1 1-1 0 0,1-1 1 0 0,-1 0-1 0 0,0 1 1 0 0,0-1 0 0 0,1 1-1 0 0,-1-1 1 0 0,0 0-1 0 0,0 1 1 0 0,1-1-1 0 0,-1 1 1 0 0,0 0-1 0 0,14 26 98 0 0,-14-26-94 0 0,1-1 0 0 0,-1 1-1 0 0,0-1 1 0 0,0 1-1 0 0,1-1 1 0 0,-1 1 0 0 0,0-1-1 0 0,0 1 1 0 0,1-1-1 0 0,-1 1 1 0 0,0 0 0 0 0,0-1-1 0 0,0 1 1 0 0,0-1 0 0 0,0 1-1 0 0,0 0 1 0 0,0-1-1 0 0,0 2 1 0 0,0 3 40 0 0,0-3-15 0 0,-1 0 0 0 0,1 1 0 0 0,0-1 0 0 0,0 0 0 0 0,-1 0 0 0 0,1 0 0 0 0,-1 0 0 0 0,-1 3 0 0 0,1 0 26 0 0,1-3-36 0 0,0-1 0 0 0,0 1 0 0 0,-1-1 0 0 0,1 1 1 0 0,-1-1-1 0 0,1 1 0 0 0,-1-1 0 0 0,1 1 1 0 0,-1-1-1 0 0,0 0 0 0 0,0 1 0 0 0,0-1 0 0 0,-1 2 1 0 0,-26 31 528 0 0,27-33-533 0 0,0 0 0 0 0,1 0 0 0 0,-1-1 0 0 0,0 1-1 0 0,1 0 1 0 0,-1 0 0 0 0,0-1 0 0 0,0 1 0 0 0,0-1 0 0 0,0 1-1 0 0,1-1 1 0 0,-1 1 0 0 0,0-1 0 0 0,0 0 0 0 0,0 1 0 0 0,-1-1 0 0 0,-2 1 31 0 0,1 1 97 0 0,-1-3-1 0 0,-12-3-6 0 0,12 3-29 0 0,-10-17 84 0 0,10 8-113 0 0,-2-12-82 0 0,5 9-100 0 0,2-15-50 0 0,-1 21-9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1:27.2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65 287 0 0,'0'0'296'0'0,"-1"2"-144"0"0,-35 34 2024 0 0,34-35-1845 0 0,0 0 10 0 0,-23 6 3903 0 0,22-9-4017 0 0,-8-4-10 0 0,8 5 593 0 0,8-8-752 0 0,16-26-59 0 0,-21 35-1 0 0,1-1 0 0 0,-1 0 0 0 0,0 1 0 0 0,1-1 1 0 0,-1 1-1 0 0,0-1 0 0 0,1 1 0 0 0,-1-1 0 0 0,1 1 0 0 0,-1-1 0 0 0,1 1 0 0 0,-1-1 0 0 0,1 1 0 0 0,-1-1 0 0 0,1 1 1 0 0,-1 0-1 0 0,1-1 0 0 0,-1 1 0 0 0,1 0 0 0 0,0 0 0 0 0,-1-1 0 0 0,1 1 0 0 0,0 0 0 0 0,-1 0 0 0 0,1 0 1 0 0,0 0-1 0 0,1 0 0 0 0,38-8 10 0 0,-29 6 193 0 0,-10 12-60 0 0,0-9-116 0 0,-1 0 0 0 0,0 1 0 0 0,1-1 0 0 0,-1 0 0 0 0,0 1 0 0 0,0-1 0 0 0,0 0 0 0 0,0 1 0 0 0,0-1 0 0 0,0 0 0 0 0,0 1 0 0 0,0-1 0 0 0,-1 0 0 0 0,1 1 0 0 0,-1-1 0 0 0,1 0 0 0 0,0 0 0 0 0,-1 1 0 0 0,-1 1 0 0 0,-2 4 72 0 0,2-4-53 0 0,1-1 0 0 0,-1 1 0 0 0,0 0 0 0 0,0-1 0 0 0,-4 5 1 0 0,-6 5-29 0 0,6-10-13 0 0,-9 2 126 0 0,13-3-93 0 0,-1-1 1 0 0,1 0 0 0 0,-1 0-1 0 0,1 0 1 0 0,-1-1 0 0 0,1 1 0 0 0,-1-1-1 0 0,1 1 1 0 0,0-1 0 0 0,-5-1-1 0 0,3 0 3 0 0,2 1 233 0 0,-1-3-184 0 0,-10-15-1 0 0,10 15 1438 0 0,5-5-857 0 0,7-26-164 0 0,-7 27-705 0 0,8 2-1758 0 0,28-16 1930 0 0,-28 16-38 0 0,-5 10-93 0 0,-1-2 147 0 0,-1 1 0 0 0,1-1-1 0 0,-1 1 1 0 0,5 5 0 0 0,-7-7 11 0 0,-1 1 0 0 0,1-1 0 0 0,0 0 0 0 0,-1 0 0 0 0,0 1 1 0 0,1-1-1 0 0,-1 0 0 0 0,0 1 0 0 0,0-1 0 0 0,0 0 0 0 0,0 1 0 0 0,0-1 1 0 0,0 1-1 0 0,0-1 0 0 0,0 0 0 0 0,0 1 0 0 0,0-1 0 0 0,-1 0 0 0 0,1 1 1 0 0,-1-1-1 0 0,0 1 0 0 0,-1 4 52 0 0,-1-1 0 0 0,0 1-1 0 0,-7 9 1 0 0,9-14-26 0 0,-2 3 40 0 0,0 0 1 0 0,0 0 0 0 0,0 0 0 0 0,-1 0 0 0 0,1-1 0 0 0,-1 0 0 0 0,0 1 0 0 0,0-1-1 0 0,-7 3 1 0 0,7-4 157 0 0,2-1-223 0 0,0 1 0 0 0,-1-1 1 0 0,1-1-1 0 0,0 1 0 0 0,0 0 0 0 0,-1 0 1 0 0,1-1-1 0 0,0 0 0 0 0,-1 1 1 0 0,1-1-1 0 0,-1 0 0 0 0,1 0 1 0 0,0 0-1 0 0,-1 0 0 0 0,1-1 1 0 0,-1 1-1 0 0,1-1 0 0 0,0 1 0 0 0,0-1 1 0 0,-1 0-1 0 0,1 0 0 0 0,-4-2 1 0 0,0-3-19 0 0,-6-13 103 0 0,9 15 9 0 0,2-4-13 0 0,-1-24-77 0 0,1 24-71 0 0,7-1-20 0 0,16-24-9 0 0,-17 25-7 0 0,5 8-223 0 0,-4 0 317 0 0,-1 1 0 0 0,1-1 0 0 0,0 1 0 0 0,-1 1 0 0 0,9 2 0 0 0,-12-3 10 0 0,-1 0 0 0 0,1 0 0 0 0,-1 0 0 0 0,1 0 0 0 0,-1 0 0 0 0,1 0 0 0 0,-1 1 0 0 0,0-1 0 0 0,0 0 0 0 0,0 1 0 0 0,0-1 0 0 0,0 1 0 0 0,0-1 0 0 0,1 3 0 0 0,1 2 65 0 0,-3-2 62 0 0,0 0-115 0 0,0-1 43 0 0,0 1 0 0 0,0-1 0 0 0,0 1 1 0 0,-1-1-1 0 0,1 1 0 0 0,-1 0 0 0 0,0-1 1 0 0,0 0-1 0 0,-3 7 0 0 0,3-6-18 0 0,-13 18 205 0 0,4-12-371 0 0,8-8 102 0 0,-1 0-101 0 0,1-2-195 0 0,-8 0-86 0 0,8 0-21 0 0,-1-5-1168 0 0,-11-20 340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1:28.1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103 158 775 0 0,'0'0'680'0'0,"-3"2"-440"0"0,-27 14 1291 0 0,27-15-1116 0 0,0-1 7 0 0,1 1-227 0 0,-1-1 0 0 0,0 0 0 0 0,0 0 0 0 0,1 0 0 0 0,-1-1 0 0 0,0 1 0 0 0,1-1 0 0 0,-1 1 0 0 0,0-1 0 0 0,-2-1-1 0 0,1 0 564 0 0,2-3-445 0 0,-6-15-8 0 0,5 16 407 0 0,3-4-520 0 0,0-23-5 0 0,0 23 433 0 0,6 0-515 0 0,18-24-10 0 0,-18 24 386 0 0,3 6-394 0 0,30-5-58 0 0,-30 5 95 0 0,-4 6-54 0 0,15 15 15 0 0,-15-14-16 0 0,-5 0-28 0 0,0 0 0 0 0,-1 0 0 0 0,1 1 0 0 0,-1-1 0 0 0,0 0 0 0 0,0 0 0 0 0,-1 0 0 0 0,-3 7 0 0 0,4-8-11 0 0,-1-1 0 0 0,-1 0-1 0 0,1 1 1 0 0,0-1 0 0 0,-1 0 0 0 0,0-1 0 0 0,1 1-1 0 0,-1 0 1 0 0,0-1 0 0 0,0 0 0 0 0,-1 1 0 0 0,-3 1-1 0 0,-8 3-5 0 0,0-3 38 0 0,9-4 14 0 0,-9-3-4 0 0,14 3-64 0 0,0 0 0 0 0,0 0-1 0 0,0 0 1 0 0,0 0 0 0 0,0-1 0 0 0,0 1 0 0 0,1 0 0 0 0,-1-1 0 0 0,0 1 0 0 0,0-1 0 0 0,0 1 0 0 0,1-1 0 0 0,-1 1 0 0 0,0-1 0 0 0,1 1 0 0 0,-1-1 0 0 0,0 0 0 0 0,1 0-1 0 0,-1 0 1 0 0,-1-1 20 0 0,-1 0 164 0 0,1-4-112 0 0,-10-18-52 0 0,10 19 31 0 0,2-3-4 0 0,0-25-61 0 0,0 32 2 0 0,-1 0 0 0 0,2 0 0 0 0,-1 0 0 0 0,0 0 0 0 0,0 0 0 0 0,0 0 0 0 0,0 0 0 0 0,1 0 0 0 0,-1 0 0 0 0,0 0 0 0 0,1 0 0 0 0,-1 0 0 0 0,1 0 0 0 0,-1 0 0 0 0,2-1 0 0 0,17-33-28 0 0,-14 26-49 0 0,5 5-92 0 0,-10 4 173 0 0,6-2-14 0 0,0 0 1 0 0,1 0 0 0 0,-1 1-1 0 0,0 0 1 0 0,10-1 0 0 0,-14 2 12 0 0,0 1 0 0 0,1-1 0 0 0,-1 0 0 0 0,0 1 0 0 0,0-1 0 0 0,1 1 0 0 0,-1 0-1 0 0,0-1 1 0 0,0 1 0 0 0,0 0 0 0 0,0 1 0 0 0,0-1 0 0 0,0 0 0 0 0,0 1 0 0 0,0-1 0 0 0,2 2 0 0 0,-3-1 2 0 0,0-1 0 0 0,0 0 0 0 0,-1 0 0 0 0,1 1-1 0 0,0-1 1 0 0,0 0 0 0 0,-1 1 0 0 0,1-1 0 0 0,-1 1 0 0 0,1-1-1 0 0,-1 1 1 0 0,1-1 0 0 0,-1 1 0 0 0,0-1 0 0 0,0 3 0 0 0,0 0 147 0 0,-1-1 0 0 0,1 0 0 0 0,-1 0 0 0 0,0 0 1 0 0,0 1-1 0 0,0-1 0 0 0,-3 5 0 0 0,3-6-63 0 0,-2 2-128 0 0,1 0 0 0 0,-2 0-1 0 0,1-1 1 0 0,0 1 0 0 0,-1-1 0 0 0,-7 6-1 0 0,5-4-371 0 0,4-3 125 0 0,2-2 290 0 0,-1 0-1 0 0,1 0 1 0 0,-1 0-1 0 0,1 0 1 0 0,0 0-1 0 0,-1 0 1 0 0,1 0-1 0 0,0 0 1 0 0,-1 0-1 0 0,1 1 1 0 0,0-1-1 0 0,-1 0 1 0 0,1 0-1 0 0,0 0 1 0 0,-1 1-1 0 0,1-1 1 0 0,0 0-1 0 0,0 0 1 0 0,-1 1-1 0 0,1-1 1 0 0,0 1-1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2.1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71 599 0 0,'0'0'1795'0'0,"-1"6"-1270"0"0,0 17 17 0 0,1-22-497 0 0,0 0 0 0 0,0 0 0 0 0,0-1 1 0 0,0 1-1 0 0,0 0 0 0 0,0 0 0 0 0,0-1 1 0 0,0 1-1 0 0,0 0 0 0 0,0 0 0 0 0,-1-1 0 0 0,1 1 1 0 0,0 0-1 0 0,-1 0 0 0 0,1-1 0 0 0,0 1 1 0 0,-1-1-1 0 0,1 1 0 0 0,-1 0 0 0 0,1-1 0 0 0,-1 1 1 0 0,0 0-1 0 0,-1 1 141 0 0,1-1 7 0 0,0 1-1 0 0,0-1 0 0 0,0 0 1 0 0,0 1-1 0 0,0-1 0 0 0,0 0 0 0 0,-1 1 1 0 0,1-1-1 0 0,-3 2 0 0 0,3-3-106 0 0,1 0-1 0 0,-1 0 0 0 0,0 1 0 0 0,1-1 1 0 0,-1 0-1 0 0,1 0 0 0 0,-1 0 0 0 0,0 0 0 0 0,1 1 1 0 0,-1-1-1 0 0,0 0 0 0 0,1 0 0 0 0,-1 0 1 0 0,0-1-1 0 0,1 1 0 0 0,-1 0 0 0 0,0 0 1 0 0,0 0-1 0 0,0-1 62 0 0,-1 0 1 0 0,1 0-1 0 0,-1 0 1 0 0,1 0-1 0 0,0 0 1 0 0,0 0-1 0 0,0 0 1 0 0,0-1-1 0 0,0 1 1 0 0,0 0-1 0 0,0 0 1 0 0,0-1-1 0 0,0 1 1 0 0,0-1-1 0 0,0-1 1 0 0,0 1 183 0 0,2-3-62 0 0,1-1-184 0 0,1-13 322 0 0,0 14-262 0 0,11-16-38 0 0,-11 16-10 0 0,5-2-17 0 0,26-17-77 0 0,-33 23-8 0 0,0 0 1 0 0,0 0-1 0 0,0 0 1 0 0,0 1-1 0 0,1-1 1 0 0,-1 0-1 0 0,0 1 0 0 0,0-1 1 0 0,1 1-1 0 0,-1-1 1 0 0,1 1-1 0 0,-1 0 1 0 0,2-1-1 0 0,40-7-67 0 0,-32 5-13 0 0,-7 10-102 0 0,-4-7 187 0 0,4 6-3 0 0,-1 0 1 0 0,1 0-1 0 0,1 7 0 0 0,-4-12 8 0 0,-1 1-1 0 0,0 0 1 0 0,0 0-1 0 0,0 0 1 0 0,0 0-1 0 0,0-1 1 0 0,0 1-1 0 0,-1 0 1 0 0,1 0-1 0 0,0 0 1 0 0,-1-1 0 0 0,0 1-1 0 0,1 0 1 0 0,-1 0-1 0 0,0-1 1 0 0,0 1-1 0 0,0-1 1 0 0,0 1-1 0 0,-2 1 1 0 0,1 1 15 0 0,-2-1 0 0 0,1 1 0 0 0,0-1 0 0 0,-1 0 0 0 0,1 0 0 0 0,-6 4 0 0 0,5-5 32 0 0,0 0 1 0 0,0 0-1 0 0,0 0 1 0 0,-1-1-1 0 0,1 1 1 0 0,0-1-1 0 0,-6 1 1 0 0,8-2-12 0 0,0 1 1 0 0,1-1 0 0 0,-1 0-1 0 0,0 0 1 0 0,0 0 0 0 0,0-1-1 0 0,1 1 1 0 0,-1 0 0 0 0,0-1-1 0 0,0 1 1 0 0,1-1-1 0 0,-1 1 1 0 0,0-1 0 0 0,1 0-1 0 0,-1 0 1 0 0,0 0 0 0 0,1 0-1 0 0,0 0 1 0 0,-1 0-1 0 0,1 0 1 0 0,-1-1 0 0 0,0 0-1 0 0,0-1 3 0 0,0 0 0 0 0,0-1 0 0 0,0 1 0 0 0,0 0 0 0 0,1-1 0 0 0,-3-6 0 0 0,4 8-105 0 0,-1 6-1428 0 0,-12 44-1599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2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112 152 775 0 0,'-2'0'54'0'0,"-4"-2"236"0"0,0 0 0 0 0,0 1 0 0 0,0 0-1 0 0,0 0 1 0 0,0 1 0 0 0,-1 0 0 0 0,-8 1 0 0 0,12-1-26 0 0,-1 0 1 0 0,1 0-1 0 0,-1 0 1 0 0,1 0-1 0 0,0 0 1 0 0,-1-1-1 0 0,1 1 0 0 0,-1-1 1 0 0,1 0-1 0 0,-6-2 1 0 0,8 2-171 0 0,1 1-1 0 0,-1-1 1 0 0,0 0 0 0 0,1 1 0 0 0,-1-1-1 0 0,0 0 1 0 0,1 0 0 0 0,-1 0 0 0 0,1 1-1 0 0,0-1 1 0 0,-1 0 0 0 0,1 0 0 0 0,0 0-1 0 0,-1 0 1 0 0,1 0 0 0 0,0 0 0 0 0,0 0-1 0 0,0 0 1 0 0,0 0 0 0 0,0 0 0 0 0,0 0-1 0 0,0 1 1 0 0,0-1 0 0 0,0 0 0 0 0,0 0 0 0 0,1-1-1 0 0,-1 0-52 0 0,0-1 417 0 0,4-3-32 0 0,0-2-317 0 0,-2 3-24 0 0,0 1 0 0 0,1-1 0 0 0,-1 1-1 0 0,7-7 1 0 0,6-9 140 0 0,-11 15-23 0 0,2-1-106 0 0,20-16-66 0 0,-25 21-26 0 0,0 1-1 0 0,-1-1 1 0 0,1 0 0 0 0,0 1-1 0 0,0-1 1 0 0,-1 1-1 0 0,1-1 1 0 0,0 1-1 0 0,0-1 1 0 0,0 1-1 0 0,0 0 1 0 0,0 0 0 0 0,0-1-1 0 0,0 1 1 0 0,0 0-1 0 0,0 0 1 0 0,1 0-1 0 0,10-3 10 0 0,-7 2 7 0 0,1 0 0 0 0,-1 0 0 0 0,1 0 0 0 0,11 0 95 0 0,-16 10-24 0 0,6 27-22 0 0,-7-36-66 0 0,0 1-1 0 0,0 0 1 0 0,0-1-1 0 0,1 1 0 0 0,-1-1 1 0 0,0 1-1 0 0,0 0 1 0 0,0-1-1 0 0,0 1 1 0 0,0-1-1 0 0,0 1 0 0 0,0 0 1 0 0,0-1-1 0 0,0 1 1 0 0,-1-1-1 0 0,1 1 1 0 0,0-1-1 0 0,0 1 0 0 0,0 0 1 0 0,-1-1-1 0 0,1 1 1 0 0,-1 0 0 0 0,-5 11 43 0 0,-1 0 0 0 0,-1-1 1 0 0,-15 18-1 0 0,21-27-5 0 0,-1 1 1 0 0,1-1 0 0 0,0 0-1 0 0,-1 0 1 0 0,1 0 0 0 0,-1 0-1 0 0,0 0 1 0 0,0-1 0 0 0,1 1-1 0 0,-1-1 1 0 0,0 0 0 0 0,0 0 0 0 0,0 0-1 0 0,-1 0 1 0 0,1 0 0 0 0,0-1-1 0 0,0 1 1 0 0,0-1 0 0 0,-1 0-1 0 0,1 0 1 0 0,0 0 0 0 0,-6-1-1 0 0,6-1 0 0 0,1 1-1 0 0,0-1 0 0 0,0 0 0 0 0,0 1 0 0 0,0-1 1 0 0,0 0-1 0 0,0 0 0 0 0,0-1 0 0 0,1 1 0 0 0,-2-3 1 0 0,1 4-52 0 0,1 0-66 0 0,1-1-124 0 0,-1-5 71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0:43.2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144 43 975 0 0,'0'0'367'0'0,"-11"0"636"0"0,-73 5 5087 0 0,83-5-5937 0 0,0 0-1 0 0,0 0 0 0 0,0 0 0 0 0,0 0 1 0 0,0 0-1 0 0,0-1 0 0 0,0 1 0 0 0,0 0 1 0 0,0-1-1 0 0,1 1 0 0 0,-1 0 0 0 0,0-1 1 0 0,0 1-1 0 0,0-1 0 0 0,1 0 0 0 0,-1 1 1 0 0,0-1-1 0 0,-4-6 2850 0 0,10 1-4807 0 0,16-17 1555 0 0,-16 17 122 0 0,6 8-570 0 0,32 7 618 0 0,-32-7 37 0 0,-12 4 98 0 0,-1 17 45 0 0,2-22-91 0 0,0 0 1 0 0,0 0-1 0 0,0 0 1 0 0,0 0-1 0 0,0 0 1 0 0,0 0 0 0 0,-1 0-1 0 0,1 0 1 0 0,0 0-1 0 0,-1 0 1 0 0,1 0-1 0 0,-1 0 1 0 0,1 0-1 0 0,-1 0 1 0 0,1 0 0 0 0,-1-1-1 0 0,1 1 1 0 0,-1 0-1 0 0,-1 1 1 0 0,0 0 28 0 0,0 1 44 0 0,-1 0 0 0 0,1 1-1 0 0,-1-1 1 0 0,1 0 0 0 0,-1 0 0 0 0,0-1 0 0 0,-1 1-1 0 0,1-1 1 0 0,0 1 0 0 0,-1-1 0 0 0,1 0 0 0 0,-1 0-1 0 0,0 0 1 0 0,1-1 0 0 0,-1 0 0 0 0,0 1 0 0 0,0-1-1 0 0,0 0 1 0 0,0-1 0 0 0,0 1 0 0 0,0-1-1 0 0,-8 0 1 0 0,10 0-54 0 0,1 0 0 0 0,0 0 0 0 0,0 0 0 0 0,0-1 0 0 0,0 1 0 0 0,0 0 0 0 0,0-1 0 0 0,0 1 0 0 0,0 0 0 0 0,0-1 0 0 0,0 1 0 0 0,1-1 0 0 0,-1 0 0 0 0,0 1 0 0 0,0-1 0 0 0,0 0 0 0 0,0 1 0 0 0,1-1 0 0 0,-1 0 0 0 0,0 0 0 0 0,1 0 0 0 0,-1 1 0 0 0,1-1 0 0 0,-1 0 0 0 0,1 0 0 0 0,-1 0 0 0 0,1 0 0 0 0,-1 0 0 0 0,1 0 0 0 0,0-2 0 0 0,-1-1 9 0 0,1 0-1 0 0,0 0 0 0 0,0 0 0 0 0,1 0 0 0 0,-1 0 1 0 0,2-5-1 0 0,0-6-160 0 0,3 9-358 0 0,14-17 293 0 0,-15 17-10 0 0,4 13-1065 0 0,23 20 1200 0 0,-31-27 62 0 0,1 0 0 0 0,-1 0 0 0 0,1 0 0 0 0,-1 1 0 0 0,0-1 0 0 0,1 0 0 0 0,-1 0 0 0 0,0 1 0 0 0,1-1 0 0 0,-1 0 0 0 0,0 1 0 0 0,1-1-1 0 0,-1 0 1 0 0,0 1 0 0 0,1-1 0 0 0,-1 1 0 0 0,0-1 0 0 0,0 0 0 0 0,0 1 0 0 0,1-1 0 0 0,-1 1 0 0 0,0-1 0 0 0,0 1 0 0 0,0-1 0 0 0,0 0 0 0 0,0 1 0 0 0,0-1 0 0 0,0 1-1 0 0,0-1 1 0 0,0 1 0 0 0,-4 22-62 0 0,-1-5-40 0 0,3-15-168 0 0,2-3 255 0 0,0 0 0 0 0,0 0 0 0 0,-1 0 0 0 0,1 0 0 0 0,0 1 0 0 0,0-1 0 0 0,-1 0 0 0 0,1 0 0 0 0,0 0 0 0 0,0 1 0 0 0,-1-1 0 0 0,1 0 0 0 0,0 0 0 0 0,0 1 0 0 0,0-1 0 0 0,0 0 0 0 0,-1 0 0 0 0,1 1 0 0 0,0-1 0 0 0,0 0 0 0 0,0 1 0 0 0,0-1 0 0 0,0 0 0 0 0,0 0 0 0 0,0 1 0 0 0,0 0-40 0 0,0-1 0 0 0,0 0 0 0 0,0 0-1 0 0,0 1 1 0 0,0-1 0 0 0,-1 0 0 0 0,1 1 0 0 0,0-1 0 0 0,0 0 0 0 0,0 0-1 0 0,0 1 1 0 0,0-1 0 0 0,-1 0 0 0 0,1 1 0 0 0,0-1 0 0 0,0 0 0 0 0,0 0-1 0 0,-1 0 1 0 0,1 1 0 0 0,0-1 0 0 0,0 0 0 0 0,-1 0 0 0 0,1 0 0 0 0,0 0-1 0 0,-1 1 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3T04:08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42 435 2527 0 0,'-10'4'-983'0'0,"-9"2"7402"0"0,18-6-6094 0 0,1 0 0 0 0,-1 0 0 0 0,1 0 0 0 0,-1 0 0 0 0,1 0 0 0 0,-1 0 0 0 0,1 0 0 0 0,-1 0 0 0 0,1 0 0 0 0,-1 0 0 0 0,1 0 0 0 0,-1 0 0 0 0,1-1 0 0 0,-1 1 0 0 0,1 0 0 0 0,-1 0 0 0 0,1 0 1 0 0,0-1-1 0 0,-1 1 0 0 0,1 0 0 0 0,-1-1 0 0 0,0 0-165 0 0,1 0 0 0 0,0 1 0 0 0,0-1 0 0 0,0 0 0 0 0,0 1 0 0 0,0-1 0 0 0,0 0 0 0 0,0 0 0 0 0,0 1 0 0 0,0-1 0 0 0,0 0 0 0 0,0 1 0 0 0,0-1 0 0 0,0 0 0 0 0,1 1 0 0 0,-1-1 0 0 0,0 0 0 0 0,1 1 0 0 0,-1-1 0 0 0,0 1 0 0 0,1-2 0 0 0,5-7 668 0 0,0 1 1 0 0,0-1-1 0 0,11-11 0 0 0,2-1-100 0 0,-5 3-277 0 0,0 1-1 0 0,2 0 1 0 0,0 1 0 0 0,1 1-1 0 0,1 1 1 0 0,22-15 0 0 0,-11 9-253 0 0,46-43 0 0 0,-47 39 232 0 0,64-65 539 0 0,-62 59-768 0 0,-27 27 129 0 0,0-1-2000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5.287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38 317 9615 0 0,'4'49'5507'0'0,"-2"-33"-2621"0"0,0 28 1 0 0,-3-21-1551 0 0,1-7-609 0 0,-1 1-1 0 0,-1-1 1 0 0,-5 25 0 0 0,6-24-1050 0 0,2-11-1985 0 0,1-18-7232 0 0</inkml:trace>
  <inkml:trace contextRef="#ctx0" brushRef="#br0" timeOffset="1">40 0 2527 0 0,'0'0'224'0'0,"0"2"-224"0"0,-3 1 3856 0 0,-1 0-1712 0 0,0 2 16 0 0,1 0-1616 0 0,-5 2-328 0 0,0 3-64 0 0,-1-1-4872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1:29.4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82 147 775 0 0,'0'0'259'0'0,"-2"0"-52"0"0,0 1-84 0 0,-18 4 465 0 0,19-5-464 0 0,0 0 1 0 0,0 0 0 0 0,0 0 0 0 0,0 0-1 0 0,0 1 1 0 0,0-1 0 0 0,0-1 0 0 0,0 1 0 0 0,0 0-1 0 0,0 0 1 0 0,0 0 0 0 0,0 0 0 0 0,0-1-1 0 0,0 1 1 0 0,0 0 0 0 0,-2-2 0 0 0,3 1 70 0 0,-1 0-1 0 0,0 0 1 0 0,0 0 0 0 0,1 0 0 0 0,-1 0-1 0 0,0 0 1 0 0,0 1 0 0 0,0-1 0 0 0,0 0 0 0 0,-2 0-1 0 0,5-6 188 0 0,6-20-78 0 0,-6 20 842 0 0,5 1-986 0 0,24-19-9 0 0,-23 19 594 0 0,2 7-673 0 0,28 7 0 0 0,-29-6 192 0 0,-13 13-103 0 0,4-10-130 0 0,-1-1 67 0 0,-1-1 4 0 0,0 0-68 0 0,1-2-21 0 0,1 0-1 0 0,-1 0 1 0 0,1 0 0 0 0,-1 0 0 0 0,0 0 0 0 0,0 0 0 0 0,1 0 0 0 0,-1-1 0 0 0,0 1 0 0 0,0 0 0 0 0,0 0 0 0 0,-1 0 0 0 0,-9 7 61 0 0,-4 1 10 0 0,1-2 3 0 0,0-5 0 0 0,0-2 15 0 0,12 0-11 0 0,-1-1-10 0 0,1-1-60 0 0,0 1-1 0 0,0 0 0 0 0,0-1 0 0 0,0 0 1 0 0,0 1-1 0 0,1-1 0 0 0,-1 0 0 0 0,0 0 1 0 0,1 0-1 0 0,0 0 0 0 0,-1 0 1 0 0,1 0-1 0 0,0 0 0 0 0,-1-3 0 0 0,0-20 60 0 0,2 20-5 0 0,2-2-16 0 0,8-20-63 0 0,-9 26-1 0 0,-1 0 1 0 0,0 0 0 0 0,1 0 0 0 0,-1 0 0 0 0,1 0 0 0 0,-1 0-1 0 0,1 1 1 0 0,-1-1 0 0 0,1 0 0 0 0,0 0 0 0 0,-1 0-1 0 0,1 1 1 0 0,2-2 0 0 0,24-24-27 0 0,-27 25 29 0 0,1 1 0 0 0,-1-1 0 0 0,0 1 0 0 0,1-1-1 0 0,-1 1 1 0 0,1 0 0 0 0,-1-1 0 0 0,1 1-1 0 0,0 0 1 0 0,-1-1 0 0 0,1 1 0 0 0,-1 0 0 0 0,1-1-1 0 0,0 1 1 0 0,-1 0 0 0 0,1 0 0 0 0,-1 0 0 0 0,1 0-1 0 0,0 0 1 0 0,-1 0 0 0 0,1 0 0 0 0,0 0 0 0 0,-1 0-1 0 0,1 0 1 0 0,0 0 0 0 0,-1 0 0 0 0,1 0 0 0 0,1 1-1 0 0,11 1-4 0 0,-5-1 44 0 0,0 0-1 0 0,0 0 1 0 0,10 0-1 0 0,-16 6 33 0 0,6 21-3 0 0,-7-17 6 0 0,-15 26 166 0 0,11-32-193 0 0,0 0 0 0 0,0-1 0 0 0,0 0 0 0 0,0 0-1 0 0,-1 1 1 0 0,1-2 0 0 0,-1 1 0 0 0,0 0 0 0 0,0-1-1 0 0,-1 0 1 0 0,1 0 0 0 0,-1 0 0 0 0,1 0 0 0 0,-1-1 0 0 0,0 0-1 0 0,0 0 1 0 0,-8 2 0 0 0,10-4-17 0 0,1 0-1 0 0,-1 0 1 0 0,1 0 0 0 0,-1-1-1 0 0,0 1 1 0 0,1-1 0 0 0,-1 1 0 0 0,1-1-1 0 0,-4-1 1 0 0,4 1-8 0 0,1 1-11 0 0,0-1 0 0 0,0 1-1 0 0,1 0 1 0 0,-1-1 0 0 0,0 1-1 0 0,0 0 1 0 0,1-1 0 0 0,-1 1-1 0 0,0-1 1 0 0,0 1 0 0 0,1-1 0 0 0,-1 0-1 0 0,1 1 1 0 0,-1-1 0 0 0,1 0-1 0 0,-1 1 1 0 0,1-1 0 0 0,-1 0-1 0 0,1 0 1 0 0,-1 1 0 0 0,1-1-1 0 0,-1-1 1 0 0,0 0 31 0 0,-7-14 40 0 0,4 6-13 0 0,1-16-54 0 0,5-2-25 0 0,-2 23-50 0 0,8-1-9 0 0,23-19 43 0 0,-23 19-41 0 0,3 6-26 0 0,34 0-1 0 0,-34 0 96 0 0,-2 4 55 0 0,26 13-33 0 0,-26-12 38 0 0,-6 1 0 0 0,7 19-34 0 0,-10-25-24 0 0,0 0 0 0 0,0 0 0 0 0,1 1 1 0 0,-1-1-1 0 0,0 0 0 0 0,0 0 0 0 0,0 1 0 0 0,0-1 1 0 0,0 0-1 0 0,0 1 0 0 0,1-1 0 0 0,-1 0 1 0 0,0 1-1 0 0,0-1 0 0 0,0 0 0 0 0,0 1 0 0 0,0-1 1 0 0,0 0-1 0 0,0 0 0 0 0,0 1 0 0 0,0-1 1 0 0,0 0-1 0 0,-1 1 0 0 0,1-1 0 0 0,0 0 0 0 0,0 1 1 0 0,0-1-1 0 0,0 0 0 0 0,-1 1 0 0 0,-2 3 27 0 0,0 0 1 0 0,0 0-1 0 0,-1 0 0 0 0,1-1 0 0 0,-1 1 0 0 0,0-1 0 0 0,0 0 0 0 0,-1 0 1 0 0,1 0-1 0 0,-1-1 0 0 0,1 1 0 0 0,-1-1 0 0 0,-9 3 0 0 0,6-3-179 0 0,0 1 0 0 0,0-2 0 0 0,-1 1 0 0 0,1-1 0 0 0,-1 0 0 0 0,1-1 0 0 0,-14-1 0 0 0,21 1-121 0 0,-1 0 1 0 0,1 0-1 0 0,0-1 0 0 0,0 1 0 0 0,0 0 0 0 0,0-1 0 0 0,0 1 0 0 0,0-1 0 0 0,0 1 0 0 0,0-1 1 0 0,-1 0-1 0 0,3-6-1047 0 0,2-25-1602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1:30.4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127 121 599 0 0,'0'0'1456'0'0,"-2"1"-1104"0"0,1-1-358 0 0,-2 2 315 0 0,-1 0 0 0 0,0 0 0 0 0,0 0 0 0 0,0-1 0 0 0,0 0 1 0 0,-1 1-1 0 0,1-2 0 0 0,0 1 0 0 0,0 0 0 0 0,-8-1 0 0 0,10 0 97 0 0,-11-2 434 0 0,11 2-76 0 0,-1-3-440 0 0,-7-8-4 0 0,8 8 219 0 0,1-2-342 0 0,-3-18-5 0 0,3 18 116 0 0,3-2-208 0 0,7-20-4 0 0,-7 20 64 0 0,5 1-90 0 0,22-20 15 0 0,-22 19 280 0 0,4 6-301 0 0,32-1 2 0 0,-32 1 148 0 0,-8 8-143 0 0,8 20-6 0 0,-11-26-61 0 0,0-1-1 0 0,1 1 0 0 0,-1-1 0 0 0,0 1 0 0 0,0-1 1 0 0,0 1-1 0 0,1-1 0 0 0,-1 1 0 0 0,0-1 0 0 0,0 1 1 0 0,0-1-1 0 0,0 1 0 0 0,0-1 0 0 0,0 1 0 0 0,0-1 1 0 0,0 1-1 0 0,0-1 0 0 0,0 1 0 0 0,0 0 0 0 0,-1 3 18 0 0,1-2-10 0 0,0-1 0 0 0,0 1-1 0 0,-1 0 1 0 0,1-1 0 0 0,-1 1 0 0 0,1-1-1 0 0,-1 1 1 0 0,0-1 0 0 0,-1 3-1 0 0,-15 28 117 0 0,14-28-99 0 0,2-3-10 0 0,0 1-9 0 0,1-1-1 0 0,-1 0 1 0 0,0 0 0 0 0,0 1 0 0 0,1-1-1 0 0,-1 0 1 0 0,0 0 0 0 0,0 0 0 0 0,0 0-1 0 0,-3 1 1 0 0,-5 5 74 0 0,7-4-63 0 0,1-3-13 0 0,1 1 0 0 0,-1 0 0 0 0,0 0 0 0 0,0 0 0 0 0,0-1 0 0 0,0 1 0 0 0,0 0 0 0 0,0-1 0 0 0,0 1 0 0 0,0-1 0 0 0,0 1 0 0 0,0-1 0 0 0,-2 1 0 0 0,-14 5 15 0 0,-3-3 37 0 0,0-3 6 0 0,3-5 10 0 0,6-2 40 0 0,9 5-1 0 0,-1-1-2 0 0,-7-11-6 0 0,7 6-29 0 0,2 4-70 0 0,1 1 0 0 0,-1 0 0 0 0,1-1 0 0 0,0 1-1 0 0,1-8 1 0 0,9-23-64 0 0,-7 26-30 0 0,6 4-249 0 0,30-15 256 0 0,-30 15 3 0 0,1 8 21 0 0,30 15 59 0 0,-30-15 67 0 0,-8 3 26 0 0,7 20-13 0 0,-7-20-10 0 0,-2-5-60 0 0,0-1-1 0 0,-1 1 1 0 0,1-1 0 0 0,0 0-1 0 0,-1 1 1 0 0,1-1-1 0 0,-1 1 1 0 0,1-1-1 0 0,-1 0 1 0 0,1 1-1 0 0,-2 0 1 0 0,0 2 22 0 0,1-2 0 0 0,0 0 0 0 0,-1 1 1 0 0,1-1-1 0 0,0 0 0 0 0,-1 0 1 0 0,0 0-1 0 0,1 0 0 0 0,-1-1 1 0 0,0 1-1 0 0,0 0 0 0 0,0-1 0 0 0,-4 3 1 0 0,4-3-17 0 0,-2 3 96 0 0,3-3-101 0 0,0-1 1 0 0,0 1 0 0 0,0 0 0 0 0,1 0 0 0 0,-1-1-1 0 0,0 1 1 0 0,0-1 0 0 0,0 1 0 0 0,0-1-1 0 0,0 1 1 0 0,-1-1 0 0 0,1 0 0 0 0,0 1-1 0 0,0-1 1 0 0,-2 0 0 0 0,-10 3 62 0 0,-3-4-30 0 0,4-2-160 0 0,10 2-98 0 0,-1-2-21 0 0,-7-8-59 0 0,8 8-219 0 0,1-3-728 0 0,0-16 556 0 0,1 17-214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8:41:31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187 112 599 0 0,'0'0'264'0'0,"-2"2"0"0"0,-24 19 743 0 0,21-17-658 0 0,4-3-294 0 0,0 1 0 0 0,0-1 1 0 0,-1 0-1 0 0,1 0 0 0 0,0 0 1 0 0,-1 0-1 0 0,1-1 1 0 0,-1 1-1 0 0,1 0 0 0 0,-1 0 1 0 0,-2 0-1 0 0,-6 2 473 0 0,6-1-280 0 0,-1-1-1 0 0,0 1 0 0 0,1-1 0 0 0,-1 0 0 0 0,0 0 1 0 0,0-1-1 0 0,0 0 0 0 0,0 0 0 0 0,0 0 0 0 0,0 0 1 0 0,0-1-1 0 0,1 0 0 0 0,-1 0 0 0 0,-8-2 0 0 0,11 2 239 0 0,-1-3-113 0 0,-7-9-48 0 0,8 9 955 0 0,2 1-1240 0 0,0 0 0 0 0,0-1 0 0 0,1 1 0 0 0,-1 0 0 0 0,1-1 0 0 0,1-2 0 0 0,0-2-2 0 0,-1 1 232 0 0,37 4-200 0 0,-26 2-61 0 0,-2 0 284 0 0,-5 7-215 0 0,16 17-12 0 0,-16-17-2 0 0,-5 14 70 0 0,0-16-44 0 0,-1 0 6 0 0,0-2-86 0 0,1 1 17 0 0,-1-1 0 0 0,0 0-1 0 0,0 0 1 0 0,0 1 0 0 0,0-1 0 0 0,0 0-1 0 0,0 0 1 0 0,0 0 0 0 0,-1 0-1 0 0,1 0 1 0 0,-1-1 0 0 0,1 1 0 0 0,-4 2-1 0 0,3-2-9 0 0,-1 0 0 0 0,1 0-1 0 0,-1 0 1 0 0,0 0 0 0 0,0 0-1 0 0,0-1 1 0 0,0 0 0 0 0,0 1-1 0 0,0-1 1 0 0,0 0 0 0 0,0-1-1 0 0,0 1 1 0 0,0 0 0 0 0,-1-1-1 0 0,1 0 1 0 0,0 0 0 0 0,0 0-1 0 0,-1 0 1 0 0,-4-1 0 0 0,7 1-12 0 0,0 0 0 0 0,0 0-1 0 0,0 0 1 0 0,0 0 0 0 0,0-1 0 0 0,0 1 0 0 0,0 0 0 0 0,1 0 0 0 0,-1-1 0 0 0,0 1 0 0 0,0-1 0 0 0,0 1 0 0 0,-1-2 0 0 0,-1 1 6 0 0,-2-4 53 0 0,-5-10 2 0 0,7 5-12 0 0,-1-13-32 0 0,4 10 26 0 0,5-23-52 0 0,8 1-70 0 0,-10 27 4 0 0,3 1-58 0 0,19-21 64 0 0,-19 21 0 0 0,5 5-53 0 0,31-4 117 0 0,-32 5 183 0 0,-7 6-47 0 0,8 17 6 0 0,-8-12 1 0 0,-2-5-97 0 0,-1-3-21 0 0,0 0 0 0 0,0 0 1 0 0,0 0-1 0 0,0 0 0 0 0,0 0 0 0 0,0 0 1 0 0,0 0-1 0 0,-2 4 0 0 0,1 0 62 0 0,-1 1-1 0 0,1 0 1 0 0,-2-1-1 0 0,1 1 1 0 0,-1-1 0 0 0,0 0-1 0 0,0 1 1 0 0,0-1-1 0 0,-7 8 1 0 0,-2-3-3 0 0,-3-2-23 0 0,13-8-108 0 0,1-1 0 0 0,-1 1-1 0 0,0-1 1 0 0,1 1 0 0 0,-1-1 0 0 0,1 0 0 0 0,-1 0-1 0 0,0 0 1 0 0,1 0 0 0 0,-1 0 0 0 0,0 0 0 0 0,1 0-1 0 0,-1-1 1 0 0,1 1 0 0 0,-4-1 0 0 0,0-1-334 0 0,-7-13-4150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9.93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918 1903 287 0 0,'-21'5'2976'0'0,"7"-3"-2278"0"0,0 0 0 0 0,0-1 0 0 0,0-1 0 0 0,-1 0-1 0 0,-17-3 1 0 0,5-2 236 0 0,-47-13 0 0 0,63 14-698 0 0,0 0 1 0 0,1-2-1 0 0,0 1 1 0 0,0-1-1 0 0,-15-12 0 0 0,16 11-82 0 0,-1 0 1 0 0,1 1-1 0 0,-1 0 0 0 0,-1 1 0 0 0,1 0 0 0 0,-14-4 0 0 0,-36-6 502 0 0,38 11-486 0 0,1-1-1 0 0,-1-1 0 0 0,-27-12 1 0 0,-36-15 673 0 0,57 22-561 0 0,19 7-226 0 0,1 0 0 0 0,0 0 0 0 0,0-1 1 0 0,0 0-1 0 0,1-1 0 0 0,0 0 0 0 0,0 0 0 0 0,-7-8 0 0 0,0-4 45 0 0,2-1 0 0 0,-16-28 0 0 0,11 15-50 0 0,0 1 105 0 0,1 0 0 0 0,2-1 1 0 0,1 0-1 0 0,2-1 1 0 0,-13-61-1 0 0,22 73-83 0 0,1-1 0 0 0,0 1 0 0 0,2 0 0 0 0,3-23 0 0 0,0 7-22 0 0,-1 15-6 0 0,1 1 0 0 0,1 0 0 0 0,1-1 0 0 0,1 2-1 0 0,11-22 1 0 0,0-6 6 0 0,-17 45-50 0 0,7-11 116 0 0,21-30-107 0 0,14-8-10 0 0,3 0 0 0 0,-9 11 11 0 0,8-9 53 0 0,-28 34-21 0 0,31-22-33 0 0,1 4 2 0 0,2 2 51 0 0,-38 24-52 0 0,-2 2 53 0 0,-1 0-8 0 0,29-19-35 0 0,-29 19 32 0 0,-2-2 1 0 0,36-29-44 0 0,-30 25-4 0 0,30-19-1 0 0,-27 22 16 0 0,36-14 1 0 0,3 5-1 0 0,-35 10 22 0 0,30-17-33 0 0,1 2 2 0 0,-41 18 47 0 0,0 2-4 0 0,34-11-34 0 0,-36 11-3 0 0,1 0 0 0 0,17-2 0 0 0,-19 4-8 0 0,-1-1 1 0 0,1 0-1 0 0,-1 0 1 0 0,12-6 0 0 0,24-9 10 0 0,-32 13 32 0 0,0-1 1 0 0,32-17-33 0 0,-40 21-15 0 0,-1 0 0 0 0,1 0 0 0 0,-1 0 0 0 0,1 0 0 0 0,-1 0 0 0 0,5-1 1 0 0,37-7 14 0 0,-21 5 22 0 0,25-2-21 0 0,-24 1 26 0 0,23-7-25 0 0,-24 5 20 0 0,44-17 21 0 0,-54 19-56 0 0,-6 2 3 0 0,1 0 0 0 0,0 0 0 0 0,0 1 0 0 0,12-1 1 0 0,22-6 10 0 0,-20 5 26 0 0,32-8-36 0 0,-1 1-1 0 0,-31 8 42 0 0,25-1 11 0 0,-24 3-10 0 0,34-4-44 0 0,8-3-10 0 0,-1 4 0 0 0,-8 2 12 0 0,-45 2 48 0 0,1-2 0 0 0,46-7-48 0 0,9-2-12 0 0,-4-2 0 0 0,-1 3 0 0 0,-2 8 0 0 0,2 2 0 0 0,9 3 0 0 0,-57-1 21 0 0,1 0 1 0 0,-1 1-1 0 0,0 1 0 0 0,0 0 1 0 0,22 11-1 0 0,-33-14-21 0 0,7 3 0 0 0,92 40 0 0 0,-12-5 0 0 0,-60-25 0 0 0,2 3 0 0 0,-3 1 0 0 0,1 5 0 0 0,-6-3 0 0 0,-16-14 0 0 0,-1 0 0 0 0,1 0 0 0 0,-1 0 0 0 0,0 1 0 0 0,10 13 0 0 0,38 58-72 0 0,-49-69 72 0 0,-1 1 0 0 0,5 10 0 0 0,6 15 0 0 0,-8-22-23 0 0,-1 0-1 0 0,-1 0 1 0 0,0 0-1 0 0,7 25 1 0 0,-11-31 20 0 0,0-1-1 0 0,1 1 1 0 0,4 6 0 0 0,-4-7 3 0 0,0 0 1 0 0,-1 0-1 0 0,0 0 1 0 0,3 8-1 0 0,-4-7-9 0 0,1-1-1 0 0,1 0 0 0 0,4 12 1 0 0,4 6-27 0 0,-2-7 3 0 0,2 3 12 0 0,7 31 21 0 0,-12-25-51 0 0,0 0-1 0 0,10 25 1 0 0,-14-45 40 0 0,0 0 0 0 0,-1 0 1 0 0,0 1-1 0 0,1 7 0 0 0,-2-8 2 0 0,1-1 0 0 0,-1 0 0 0 0,1 0 0 0 0,1 0 0 0 0,-1 0-1 0 0,3 6 1 0 0,-2-4 9 0 0,0 0 0 0 0,0 0 0 0 0,-1 0 0 0 0,0 0 0 0 0,-1 0 0 0 0,1 0 0 0 0,-2 12 0 0 0,1-8 0 0 0,-1 17-32 0 0,-9 54 0 0 0,1-30-122 0 0,-2-15 31 0 0,-15 39 0 0 0,5-34 123 0 0,14-28 0 0 0,-11 26 0 0 0,15-31 0 0 0,-1-1 0 0 0,0 0 0 0 0,-7 10 0 0 0,1-3 0 0 0,-3 6 0 0 0,-18 19 0 0 0,-29 24 0 0 0,19-29 0 0 0,31-26-10 0 0,0-1-1 0 0,-15 10 0 0 0,13-10 1 0 0,1 0-1 0 0,-12 12 0 0 0,-25 21 11 0 0,40-34-9 0 0,0-1-1 0 0,-1 1 0 0 0,-17 9 0 0 0,-14 10-15 0 0,30-19 25 0 0,-2 0 0 0 0,1-1 0 0 0,-1 0 0 0 0,0-1 0 0 0,-14 5 0 0 0,-25 11 0 0 0,31-13 0 0 0,1 0 0 0 0,-1 0 0 0 0,-35 6 0 0 0,28-6 0 0 0,-39 15 0 0 0,-5 2 0 0 0,32-12 0 0 0,-26 5 0 0 0,30-9 0 0 0,18-5 0 0 0,-31 4 0 0 0,26-5 0 0 0,-9 1 0 0 0,8-4-25 0 0,-1 0-1 0 0,1 2 0 0 0,0 0 1 0 0,-39 10-1 0 0,48-9 26 0 0,0-1 0 0 0,0 0 0 0 0,0 0 0 0 0,-23-2 0 0 0,19 0 0 0 0,-37 5 0 0 0,34-2 0 0 0,0 0 0 0 0,-1-2 0 0 0,1 0 0 0 0,-25-3 0 0 0,-89 0 0 0 0,82 3 0 0 0,-24 1 0 0 0,41 0 0 0 0,0-1 0 0 0,-47-6 0 0 0,-49-8-64 0 0,107 9 52 0 0,0-2 0 0 0,-39-13 0 0 0,35 10-2 0 0,-35-7 0 0 0,45 11 6 0 0,-1 0-1 0 0,0-2 1 0 0,1 0-1 0 0,1-2 1 0 0,-26-14-1 0 0,-11-5-4 0 0,25 16 13 0 0,-40-11 0 0 0,49 17 0 0 0,14 3-2 0 0,0 1 0 0 0,0-1 0 0 0,0 0 0 0 0,0 0-1 0 0,-9-7 1 0 0,12 7-10 0 0,0 0 1 0 0,1 0-1 0 0,-1-1 0 0 0,1 1 0 0 0,0-1 0 0 0,0 0 0 0 0,0 0 0 0 0,1 0 0 0 0,-4-6 0 0 0,-3-10 13 0 0,1 0 0 0 0,1-1-1 0 0,1 1 1 0 0,0-1 0 0 0,2-1-1 0 0,0 1 1 0 0,1-1 0 0 0,2 1-1 0 0,1-40 1 0 0,2 39 42 0 0,4-7-19 0 0,6-19 53 0 0,-7 32-34 0 0,11-17-22 0 0,-5 15 22 0 0,19-20-22 0 0,-28 35-15 0 0,0 1 0 0 0,0-1 0 0 0,1 1 0 0 0,-1 0 0 0 0,1-1 0 0 0,2-1 1 0 0,40-31 14 0 0,-24 20 22 0 0,20-12-22 0 0,-18 14 22 0 0,24-11-21 0 0,-20 13 26 0 0,31-11-22 0 0,-33 14 27 0 0,39-9 14 0 0,-8 3-57 0 0,29-3 50 0 0,-71 14-50 0 0,45-7 46 0 0,13 1 8 0 0,-17 5-43 0 0,11 2 22 0 0,4 3-22 0 0,3 2 22 0 0,1-2-22 0 0,3 0 22 0 0,-1 0-33 0 0,-4 0-10 0 0,-8 0 0 0 0,-3 2 0 0 0,-4 2 11 0 0,-35-1 32 0 0,26 10-33 0 0,1 5 2 0 0,-17-2 36 0 0,-23-12-43 0 0,-1 0 1 0 0,0 1-1 0 0,-1 0 0 0 0,1 0 0 0 0,-1 1 1 0 0,-1 0-1 0 0,1 0 0 0 0,7 12 0 0 0,-11-15-4 0 0,-1-1 1 0 0,0 1-1 0 0,0 0 0 0 0,-1 0 1 0 0,1 0-1 0 0,-1 0 0 0 0,0 0 0 0 0,0 0 1 0 0,0 0-1 0 0,-1 0 0 0 0,1 0 0 0 0,-1 0 1 0 0,0 1-1 0 0,0-1 0 0 0,0 0 0 0 0,-1 0 1 0 0,0 0-1 0 0,1 0 0 0 0,-1 0 0 0 0,-1 1 1 0 0,1-2-1 0 0,-3 6 0 0 0,-2 3 5 0 0,-2 1 0 0 0,1-1 0 0 0,-2-1-1 0 0,1 1 1 0 0,-2-1 0 0 0,0-1 0 0 0,0 0 0 0 0,0 0 0 0 0,-1-1-1 0 0,-17 11 1 0 0,7-8 5 0 0,1 0 0 0 0,-2-1-1 0 0,1-1 1 0 0,-2-1 0 0 0,-34 9-1 0 0,30-11-24 0 0,-1-2 1 0 0,0-1-1 0 0,-45 1 0 0 0,53-5 1 0 0,-1 0 1 0 0,1-2-1 0 0,-1-1 1 0 0,1 0-1 0 0,-33-11 1 0 0,43 10-3 0 0,-1-1 0 0 0,1 0 0 0 0,0 0 0 0 0,1-1 0 0 0,-1-1 0 0 0,1 1 1 0 0,0-1-1 0 0,1-1 0 0 0,0 0 0 0 0,0 0 0 0 0,1 0 0 0 0,0-1 0 0 0,0 0 1 0 0,1-1-1 0 0,0 0 0 0 0,1 0 0 0 0,0 0 0 0 0,0 0 0 0 0,1-1 1 0 0,1 1-1 0 0,-1-1 0 0 0,2 0 0 0 0,0 0 0 0 0,0 0 0 0 0,1-1 0 0 0,0 1 1 0 0,1 0-1 0 0,1-15 0 0 0,0 16-13 0 0,5-21-87 0 0,9-18 49 0 0,4 3-12 0 0,-18 44 71 0 0,0 0-1 0 0,0 0 1 0 0,0 0 0 0 0,0 1-1 0 0,0-1 1 0 0,1 0-1 0 0,-1 0 1 0 0,3-1 0 0 0,-4 3 7 0 0,12-14-12 0 0,27-21 0 0 0,-24 25-6 0 0,1 0 0 0 0,31-15 0 0 0,-25 15-14 0 0,34-9 0 0 0,26-1-21 0 0,3 6 42 0 0,-2 4 11 0 0,0 6 0 0 0,6 4 0 0 0,-1 4 0 0 0,-6 4 0 0 0,-11 2 0 0 0,-9-1 11 0 0,-11 2 32 0 0,-8 6-33 0 0,-39-16-4 0 0,0 1-1 0 0,0 0 0 0 0,-1 0 1 0 0,1 0-1 0 0,-1 0 0 0 0,0 1 1 0 0,0-1-1 0 0,1 1 0 0 0,-2 0 1 0 0,1 0-1 0 0,0 0 0 0 0,-1 0 1 0 0,1 0-1 0 0,-1 1 0 0 0,0-1 1 0 0,0 1-1 0 0,0-1 0 0 0,0 1 1 0 0,-1 0-1 0 0,0 0 0 0 0,1 0 1 0 0,-1 0-1 0 0,0 8 0 0 0,1-5-5 0 0,-1-7 0 0 0,-1 1 0 0 0,0 0 0 0 0,1 0 0 0 0,-1-1 0 0 0,0 1 0 0 0,0 0 0 0 0,1 0 0 0 0,-1 0 0 0 0,0-1 0 0 0,0 1 0 0 0,0 0 0 0 0,0 0 0 0 0,0 0 0 0 0,0-1 0 0 0,0 1 0 0 0,0 0 0 0 0,-1 0 0 0 0,1 0 0 0 0,0-1 0 0 0,0 1 0 0 0,-1 0 0 0 0,1 0 0 0 0,-1 0 0 0 0,2-1-6 0 0,-1-1 0 0 0,1 1 0 0 0,0 0 0 0 0,0-1-1 0 0,0 1 1 0 0,0 0 0 0 0,-1 0 0 0 0,1-1 0 0 0,0 1 0 0 0,0 0 0 0 0,0 0-1 0 0,0 0 1 0 0,0 0 0 0 0,-1 0 0 0 0,1 0 0 0 0,0 0 0 0 0,0 1-1 0 0,0-1 1 0 0,0 0 0 0 0,0 0 0 0 0,-1 1 0 0 0,1-1 0 0 0,0 0 0 0 0,0 1-1 0 0,1 0 1 0 0,18 12-154 0 0,-5-3 160 0 0,16 14 0 0 0,-30-22 0 0 0,1 0 0 0 0,0 0 0 0 0,0 0 0 0 0,-1 0 0 0 0,1 0 0 0 0,-1 0 0 0 0,1 1 0 0 0,-1-1 0 0 0,0 1 0 0 0,0-1 0 0 0,1 6 0 0 0,-1-3-47 0 0,0-2-217 0 0,0 0 0 0 0,-1 0 1 0 0,1 0-1 0 0,-1 0 0 0 0,0 1 0 0 0,0-1 0 0 0,0 4 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2511 143 0 0,'-1'3'176'0'0,"1"-1"0"0"0,-1 0 0 0 0,0 1 0 0 0,0-1-1 0 0,0 0 1 0 0,0 0 0 0 0,0 0 0 0 0,0 0 0 0 0,-1 0-1 0 0,1 0 1 0 0,-1 0 0 0 0,1 0 0 0 0,-1-1-1 0 0,0 1 1 0 0,-3 2 0 0 0,-3 2 713 0 0,0 0 0 0 0,-14 8 0 0 0,2-3 273 0 0,11-5-593 0 0,0-1 0 0 0,0 0-1 0 0,-1-1 1 0 0,0 0 0 0 0,1 0-1 0 0,-21 4 1 0 0,-1-5 332 0 0,-48-1 0 0 0,-2 0 146 0 0,-147 34 860 0 0,189-28-1726 0 0,-142 15 754 0 0,-229-18 402 0 0,349-9-1134 0 0,-98-18 0 0 0,-58-28 127 0 0,90 22-71 0 0,-16-3-91 0 0,-87-48 7 0 0,181 61-161 0 0,22 7-5 0 0,0-1 0 0 0,0-2 0 0 0,-24-17 0 0 0,-69-54 57 0 0,3 1-32 0 0,97 69-27 0 0,1 0 1 0 0,0-1-1 0 0,1-1 0 0 0,1-1 0 0 0,1-1 0 0 0,0 0 1 0 0,1-1-1 0 0,1 0 0 0 0,-17-36 0 0 0,15 21-7 0 0,2-1 0 0 0,-15-62 0 0 0,18 48 0 0 0,2-1 0 0 0,3-1 0 0 0,0-90 0 0 0,9 83 32 0 0,16-92 0 0 0,-14 122-20 0 0,3-17 50 0 0,-3 25-64 0 0,0 0 2 0 0,12-33 0 0 0,4-2 11 0 0,0 6 32 0 0,2 2-33 0 0,11-9 1 0 0,3 1 32 0 0,2 3-33 0 0,-6 7 1 0 0,-21 29 32 0 0,19-22-33 0 0,14-13-10 0 0,4-3 11 0 0,6-3 32 0 0,1 0-33 0 0,1 2-10 0 0,4 4 0 0 0,4 7 0 0 0,-6 12 11 0 0,-34 20 32 0 0,38-17-33 0 0,18-7-10 0 0,5-3 0 0 0,-3 4 0 0 0,-8 8 0 0 0,-55 21 7 0 0,42-11 40 0 0,2 3-37 0 0,14-5-10 0 0,4-1 0 0 0,-10 5 12 0 0,-43 10 36 0 0,28-5-24 0 0,-29 7 24 0 0,38-4-36 0 0,6 2-1 0 0,-3 3 44 0 0,2 0 3 0 0,3-2-46 0 0,8-1-12 0 0,4 1 0 0 0,-5 6 11 0 0,-7 4 32 0 0,-9 2-33 0 0,-7 2-10 0 0,2 1 0 0 0,3 4 0 0 0,15 6 60 0 0,-21-5-48 0 0,14 5-12 0 0,-3 1 11 0 0,-6-1 32 0 0,-4 0-33 0 0,-12-3 2 0 0,-29-10 36 0 0,17 9-24 0 0,-17-8 24 0 0,27 13-36 0 0,13 8-12 0 0,0 2 0 0 0,-5-3 0 0 0,-14-3 0 0 0,-7-2 0 0 0,-1 0 0 0 0,1 0 0 0 0,7 4 0 0 0,-8-3 0 0 0,-4 0 0 0 0,1 1 0 0 0,-1 2 12 0 0,-1 0 36 0 0,-1 2-36 0 0,-2-1-12 0 0,-4-2 0 0 0,10 16 0 0 0,-4-2 0 0 0,-8-16 0 0 0,83 140 0 0 0,-77-129 1051 0 0,-2 2 1 0 0,-2 0-1 0 0,-1 1 0 0 0,18 65 0 0 0,-31-91-519 0 0,6 24-2424 0 0,-2 1 0 0 0,8 71 0 0 0,-14-62 1784 0 0,-7 72 0 0 0,2-90 778 0 0,-1-1 0 0 0,-2 0 0 0 0,-17 51 0 0 0,4-31 1811 0 0,-44 82-8191 0 0,33-76 6475 0 0,-54 80-897 0 0,-20 8 119 0 0,56-78 68 0 0,33-46-52 0 0,0-1 0 0 0,-24 20 1 0 0,38-35-4 0 0,-10 8 4 0 0,0-2 0 0 0,-1 0-1 0 0,1 0 1 0 0,-1-1 0 0 0,-19 7-1 0 0,13-6 39 0 0,-64 29 22 0 0,68-30-64 0 0,0 0 0 0 0,0-1 0 0 0,-1-1 0 0 0,-20 4 0 0 0,-59 5-1 0 0,11-3 74 0 0,51-3-54 0 0,-38 12-1 0 0,47-11-11 0 0,-2-1 0 0 0,1-1-1 0 0,-37 4 1 0 0,47-8-40 0 0,0 0 0 0 0,1 1 0 0 0,-1 1 0 0 0,-22 8 0 0 0,7-1-548 0 0,16-10-137 0 0,13-1 603 0 0,0 0-1 0 0,-1 0 0 0 0,1-1 0 0 0,0 1 1 0 0,-1 0-1 0 0,1 0 0 0 0,0-1 0 0 0,0 1 0 0 0,-1 0 1 0 0,1-1-1 0 0,0 1 0 0 0,0 0 0 0 0,0-1 1 0 0,-1 1-1 0 0,1 0 0 0 0,0-1 0 0 0,0 1 1 0 0,0 0-1 0 0,0-1 0 0 0,0 1 0 0 0,0-1 0 0 0,0 1 1 0 0,0 0-1 0 0,0-1 0 0 0,0 1 0 0 0,0-1 1 0 0,0 0-1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2489 287 0 0,'-13'19'654'0'0,"12"-17"-529"0"0,0 0 0 0 0,0 0 0 0 0,0-1 0 0 0,0 1 0 0 0,-1 0 0 0 0,1 0 0 0 0,0-1 0 0 0,-1 1 0 0 0,1-1 0 0 0,-1 0 0 0 0,0 1 0 0 0,1-1 0 0 0,-1 0 0 0 0,0 0 0 0 0,0 0 0 0 0,0 0 0 0 0,-3 1 0 0 0,-79 17 4883 0 0,65-16-4485 0 0,0 0-1 0 0,0-1 1 0 0,-1-1-1 0 0,1-1 1 0 0,0 0-1 0 0,-1-1 1 0 0,1-2-1 0 0,-26-5 1 0 0,-123-23 1461 0 0,163 30-1949 0 0,-27-4 366 0 0,1 0 0 0 0,-52-19 1 0 0,72 21-320 0 0,-95-33 630 0 0,97 33-635 0 0,0 0 0 0 0,0-1 0 0 0,-10-6 0 0 0,-6-2 119 0 0,-13-7 35 0 0,1-1 0 0 0,0-2-1 0 0,-59-48 1 0 0,71 50-133 0 0,1 0 0 0 0,1-1 0 0 0,-30-35 0 0 0,32 28-57 0 0,1 0 1 0 0,2-1-1 0 0,1-1 0 0 0,-23-54 1 0 0,16 20 56 0 0,-22-93 0 0 0,-17-163 160 0 0,57 179-183 0 0,7 112-74 0 0,-1 20 47 0 0,1-18-36 0 0,1-6-12 0 0,1 1 11 0 0,0-1 32 0 0,2-3-33 0 0,0 2-10 0 0,1-3 12 0 0,1-3 36 0 0,0-1-36 0 0,2 1-12 0 0,3-2 0 0 0,8-12 0 0 0,3-4 11 0 0,7 0 32 0 0,9-11 21 0 0,-15 30-43 0 0,13-16 22 0 0,6 0-33 0 0,-2 4-10 0 0,-30 38 3 0 0,31-31 48 0 0,0 3-41 0 0,15-6-10 0 0,5 4 0 0 0,-1 7 0 0 0,3 5 11 0 0,0 4 32 0 0,12 4-33 0 0,-1 3-10 0 0,-51 14 10 0 0,-8 1 12 0 0,26-3 0 0 0,15-2-12 0 0,21-4-10 0 0,-3-1 0 0 0,-8 3 0 0 0,-2 3 0 0 0,2 3 0 0 0,4 4 0 0 0,0 1 0 0 0,-5 4 0 0 0,-1-1 0 0 0,-45-2 6 0 0,40 3 60 0 0,-1 2-6 0 0,3 3-48 0 0,-7 1-1 0 0,-34-5 32 0 0,31 9-33 0 0,9 5-10 0 0,-3 5 0 0 0,-4 2 0 0 0,-10-2 12 0 0,-29-14 36 0 0,20 12-36 0 0,8 3-12 0 0,-4-1 0 0 0,-27-16 2 0 0,-7-5 7 0 0,-1 1-1 0 0,1 1 1 0 0,0-1-1 0 0,-1 1 1 0 0,4 4 0 0 0,19 16 1 0 0,0 0-10 0 0,2 4 0 0 0,-2 1 0 0 0,33 42 36 0 0,72 111 0 0 0,-129-177-36 0 0,57 90 0 0 0,-44-69 0 0 0,-8-12 0 0 0,21 39 0 0 0,-4-3 0 0 0,-3 2 0 0 0,-1 0 0 0 0,-3 1 0 0 0,17 86 0 0 0,-27-91 0 0 0,-2 1 0 0 0,-2 1 0 0 0,-6 98 0 0 0,-4-86 0 0 0,-2-1 0 0 0,-3 1 0 0 0,-29 90 0 0 0,30-125 0 0 0,-2 0 0 0 0,0-1 0 0 0,-22 33 0 0 0,-55 68 0 0 0,69-104 11 0 0,0 1 0 0 0,-44 36-1 0 0,-55 31 22 0 0,-35 24-32 0 0,138-103 0 0 0,-1-1 0 0 0,0 0 0 0 0,0-1 0 0 0,-1-1 0 0 0,0-1 0 0 0,0-1 0 0 0,-21 6 0 0 0,17-7 2 0 0,-58 15 69 0 0,-152 22 0 0 0,165-37-71 0 0,52-4 0 0 0,-1 1 0 0 0,1 0 0 0 0,0 1 0 0 0,-29 11 0 0 0,29-9 0 0 0,0-1 0 0 0,0 0 0 0 0,0-1 0 0 0,-26 3 0 0 0,-76-4 0 0 0,83 1 18 0 0,24-2-9 0 0,-1-1 0 0 0,1 0 0 0 0,0-1 0 0 0,-1 0 0 0 0,-11-2 0 0 0,-22-4-529 0 0,36 7 127 0 0,7-1 170 0 0,1 0 0 0 0,-1 0 0 0 0,1 1 0 0 0,-1-1 0 0 0,1 0 0 0 0,-1 0 0 0 0,0 0-1 0 0,1 0 1 0 0,-1 0 0 0 0,1 0 0 0 0,-1 0 0 0 0,0 0 0 0 0,1 0 0 0 0,-1-1 0 0 0,1 1 0 0 0,-1 0-1 0 0,1 0 1 0 0,-2-1 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2083 2980 287 0 0,'0'0'388'0'0,"-18"8"1994"0"0,14-7-2033 0 0,1 1 1 0 0,-1 0-1 0 0,1 0 0 0 0,-1 0 1 0 0,-3 3-1 0 0,4-3-70 0 0,1 0 0 0 0,-1 0 0 0 0,0 0 0 0 0,-1 0 0 0 0,1 0 0 0 0,0-1 0 0 0,0 0-1 0 0,-6 2 1 0 0,-21 2 541 0 0,0-2-1 0 0,-1-1 0 0 0,1-1 0 0 0,-54-6 1 0 0,-122-27 634 0 0,137 19-805 0 0,-179-23 673 0 0,69 11-206 0 0,122 16-787 0 0,-86-27 0 0 0,106 24-203 0 0,2-2 0 0 0,-1-1 0 0 0,-44-28 0 0 0,-145-87 456 0 0,198 114-540 0 0,1-1 1 0 0,1 0-1 0 0,1-2 1 0 0,-27-27 0 0 0,-79-96 125 0 0,60 53-69 0 0,59 72-79 0 0,0 0 1 0 0,1-1 0 0 0,-12-30-1 0 0,4-7 3 0 0,2-1-1 0 0,-9-66 0 0 0,15 69-6 0 0,9 45 27 0 0,-5-32-32 0 0,5 33-10 0 0,0-11 51 0 0,-1-20-38 0 0,2 35-26 0 0,1-54 152 0 0,-1 21-128 0 0,2-9-12 0 0,-1 9 0 0 0,0 9 11 0 0,5-31 96 0 0,-3 23-97 0 0,4-18 50 0 0,-2 17-48 0 0,4-8-12 0 0,0-1 0 0 0,3-1 11 0 0,5-7 32 0 0,2 4-33 0 0,-2 8 1 0 0,-10 25 32 0 0,13-27-33 0 0,11-14-10 0 0,2 2 0 0 0,7 0 0 0 0,7 0 0 0 0,7 0 12 0 0,-4 4 36 0 0,-1 4-36 0 0,6 0-12 0 0,4 3 0 0 0,-1 4 0 0 0,-1 0 0 0 0,-37 25 10 0 0,31-20 34 0 0,3 2-34 0 0,12-3 2 0 0,1 4 48 0 0,6 1 0 0 0,5 2-48 0 0,2-2-12 0 0,-5-1 0 0 0,-5 6 0 0 0,2 2 0 0 0,-11 6 11 0 0,-36 10 32 0 0,41-12-33 0 0,14-6-10 0 0,-14 6 0 0 0,-5 2 0 0 0,-42 12 1 0 0,35-9 58 0 0,14-2-47 0 0,-8 2-1 0 0,-38 8 32 0 0,32-9-33 0 0,22-4-10 0 0,-11 6 11 0 0,-39 11 32 0 0,36 2-33 0 0,13 2-10 0 0,-12 1 11 0 0,-39-1 32 0 0,35 5-33 0 0,13 1-10 0 0,-51-4 2 0 0,34 6 50 0 0,-5 1-42 0 0,11 5-10 0 0,-2 4 0 0 0,-12-2 11 0 0,-5-1 32 0 0,-2 3-33 0 0,2 1 1 0 0,-1 3 32 0 0,-4 0-33 0 0,3 5-10 0 0,1 2 0 0 0,-9-2 0 0 0,-9-6 0 0 0,5 4 12 0 0,-7-4 36 0 0,9 9-51 0 0,103 110 82 0 0,-100-97-79 0 0,-1 2 0 0 0,43 85 0 0 0,-62-108 0 0 0,106 230 0 0 0,-107-222 0 0 0,-2 0 0 0 0,-1 1 0 0 0,-2 0 0 0 0,4 36 0 0 0,-6-11 0 0 0,-3 86 0 0 0,-5-93 0 0 0,-2-1 0 0 0,-13 52 0 0 0,-32 94 0 0 0,19-99 0 0 0,-81 171 0 0 0,27-121-72 0 0,57-103 72 0 0,-3-1 0 0 0,-57 64 0 0 0,-10-15 0 0 0,0 1 0 0 0,63-57 0 0 0,-2-1 0 0 0,-2-2 0 0 0,-47 31 0 0 0,62-51 7 0 0,1 0-1 0 0,-2-1 1 0 0,1-1-1 0 0,-1-2 1 0 0,-39 9 0 0 0,-135 13 114 0 0,134-22-90 0 0,-19 1-31 0 0,-40 6 0 0 0,101-11-108 0 0,1 0-1 0 0,-1 1 1 0 0,1 1-1 0 0,-33 15 1 0 0,40-9-372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1639 2896 1151 0 0,'-3'6'278'0'0,"0"-1"-1"0"0,0 1 0 0 0,-1-1 0 0 0,0 0 0 0 0,0 0 0 0 0,0-1 0 0 0,-1 1 0 0 0,1-1 0 0 0,-1 0 0 0 0,0 0 0 0 0,0 0 0 0 0,-1-1 0 0 0,1 0 0 0 0,-1 0 0 0 0,0 0 0 0 0,1-1 0 0 0,-12 4 0 0 0,-4-2 745 0 0,0 0 1 0 0,0-2-1 0 0,-40 1 0 0 0,16-1-379 0 0,18 0-117 0 0,-1-1 1 0 0,0-1-1 0 0,1-1 1 0 0,-1-2-1 0 0,-34-7 1 0 0,-41-20 504 0 0,31 7-228 0 0,-97-33 605 0 0,146 48-1298 0 0,-1-1-1 0 0,1-2 1 0 0,1 0-1 0 0,0-1 1 0 0,-31-23 0 0 0,44 28-33 0 0,0-1 1 0 0,-14-16 0 0 0,-20-20-14 0 0,16 17 43 0 0,2 1-6 0 0,4 2-32 0 0,-5-6-5 0 0,1 1 3 0 0,1-1 10 0 0,0-1 3 0 0,1-1 0 0 0,-1-1-2 0 0,0-3-12 0 0,-14-20 10 0 0,9 14-16 0 0,13 19-55 0 0,-9-14 11 0 0,1-1 0 0 0,-27-62 1 0 0,35 64-7 0 0,-4-14 44 0 0,5 19-44 0 0,1-3-10 0 0,0-3 0 0 0,9 24 11 0 0,2 6 1 0 0,1 1 0 0 0,0-1 1 0 0,-2-10-1 0 0,-5-21 0 0 0,-1-4-12 0 0,3 0 0 0 0,0-4 0 0 0,1-3 11 0 0,0 1 32 0 0,1 1-33 0 0,0-1-10 0 0,3 30 2 0 0,0-33 56 0 0,2 11-34 0 0,1-10 24 0 0,4-9-36 0 0,0 7-12 0 0,3-2 0 0 0,3-2 11 0 0,-6 34 32 0 0,9-31-33 0 0,8-11-10 0 0,0 9 0 0 0,4 0 0 0 0,9-11 0 0 0,3 4 0 0 0,1 7 0 0 0,4 7 0 0 0,6-2 12 0 0,-3 5 36 0 0,-2 3-36 0 0,14-14 42 0 0,-19 20-33 0 0,-19 18 22 0 0,31-23-33 0 0,3 3 1 0 0,-32 26 32 0 0,35-15-22 0 0,14-4 22 0 0,2 1-33 0 0,11-3 44 0 0,-19 6 10 0 0,-25 9-42 0 0,-19 10 26 0 0,23-8-21 0 0,-32 12-2 0 0,0-1 0 0 0,18-2 1 0 0,-17 4-15 0 0,11-3 53 0 0,35-6-8 0 0,13-3-46 0 0,-10 0 1 0 0,-38 9 32 0 0,24-6-21 0 0,-25 7 26 0 0,33-6-36 0 0,-5 1 2 0 0,-42 9 3 0 0,-1-1 0 0 0,1 1 1 0 0,15 0-1 0 0,-12 1-6 0 0,9-1 42 0 0,29 0-40 0 0,10 0-1 0 0,-7 1 36 0 0,12 1-36 0 0,0 1-12 0 0,-14 2 0 0 0,-3 0 0 0 0,-2 3 0 0 0,-33-5 7 0 0,26 7 40 0 0,-6 0-37 0 0,5 6-10 0 0,-2 1 0 0 0,8 7 60 0 0,-12-6-48 0 0,10 2-12 0 0,0 2 0 0 0,-4-1 0 0 0,5 2 0 0 0,-9-2 6 0 0,0 2 0 0 0,-2 2 0 0 0,45 41 0 0 0,-26-16 54 0 0,50 65 0 0 0,-101-113-60 0 0,84 106 0 0 0,-68-84 0 0 0,-1 2 0 0 0,22 44 0 0 0,-17-19 0 0 0,-1 0 0 0 0,-3 2 0 0 0,-2 0 0 0 0,13 95 0 0 0,-27-146 0 0 0,25 259-144 0 0,-22-199 96 0 0,-3 0 0 0 0,-11 79 0 0 0,2-77 14 0 0,-2 0 0 0 0,-4 0 0 0 0,-33 93 0 0 0,11-60 6 0 0,7-15-30 0 0,-40 79 0 0 0,51-128 36 0 0,0-1-1 0 0,-39 47 0 0 0,-57 48-45 0 0,39-62 68 0 0,27-24 0 0 0,25-19 0 0 0,-2-1 0 0 0,0-2 0 0 0,-1 0 0 0 0,-47 22 0 0 0,-103 43 0 0 0,161-77 0 0 0,0 0 0 0 0,0-1 0 0 0,-32 5 0 0 0,-53 0 0 0 0,69-8 0 0 0,1 1 0 0 0,0 2 0 0 0,-41 11 0 0 0,2 8 0 0 0,45-14 0 0 0,1-1 0 0 0,-2-1 0 0 0,1-2 0 0 0,-47 7 0 0 0,26-12 0 0 0,25-1 0 0 0,-25 3 0 0 0,2 0-912 0 0,43-4 816 0 0,0 1 0 0 0,0-1-1 0 0,0 0 1 0 0,0 0 0 0 0,0 0 0 0 0,1 0-1 0 0,-1 0 1 0 0,0 0 0 0 0,0-1 0 0 0,-1 0-770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6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88 287 0 0,'-1'1'93'0'0,"1"-1"0"0"0,0 1 0 0 0,-1 0 0 0 0,1-1 0 0 0,0 1-1 0 0,-1 0 1 0 0,1-1 0 0 0,-1 1 0 0 0,1-1 0 0 0,-1 1 0 0 0,1-1-1 0 0,-1 1 1 0 0,1-1 0 0 0,-1 1 0 0 0,1-1 0 0 0,-1 0-1 0 0,0 1 1 0 0,1-1 0 0 0,-1 0 0 0 0,0 1 0 0 0,1-1 0 0 0,-1 0-1 0 0,0 0 1 0 0,1 0 0 0 0,-1 0 0 0 0,0 0 0 0 0,1 1-1 0 0,-1-1 1 0 0,0-1 0 0 0,-1 1 0 0 0,0 0 167 0 0,0 0 1 0 0,0-1-1 0 0,0 0 0 0 0,0 1 0 0 0,1-1 1 0 0,-1 0-1 0 0,-3-2 0 0 0,3 2 307 0 0,-1-3-72 0 0,-7-11-30 0 0,7 11 431 0 0,2-3-529 0 0,-6-18-30 0 0,6 18 1840 0 0,9 2-2057 0 0,24-15 0 0 0,-25 16-60 0 0,-3 6-2 0 0,21 26 256 0 0,-14-10-183 0 0,-10-12-120 0 0,0-1 5 0 0,0-1-15 0 0,0 1 0 0 0,-1-1 1 0 0,0 0-1 0 0,1 1 0 0 0,-2-1 1 0 0,1 1-1 0 0,-1 6 0 0 0,-1-7 17 0 0,1 0 0 0 0,-1 0 0 0 0,0-1-1 0 0,0 1 1 0 0,0-1 0 0 0,0 1 0 0 0,-1-1-1 0 0,1 0 1 0 0,-1 1 0 0 0,-4 3 0 0 0,6-6-11 0 0,-1 0 1 0 0,1 0 0 0 0,0 0-1 0 0,-1 0 1 0 0,1 0 0 0 0,-1-1 0 0 0,1 1-1 0 0,-1 0 1 0 0,1-1 0 0 0,-1 1-1 0 0,0-1 1 0 0,1 1 0 0 0,-1-1 0 0 0,0 0-1 0 0,1 0 1 0 0,-1 0 0 0 0,0 0-1 0 0,1 0 1 0 0,-1 0 0 0 0,1 0 0 0 0,-1-1-1 0 0,0 1 1 0 0,1 0 0 0 0,-1-1-1 0 0,0 1 1 0 0,1-1 0 0 0,-1 0 0 0 0,1 1-1 0 0,-3-3 1 0 0,1 2 20 0 0,-1-1-21 0 0,-11-16 274 0 0,13 9-220 0 0,-1-18-61 0 0,3 20-61 0 0,7 1-4 0 0,-4 2 65 0 0,1 1 0 0 0,-1-1 0 0 0,1 1 0 0 0,0 0 1 0 0,0 1-1 0 0,8-5 0 0 0,-9 6 6 0 0,-1 1 1 0 0,1-1-1 0 0,0 0 0 0 0,0 1 1 0 0,0 0-1 0 0,0 0 0 0 0,0 0 0 0 0,-1 0 1 0 0,1 0-1 0 0,5 2 0 0 0,-7-3-1 0 0,0 1 1 0 0,-1 1-1 0 0,1-1 0 0 0,0 0 0 0 0,0 0 0 0 0,0 0 0 0 0,0 0 0 0 0,0 1 0 0 0,0-1 1 0 0,0 0-1 0 0,0 1 0 0 0,0-1 0 0 0,0 1 0 0 0,0-1 0 0 0,-1 1 0 0 0,1 0 0 0 0,0-1 0 0 0,0 1 1 0 0,-1 0-1 0 0,1-1 0 0 0,0 2 0 0 0,1 0 16 0 0,9 9 98 0 0,-9-8-96 0 0,0-1 48 0 0,0 1-6 0 0,-1 0-36 0 0,1-1 0 0 0,-1 1 0 0 0,0-1 0 0 0,0 1-1 0 0,0 0 1 0 0,-1-1 0 0 0,1 1 0 0 0,-1 0 0 0 0,1 0-1 0 0,-1 0 1 0 0,0 3 0 0 0,0-5-18 0 0,0 0 1 0 0,0 0-1 0 0,0 1 1 0 0,-1-1-1 0 0,1 0 1 0 0,0 0-1 0 0,-1 0 1 0 0,1 0-1 0 0,-1 0 1 0 0,1 0-1 0 0,-1 0 1 0 0,1 0-1 0 0,-1 0 1 0 0,0 0-1 0 0,1 0 1 0 0,-1 0-1 0 0,0 0 1 0 0,0 0-1 0 0,0 0 1 0 0,0 0-1 0 0,0-1 1 0 0,0 1-1 0 0,0 0 0 0 0,0-1 1 0 0,0 1-1 0 0,0-1 1 0 0,0 1-1 0 0,0-1 1 0 0,0 0-1 0 0,0 1 1 0 0,-1-1-1 0 0,1 0 1 0 0,-1 0-1 0 0,-1 0-30 0 0,1 0-1 0 0,0 0 0 0 0,-1 0 0 0 0,1-1 0 0 0,0 1 1 0 0,-1-1-1 0 0,1 1 0 0 0,0-1 0 0 0,-1 0 1 0 0,1 0-1 0 0,0 0 0 0 0,0 0 0 0 0,-3-3 0 0 0,-18-15-695 0 0,20 16 367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58 431 0 0,'-16'30'1716'0'0,"8"-17"-120"0"0,-10 25-1 0 0,17-34-1294 0 0,-7 13 1050 0 0,8-16-1257 0 0,0-1 0 0 0,-1 1 1 0 0,1 0-1 0 0,0-1 0 0 0,-1 1 0 0 0,1-1 1 0 0,-1 1-1 0 0,1 0 0 0 0,-1-1 0 0 0,1 0 1 0 0,-1 1-1 0 0,1-1 0 0 0,-1 1 0 0 0,1-1 1 0 0,-1 0-1 0 0,0 1 0 0 0,1-1 0 0 0,-1 0 1 0 0,0 1-1 0 0,1-1 0 0 0,-2 0 0 0 0,2 0 135 0 0,-3-1-115 0 0,1-7 911 0 0,1-17-857 0 0,0 19-9 0 0,-1-23 142 0 0,1 24-49 0 0,2-2-132 0 0,1-28 759 0 0,3 27-790 0 0,14-24-5 0 0,-15 24 112 0 0,5 9-142 0 0,28 7-44 0 0,-35-7-9 0 0,-1-1 0 0 0,1 1 0 0 0,-1 0 0 0 0,1 0-1 0 0,-1 0 1 0 0,1 0 0 0 0,-1 0 0 0 0,1 0 0 0 0,-1 0-1 0 0,0 0 1 0 0,0 0 0 0 0,0 1 0 0 0,1-1 0 0 0,-1 0-1 0 0,0 1 1 0 0,-1-1 0 0 0,1 1 0 0 0,0-1 0 0 0,0 1-1 0 0,-1 0 1 0 0,1-1 0 0 0,-1 1 0 0 0,1 0 0 0 0,-1-1-1 0 0,0 1 1 0 0,1 0 0 0 0,-1-1 0 0 0,0 1-1 0 0,0 2 1 0 0,-1 2 10 0 0,1 0-1 0 0,-1 0 0 0 0,0-1 0 0 0,-1 1 1 0 0,1 0-1 0 0,-4 7 0 0 0,3-9 48 0 0,1-1-1 0 0,-1 1 1 0 0,0-1 0 0 0,0 0-1 0 0,0 0 1 0 0,0 1-1 0 0,-1-1 1 0 0,1-1-1 0 0,-5 5 1 0 0,6-6-41 0 0,0-1 0 0 0,0 1-1 0 0,0 0 1 0 0,0-1 0 0 0,0 1 0 0 0,0-1 0 0 0,0 0 0 0 0,0 1 0 0 0,0-1-1 0 0,0 0 1 0 0,-1 0 0 0 0,1 1 0 0 0,0-1 0 0 0,0 0 0 0 0,0 0 0 0 0,0 0 0 0 0,0 0-1 0 0,-1-1 1 0 0,1 1 0 0 0,0 0 0 0 0,0 0 0 0 0,0-1 0 0 0,0 1 0 0 0,0 0-1 0 0,0-1 1 0 0,0 1 0 0 0,0-1 0 0 0,0 0 0 0 0,0 1 0 0 0,0-1 0 0 0,0 0-1 0 0,0 1 1 0 0,1-1 0 0 0,-1 0 0 0 0,-1-1 0 0 0,-4-5 42 0 0,1 0 0 0 0,0 0 1 0 0,0-1-1 0 0,0 0 0 0 0,1 0 0 0 0,-5-12 1 0 0,8 17 4 0 0,0-3-8 0 0,-1-15-35 0 0,2 15 7 0 0,9 2-76 0 0,-3 1 46 0 0,0 0-1 0 0,1 1 1 0 0,-1 0-1 0 0,0 0 1 0 0,7-1-1 0 0,-11 3 3 0 0,1 0 0 0 0,-1 0 0 0 0,0 0 0 0 0,0 0 0 0 0,0 1 0 0 0,0-1 0 0 0,0 1 0 0 0,0-1 0 0 0,0 1 0 0 0,0 0 0 0 0,0 0 0 0 0,0 0 0 0 0,-1 0 0 0 0,5 2 0 0 0,-6-2 0 0 0,1-1 0 0 0,0 1 0 0 0,-1-1 0 0 0,1 1 0 0 0,0 0 0 0 0,-1-1 0 0 0,1 1 0 0 0,0 0 0 0 0,-1-1 0 0 0,1 1 0 0 0,-1 0 0 0 0,0 0 0 0 0,1 0 0 0 0,0 1 0 0 0,-1 1 15 0 0,0-1 0 0 0,1 0-1 0 0,-1 1 1 0 0,0-1 0 0 0,0 1 0 0 0,0-1-1 0 0,-1 0 1 0 0,1 1 0 0 0,-1-1 0 0 0,1 1-1 0 0,-1-1 1 0 0,0 0 0 0 0,0 0 0 0 0,0 1-1 0 0,0-1 1 0 0,0 0 0 0 0,-3 3 0 0 0,4-4 4 0 0,-1 1 0 0 0,0-1 1 0 0,0 0-1 0 0,0 0 0 0 0,0 0 1 0 0,0 0-1 0 0,0 0 0 0 0,0-1 1 0 0,0 1-1 0 0,0 0 0 0 0,0 0 1 0 0,0-1-1 0 0,-1 1 1 0 0,1-1-1 0 0,0 1 0 0 0,0-1 1 0 0,-1 1-1 0 0,1-1 0 0 0,0 0 1 0 0,-1 0-1 0 0,1 1 0 0 0,0-1 1 0 0,-1 0-1 0 0,1 0 0 0 0,0-1 1 0 0,-1 1-1 0 0,1 0 0 0 0,0 0 1 0 0,-1-1-1 0 0,1 1 1 0 0,0 0-1 0 0,-2-2 0 0 0,-3-1 48 0 0,-2-6-43 0 0,-1-2 19 0 0,3 0-47 0 0,5 8 373 0 0,9 5-276 0 0,0-1-62 0 0,-5 0-15 0 0,0-1 0 0 0,0 1 0 0 0,0-1 1 0 0,0 1-1 0 0,0 0 0 0 0,0 0 0 0 0,4 2 195 0 0,-6-1-134 0 0,-1-1-29 0 0,0 0-1 0 0,0 0 1 0 0,0 0 0 0 0,0 0-1 0 0,1 0 1 0 0,-1 0-1 0 0,0 0 1 0 0,1-1 0 0 0,-1 1-1 0 0,0 0 1 0 0,1 0-1 0 0,-1 0 1 0 0,1 0 0 0 0,0-1-1 0 0,-1 1 1 0 0,1 0 0 0 0,0-1-1 0 0,-1 1 1 0 0,1 0-1 0 0,0-1 1 0 0,0 1 0 0 0,-1-1-1 0 0,1 1 1 0 0,0-1-1 0 0,0 1 1 0 0,1 0 0 0 0,27 7-22 0 0,-21-6 118 0 0,60-2 139 0 0,-29 0-211 0 0,-19 0 5 0 0,23 0 1 0 0,34 0 42 0 0,-34 1-99 0 0,53 0 112 0 0,-37 2-66 0 0,-35-2-57 0 0,34 1 47 0 0,16-3 13 0 0,1-2-4 0 0,-22 1-45 0 0,-27 1 22 0 0,35 0-21 0 0,7-1 26 0 0,-6 1-36 0 0,-16-1 2 0 0,-37 2 50 0 0,2-1-8 0 0,39-1-46 0 0,3 3-10 0 0,-12 2 11 0 0,-33-2 42 0 0,0 0 1 0 0,-3 0-52 0 0,0 0 0 0 0,-1 0 0 0 0,1-1 0 0 0,6 1 0 0 0,-11-1-2 0 0,0 0 0 0 0,0-1-1 0 0,1 1 1 0 0,-1 0 0 0 0,0 0 0 0 0,0 0-1 0 0,1 0 1 0 0,-1 0 0 0 0,0 0 0 0 0,0-1-1 0 0,0 1 1 0 0,1 0 0 0 0,-1 0 0 0 0,0 0-1 0 0,0-1 1 0 0,0 1 0 0 0,0 0 0 0 0,0 0-1 0 0,1 0 1 0 0,-1-1 0 0 0,0 1 0 0 0,0 0-1 0 0,0 0 1 0 0,0-1 0 0 0,0 1 0 0 0,0 0-1 0 0,0 0 1 0 0,0-1 0 0 0,0 1 0 0 0,0 0-1 0 0,0 0 1 0 0,0-1 0 0 0,0 1 0 0 0,0 0-1 0 0,0 0 1 0 0,0-1 0 0 0,0 1-1 0 0,0 0 1 0 0,0 0 0 0 0,-1-1 0 0 0,1 1-1 0 0,0 0 1 0 0,0 0 0 0 0,0 0 0 0 0,0-1-1 0 0,-1 1 1 0 0,-1-8-48 0 0,-2-10 22 0 0,3 13-46 0 0,1-1 4 0 0,-1-19 42 0 0,0 19-32 0 0,9 0-445 0 0,-8 6 503 0 0,5-3-2 0 0,0 0 0 0 0,0 0-1 0 0,1 0 1 0 0,8-4 0 0 0,-13 7 2 0 0,0 0 0 0 0,-1 0 0 0 0,1 0 0 0 0,0 0 0 0 0,0 0 0 0 0,-1 0 0 0 0,1 0 0 0 0,0 0 0 0 0,0 0 0 0 0,-1 0 0 0 0,1 0 0 0 0,0 0 0 0 0,-1 1 0 0 0,1-1 0 0 0,0 0 0 0 0,-1 0 0 0 0,1 1 0 0 0,0-1 0 0 0,-1 1 0 0 0,1-1 0 0 0,0 0 0 0 0,-1 1 0 0 0,1-1 0 0 0,-1 1 0 0 0,1-1 0 0 0,-1 1 0 0 0,1 0 0 0 0,-1-1 0 0 0,1 2 0 0 0,4 13 0 0 0,-5 2 11 0 0,-2-13 13 0 0,0-2-5 0 0,1 1-15 0 0,0 0 1 0 0,-1 0-1 0 0,1 0 1 0 0,-1 0-1 0 0,0-1 1 0 0,0 1 0 0 0,1 0-1 0 0,-2-1 1 0 0,1 0-1 0 0,0 1 1 0 0,0-1-1 0 0,-1 0 1 0 0,-3 2 0 0 0,3-2 3 0 0,2-2-8 0 0,1 1 0 0 0,-1-1 0 0 0,1 0 0 0 0,-1 1 0 0 0,0-1 0 0 0,1 0 0 0 0,-1 0 0 0 0,1 0 1 0 0,-1 0-1 0 0,0 1 0 0 0,1-1 0 0 0,-1 0 0 0 0,1 0 0 0 0,-1 0 0 0 0,0 0 0 0 0,1 0 0 0 0,-1 0 0 0 0,0-1 1 0 0,1 1-1 0 0,-1 0 0 0 0,1 0 0 0 0,-1 0 0 0 0,1-1 0 0 0,-2 1 0 0 0,-6-5 0 0 0,-2-4-10 0 0,2-2-44 0 0,7 9-10 0 0,1-5 11 0 0,0-20 28 0 0,0 20-51 0 0,9 4-399 0 0,-2 0 473 0 0,-1 0 0 0 0,1 1-1 0 0,0 1 1 0 0,7-2 0 0 0,-12 3 2 0 0,-1 0 0 0 0,1 0 0 0 0,-1 0 0 0 0,1 0 0 0 0,-1 0 0 0 0,0 1 0 0 0,1-1 0 0 0,-1 0 0 0 0,1 1 0 0 0,-1 0 0 0 0,0-1 0 0 0,1 1 0 0 0,-1-1 0 0 0,0 1 0 0 0,0 0 0 0 0,0 0 0 0 0,1 0 0 0 0,0 1 0 0 0,0 0 0 0 0,0 0 0 0 0,-1 0 0 0 0,1 0 0 0 0,-1 0 0 0 0,1 0 0 0 0,1 4 0 0 0,1 11 0 0 0,-4-13 7 0 0,0 0 0 0 0,0 0-1 0 0,-1 0 1 0 0,1 0 0 0 0,-1 0-1 0 0,0 0 1 0 0,0 0 0 0 0,-1 0-1 0 0,1 0 1 0 0,-1-1 0 0 0,1 1-1 0 0,-1 0 1 0 0,0-1 0 0 0,-1 1-1 0 0,1-1 1 0 0,-1 0 0 0 0,1 0-1 0 0,-1 0 1 0 0,0 0 0 0 0,0 0-1 0 0,0-1 1 0 0,-1 1 0 0 0,1-1-1 0 0,0 0 1 0 0,-6 2 0 0 0,8-3-35 0 0,0-1 1 0 0,1 0-1 0 0,-1 1 0 0 0,0-1 1 0 0,0 0-1 0 0,0 0 1 0 0,0 0-1 0 0,0 0 1 0 0,0 0-1 0 0,0 0 1 0 0,0 0-1 0 0,-1 0 1 0 0,1-1-388 0 0,0 1 0 0 0,0-1 1 0 0,0 1-1 0 0,0-1 1 0 0,0 1-1 0 0,1-1 0 0 0,-1 1 1 0 0,0-1-1 0 0,0 0 0 0 0,1 1 1 0 0,-1-1-1 0 0,0 0 1 0 0,0-1-1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2T15:53:05.915"/>
    </inkml:context>
    <inkml:brush xml:id="br0">
      <inkml:brushProperty name="width" value="0.035" units="cm"/>
      <inkml:brushProperty name="height" value="0.035" units="cm"/>
      <inkml:brushProperty name="color" value="#7030A0"/>
    </inkml:brush>
  </inkml:definitions>
  <inkml:trace contextRef="#ctx0" brushRef="#br0">29 0 9847 0 0,'-10'33'1175'0'0,"6"-22"206"0"0,0-1 0 0 0,1 1 1 0 0,-2 17-1 0 0,4-21-1063 0 0,0 1 0 0 0,1-1 0 0 0,-1 1 0 0 0,2 0 0 0 0,-1-1-1 0 0,1 1 1 0 0,0-1 0 0 0,1 1 0 0 0,4 12 0 0 0,-4-14-267 0 0,0 0 1 0 0,0 0-1 0 0,1 0 0 0 0,0 0 1 0 0,1 0-1 0 0,-1-1 0 0 0,9 10 1 0 0,-10-14 97 0 0,0 0 1 0 0,0-1 0 0 0,0 1-1 0 0,0-1 1 0 0,0 1 0 0 0,0-1-1 0 0,0 0 1 0 0,1 0 0 0 0,-1 0-1 0 0,0 0 1 0 0,3-1 0 0 0,6 1 396 0 0,-9-1-486 0 0,0 0-1 0 0,1 0 1 0 0,-1 0-1 0 0,0 0 1 0 0,1 0-1 0 0,-1 0 1 0 0,0-1 0 0 0,0 1-1 0 0,0-1 1 0 0,3-3-1 0 0,3-2 102 0 0,1 0-121 0 0,0 0 1 0 0,0-1-1 0 0,-1 0 0 0 0,0 0 1 0 0,-1-1-1 0 0,1 0 0 0 0,7-14 1 0 0,-15 23-31 0 0,1-1-8 0 0,-1 1-1 0 0,1-1 1 0 0,-1 0 0 0 0,0 1 0 0 0,1-1 0 0 0,-1 0 0 0 0,0 1 0 0 0,1-1 0 0 0,-1 0 0 0 0,0 1-1 0 0,0-1 1 0 0,0 0 0 0 0,0 1 0 0 0,0-1 0 0 0,0 0 0 0 0,0 0 0 0 0,0 1 0 0 0,0-1 0 0 0,0 0-1 0 0,0 1 1 0 0,0-1 0 0 0,-1-1 0 0 0,0 4 40 0 0,0-1 0 0 0,0 1-1 0 0,-1-1 1 0 0,1 1 0 0 0,0-1 0 0 0,1 1 0 0 0,-1 0-1 0 0,-1 2 1 0 0,0 15 101 0 0,1-1-1 0 0,0 1 1 0 0,1 0-1 0 0,2-1 1 0 0,-1 1-1 0 0,9 31 0 0 0,-8-39 83 0 0,1-1 0 0 0,5 12-1 0 0,-7-19-122 0 0,0-1 1 0 0,0 1-1 0 0,0-1 1 0 0,0 1-1 0 0,1-1 0 0 0,-1 0 1 0 0,1 1-1 0 0,0-1 0 0 0,0 0 1 0 0,0 0-1 0 0,0 0 0 0 0,0 0 1 0 0,4 2-1 0 0,-5-4-36 0 0,0 1 1 0 0,1-1-1 0 0,-1 0 0 0 0,1 1 0 0 0,-1-1 1 0 0,1 0-1 0 0,-1 0 0 0 0,1 0 0 0 0,-1 0 1 0 0,1 0-1 0 0,-1 0 0 0 0,1-1 0 0 0,-1 1 1 0 0,0 0-1 0 0,1-1 0 0 0,-1 1 0 0 0,1-1 1 0 0,-1 1-1 0 0,0-1 0 0 0,1 0 0 0 0,-1 0 1 0 0,0 1-1 0 0,0-1 0 0 0,3-2 0 0 0,0-1 8 0 0,0 0 0 0 0,0 0 0 0 0,-1 0-1 0 0,1-1 1 0 0,3-5 0 0 0,5-11-60 0 0,12-32 0 0 0,-18 38-10 0 0,0 1 0 0 0,1-1 1 0 0,1 1-1 0 0,0 1 0 0 0,16-20 0 0 0,-24 32-2 0 0,1 1 0 0 0,-1-1 0 0 0,1 0 1 0 0,-1 1-1 0 0,1-1 0 0 0,-1 0 0 0 0,1 1 0 0 0,-1-1 0 0 0,1 1 0 0 0,0-1 1 0 0,-1 1-1 0 0,1 0 0 0 0,0-1 0 0 0,0 1 0 0 0,-1-1 0 0 0,1 1 0 0 0,0 0 0 0 0,0 0 1 0 0,0 0-1 0 0,-1-1 0 0 0,1 1 0 0 0,0 0 0 0 0,0 0 0 0 0,0 0 0 0 0,-1 0 0 0 0,1 0 1 0 0,0 0-1 0 0,0 1 0 0 0,0-1 0 0 0,-1 0 0 0 0,2 1 0 0 0,1 0 10 0 0,-1 1 0 0 0,0 0-1 0 0,0 0 1 0 0,0 0-1 0 0,-1 0 1 0 0,1 0 0 0 0,0 0-1 0 0,0 3 1 0 0,2 0 0 0 0,9 14 120 0 0,-1 1-1 0 0,-1 1 0 0 0,-1 0 0 0 0,-1 0 1 0 0,-1 1-1 0 0,11 42 0 0 0,-18-55-85 0 0,0 0 1 0 0,0 1-1 0 0,-1-1 0 0 0,0 0 1 0 0,-2 17-1 0 0,-13 43 225 0 0,5-35-244 0 0,-1 0-1 0 0,-19 41 0 0 0,22-59 52 0 0,0-1 1 0 0,-1 0-1 0 0,-1 0 0 0 0,0-1 0 0 0,-1 0 1 0 0,-20 20-1 0 0,26-29-29 0 0,0-1 0 0 0,0 0 0 0 0,-1 0 0 0 0,1 0 0 0 0,-1 0 0 0 0,0-1 0 0 0,0 0 0 0 0,0 0 0 0 0,-1-1 0 0 0,1 0 0 0 0,-1 0 0 0 0,1 0 0 0 0,-1-1 0 0 0,0 0 0 0 0,-12 1 0 0 0,4-3 12 0 0,-26-4 0 0 0,35 4-118 0 0,1-1 0 0 0,-1 1 0 0 0,1-1-1 0 0,-1-1 1 0 0,1 1 0 0 0,0-1-1 0 0,-9-6 1 0 0,0 0-571 0 0,-17-18 0 0 0,26 23 117 0 0,1-1 0 0 0,0 0 0 0 0,0 0-1 0 0,1 0 1 0 0,-1 0 0 0 0,1 0 0 0 0,-4-9 0 0 0,0-8-1560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31 287 0 0,'0'0'136'0'0,"-2"9"120"0"0,1 1 69 0 0,1-8-157 0 0,-1 0 0 0 0,1 1 0 0 0,0-1 0 0 0,-1 0-1 0 0,1 1 1 0 0,-1-1 0 0 0,0 0 0 0 0,1 1-1 0 0,-1-1 1 0 0,0 0 0 0 0,-1 0 0 0 0,1 0 0 0 0,0 0-1 0 0,-1 0 1 0 0,1 0 0 0 0,-1 0 0 0 0,1 0 0 0 0,-1-1-1 0 0,0 1 1 0 0,0-1 0 0 0,0 1 0 0 0,-2 0-1 0 0,4-1-59 0 0,-1-1-1 0 0,1 1 0 0 0,-1-1 0 0 0,0 0 0 0 0,1 1 0 0 0,-1-1 1 0 0,0 0-1 0 0,1 0 0 0 0,-1 1 0 0 0,0-1 0 0 0,1 0 0 0 0,-1 0 1 0 0,0 0-1 0 0,1 0 0 0 0,-1 0 0 0 0,0 0 0 0 0,1 0 0 0 0,-1 0 1 0 0,0 0-1 0 0,1 0 0 0 0,-1-1 0 0 0,0 1 0 0 0,1 0 0 0 0,-1 0 1 0 0,0-1-1 0 0,1 1 0 0 0,-1 0 0 0 0,0-1 0 0 0,1 1 0 0 0,-1 0 1 0 0,0-1-1 0 0,1 0 439 0 0,-1-3-284 0 0,-1-12-46 0 0,1 13 681 0 0,4-4-744 0 0,9-21-10 0 0,-10 21 389 0 0,8 6-473 0 0,30-1-33 0 0,-40 2-23 0 0,0 0 0 0 0,1 0 0 0 0,-1-1-1 0 0,1 1 1 0 0,-1 0 0 0 0,1 0 0 0 0,-1 0-1 0 0,1 0 1 0 0,-1 0 0 0 0,0 0 0 0 0,1 0-1 0 0,-1 0 1 0 0,1 0 0 0 0,-1 0 0 0 0,1 0-1 0 0,-1 0 1 0 0,1 1 0 0 0,-1-1 0 0 0,0 0 0 0 0,1 0-1 0 0,-1 0 1 0 0,1 1 0 0 0,-1-1 0 0 0,0 0-1 0 0,1 0 1 0 0,-1 1 0 0 0,0-1 0 0 0,1 1-1 0 0,11 14 78 0 0,-1 3-53 0 0,-11-16-9 0 0,1 0 0 0 0,0 0 0 0 0,-1 0 0 0 0,1 0-1 0 0,-1 1 1 0 0,0-1 0 0 0,0 0 0 0 0,0 0 0 0 0,0 1 0 0 0,0-1 0 0 0,0 0 0 0 0,-1 0-1 0 0,1 1 1 0 0,-1-1 0 0 0,1 0 0 0 0,-1 0 0 0 0,0 0 0 0 0,0 0 0 0 0,0 0 0 0 0,0 0-1 0 0,0 0 1 0 0,0 0 0 0 0,-3 3 0 0 0,3-4 12 0 0,0 0 0 0 0,0 1-1 0 0,0-1 1 0 0,-1 0 0 0 0,1 0 0 0 0,0 0-1 0 0,-1 0 1 0 0,1 0 0 0 0,-1 0 0 0 0,1 0 0 0 0,-1 0-1 0 0,1-1 1 0 0,-1 1 0 0 0,1-1 0 0 0,-1 1-1 0 0,0-1 1 0 0,1 1 0 0 0,-1-1 0 0 0,0 0-1 0 0,1 0 1 0 0,-1 0 0 0 0,0 0 0 0 0,0 0 0 0 0,1 0-1 0 0,-1 0 1 0 0,0-1 0 0 0,1 1 0 0 0,-1-1-1 0 0,0 1 1 0 0,-2-2 0 0 0,-1-2 76 0 0,0 1-1 0 0,0-1 1 0 0,0 0 0 0 0,0 0-1 0 0,1-1 1 0 0,-1 1 0 0 0,-4-9-1 0 0,3 5 10 0 0,2-4-23 0 0,5 3-24 0 0,6-17-67 0 0,-5 20-59 0 0,8 5 3 0 0,-2 1 52 0 0,0-1 1 0 0,1 2-1 0 0,10 1 0 0 0,-16-2 3 0 0,0 1 0 0 0,0 0 0 0 0,0 0 0 0 0,0 1 0 0 0,0-1 0 0 0,0 1 0 0 0,0-1 0 0 0,0 1 0 0 0,4 4 0 0 0,12 13 0 0 0,-18-17 13 0 0,0 0 1 0 0,1 0-1 0 0,-1 0 0 0 0,0 1 0 0 0,0-1 0 0 0,0 0 0 0 0,0 0 0 0 0,-1 1 0 0 0,1-1 0 0 0,-1 0 0 0 0,1 1 1 0 0,-1-1-1 0 0,0 1 0 0 0,0-1 0 0 0,0 0 0 0 0,0 1 0 0 0,0-1 0 0 0,-1 4 0 0 0,0-5-6 0 0,1 0-1 0 0,0 0 0 0 0,-1 0 1 0 0,1 0-1 0 0,-1 0 0 0 0,1 0 1 0 0,-1-1-1 0 0,1 1 1 0 0,-1 0-1 0 0,0 0 0 0 0,1 0 1 0 0,-1-1-1 0 0,0 1 0 0 0,0 0 1 0 0,0-1-1 0 0,1 1 0 0 0,-1 0 1 0 0,0-1-1 0 0,0 1 0 0 0,0-1 1 0 0,0 1-1 0 0,0-1 1 0 0,0 0-1 0 0,0 0 0 0 0,0 1 1 0 0,0-1-1 0 0,0 0 0 0 0,0 0 1 0 0,0 0-1 0 0,0 0 0 0 0,0 0 1 0 0,0 0-1 0 0,-1 0 0 0 0,1 0 1 0 0,0-1-1 0 0,0 1 1 0 0,0 0-1 0 0,0 0 0 0 0,0-1 1 0 0,0 1-1 0 0,0-1 0 0 0,-7-3 32 0 0,1 1 0 0 0,1-1 0 0 0,-1-1 0 0 0,-11-9 0 0 0,7 6-10 0 0,9 6 36 0 0,-2-5 8 0 0,3 6 236 0 0,7-6-230 0 0,18-21-39 0 0,-18 21 634 0 0,3 8-553 0 0,30 3-1 0 0,-30-3 218 0 0,0 1-231 0 0,25 8-29 0 0,-26-8 52 0 0,2-2-65 0 0,48 2 192 0 0,-13-1-192 0 0,-33-1 64 0 0,0 0-60 0 0,38-1 16 0 0,-38 1 92 0 0,0 0-86 0 0,37 2 6 0 0,-37-1 6 0 0,-3-1 2 0 0,49 4 68 0 0,-16-1-88 0 0,-32-3-52 0 0,26 2 23 0 0,-1-4 25 0 0,6 1-8 0 0,-3-1-6 0 0,6 3 7 0 0,7 0-8 0 0,11 3-40 0 0,-11-1 34 0 0,-28-2 8 0 0,25-1 5 0 0,-25-1 4 0 0,30-4-10 0 0,-4 1 0 0 0,-29 3-8 0 0,17 0-35 0 0,-17 0 20 0 0,22 1-22 0 0,-21 0 22 0 0,28-4-33 0 0,-47 4-10 0 0,7-1 0 0 0,-1 0 0 0 0,1 1 0 0 0,12 1 0 0 0,-20-1 0 0 0,1 0 0 0 0,-1 0 0 0 0,0 1 0 0 0,0-1 0 0 0,0 1 0 0 0,0-1 0 0 0,0 1 0 0 0,0-1 0 0 0,0 1 0 0 0,0-1 0 0 0,0 1 0 0 0,0 0 0 0 0,-1-1 0 0 0,1 1 0 0 0,0 0 0 0 0,0 0 0 0 0,0 0 0 0 0,0 1 0 0 0,-1-2 0 0 0,0 0 0 0 0,0 0 0 0 0,0 0 0 0 0,0 0 0 0 0,0 0 0 0 0,0 0 0 0 0,1 0 0 0 0,-1 0 0 0 0,0 1 0 0 0,0-1 0 0 0,0 0 0 0 0,0 0 0 0 0,0 0 0 0 0,0 0 0 0 0,0 0 0 0 0,0 0 0 0 0,0 0 0 0 0,0 0 0 0 0,0 1 0 0 0,0-1 0 0 0,0 0 0 0 0,0 0 0 0 0,0 0 0 0 0,0 0 0 0 0,0 0 0 0 0,0 0 0 0 0,0 0 0 0 0,0 1 0 0 0,0-1 0 0 0,0 0 0 0 0,0 0 0 0 0,0 0 0 0 0,0 0 0 0 0,0 0 0 0 0,-1 0 0 0 0,1 0 0 0 0,0 0 0 0 0,0 0 0 0 0,0 0 0 0 0,0 1 0 0 0,0-1 0 0 0,0 0 0 0 0,0 0 0 0 0,0 0 0 0 0,0 0 0 0 0,0 0 0 0 0,-1 0 0 0 0,1 0 0 0 0,0 0 0 0 0,0 0 0 0 0,0 0 0 0 0,0 0 0 0 0,0 0 0 0 0,-5 1 0 0 0,-2-3 0 0 0,-1-5 0 0 0,1-5-12 0 0,6 9-48 0 0,3-23-80 0 0,0 18 111 0 0,-2 1-43 0 0,10 5-151 0 0,-10 2 223 0 0,7-2-13 0 0,1 0 0 0 0,-1 1-1 0 0,13-1 1 0 0,-19 2 12 0 0,0 0 1 0 0,0 0 0 0 0,0 0-1 0 0,0 0 1 0 0,0 0-1 0 0,0 1 1 0 0,0-1-1 0 0,0 0 1 0 0,0 1 0 0 0,-1-1-1 0 0,1 1 1 0 0,0-1-1 0 0,0 1 1 0 0,0-1-1 0 0,0 1 1 0 0,-1 0 0 0 0,1-1-1 0 0,0 1 1 0 0,-1 0-1 0 0,1 0 1 0 0,0-1-1 0 0,-1 1 1 0 0,1 0 0 0 0,0 1-1 0 0,8 16 1 0 0,-3 1 0 0 0,-7-15 0 0 0,0-1 0 0 0,0 5 3 0 0,1-7-3 0 0,0-1 1 0 0,0 0 0 0 0,0 1-1 0 0,0-1 1 0 0,0 0 0 0 0,0 0-1 0 0,0 1 1 0 0,0-1 0 0 0,0 0-1 0 0,0 0 1 0 0,0 1 0 0 0,0-1-1 0 0,0 0 1 0 0,0 1 0 0 0,0-1-1 0 0,-1 0 1 0 0,1 0 0 0 0,0 0-1 0 0,0 1 1 0 0,0-1 0 0 0,0 0 0 0 0,-1 0-1 0 0,1 0 1 0 0,0 1 0 0 0,0-1-1 0 0,-1 0 1 0 0,1 0 0 0 0,0 0-1 0 0,0 0 1 0 0,-1 1 0 0 0,-3 2 39 0 0,-1 1-40 0 0,-2-4 0 0 0,-2-8 0 0 0,-1-8-10 0 0,2-3-45 0 0,6 15-16 0 0,10 5-373 0 0,26 6 432 0 0,-34-7 9 0 0,0 0 0 0 0,1 0 0 0 0,-1 0 0 0 0,1 1 0 0 0,-1-1 0 0 0,0 0 0 0 0,1 0 0 0 0,-1 0 0 0 0,0 1 0 0 0,1-1 0 0 0,-1 0 0 0 0,0 1 0 0 0,1-1 0 0 0,-1 0 0 0 0,0 1 0 0 0,0-1 0 0 0,1 0 0 0 0,-1 1 0 0 0,0-1 0 0 0,0 1 0 0 0,0-1 0 0 0,1 0 0 0 0,-1 1 0 0 0,0-1 0 0 0,0 1 0 0 0,0-1 0 0 0,0 1 0 0 0,0-1 0 0 0,0 0 0 0 0,0 1 0 0 0,0-1 0 0 0,0 1 0 0 0,0-1 0 0 0,0 1 0 0 0,0-1 0 0 0,0 0 0 0 0,0 1 0 0 0,-1-1 0 0 0,1 1 0 0 0,0-1 0 0 0,0 1 0 0 0,0-1 0 0 0,-1 0 0 0 0,1 1 0 0 0,0-1 0 0 0,0 0 0 0 0,-1 1 0 0 0,1-1 0 0 0,-1 1 0 0 0,-15 16-721 0 0,15-17 612 0 0,0 1 43 0 0,-1 1-236 0 0,0-1 0 0 0,0 1 1 0 0,0 0-1 0 0,-1-1 0 0 0,1 1 0 0 0,0-1 0 0 0,-1 0 0 0 0,-3 2 1 0 0,0-2-994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0 831 0 0,'-1'2'0'0'0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7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90 743 0 0,'0'0'54'0'0,"-11"12"828"0"0,11-12-716 0 0,-1 0 1 0 0,0 0-1 0 0,1 0 0 0 0,-1 0 0 0 0,0 0 0 0 0,1 0 0 0 0,-1 0 0 0 0,0 0 0 0 0,0-1 0 0 0,1 1 0 0 0,-1 0 0 0 0,0 0 0 0 0,1-1 0 0 0,-1 1 0 0 0,1 0 0 0 0,-1-1 0 0 0,0 1 0 0 0,1 0 0 0 0,-1-1 0 0 0,1 1 0 0 0,-1-1 0 0 0,1 1 0 0 0,-1-1 0 0 0,1 1 0 0 0,-1-1 0 0 0,1 0 0 0 0,0 1 0 0 0,-1-1 0 0 0,1 1 0 0 0,0-1 0 0 0,0 0 0 0 0,-1 1 0 0 0,1-1 0 0 0,0-1 0 0 0,0-11 177 0 0,0 9 1318 0 0,4-3-1449 0 0,14-21-4 0 0,-14 21 545 0 0,4 11-683 0 0,26 11-56 0 0,-32-13 1 0 0,-1-1 0 0 0,1 0-1 0 0,-1 1 1 0 0,1-1-1 0 0,-1 1 1 0 0,0-1 0 0 0,0 1-1 0 0,0 0 1 0 0,0-1-1 0 0,0 1 1 0 0,0 0 0 0 0,0 0-1 0 0,-1 0 1 0 0,1 0 0 0 0,0 0-1 0 0,-1 0 1 0 0,0 0-1 0 0,1 0 1 0 0,-1 0 0 0 0,0 0-1 0 0,0 0 1 0 0,0 0-1 0 0,-1 0 1 0 0,0 3 0 0 0,1-1 41 0 0,0 0 1 0 0,-1-1-1 0 0,0 1 0 0 0,0 0 1 0 0,0-1-1 0 0,-1 1 1 0 0,-1 4-1 0 0,2-8-34 0 0,1 1-1 0 0,0 0 1 0 0,-1-1-1 0 0,1 1 0 0 0,-1 0 1 0 0,1-1-1 0 0,-1 1 1 0 0,1-1-1 0 0,-1 1 1 0 0,1-1-1 0 0,-1 1 1 0 0,0-1-1 0 0,1 1 0 0 0,-1-1 1 0 0,0 1-1 0 0,0-1 1 0 0,1 0-1 0 0,-1 1 1 0 0,0-1-1 0 0,1 0 1 0 0,-1 0-1 0 0,0 0 0 0 0,0 0 1 0 0,0 0-1 0 0,1 1 1 0 0,-1-1-1 0 0,0-1 1 0 0,0 1-1 0 0,0 0 0 0 0,1 0 1 0 0,-1 0-1 0 0,0 0 1 0 0,0 0-1 0 0,1-1 1 0 0,-1 1-1 0 0,0 0 1 0 0,0-1-1 0 0,1 1 0 0 0,-1 0 1 0 0,-1-2-1 0 0,-4-2 84 0 0,1-1 0 0 0,-1 0-1 0 0,1-1 1 0 0,0 1-1 0 0,0-1 1 0 0,0 0 0 0 0,1-1-1 0 0,0 1 1 0 0,0-1 0 0 0,1 1-1 0 0,0-1 1 0 0,0 0-1 0 0,0 0 1 0 0,-2-11 0 0 0,5 16 13 0 0,1-17 122 0 0,1 15-182 0 0,8 3-16 0 0,37-6-35 0 0,-46 7-9 0 0,-1 0 0 0 0,1 0-1 0 0,0-1 1 0 0,-1 1 0 0 0,1 0 0 0 0,0 0-1 0 0,-1 0 1 0 0,1 0 0 0 0,0 0 0 0 0,0 0-1 0 0,-1 0 1 0 0,1 0 0 0 0,0 0 0 0 0,-1 0 0 0 0,1 1-1 0 0,0-1 1 0 0,-1 0 0 0 0,1 0 0 0 0,0 1-1 0 0,-1-1 1 0 0,1 0 0 0 0,0 1 0 0 0,0 0 0 0 0,23 18-12 0 0,-23-18 14 0 0,1 1 0 0 0,-1 0 0 0 0,1 0 0 0 0,-1 0 0 0 0,0 0 0 0 0,1 0 0 0 0,-1 0 0 0 0,1 3 0 0 0,-1-1 18 0 0,0-1-1 0 0,-1 1 1 0 0,1 0-1 0 0,-1 0 0 0 0,1 0 1 0 0,-1 0-1 0 0,0 0 1 0 0,-1 0-1 0 0,1 0 1 0 0,-1 0-1 0 0,0 0 1 0 0,0 0-1 0 0,0-1 0 0 0,0 1 1 0 0,0 0-1 0 0,-1-1 1 0 0,-4 8-1 0 0,5-10-6 0 0,0 1-1 0 0,0 0 1 0 0,0 0-1 0 0,0-1 1 0 0,-1 1-1 0 0,1-1 0 0 0,-1 1 1 0 0,1-1-1 0 0,-1 1 1 0 0,1-1-1 0 0,-1 0 1 0 0,0 0-1 0 0,0 0 1 0 0,1 0-1 0 0,-1 0 1 0 0,0 0-1 0 0,0-1 0 0 0,0 1 1 0 0,0 0-1 0 0,0-1 1 0 0,0 0-1 0 0,0 1 1 0 0,0-1-1 0 0,0 0 1 0 0,0 0-1 0 0,0 0 1 0 0,-1 0-1 0 0,1-1 1 0 0,0 1-1 0 0,0 0 0 0 0,0-1 1 0 0,0 0-1 0 0,0 1 1 0 0,-2-2-1 0 0,0 0 22 0 0,0 0-1 0 0,0-1 0 0 0,0 1 0 0 0,0-1 0 0 0,1 1 1 0 0,-1-1-1 0 0,1 0 0 0 0,-1-1 0 0 0,1 1 1 0 0,0 0-1 0 0,0-1 0 0 0,1 0 0 0 0,-1 1 1 0 0,1-1-1 0 0,0 0 0 0 0,0-1 0 0 0,0 1 1 0 0,1 0-1 0 0,-1 0 0 0 0,-1-10 0 0 0,3 13-32 0 0,0 0 0 0 0,0 0-1 0 0,0-1 1 0 0,0 1 0 0 0,1 0-1 0 0,-1-1 1 0 0,0 1 0 0 0,1 0-1 0 0,-1 0 1 0 0,1-2 0 0 0,14-26-70 0 0,-11 22-4 0 0,5 11 15 0 0,27 10 48 0 0,-35-14 13 0 0,0 1 0 0 0,-1-1 0 0 0,1 1 0 0 0,0-1 0 0 0,0 1 0 0 0,-1-1 0 0 0,1 1 0 0 0,-1-1 0 0 0,1 1 0 0 0,0-1 0 0 0,-1 1 0 0 0,1 0 0 0 0,-1 0-1 0 0,1-1 1 0 0,-1 1 0 0 0,0 0 0 0 0,1 0 0 0 0,-1-1 0 0 0,0 1 0 0 0,0 0 0 0 0,1 0 0 0 0,-1 0 0 0 0,0-1 0 0 0,0 1 0 0 0,0 0 0 0 0,0 0 0 0 0,0 0 0 0 0,0 0 0 0 0,0 1 0 0 0,-1 0 5 0 0,1 0 0 0 0,-1 1 0 0 0,0-1 1 0 0,1 0-1 0 0,-1 0 0 0 0,0 0 1 0 0,-2 2-1 0 0,-2 1 115 0 0,4-4-79 0 0,0-1 0 0 0,0 1 0 0 0,0 0 0 0 0,0-1 0 0 0,1 1 0 0 0,-1 0 0 0 0,0 0 0 0 0,0 0 0 0 0,1-1 0 0 0,-1 1 0 0 0,1 0 0 0 0,-1 0 0 0 0,1 0 0 0 0,-1 0 0 0 0,0 2 0 0 0,1-3 22 0 0,11 2 6 0 0,30 7 20 0 0,-31-7 166 0 0,1-1-176 0 0,45 2 176 0 0,-44-3-168 0 0,34-1 2 0 0,57-1 170 0 0,-89 1-233 0 0,43 1 100 0 0,-9 2-63 0 0,-25-1-10 0 0,30-1-33 0 0,11-2 32 0 0,25-1 166 0 0,-26 1-160 0 0,17 3 18 0 0,-31 1 0 0 0,0 1 5 0 0,5 0-20 0 0,13-2-8 0 0,8 0-30 0 0,-17-3 42 0 0,-36 1 1 0 0,29-3-43 0 0,0 0 31 0 0,-24 2 5 0 0,1 0-52 0 0,13 2 112 0 0,10-1-98 0 0,-29 1 26 0 0,26 1-36 0 0,11 2-12 0 0,3 0 0 0 0,-2-2 0 0 0,-3-4 0 0 0,-10 1-12 0 0,-37 2-46 0 0,-11-2 3 0 0,-4-7 32 0 0,-1 2-39 0 0,5 2-20 0 0,-1-12 8 0 0,1 13-17 0 0,7-3-234 0 0,14-21 295 0 0,-15 21-28 0 0,4 9-9 0 0,24 7-4 0 0,-32-9 68 0 0,-1 0-1 0 0,1 0 1 0 0,0 0-1 0 0,-1 0 1 0 0,1 0-1 0 0,0 1 1 0 0,0-1-1 0 0,-1 0 0 0 0,1 0 1 0 0,0 1-1 0 0,-1-1 1 0 0,1 1-1 0 0,-1-1 1 0 0,1 1-1 0 0,0-1 1 0 0,0 1-1 0 0,14 16-18 0 0,-14-16 17 0 0,0 1 1 0 0,-1-1 0 0 0,1 0-1 0 0,0 1 1 0 0,-1-1 0 0 0,1 0 0 0 0,-1 1-1 0 0,1-1 1 0 0,-1 3 0 0 0,0 8-7 0 0,-4-2 11 0 0,4-9 0 0 0,0 0 1 0 0,0 0-1 0 0,-1-1 0 0 0,1 1 0 0 0,0 0 1 0 0,0 0-1 0 0,-1-1 0 0 0,1 1 0 0 0,-1 0 0 0 0,1 0 1 0 0,-1-1-1 0 0,1 1 0 0 0,-1-1 0 0 0,1 1 0 0 0,-1 0 1 0 0,0-1-1 0 0,1 1 0 0 0,-1-1 0 0 0,-1 1 1 0 0,-1 1 6 0 0,2-1-4 0 0,-1 1 0 0 0,1 0-1 0 0,-1-1 1 0 0,0 0 0 0 0,0 1 0 0 0,0-1-1 0 0,0 0 1 0 0,0 0 0 0 0,0 0-1 0 0,0 0 1 0 0,0 0 0 0 0,0 0 0 0 0,-1-1-1 0 0,1 1 1 0 0,0-1 0 0 0,0 0 0 0 0,-1 1-1 0 0,1-1 1 0 0,0 0 0 0 0,-1 0-1 0 0,-3-1 1 0 0,-4-3-3 0 0,1-3 0 0 0,1-4-12 0 0,4-6-52 0 0,3 13-28 0 0,2-2 2 0 0,3-18 14 0 0,-3 18-16 0 0,9 3-114 0 0,-10 3 206 0 0,6-2-10 0 0,0 0-1 0 0,0 0 0 0 0,0 1 1 0 0,10-1-1 0 0,-16 2 11 0 0,1 0-1 0 0,0 0 1 0 0,0 0 0 0 0,-1 1-1 0 0,1-1 1 0 0,0 0 0 0 0,-1 0-1 0 0,1 0 1 0 0,0 1-1 0 0,-1-1 1 0 0,1 0 0 0 0,-1 1-1 0 0,1-1 1 0 0,0 1 0 0 0,-1-1-1 0 0,1 0 1 0 0,-1 1 0 0 0,1-1-1 0 0,-1 1 1 0 0,1 0 0 0 0,-1-1-1 0 0,0 1 1 0 0,1-1 0 0 0,-1 1-1 0 0,0 0 1 0 0,1-1 0 0 0,-1 1-1 0 0,0 0 1 0 0,0-1 0 0 0,1 2-1 0 0,1 13 1 0 0,-1-11 5 0 0,-1-3-1 0 0,0 0 0 0 0,0 0 0 0 0,0 1 0 0 0,0-1 0 0 0,-1 0 0 0 0,1 0 0 0 0,0 0 0 0 0,0 0 0 0 0,-1 1-1 0 0,1-1 1 0 0,-1 0 0 0 0,1 0 0 0 0,-1 0 0 0 0,0 1 0 0 0,-5 13 54 0 0,6-14-55 0 0,0 0 0 0 0,0 0-1 0 0,0-1 1 0 0,-1 1-1 0 0,1 0 1 0 0,0 0-1 0 0,-1-1 1 0 0,1 1 0 0 0,0 0-1 0 0,-1-1 1 0 0,1 1-1 0 0,-1 0 1 0 0,1-1 0 0 0,-1 1-1 0 0,0-1 1 0 0,1 1-1 0 0,-1-1 1 0 0,0 1 0 0 0,1-1-1 0 0,-1 1 1 0 0,0-1-1 0 0,1 0 1 0 0,-1 1-1 0 0,0-1 1 0 0,0 0 0 0 0,0 1-1 0 0,-6 0-2 0 0,6-1-14 0 0,0 1-1 0 0,0-1 1 0 0,0 0-1 0 0,1 0 0 0 0,-1 0 1 0 0,0 0-1 0 0,0 0 1 0 0,0 0-1 0 0,0 0 1 0 0,0 0-1 0 0,0 0 0 0 0,0-1 1 0 0,0 1-1 0 0,1 0 1 0 0,-1-1-1 0 0,0 1 1 0 0,0 0-1 0 0,0-1 0 0 0,0 1 1 0 0,1-1-1 0 0,-1 1 1 0 0,0-1-1 0 0,1 1 1 0 0,-1-1-1 0 0,0 0 1 0 0,1 1-1 0 0,-2-2 0 0 0,2 1 15 0 0,-2 0-184 0 0,1-1-673 0 0,-4-5 498 0 0,3 5-23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1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1033 1177 1151 0 0,'-15'9'905'0'0,"0"0"-1"0"0,-1-1 1 0 0,-21 8-1 0 0,17-9-80 0 0,-1-1-1 0 0,1-1 0 0 0,-1-1 1 0 0,-37 3-1 0 0,-15 2 213 0 0,-9 0-319 0 0,61-8-542 0 0,0 0-1 0 0,0-2 0 0 0,0-1 0 0 0,0-1 1 0 0,0 0-1 0 0,1-2 0 0 0,-1 0 0 0 0,1-1 1 0 0,-36-17-1 0 0,45 17-115 0 0,-104-55 632 0 0,98 50-558 0 0,-1-1-1 0 0,2-1 1 0 0,0 0 0 0 0,-17-18-1 0 0,5 4 28 0 0,18 18-82 0 0,1-1 0 0 0,0 0 0 0 0,0 0 1 0 0,-12-19-1 0 0,2-11 183 0 0,15 30-177 0 0,-11-25 26 0 0,13 30-91 0 0,-12-40 150 0 0,3 9-12 0 0,3 5 0 0 0,1 1 2 0 0,-1-3-14 0 0,4 11-73 0 0,3 17 4 0 0,0-1 16 0 0,-2-19 4 0 0,2 19 0 0 0,1-2-2 0 0,-1-24-12 0 0,1 24-2 0 0,0 0 0 0 0,3-29-2 0 0,-1 22-50 0 0,7-22 0 0 0,11-16-7 0 0,7 1 22 0 0,6-1-33 0 0,5 0-10 0 0,-24 37 0 0 0,20-18 0 0 0,9-1 11 0 0,-24 22 32 0 0,34-20-33 0 0,11-5-10 0 0,-46 27 8 0 0,-8 4 7 0 0,0 2 0 0 0,21-9 1 0 0,-20 8-8 0 0,-3 2 6 0 0,0 0 0 0 0,1 0 0 0 0,16-4 0 0 0,-13 4-6 0 0,-4 0 6 0 0,1 1 0 0 0,0 1 0 0 0,17-4 0 0 0,31-5-4 0 0,8 0-10 0 0,-10 3 11 0 0,-35 6 42 0 0,16-1 11 0 0,-18 1 0 0 0,30 0-10 0 0,13 0-44 0 0,6 1-10 0 0,-10 2 14 0 0,-31-1 46 0 0,-9 2-51 0 0,9 2 55 0 0,16 3-51 0 0,9 1-13 0 0,0 3 0 0 0,-2 5 0 0 0,-3 3 0 0 0,-7 2 0 0 0,-10-1 0 0 0,-5-1 0 0 0,0 1 0 0 0,1 2 0 0 0,-2 0 0 0 0,-4 0 0 0 0,-1 0 0 0 0,-2 1 0 0 0,20 33 0 0 0,2 4 0 0 0,-26-41-13 0 0,0 0-1 0 0,-2 1 0 0 0,0 0 1 0 0,8 28-1 0 0,-7-12-20 0 0,11 65 0 0 0,-18-79-1 0 0,0 0 0 0 0,-2 0-1 0 0,-1 0 1 0 0,-1 1 0 0 0,-1-1-1 0 0,-1 0 1 0 0,-6 29 0 0 0,6-39 28 0 0,-1-1 0 0 0,0 1 1 0 0,-1-1-1 0 0,0 0 0 0 0,-1 0 1 0 0,0 0-1 0 0,-12 17 0 0 0,2-8 29 0 0,0-2 0 0 0,-1 0-1 0 0,-1-1 1 0 0,-1-1-1 0 0,-1 0 1 0 0,0-2 0 0 0,-1 0-1 0 0,-36 19 1 0 0,23-17 36 0 0,0-3 0 0 0,-2 0 0 0 0,0-2 0 0 0,0-2-1 0 0,-1-1 1 0 0,-39 3 0 0 0,54-8-177 0 0,0 1-1 0 0,-36 13 1 0 0,-12 1-163 0 0,68-17 128 0 0,-1-1 1 0 0,1 0-1 0 0,-1 0 0 0 0,1 1 0 0 0,-1-1 0 0 0,1 0 0 0 0,-1-1 0 0 0,1 1 0 0 0,-1 0 1 0 0,0 0-1 0 0,1-1 0 0 0,0 1 0 0 0,-1 0 0 0 0,1-1 0 0 0,-1 0 0 0 0,1 1 1 0 0,-1-1-1 0 0,1 0 0 0 0,0 0 0 0 0,0 0 0 0 0,-1 0 0 0 0,1 0 0 0 0,0 0 1 0 0,-1-1-1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1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11 455 431 0 0,'0'5'0'0'0,"0"0"27"0"0,-3 31 720 0 0,1-22 4635 0 0,0-56-4402 0 0,1 7-16 0 0,-1-2-144 0 0,1-7-41 0 0,1-8-62 0 0,2-3-23 0 0,1-4-132 0 0,-1 1-40 0 0,-2 47-444 0 0,3-31 282 0 0,2 14-152 0 0,-4 21 216 0 0,1 0-328 0 0,6-23-1 0 0,-6 22 232 0 0,6 12-271 0 0,23 9-35 0 0,-20-6 22 0 0,10 13-33 0 0,1 3 25 0 0,-1 2-1 0 0,-1 1 1 0 0,-1 1 0 0 0,19 35-1 0 0,51 124 157 0 0,-75-154-149 0 0,12 31-468 0 0,-48-88-6630 0 0,16 16 6100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12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45 599 0 0,'-21'4'7149'0'0,"43"-14"-6835"0"0,-10 5 137 0 0,-2 1 1139 0 0,0 2-806 0 0,31-5-50 0 0,-31 5-213 0 0,0 1-89 0 0,30-3-16 0 0,-29 3-60 0 0,-1 0-229 0 0,34-3-138 0 0,-33 3-126 0 0,-3 1-544 0 0,0-1 432 0 0,14-2-1 0 0,-10 1-1 0 0,-2 1-588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0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1 287 0 0,'3'1'34'0'0,"0"0"0"0"0,-1 0-1 0 0,1 1 1 0 0,-1-1-1 0 0,1 1 1 0 0,-1 0 0 0 0,1 0-1 0 0,-1 0 1 0 0,0 0-1 0 0,3 4 1 0 0,3 2 46 0 0,17 16 245 0 0,34 45 1 0 0,-11-13-83 0 0,16 21 2 0 0,55 87-1 0 0,-14-17-301 0 0,-88-126-60 0 0,38 36 0 0 0,-52-55 17 0 0,2 1 10 0 0,14 11 0 0 0,-11-11-13 0 0,-6-3-8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3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3 287 0 0,'0'-1'4'0'0,"0"1"-1"0"0,0 0 0 0 0,0 0 0 0 0,0 0 0 0 0,0 0 0 0 0,0 0 0 0 0,0 0 0 0 0,0 0 0 0 0,0 0 0 0 0,0 0 0 0 0,0 0 1 0 0,0 0-1 0 0,0-1 0 0 0,0 1 0 0 0,0 0 0 0 0,0 0 0 0 0,0 0 0 0 0,0 0 0 0 0,0 0 0 0 0,1 0 0 0 0,-1 0 0 0 0,0 0 0 0 0,0 0 1 0 0,0 0-1 0 0,0 0 0 0 0,0 0 0 0 0,0 0 0 0 0,0 0 0 0 0,0 0 0 0 0,0 0 0 0 0,0 0 0 0 0,1 0 0 0 0,-1 0 0 0 0,0 0 1 0 0,0 0-1 0 0,0 0 0 0 0,0 0 0 0 0,0 0 0 0 0,0 0 0 0 0,0 0 0 0 0,0 0 0 0 0,0 0 0 0 0,0 0 0 0 0,1 0 0 0 0,-1 0 0 0 0,0 0 1 0 0,0 0-1 0 0,0 0 0 0 0,0 0 0 0 0,8 4 243 0 0,6 7 59 0 0,14 18 6 0 0,-1 1 1 0 0,41 63-1 0 0,-31-42-240 0 0,55 70-3 0 0,90 132 81 0 0,-99-113-169 0 0,70 107-100 0 0,-148-238 15 0 0,7 10-53 0 0,-11-18 132 0 0,-1 0 0 0 0,0-1-1 0 0,1 1 1 0 0,-1-1-1 0 0,0 1 1 0 0,1-1-1 0 0,-1 0 1 0 0,1 1-1 0 0,-1-1 1 0 0,1 1 0 0 0,-1-1-1 0 0,1 0 1 0 0,-1 1-1 0 0,1-1 1 0 0,0 0-1 0 0,-1 0 1 0 0,1 1 0 0 0,-1-1-1 0 0,1 0 1 0 0,0 0-1 0 0,-1 0 1 0 0,1 0-1 0 0,0 0 1 0 0,0 0-1 0 0,0-1-146 0 0,-2-4 138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0 143 0 0,'2'1'9'0'0,"0"0"-1"0"0,1 1 0 0 0,-1-1 0 0 0,-1 0 0 0 0,1 1 1 0 0,0-1-1 0 0,0 1 0 0 0,0-1 0 0 0,2 5 0 0 0,3 1 14 0 0,93 88 594 0 0,172 216 0 0 0,-164-176-462 0 0,77 100-372 0 0,-151-185 25 0 0,-24-33 70 0 0,1 0 1 0 0,1-1 0 0 0,1-1-1 0 0,0 0 1 0 0,15 14-1 0 0,-17-20-13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2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7 543 0 0,'3'-6'228'0'0,"-2"6"-214"0"0,-1 0 0 0 0,1 0 0 0 0,-1-1-1 0 0,1 1 1 0 0,0 0 0 0 0,-1 0 0 0 0,1 0-1 0 0,0 0 1 0 0,-1 0 0 0 0,1 0 0 0 0,-1 0-1 0 0,1 1 1 0 0,0-1 0 0 0,-1 0 0 0 0,1 0-1 0 0,0 0 1 0 0,-1 1 0 0 0,1-1 0 0 0,-1 0-1 0 0,1 0 1 0 0,-1 1 0 0 0,2 0-1 0 0,14 9 111 0 0,0 0 0 0 0,-1 1 0 0 0,21 20 0 0 0,50 55 352 0 0,146 189 0 0 0,-11 14-1046 0 0,-218-284 498 0 0,-1-3 3 0 0,0 0 1 0 0,-1 0-1 0 0,1 0 1 0 0,0 1-1 0 0,0-2 0 0 0,0 1 1 0 0,0 0-1 0 0,0 0 1 0 0,1-1-1 0 0,-1 1 1 0 0,4 1-1 0 0,-5-4-394 0 0,-3 2 231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5:36.3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1340 4015 143 0 0,'0'0'280'0'0,"-3"-1"-177"0"0,-8-1 185 0 0,0 1-1 0 0,0-1 0 0 0,0 2 1 0 0,-20 1-1 0 0,6-1 45 0 0,11-1-26 0 0,0 0 0 0 0,0-1-1 0 0,-16-5 1 0 0,12 3 79 0 0,-10-8 255 0 0,22 10-547 0 0,1-1-1 0 0,0 0 1 0 0,0 0-1 0 0,-8-6 1 0 0,-8-6 108 0 0,-13-5 31 0 0,7 6 31 0 0,15 7-203 0 0,-21-11 578 0 0,-57-41-1 0 0,60 35-515 0 0,7 4-39 0 0,9 8-58 0 0,-23-16 1 0 0,19 15 108 0 0,1 0 1 0 0,1-2 0 0 0,-22-23-1 0 0,8 2 194 0 0,29 35-323 0 0,0 0 1 0 0,0 1-1 0 0,1-1 0 0 0,-1 0 0 0 0,0 0 0 0 0,1 0 0 0 0,-1 0 0 0 0,0 0 0 0 0,1 0 1 0 0,-1 0-1 0 0,1 0 0 0 0,0 0 0 0 0,-1-2 0 0 0,-5-11 62 0 0,4 9-57 0 0,-19-25 73 0 0,-4-4-83 0 0,14 21 0 0 0,6 8 0 0 0,-17-19 54 0 0,5 3-44 0 0,-1-3-10 0 0,3 2 0 0 0,1 2 0 0 0,1 2 0 0 0,1-1 0 0 0,0-2 0 0 0,-1-5 15 0 0,1 0 44 0 0,1 2-45 0 0,1-2-14 0 0,-2-5 0 0 0,-1-1 0 0 0,0-3 0 0 0,-1 1 0 0 0,1 4 0 0 0,1-4 60 0 0,3 11-48 0 0,-2-5-1 0 0,-23-50 118 0 0,21 47-81 0 0,12 30-45 0 0,-13-19 39 0 0,11 16-21 0 0,-13-17-9 0 0,14 15-10 0 0,1 1 6 0 0,-3-4 40 0 0,-4-16-25 0 0,-2-8 20 0 0,2-2-33 0 0,0 0 1 0 0,-3 1 32 0 0,0 1-22 0 0,4-3 22 0 0,-1-4-22 0 0,-3 1 32 0 0,0 5 13 0 0,1 4-8 0 0,0 2-46 0 0,1-1-12 0 0,1 0 0 0 0,1-2 0 0 0,0 0 0 0 0,1 1 0 0 0,-1 0 0 0 0,0-4 12 0 0,-1-1 47 0 0,2 5 6 0 0,0 5-1 0 0,-7-27 0 0 0,11 45-52 0 0,-3-9 30 0 0,2-9-32 0 0,0-5-10 0 0,1-2 0 0 0,2 0 0 0 0,2 0 0 0 0,1-7 60 0 0,0 12-36 0 0,3-3 24 0 0,0-8 55 0 0,0 6 20 0 0,1-1-53 0 0,-3 5-46 0 0,2-7 35 0 0,1-3 6 0 0,-1-1-11 0 0,2-1-44 0 0,1-7 57 0 0,0 2 26 0 0,3 0-23 0 0,-3 9-60 0 0,3-12 57 0 0,1 7 0 0 0,-2 7-46 0 0,4-5 22 0 0,0 0-33 0 0,3-1-10 0 0,1-3 0 0 0,3-8 54 0 0,-5 17-44 0 0,3-6 1 0 0,-1 3 32 0 0,1 3-33 0 0,5-8 44 0 0,4-1 10 0 0,-10 16-42 0 0,1-5 37 0 0,-4 6 6 0 0,-8 14-11 0 0,14-22-44 0 0,1-1-10 0 0,-15 25 6 0 0,22-28 42 0 0,0 3-38 0 0,14-12 44 0 0,-16 19-33 0 0,-13 14 22 0 0,24-21-33 0 0,9-5-10 0 0,7-8 54 0 0,-16 16-44 0 0,7 0 1 0 0,-3 3 42 0 0,-1 1 1 0 0,6-3-44 0 0,-8 7 1 0 0,-22 15 32 0 0,32-13-33 0 0,14-1-10 0 0,2 1 0 0 0,0 3 0 0 0,-4 4 0 0 0,-3 6 11 0 0,-2 5 42 0 0,-1 1 1 0 0,-1 2-33 0 0,5-1 22 0 0,10 0 21 0 0,-30-1-43 0 0,-19 2 22 0 0,33 0-33 0 0,1 3 1 0 0,-44-2 7 0 0,1 1 1 0 0,20 4-1 0 0,-18-3-9 0 0,9 3 34 0 0,-10-3-35 0 0,1 1 11 0 0,-1 1-1 0 0,13 4 1 0 0,24 9-9 0 0,18 8 66 0 0,-32-10 12 0 0,-17-8-24 0 0,17 6-40 0 0,-17-6 24 0 0,32 11-36 0 0,12 1-12 0 0,1-2 60 0 0,-10 0-48 0 0,12 5-12 0 0,10 2 54 0 0,-28-8 47 0 0,-2-1 22 0 0,-7-3-113 0 0,-2 2 1 0 0,-7-3 40 0 0,-5 0-38 0 0,-2 1 30 0 0,24 12-33 0 0,-1 0 2 0 0,-28-14 36 0 0,19 12-25 0 0,-20-11 20 0 0,24 18-18 0 0,-2 1 47 0 0,24 17 63 0 0,-13-10-65 0 0,-20-13-58 0 0,6 6-12 0 0,-1 1 0 0 0,-1 1 0 0 0,-3-1 0 0 0,2 8 54 0 0,-12-11-44 0 0,3 6-10 0 0,1 1 0 0 0,0 1 12 0 0,-1 1 50 0 0,2 1 19 0 0,4 9 66 0 0,-5-8-57 0 0,-3-6-74 0 0,3 7-16 0 0,-2 0 0 0 0,-1 2 0 0 0,-2 3 0 0 0,-1 1 0 0 0,0 1 11 0 0,-1 2 45 0 0,1 10 93 0 0,-1-8-17 0 0,-5-10-108 0 0,1 8 35 0 0,0 0 9 0 0,0-1-4 0 0,-2 2-51 0 0,1 0-13 0 0,-3 2 0 0 0,-2 0 0 0 0,0 1 0 0 0,-2 1 11 0 0,10 200 189 0 0,-16-222-157 0 0,0 25 21 0 0,-1-16-54 0 0,-2 14 44 0 0,0-16-44 0 0,-1 7-10 0 0,-4 1 0 0 0,-9 25 62 0 0,-32 89 0 0 0,-38 64 113 0 0,75-200-122 0 0,-32 64 43 0 0,-81 120 0 0 0,77-142-78 0 0,-4-2 0 0 0,-97 95 0 0 0,109-124-22 0 0,-53 38 0 0 0,41-35-2 0 0,14-11 6 0 0,7-5-3 0 0,-26 19-32 0 0,-92 52-1 0 0,101-71 12 0 0,0-2 1 0 0,-1-2-1 0 0,0-2 1 0 0,-89 19-1 0 0,84-25 35 0 0,1-1 16 0 0,-63 6-1 0 0,50-7-26 0 0,23-6 39 0 0,1-3 0 0 0,-47-6 1 0 0,-239-25 234 0 0,306 29-274 0 0,-7-3 0 0 0,14 3 0 0 0,5 1 0 0 0,0-2 0 0 0,0 1 0 0 0,-11-5 0 0 0,-5-2 0 0 0,-3 1 0 0 0,-22-9-93 0 0,35 12 26 0 0,0 1-19 0 0,12 3 47 0 0,-37-8-322 0 0,-12-6-1665 0 0,21 5-3008 0 0,18 5 1564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1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788 1285 143 0 0,'-1'2'90'0'0,"1"-1"0"0"0,-1 1 0 0 0,0-1 0 0 0,0 1 0 0 0,0-1 0 0 0,0 0 0 0 0,0 0 0 0 0,-1 0 0 0 0,1 1 0 0 0,0-1 0 0 0,-1 0 0 0 0,1 0 0 0 0,0-1 0 0 0,-3 2 0 0 0,0 1 199 0 0,-1 0 14 0 0,0 0 0 0 0,-1 0-1 0 0,1-1 1 0 0,-1 1 0 0 0,1-1-1 0 0,-1 0 1 0 0,0-1 0 0 0,1 0 0 0 0,-1 0-1 0 0,-8 1 1 0 0,-10 2 768 0 0,11-3-742 0 0,1 0-1 0 0,0 0 0 0 0,0-1 0 0 0,-1 0 0 0 0,1-1 0 0 0,0 0 1 0 0,0-1-1 0 0,0-1 0 0 0,0 0 0 0 0,0 0 0 0 0,1-2 0 0 0,-1 1 1 0 0,1-1-1 0 0,0-1 0 0 0,-20-13 0 0 0,-13-14 465 0 0,2-2 0 0 0,-58-61 1 0 0,81 77-577 0 0,-24-29 301 0 0,-58-83 0 0 0,90 116-442 0 0,0-1-36 0 0,1 0 0 0 0,1-1-1 0 0,0-1 1 0 0,2 1 0 0 0,-10-33-1 0 0,-16-96 170 0 0,31 137-208 0 0,1 5-1 0 0,0-1 0 0 0,0 0 0 0 0,1 1 0 0 0,0-1 0 0 0,0-8 0 0 0,0-1 0 0 0,-1 7 0 0 0,3-25 0 0 0,2 1 0 0 0,2-7 0 0 0,3-1 0 0 0,2-1 11 0 0,-5 24 32 0 0,12-25-33 0 0,11-10-10 0 0,-1 9 11 0 0,-17 26 32 0 0,10-14-22 0 0,-9 14 22 0 0,27-21-33 0 0,4 2 1 0 0,-22 22 32 0 0,38-15-33 0 0,2 5 1 0 0,-38 15 32 0 0,23-4-22 0 0,-24 7 22 0 0,20-1-22 0 0,-20 4 32 0 0,34 1 1 0 0,0 2-33 0 0,-33 0 22 0 0,33 3-33 0 0,5 4-10 0 0,2 3 0 0 0,-6 2 0 0 0,13 7 54 0 0,-25-7-44 0 0,5 2 1 0 0,-29-9 32 0 0,17 5-22 0 0,39 13 86 0 0,-28-10-97 0 0,-30-9-9 0 0,-7-2 20 0 0,-1 0 0 0 0,14 7 0 0 0,12 4 43 0 0,-18-7-17 0 0,2 3-30 0 0,6 4 47 0 0,10 6 0 0 0,-3 0-10 0 0,-2 3-44 0 0,1 0 1 0 0,0 0 42 0 0,1 1 1 0 0,-2-2-44 0 0,-4-2 1 0 0,-2-1 42 0 0,1 3 13 0 0,2 3 6 0 0,-5-3-5 0 0,0 1 0 0 0,-2 0 0 0 0,35 48 0 0 0,39 68 61 0 0,-89-129-125 0 0,48 80 5 0 0,-45-72-8 0 0,-2 0 0 0 0,0 1-1 0 0,7 24 1 0 0,-4-4 0 0 0,10 76 0 0 0,-20-95 0 0 0,1 0 0 0 0,-2 0 0 0 0,-1-1 0 0 0,0 1 0 0 0,-2 0 0 0 0,-4 19 0 0 0,4-33 0 0 0,1 1 0 0 0,-1-1 0 0 0,0 0 0 0 0,-7 11 0 0 0,1-4 0 0 0,3-5 0 0 0,0 0 0 0 0,-1 0 0 0 0,0-1 0 0 0,0 0 0 0 0,-1 0 0 0 0,0-1 0 0 0,0 0 0 0 0,-12 7 0 0 0,9-6 0 0 0,-5 1 26 0 0,1 0 0 0 0,-1-1 0 0 0,-1 0 1 0 0,0-1-1 0 0,-22 4 0 0 0,21-5 9 0 0,-23 6 29 0 0,-73 11 0 0 0,99-21-53 0 0,6 1 7 0 0,-1-1 0 0 0,-14-1-1 0 0,-132-13 47 0 0,122 12-33 0 0,0 2-1 0 0,-43 6 0 0 0,41-3 19 0 0,-63-1 1 0 0,67-6-1 0 0,1-2 1 0 0,0-1 0 0 0,-41-15 0 0 0,-37-7 33 0 0,68 21-83 0 0,0 2 0 0 0,-49 0 0 0 0,86 5-396 0 0,-24-2 1228 0 0,17-3-2451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17 471 1583 0 0,'0'0'40'0'0,"0"0"-1"0"0,0 0 0 0 0,0 1 0 0 0,0-1 0 0 0,0 0 0 0 0,0 0 0 0 0,0 0 0 0 0,0 1 0 0 0,0-1 0 0 0,0 0 0 0 0,0 0 0 0 0,-1 0 1 0 0,1 1-1 0 0,0-1 0 0 0,0 0 0 0 0,0 0 0 0 0,0 0 0 0 0,0 1 0 0 0,0-1 0 0 0,0 0 0 0 0,-1 0 0 0 0,1 0 0 0 0,0 0 0 0 0,0 1 0 0 0,0-1 1 0 0,0 0-1 0 0,-1 0 0 0 0,1 0 0 0 0,0 0 0 0 0,0 0 0 0 0,0 0 0 0 0,-1 1 0 0 0,1-1 0 0 0,0 0 0 0 0,0 0 0 0 0,0 0 0 0 0,-1 0 1 0 0,1 0-1 0 0,0 0 0 0 0,0 0 0 0 0,-1 0 0 0 0,1 0 0 0 0,0 0 0 0 0,0 0 0 0 0,0 0 0 0 0,-1 0 0 0 0,0-1 43 0 0,1 1-1 0 0,-1 0 1 0 0,1-1 0 0 0,0 1-1 0 0,-1 0 1 0 0,1-1 0 0 0,-1 1-1 0 0,1-1 1 0 0,-1 1-1 0 0,1 0 1 0 0,0-1 0 0 0,-1 1-1 0 0,1-1 1 0 0,0 1 0 0 0,0-1-1 0 0,-1 1 1 0 0,1-1-1 0 0,0 0 1 0 0,0 1 0 0 0,0-1-1 0 0,0 1 1 0 0,0-1 0 0 0,-1 1-1 0 0,1-2 1 0 0,-1-41 1560 0 0,1 20-892 0 0,1-9-61 0 0,2-19 187 0 0,0-6-63 0 0,10-86 1051 0 0,-9 103-1185 0 0,1 15-358 0 0,-4 19 295 0 0,0-2-421 0 0,2 0-144 0 0,-1 5-18 0 0,-1 0 1 0 0,0-1-1 0 0,0 1 1 0 0,-1 0-1 0 0,1-1 1 0 0,0-4 235 0 0,8 10-371 0 0,29 7-14 0 0,-34-7 96 0 0,0 0 1 0 0,0 0 0 0 0,-1 0 0 0 0,1 0 0 0 0,0 1 0 0 0,-1 0 0 0 0,0 0 0 0 0,0 0-1 0 0,0 0 1 0 0,0 0 0 0 0,0 0 0 0 0,0 1 0 0 0,2 4 0 0 0,1 1-19 0 0,36 50-119 0 0,-3 3-1 0 0,54 115 0 0 0,-83-155-281 0 0,-1 0 1 0 0,7 33-1 0 0,-17-47-1207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2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1583 0 0,'5'-3'9724'0'0,"35"-19"-9474"0"0,-28 16 887 0 0,1 3-968 0 0,36-9-10 0 0,-25 8-31 0 0,30 3-789 0 0,-51 1 614 0 0,-1 0 0 0 0,1 0 0 0 0,0 0 0 0 0,0 1 0 0 0,0-1 0 0 0,-1 1 0 0 0,1 0 0 0 0,3 1 0 0 0,-4-1-419 0 0,1 0 0 0 0,0-1 0 0 0,0 1-1 0 0,-1 0 1 0 0,1-1 0 0 0,0 0 0 0 0,0 0-1 0 0,3 0 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1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0,'12'20'160'0'0,"0"0"0"0"0,1-2-1 0 0,27 30 1 0 0,-21-26-31 0 0,84 97 326 0 0,112 141 90 0 0,128 171-753 0 0,-337-424 144 0 0,15 17-96 0 0,-20-23 126 0 0,0 0-1 0 0,0 0 0 0 0,0 0 1 0 0,0 0-1 0 0,0 0 0 0 0,1 0 1 0 0,-1 0-1 0 0,0 0 0 0 0,1 0 1 0 0,-1-1-1 0 0,1 1 0 0 0,-1-1 1 0 0,1 1-1 0 0,1 0 0 0 0,-2-1-61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0 255 0 0,'2'6'0'0'0,"0"0"0"0"0,0-1 0 0 0,1 1 0 0 0,0-1-1 0 0,0 1 1 0 0,0-1 0 0 0,6 6 0 0 0,4 10 25 0 0,59 88 579 0 0,132 156 0 0 0,-167-223-447 0 0,167 210 516 0 0,-54-30-561 0 0,40 56-759 0 0,-173-257 396 0 0,-2-4-337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3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1 599 0 0,'0'0'5'0'0,"-1"1"0"0"0,1-1-1 0 0,0 1 1 0 0,0-1 0 0 0,0 1-1 0 0,0-1 1 0 0,-1 1-1 0 0,1 0 1 0 0,0-1 0 0 0,0 1-1 0 0,0-1 1 0 0,0 1 0 0 0,0-1-1 0 0,1 1 1 0 0,-1-1-1 0 0,0 1 1 0 0,0 0 0 0 0,0-1-1 0 0,0 1 1 0 0,0-1-1 0 0,1 1 1 0 0,-1 0 0 0 0,9 15 224 0 0,-7-12-213 0 0,37 61 764 0 0,76 98 0 0 0,-56-84-389 0 0,86 108 310 0 0,16 22-122 0 0,-58-53-397 0 0,69 92-939 0 0,-96-165-595 0 0,-69-76 1080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4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1 287 0 0,'0'4'28'0'0,"1"0"0"0"0,0 1 0 0 0,1-1 0 0 0,-1 0 0 0 0,1 0-1 0 0,0 0 1 0 0,0-1 0 0 0,0 1 0 0 0,0 0 0 0 0,1-1-1 0 0,3 5 1 0 0,3 5 38 0 0,462 622 2314 0 0,-449-609-2564 0 0,-2-4-36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1476 287 0 0,'-4'4'352'0'0,"1"0"-1"0"0,-2 0 1 0 0,1-1-1 0 0,0 1 1 0 0,0-1-1 0 0,-1 0 1 0 0,0-1-1 0 0,0 1 1 0 0,1-1-1 0 0,-1 0 0 0 0,-1 0 1 0 0,1 0-1 0 0,0-1 1 0 0,0 0-1 0 0,-1 0 1 0 0,-6 0-1 0 0,8-1-162 0 0,0 0-1 0 0,-1 0 1 0 0,1-1-1 0 0,0 1 1 0 0,0-1-1 0 0,0 0 1 0 0,-1 0-1 0 0,1-1 1 0 0,0 1-1 0 0,0-1 1 0 0,1 0-1 0 0,-1 0 1 0 0,0 0-1 0 0,1-1 1 0 0,-1 1 0 0 0,1-1-1 0 0,0 0 1 0 0,0 0-1 0 0,-4-4 1 0 0,-3-3 275 0 0,0 0 1 0 0,-1 1-1 0 0,-14-9 0 0 0,-11-11 477 0 0,20 15-729 0 0,1 0-1 0 0,0-2 1 0 0,1 0-1 0 0,1 0 1 0 0,1-1-1 0 0,0-1 1 0 0,2 0-1 0 0,-1 0 1 0 0,2-1-1 0 0,1-1 1 0 0,0 1-1 0 0,-7-35 1 0 0,-15-98 534 0 0,28 140-687 0 0,-3-35 202 0 0,4 12-85 0 0,1-5-80 0 0,0-3 12 0 0,2-3 40 0 0,0-4-16 0 0,1-6-40 0 0,-3 45-79 0 0,5-31 70 0 0,3-7 13 0 0,0 0 11 0 0,2 7-32 0 0,4-13 69 0 0,-12 45-136 0 0,12-28 58 0 0,1-2 1 0 0,-3 8 10 0 0,-3 12-65 0 0,2-3 43 0 0,14-24-42 0 0,1 6-2 0 0,-21 33 42 0 0,2 0 1 0 0,22-24-30 0 0,-22 24 42 0 0,2 2 1 0 0,26-21-43 0 0,-15 15 19 0 0,23-8-22 0 0,-22 12 22 0 0,30-6-33 0 0,16 1-10 0 0,7 4 0 0 0,-5 8 12 0 0,-8 5 47 0 0,-8 5-4 0 0,3 4 9 0 0,-15-1-54 0 0,1 5-10 0 0,-6 1 0 0 0,-6 1 0 0 0,-2 1 0 0 0,-12-5 12 0 0,-1 1-1 0 0,0 1 1 0 0,-1 0-1 0 0,-1 0 1 0 0,16 29 0 0 0,4 5-10 0 0,-19-30-5 0 0,-1 0 1 0 0,-1 2-1 0 0,-2-1 0 0 0,0 1 1 0 0,-1 1-1 0 0,11 47 0 0 0,-13-33-10 0 0,-1 0 0 0 0,-2 0-1 0 0,-2 71 1 0 0,-2-51-34 0 0,-3 32-42 0 0,0-56 40 0 0,-2 1-1 0 0,-2-1 0 0 0,-1 0 0 0 0,-2 0 1 0 0,-1-1-1 0 0,-16 33 0 0 0,12-38 38 0 0,-1 0-1 0 0,-2-1 0 0 0,0-1 1 0 0,-2 0-1 0 0,-44 44 0 0 0,31-37 13 0 0,-92 86 0 0 0,112-110 22 0 0,0 0-1 0 0,-1-1 0 0 0,0 0 1 0 0,0-1-1 0 0,0-1 0 0 0,-1 0 1 0 0,0-1-1 0 0,-24 5 0 0 0,-63 23-433 0 0,94-30 183 0 0,-15 2-922 0 0,22-5 998 0 0,0 0 0 0 0,0 0 0 0 0,0 0-1 0 0,0 0 1 0 0,0 0 0 0 0,0 0 0 0 0,0 0 0 0 0,0 0 0 0 0,0-1 0 0 0,0 1 0 0 0,0 0 0 0 0,0-1 0 0 0,0 1 0 0 0,1-1 0 0 0,-1 1 0 0 0,0-1 0 0 0,0 1 0 0 0,0-1 0 0 0,0 0 0 0 0,0 0 0 0 0,-4-6-1369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25 626 1583 0 0,'-6'11'673'0'0,"2"0"0"0"0,-1 0-1 0 0,-5 23 1 0 0,13-51 4111 0 0,0-2-4639 0 0,1-10 659 0 0,2-16 68 0 0,-1-10-29 0 0,-4 14-524 0 0,11-172 1599 0 0,-11 183-1460 0 0,5-3-204 0 0,-3 19-90 0 0,-1 2-100 0 0,9-34 236 0 0,2-4-46 0 0,-4 21-182 0 0,-3 13 14 0 0,10-19-11 0 0,-12 26 86 0 0,2 9-138 0 0,-1 0 0 0 0,1 1 0 0 0,-1-1 0 0 0,0 1 0 0 0,11 3-1 0 0,-11-3-9 0 0,-2 1-10 0 0,-1-1 1 0 0,1 0 0 0 0,0 1 0 0 0,0 0 0 0 0,-1 0 0 0 0,1 0 0 0 0,-1 0 0 0 0,1 0 0 0 0,-1 0-1 0 0,0 0 1 0 0,0 1 0 0 0,0-1 0 0 0,0 1 0 0 0,-1-1 0 0 0,1 1 0 0 0,1 3 0 0 0,5 7 4 0 0,7 8-58 0 0,16 32-1 0 0,-13-21 11 0 0,67 138-107 0 0,-22-39-70 0 0,-36-88-179 0 0,-26-41 263 0 0,0 0-25 0 0,3 6-2 0 0,-3-5-26 0 0,1 12-1237 0 0,-3-14 1223 0 0,1 0 0 0 0,-1 0 1 0 0,0 0-1 0 0,1 0 0 0 0,-1-1 0 0 0,0 1 1 0 0,0 0-1 0 0,0 0 0 0 0,1 0 0 0 0,-1 0 1 0 0,0-1-1 0 0,0 1 0 0 0,0 0 1 0 0,0-1-1 0 0,0 1 0 0 0,0-1 0 0 0,0 1 1 0 0,-1-1-1 0 0,1 0 0 0 0,0 1 0 0 0,0-1 1 0 0,0 0-1 0 0,0 0 0 0 0,-1 0 0 0 0,1 0 1 0 0,0 0-1 0 0,0 0 0 0 0,0 0 0 0 0,0 0 1 0 0,-1 0-1 0 0,0-1 0 0 0,-6 0-647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26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43 775 0 0,'7'-4'7944'0'0,"37"-4"-7110"0"0,-33 6-96 0 0,-1 0-39 0 0,51-7 1052 0 0,-18 3-1423 0 0,-32 4 248 0 0,1 0-462 0 0,2 0-102 0 0,-6 0 2 0 0,-1 1-1 0 0,1 0 0 0 0,16 0 1 0 0,12 3 22 0 0,-12 2-2799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5:37.7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415 140 1343 0 0,'-4'-11'12'0'0,"3"9"54"0"0,1 0 34 0 0,0-3 37 0 0,-1-1 1 0 0,0 1-1 0 0,0 0 0 0 0,0-1 1 0 0,0 1-1 0 0,-1 0 1 0 0,0 0-1 0 0,0 0 0 0 0,0 0 1 0 0,-1 1-1 0 0,1-1 0 0 0,-1 1 1 0 0,0-1-1 0 0,-1 1 1 0 0,1 0-1 0 0,-1 0 0 0 0,0 0 1 0 0,0 1-1 0 0,0-1 1 0 0,0 1-1 0 0,0 0 0 0 0,-9-4 1 0 0,5 3-86 0 0,1 1-1 0 0,0 1 1 0 0,-1 0 0 0 0,1 0 0 0 0,-1 0-1 0 0,0 1 1 0 0,0 0 0 0 0,1 0 0 0 0,-1 1-1 0 0,0 0 1 0 0,0 0 0 0 0,0 1 0 0 0,1 0-1 0 0,-16 5 1 0 0,10-2-44 0 0,1 1 0 0 0,0 0 0 0 0,1 1-1 0 0,-1 0 1 0 0,1 1 0 0 0,0 0 0 0 0,1 1 0 0 0,-12 11-1 0 0,19-17-9 0 0,-18 17-23 0 0,-34 38-1 0 0,47-44 15 0 0,0 0-2 0 0,7-5-51 0 0,3 12-4 0 0,-1-15-7 0 0,6 1-1 0 0,19 21 48 0 0,-19-20-30 0 0,2-2 3 0 0,36 20 44 0 0,9 1 11 0 0,-5-4 14 0 0,-17-8 52 0 0,-9-2-50 0 0,-3 0 32 0 0,25 16 16 0 0,0 4 0 0 0,-2 0-10 0 0,-1 3-33 0 0,-3 2 32 0 0,-4 0 11 0 0,-9-6 0 0 0,-21-26-50 0 0,0 1-1 0 0,-1 0 0 0 0,1 0 0 0 0,3 8 0 0 0,-2-3-4 0 0,-1-3 50 0 0,-2-1 31 0 0,7 23 6 0 0,-7-22 0 0 0,-3-2 10 0 0,0 20 38 0 0,-2-15 16 0 0,-3-1 19 0 0,-1-1 1 0 0,0 1 0 0 0,-13 14-1 0 0,10-16-56 0 0,0 0-1 0 0,0 0 1 0 0,-1-1-1 0 0,1-1 1 0 0,-2 1-1 0 0,1-2 1 0 0,-1 1-1 0 0,0-2 1 0 0,0 1-1 0 0,0-1 1 0 0,-1-1-1 0 0,1 0 1 0 0,-1-1-1 0 0,0 0 1 0 0,0-1-1 0 0,0 0 1 0 0,-17-1-1 0 0,6-1 99 0 0,1-2 0 0 0,1 0 0 0 0,-1-1-1 0 0,0-2 1 0 0,1 0 0 0 0,0-1 0 0 0,1-1 0 0 0,-29-15-1 0 0,24 10-98 0 0,3 2-71 0 0,1-1 0 0 0,-37-28 0 0 0,48 30-147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1 431 0 0,'-1'0'5'0'0,"1"0"0"0"0,0 0 0 0 0,0 0-1 0 0,0 0 1 0 0,-1 0 0 0 0,1 1 0 0 0,0-1-1 0 0,0 0 1 0 0,0 0 0 0 0,0 0 0 0 0,-1 0-1 0 0,1 1 1 0 0,0-1 0 0 0,0 0-1 0 0,0 0 1 0 0,0 0 0 0 0,0 0 0 0 0,0 1-1 0 0,0-1 1 0 0,-1 0 0 0 0,1 0 0 0 0,0 1-1 0 0,0-1 1 0 0,0 0 0 0 0,0 0 0 0 0,0 0-1 0 0,0 1 1 0 0,0-1 0 0 0,0 0-1 0 0,0 0 1 0 0,0 1 0 0 0,0-1 0 0 0,0 0-1 0 0,1 0 1 0 0,-1 0 0 0 0,0 1 0 0 0,0-1-1 0 0,0 0 1 0 0,0 0 0 0 0,0 1-1 0 0,5 10 266 0 0,1 2-173 0 0,1-1-1 0 0,1 1 1 0 0,0-2-1 0 0,1 1 0 0 0,12 12 1 0 0,55 48 231 0 0,-47-46-187 0 0,205 171 709 0 0,-71-63-758 0 0,-138-113-165 0 0,19 18-702 0 0,-38-33 9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0 287 0 0,'2'1'32'0'0,"0"0"-1"0"0,0 0 1 0 0,0 1-1 0 0,0-1 1 0 0,0 0-1 0 0,0 1 1 0 0,0-1-1 0 0,0 1 1 0 0,-1 0-1 0 0,1-1 1 0 0,2 4-1 0 0,5 5 58 0 0,517 510 2206 0 0,-509-500-2306 0 0,42 46-307 0 0,68 59 0 0 0,-111-111-302 0 0,-3-1-155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5.6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5 687 0 0,'-8'-4'182'0'0,"18"9"110"0"0,24 21 217 0 0,-2 1 1 0 0,39 44-1 0 0,-34-34-315 0 0,161 169 88 0 0,-56-56-152 0 0,-95-100-502 0 0,61 84 0 0 0,-87-107-21 0 0,-13-17 170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0 311 0 0,'2'0'0'0'0,"0"1"20"0"0,-1 0-1 0 0,1 0 0 0 0,-1 0 0 0 0,1 0 0 0 0,-1 0 0 0 0,1 1 0 0 0,-1-1 1 0 0,0 1-1 0 0,0-1 0 0 0,0 0 0 0 0,2 3 0 0 0,1 2 71 0 0,155 154 873 0 0,40 45-559 0 0,55 51-635 0 0,-235-239 39 0 0,0-4 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25 796 143 0 0,'-5'7'540'0'0,"0"0"-1"0"0,1 1 1 0 0,-5 9-1 0 0,7-14 225 0 0,2-6-410 0 0,0 1-1 0 0,0 0 1 0 0,1-1 0 0 0,-1 1 0 0 0,1-1 0 0 0,-1 1-1 0 0,2-3 1 0 0,-1-1 161 0 0,17-138 4010 0 0,-5 24-3290 0 0,53-179 115 0 0,-26 132-116 0 0,-32 135-1022 0 0,-7 27-123 0 0,1-1-5 0 0,8-29 48 0 0,-10 34-4 0 0,9 6-74 0 0,29 17-44 0 0,-36-20-10 0 0,0-1 0 0 0,0 1 0 0 0,-1 0 0 0 0,1-1 0 0 0,0 1 0 0 0,-1 0 0 0 0,0 0 0 0 0,1 0 0 0 0,-1 0 0 0 0,0 0 0 0 0,0 1 0 0 0,0-1 0 0 0,0 0 0 0 0,1 4 0 0 0,1 2 0 0 0,60 150 34 0 0,29 68-4 0 0,-71-173-30 0 0,-3 0 0 0 0,16 81 0 0 0,-31-103-46 0 0,-3-29-22 0 0,0 0 0 0 0,0 0 0 0 0,0-1-1 0 0,0 1 1 0 0,-1 0 0 0 0,1 0 0 0 0,0-1 0 0 0,-1 1-1 0 0,0 0 1 0 0,1-1 0 0 0,-1 1 0 0 0,0-1 0 0 0,0 1-1 0 0,0-1 1 0 0,-1 2 0 0 0,2-3-33 0 0,0 0 1 0 0,-1 0 0 0 0,1 0-1 0 0,0 0 1 0 0,0 0-1 0 0,-1 0 1 0 0,1 0-1 0 0,0 0 1 0 0,0 0-1 0 0,0 0 1 0 0,-1 0-1 0 0,1-1 1 0 0,0 1 0 0 0,0 0-1 0 0,0 0 1 0 0,0 0-1 0 0,-1 0 1 0 0,1 0-1 0 0,0-1 1 0 0,0 1-1 0 0,0 0 1 0 0,0 0-1 0 0,0 0 1 0 0,-1-1 0 0 0,1 1-1 0 0,0 0 1 0 0,0 0-1 0 0,0 0 1 0 0,0-1-1 0 0,0 1 1 0 0,0 0-1 0 0,0 0 1 0 0,0 0-1 0 0,0-1 1 0 0,-5-11-1680 0 0,4 9 1268 0 0,-7-15-1472 0 0,5 8 969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3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42 1031 0 0,'-11'-1'594'0'0,"1"-1"-1"0"0,-1 0 0 0 0,1 0 0 0 0,-1-1 0 0 0,-10-5 0 0 0,20 7-17 0 0,16 1 4640 0 0,37 4-4561 0 0,-39-3-30 0 0,-2-1-8 0 0,32-2-27 0 0,-32 1-113 0 0,0 1-49 0 0,32-2-11 0 0,-32 1 182 0 0,2-1-455 0 0,61-8 247 0 0,-29 2-393 0 0,-34 7-63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1151 0 0,'0'0'407'0'0,"-1"-3"-68"0"0,-4-28 3755 0 0,5 33-3582 0 0,0 1 0 0 0,0-1 0 0 0,0 1 0 0 0,1 0 0 0 0,-1-1-1 0 0,2 5 1 0 0,-1-2-40 0 0,11 53 590 0 0,-6-32-820 0 0,4 38-1 0 0,-5 86-801 0 0,-5-149 216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22 975 0 0,'-4'-1'267'0'0,"0"0"0"0"0,0 0-1 0 0,1 0 1 0 0,-1-1 0 0 0,0 1-1 0 0,-4-4 1 0 0,-12-5 5638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209 113 4319 0 0,'0'0'198'0'0,"0"-1"-17"0"0,0-1-69 0 0,0 1-1 0 0,0 0 1 0 0,0-1 0 0 0,0 1 0 0 0,0 0-1 0 0,-1-1 1 0 0,1 1 0 0 0,0 0-1 0 0,-1-1 1 0 0,1 1 0 0 0,-1 0-1 0 0,1 0 1 0 0,-1 0 0 0 0,1-1-1 0 0,-1 1 1 0 0,0 0 0 0 0,0 0-1 0 0,0 0 1 0 0,-1-1 0 0 0,-1-2 307 0 0,-5-7 834 0 0,-1 0 0 0 0,-19-19 0 0 0,25 27-1074 0 0,0 0 0 0 0,-1 0 0 0 0,0 1 0 0 0,1-1 0 0 0,-1 1 0 0 0,0-1 0 0 0,-1 1 0 0 0,1 1 0 0 0,0-1 0 0 0,0 1-1 0 0,-1-1 1 0 0,1 1 0 0 0,-5 0 0 0 0,7 0-170 0 0,0 1 0 0 0,1 0 0 0 0,-1 1 0 0 0,0-1 0 0 0,1 0-1 0 0,-1 0 1 0 0,1 1 0 0 0,-1-1 0 0 0,1 1 0 0 0,-1-1 0 0 0,0 1 0 0 0,1-1-1 0 0,0 1 1 0 0,-1 0 0 0 0,1 0 0 0 0,-1 0 0 0 0,1 0 0 0 0,0 0 0 0 0,0 0-1 0 0,0 0 1 0 0,-1 0 0 0 0,1 1 0 0 0,0-1 0 0 0,0 0 0 0 0,1 1 0 0 0,-1-1-1 0 0,0 1 1 0 0,0-1 0 0 0,1 1 0 0 0,-2 2 0 0 0,2-2-54 0 0,-1 0 0 0 0,1 1-1 0 0,-1-1 1 0 0,1 1 0 0 0,0-1 0 0 0,0 1 0 0 0,0-1 0 0 0,0 1 0 0 0,0-1 0 0 0,0 1 0 0 0,1-1-1 0 0,-1 0 1 0 0,1 1 0 0 0,0-1 0 0 0,0 1 0 0 0,0-1 0 0 0,0 0 0 0 0,2 4 0 0 0,-2-5 879 0 0,4 3-292 0 0,16 14-157 0 0,-16-14-693 0 0,3 0-1573 0 0,25 12 1637 0 0,-24-12 150 0 0,-3 0 18 0 0,18 17 60 0 0,-22-20 29 0 0,-1 0 0 0 0,0 1-1 0 0,0-1 1 0 0,0 1-1 0 0,0 0 1 0 0,0-1-1 0 0,0 1 1 0 0,0 0 0 0 0,0 0-1 0 0,-1 0 1 0 0,1-1-1 0 0,-1 1 1 0 0,1 0 0 0 0,-1 0-1 0 0,0 0 1 0 0,1 0-1 0 0,-1 0 1 0 0,-1 3 0 0 0,1-1 27 0 0,0-1 0 0 0,-1 1 1 0 0,0-1-1 0 0,0 1 1 0 0,0-1-1 0 0,0 1 1 0 0,-3 5-1 0 0,2-6 12 0 0,0-1 0 0 0,0 1 0 0 0,0 0 0 0 0,0-1 0 0 0,0 1 0 0 0,-1-1 0 0 0,1 0 0 0 0,-1 1 0 0 0,1-1 0 0 0,-1 0 0 0 0,0-1 0 0 0,0 1 0 0 0,0-1 0 0 0,0 1 0 0 0,0-1 0 0 0,0 0 0 0 0,0 0 0 0 0,-1 0 0 0 0,1 0 0 0 0,0-1 1 0 0,-4 1-1 0 0,-6 0-24 0 0,0-1 1 0 0,0-1-1 0 0,0 0 1 0 0,-14-4 0 0 0,9 3-338 0 0,18 2 225 0 0,-1-1 0 0 0,0 1 1 0 0,1 0-1 0 0,-1 0 0 0 0,0 0 1 0 0,1 0-1 0 0,-1 0 1 0 0,1 0-1 0 0,-1 0 0 0 0,0 0 1 0 0,1 0-1 0 0,-1 1 0 0 0,0-1 1 0 0,1 0-1 0 0,-1 0 1 0 0,1 1-1 0 0,-2-1 0 0 0,2 3-880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56 287 0 0,'-1'-4'163'0'0,"-3"-14"10"0"0,3 14 571 0 0,0-1-318 0 0,-1 0-198 0 0,-2-5-130 0 0,3 0 2824 0 0,1 10-2900 0 0,0 0 0 0 0,1 1 0 0 0,-1-1 0 0 0,0 0 0 0 0,0 0-1 0 0,0 0 1 0 0,0 0 0 0 0,0 1 0 0 0,0-1 0 0 0,0 0 0 0 0,0 0 0 0 0,0 0 0 0 0,0 1 0 0 0,-1-1 0 0 0,1 0 0 0 0,0 0 0 0 0,0 0 0 0 0,0 0 0 0 0,0 1 0 0 0,0-1 0 0 0,0 0 0 0 0,0 0 0 0 0,0 0 0 0 0,0 0 0 0 0,0 0-1 0 0,-1 1 1 0 0,1-1 0 0 0,0 0 0 0 0,0 0 0 0 0,0 0 0 0 0,0 0 0 0 0,0 0 0 0 0,-1 0 0 0 0,1 0 0 0 0,0 0 0 0 0,0 0 0 0 0,0 1 0 0 0,-1-1 0 0 0,1 0 0 0 0,0 0 0 0 0,0 0 0 0 0,0 0 0 0 0,0 0 0 0 0,-1 0 0 0 0,1 0-1 0 0,0 0 1 0 0,0 0 0 0 0,0 0 0 0 0,0 0 0 0 0,-1 0 0 0 0,1 0 0 0 0,0-1 0 0 0,0 1 0 0 0,0 0 0 0 0,-1 0 0 0 0,1 0 0 0 0,0 0 0 0 0,0 0 0 0 0,0 0 0 0 0,0 0 0 0 0,0 0 0 0 0,-1-1 0 0 0,1 1 0 0 0,0 0 0 0 0,0 0-1 0 0,0 0 1 0 0,14 110 2157 0 0,1 15-974 0 0,-12-89 813 0 0,3-45-1940 0 0,17-25 2 0 0,-18 26 0 0 0,-2-1 2 0 0,6-28 4 0 0,-7 28 2 0 0,1 0 0 0 0,7-27 2 0 0,-7 27 6 0 0,0 1 6 0 0,8-23 2 0 0,-8 23 128 0 0,1 1-104 0 0,14-24 0 0 0,-14 23 608 0 0,43 8-544 0 0,-47 0-189 0 0,1-1 0 0 0,-1 1 0 0 0,1 0 0 0 0,-1 0 0 0 0,1 0 0 0 0,-1 0 0 0 0,1 0 0 0 0,-1 0 0 0 0,0 0 0 0 0,1 0 0 0 0,-1 0 0 0 0,1 0 0 0 0,-1 0 0 0 0,1 0 0 0 0,-1 1 0 0 0,1-1 0 0 0,-1 0 0 0 0,0 0 0 0 0,1 0 0 0 0,-1 1 0 0 0,1-1-1 0 0,-1 0 1 0 0,0 0 0 0 0,1 1 0 0 0,-1-1 0 0 0,1 1 0 0 0,2 2 9 0 0,-1-2-5 0 0,-1 0-1 0 0,0 1 0 0 0,0-1 1 0 0,0 1-1 0 0,0-1 1 0 0,0 1-1 0 0,0-1 0 0 0,2 4 1 0 0,5 12 3 0 0,0 6-10 0 0,-2-1 15 0 0,-1-1 60 0 0,-3-2 3 0 0,0-3-62 0 0,-1-14-28 0 0,-1 0 0 0 0,1 0 0 0 0,-1 0 0 0 0,0 1 0 0 0,0-1 0 0 0,0 0 0 0 0,0 0 0 0 0,0 0 0 0 0,0 0 0 0 0,-1 2 0 0 0,-1 3-72 0 0,1 25-2182 0 0,1-30 1636 0 0,1 7-398 0 0,-1-4-2138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17.6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1281 287 0 0,'0'0'526'0'0,"-7"-4"1445"0"0,7 5-1915 0 0,0-1 0 0 0,0 0 0 0 0,-1 0 0 0 0,1 0 0 0 0,0 0 0 0 0,0 0 0 0 0,0 0 0 0 0,0 0 0 0 0,0 0 0 0 0,-1 0 0 0 0,1 0 0 0 0,0 0 0 0 0,0 0 0 0 0,0 0 0 0 0,0 0 0 0 0,-1 0 0 0 0,1 0 0 0 0,0 0 0 0 0,0 0 0 0 0,0 0 0 0 0,-1 0 0 0 0,1 0 0 0 0,0 0 0 0 0,0 0 0 0 0,0 0 0 0 0,0 0 0 0 0,0 0 0 0 0,-1 0 0 0 0,1 0 0 0 0,-1-1 280 0 0,1 1-280 0 0,0 0 0 0 0,0 0 1 0 0,0-1-1 0 0,1-8 1705 0 0,5-5-1204 0 0,-4 10-237 0 0,-2 2-300 0 0,0 1 0 0 0,0 0 0 0 0,0-1 0 0 0,0 1 0 0 0,0 0 0 0 0,0-1 0 0 0,1 1 0 0 0,-1 0 0 0 0,1 0 0 0 0,-1-1 1 0 0,1 1-1 0 0,-1 0 0 0 0,1 0 0 0 0,1-2 0 0 0,2-5 269 0 0,12-18-268 0 0,8-9 36 0 0,6-5 97 0 0,3-4 7 0 0,-5 4-32 0 0,4-6 31 0 0,1-7 32 0 0,54-94 256 0 0,71-97 530 0 0,-54 88-524 0 0,-52 77-232 0 0,60-100 580 0 0,-87 132-518 0 0,-23 42-209 0 0,1 1-10 0 0,6-15-1 0 0,-7 15 6 0 0,0-1 4 0 0,-1 2-60 0 0,0 2-7 0 0,-1 0 0 0 0,1-1 0 0 0,-1 1 0 0 0,1 0-1 0 0,-1 0 1 0 0,0 0 0 0 0,0-1 0 0 0,1 1 0 0 0,-1 0-1 0 0,0 0 1 0 0,0-1 0 0 0,0 1 0 0 0,-1-2 0 0 0,0-6 75 0 0,1 6-15 0 0,-2-2-43 0 0,0 3 19 0 0,-2-2-33 0 0,0 3-10 0 0,-1 0 0 0 0,0 2 0 0 0,-7 3 27 0 0,-1 1 0 0 0,1 1-1 0 0,0 0 1 0 0,-13 9 0 0 0,0 0 31 0 0,-6 2-100 0 0,1 2 0 0 0,1 1 0 0 0,0 1 0 0 0,-37 36 0 0 0,63-53-1 0 0,1 0 19 0 0,1-4-40 0 0,7-4-67 0 0,25-18 78 0 0,0-7 42 0 0,2-4 11 0 0,-3 4 0 0 0,5 0 0 0 0,-4 8-10 0 0,-31 21 9 0 0,1 0 0 0 0,-1 0 0 0 0,0 0 0 0 0,0-1 1 0 0,0 1-1 0 0,1 0 0 0 0,-1 0 0 0 0,0 0 0 0 0,0 0 0 0 0,0-1 1 0 0,1 1-1 0 0,-1 0 0 0 0,0 0 0 0 0,1 0 0 0 0,-1 0 1 0 0,0 0-1 0 0,0 0 0 0 0,1 0 0 0 0,-1 0 0 0 0,0 0 0 0 0,0 0 1 0 0,1 0-1 0 0,-1 0 0 0 0,0 0 0 0 0,1 0 0 0 0,-1 0 0 0 0,0 0 1 0 0,0 0-1 0 0,1 0 0 0 0,-1 0 0 0 0,0 0 0 0 0,0 1 1 0 0,1-1-1 0 0,-1 0 0 0 0,0 0 0 0 0,0 0 0 0 0,0 0 0 0 0,1 0 1 0 0,-1 1-1 0 0,0-1 0 0 0,0 0 0 0 0,0 0 0 0 0,1 1 1 0 0,-1-1-1 0 0,0 0 0 0 0,0 0 0 0 0,0 0 0 0 0,0 1 0 0 0,0-1 1 0 0,0 0-1 0 0,1 1 0 0 0,22 32-10 0 0,-19-26 11 0 0,-1 1 0 0 0,6 15 0 0 0,1 14 11 0 0,1 6 32 0 0,0-2-43 0 0,-1-8-54 0 0,-8-27-30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8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127 258 1151 0 0,'-1'2'3'0'0,"-5"6"74"0"0,4-7 59 0 0,1 0-1 0 0,-1 0 0 0 0,0 0 1 0 0,0 0-1 0 0,0 0 0 0 0,0 0 0 0 0,0 0 1 0 0,0-1-1 0 0,0 1 0 0 0,0-1 0 0 0,0 0 1 0 0,0 1-1 0 0,0-1 0 0 0,-1 0 0 0 0,1 0 1 0 0,0 0-1 0 0,0 0 0 0 0,0-1 1 0 0,0 1-1 0 0,0-1 0 0 0,-3 0 0 0 0,0-1 356 0 0,2 2-291 0 0,0-1-1 0 0,-1 0 1 0 0,1 0-1 0 0,1 0 1 0 0,-1 0-1 0 0,0-1 1 0 0,0 1-1 0 0,0-1 1 0 0,1 0-1 0 0,-1 1 1 0 0,1-1-1 0 0,-1-1 1 0 0,1 1-1 0 0,0 0 1 0 0,0 0-1 0 0,0-1 1 0 0,0 1-1 0 0,0-1 1 0 0,-2-4 0 0 0,1 1 22 0 0,1-1 1 0 0,0 0 0 0 0,0 1-1 0 0,0-1 1 0 0,1 0 0 0 0,0 0-1 0 0,0-11 1 0 0,1 12 70 0 0,2-2-34 0 0,6-26-10 0 0,-6 25-22 0 0,2 1-90 0 0,13-25-38 0 0,-13 24 82 0 0,3 1-71 0 0,21-24 8 0 0,-21 24 234 0 0,2 6-240 0 0,27-7 0 0 0,-27 6-8 0 0,-3 7-28 0 0,19 14 7 0 0,-22-15-74 0 0,-1 1 0 0 0,1-1 0 0 0,-1 1 0 0 0,0-1 0 0 0,0 1 0 0 0,0 0 0 0 0,0 0 0 0 0,-1 0 1 0 0,1 0-1 0 0,-1 0 0 0 0,0 0 0 0 0,0 0 0 0 0,-1 0 0 0 0,1 5 0 0 0,0 4-7 0 0,-1-1 1 0 0,-1 1-1 0 0,-2 17 0 0 0,1-17-207 0 0,-1 1-1 0 0,0-1 0 0 0,0 1 1 0 0,-2-1-1 0 0,0 0 0 0 0,0-1 1 0 0,-12 20-1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 0 0,'0'0'3591'0'0,"1"4"-2410"0"0,7 31 1058 0 0,-2 0-1 0 0,3 62 0 0 0,-6 77-1206 0 0,-4-114-1000 0 0,0 6-1172 0 0,-2-25-2495 0 0,3-39 2571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99 287 0 0,'-9'-18'80'0'0,"7"14"2092"0"0,2-3-1126 0 0,1-3-601 0 0,0-3 58 0 0,0-2 3383 0 0,9 10-2779 0 0,32-16-10 0 0,-32 16-53 0 0,26 7 268 0 0,-25 0-1070 0 0,-2-1 464 0 0,-1 0-82 0 0,22 4-336 0 0,-23-4-33 0 0,1 1-167 0 0,23 5-91 0 0,-23-5-93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1807 0 0,'0'0'190'0'0,"-1"12"860"0"0,3-8-714 0 0,-1 0 0 0 0,1 0 0 0 0,0 0 0 0 0,1 0 0 0 0,-1 0 0 0 0,1 0 0 0 0,0-1 0 0 0,0 1 0 0 0,6 5 0 0 0,-9-9-329 0 0,4 4 720 0 0,1-2-21 0 0,19 10-2 0 0,-18-9 603 0 0,3-5-726 0 0,28-4-5 0 0,-28 4 452 0 0,29-34-168 0 0,-30 29-457 0 0,-4-1-90 0 0,13-26-38 0 0,-13 26-10 0 0,-2-1-14 0 0,8-27-58 0 0,-8 27-29 0 0,-2 2-4 0 0,-3-28-26 0 0,2 31-130 0 0,0 0 0 0 0,0 0 1 0 0,0 1-1 0 0,0-1 1 0 0,-4-7-1 0 0,4 10-19 0 0,0-1 0 0 0,0 1 0 0 0,0-1 0 0 0,-1 1 0 0 0,1 0 0 0 0,0-1 0 0 0,-1 1 0 0 0,1 0 0 0 0,-1 0 0 0 0,1 0 0 0 0,-1 0 0 0 0,0 0 0 0 0,1 0 0 0 0,-1 1-1 0 0,0-1 1 0 0,0 1 0 0 0,1-1 0 0 0,-1 1 0 0 0,0-1 0 0 0,0 1 0 0 0,0 0 0 0 0,0 0 0 0 0,1 0 0 0 0,-1 0 0 0 0,0 0 0 0 0,0 0 0 0 0,0 1 0 0 0,0-1 0 0 0,1 1 0 0 0,-1-1 0 0 0,-2 2 0 0 0,-2 0-97 0 0,-1 0 0 0 0,1 1 0 0 0,0 0 1 0 0,0 1-1 0 0,0-1 0 0 0,-11 10 0 0 0,10-6 76 0 0,-1 1-1 0 0,1 1 0 0 0,0-1 0 0 0,1 1 1 0 0,0 0-1 0 0,1 1 0 0 0,-1 0 0 0 0,2-1 1 0 0,0 2-1 0 0,0-1 0 0 0,0 0 0 0 0,2 1 1 0 0,-1-1-1 0 0,1 1 0 0 0,1 0 1 0 0,0 0-1 0 0,0 0 0 0 0,1 0 0 0 0,2 19 1 0 0,0-24 95 0 0,0 1 0 0 0,0-1 0 0 0,1 1 0 0 0,0-1 0 0 0,0 0 1 0 0,0 0-1 0 0,1 0 0 0 0,0 0 0 0 0,0-1 0 0 0,6 7 0 0 0,-7-9 108 0 0,3 0 22 0 0,17 8 3 0 0,-18-8 92 0 0,3-1-208 0 0,22 4-4 0 0,-23-4-26 0 0,3-4-553 0 0,26-3 16 0 0,-27 4-134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0 975 0 0,'0'1'74'0'0,"-3"1"26"0"0,2-2 342 0 0,1 3-91 0 0,0 0-1 0 0,1-1 0 0 0,-1 1 0 0 0,1-1 0 0 0,0 1 0 0 0,0-1 1 0 0,0 0-1 0 0,0 1 0 0 0,0-1 0 0 0,0 0 0 0 0,3 4 0 0 0,22 24 1453 0 0,-20-24-1394 0 0,-6-5-363 0 0,10 9 1004 0 0,0 0-1 0 0,13 10 0 0 0,-15-13-710 0 0,24 19 965 0 0,-24-20-1119 0 0,23 15 682 0 0,4 0-238 0 0,-12-8-547 0 0,19 11-192 0 0,-35-20-124 0 0,-1 0-20 0 0,15 11-40 0 0,-15-11-165 0 0,-2-1-76 0 0,14 11-10 0 0,-14-11-68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4 335 1583 0 0,'0'0'603'0'0,"-1"-6"-91"0"0,-1-15 21 0 0,2 15 74 0 0,2-5 298 0 0,9-32 137 0 0,-4 23 22 0 0,-4 10-714 0 0,-1 5-115 0 0,0 0 0 0 0,1 0 0 0 0,-1 0 0 0 0,1 0 0 0 0,0 0-1 0 0,5-6 1 0 0,-2 1 69 0 0,-1 2 196 0 0,1 0 0 0 0,11-14 0 0 0,7-7 322 0 0,-18 22-314 0 0,3-2-136 0 0,25-26-27 0 0,-26 26-101 0 0,1 2-721 0 0,26-19-367 0 0,-26 20-2047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1 775 0 0,'0'2'54'0'0,"0"6"47"0"0,0-6 368 0 0,-4 155 6063 0 0,4-59-4908 0 0,1 171 1950 0 0,0-250-3491 0 0,-1-1 0 0 0,0 1 1 0 0,-2 0-1 0 0,0-1 0 0 0,-7 25 1 0 0,9-43-89 0 0,0 1 1 0 0,0-1 0 0 0,0 0-1 0 0,0 1 1 0 0,0-1 0 0 0,0 0-1 0 0,0 1 1 0 0,0-1 0 0 0,0 0-1 0 0,-1 1 1 0 0,1-1 0 0 0,0 0-1 0 0,0 1 1 0 0,0-1 0 0 0,-1 0-1 0 0,1 0 1 0 0,0 1 0 0 0,0-1-1 0 0,-1 0 1 0 0,1 0 0 0 0,0 0 0 0 0,-1 1-1 0 0,1-1 1 0 0,0 0 0 0 0,-1 0-1 0 0,1 0 1 0 0,0 0 0 0 0,-1 0-1 0 0,1 1 1 0 0,0-1 0 0 0,-1 0-1 0 0,1 0 1 0 0,0 0 0 0 0,-1 0-1 0 0,1 0 1 0 0,0 0 0 0 0,-1 0-1 0 0,1 0 1 0 0,0 0 0 0 0,-1-1-1 0 0,1 1 1 0 0,0 0 0 0 0,-1 0-1 0 0,1 0 1 0 0,0 0 0 0 0,-1 0-1 0 0,1-1 1 0 0,0 1 0 0 0,-1 0-1 0 0,1 0 1 0 0,0 0 0 0 0,0-1 0 0 0,-1 1-1 0 0,1 0 1 0 0,0 0 0 0 0,0-1-1 0 0,0 1 1 0 0,-1 0 0 0 0,1-1-1 0 0,0 1 1 0 0,0 0 0 0 0,0-1-1 0 0,-1 1 1 0 0,0-2-74 0 0,-1 0 215 0 0,2 1-122 0 0,1 0-1 0 0,-1-1 1 0 0,-1 1-1 0 0,1-1 1 0 0,0 1-1 0 0,0 0 1 0 0,0-1-1 0 0,-1 1 1 0 0,1-1-1 0 0,-2-1 0 0 0,1 0 4 0 0,0 0-1 0 0,0 0 0 0 0,1 0 0 0 0,-1 1 0 0 0,1-1 0 0 0,-1 0 0 0 0,1 0 0 0 0,0-4 1 0 0,-2-41 71 0 0,1 38-73 0 0,-3-193 60 0 0,7 149-33 0 0,6-9-21 0 0,-4 38 26 0 0,7-20-22 0 0,-5 26 38 0 0,9-16 8 0 0,-6 19 18 0 0,16-17 5 0 0,-20 24 82 0 0,4 5-103 0 0,27-12-46 0 0,-28 11 38 0 0,1 8 1 0 0,27 6-38 0 0,-36-9-23 0 0,0 0 0 0 0,1 1 0 0 0,-1-1 0 0 0,0 0-1 0 0,0 1 1 0 0,0-1 0 0 0,0 1 0 0 0,0-1 0 0 0,0 1-1 0 0,2 1 1 0 0,16 11 26 0 0,-11-5 44 0 0,-4-2-48 0 0,0 0 0 0 0,-1 0 0 0 0,0 0 0 0 0,0 0 0 0 0,0 1 0 0 0,0-1 0 0 0,-1 1 0 0 0,0 0 0 0 0,-1 0 0 0 0,1-1 0 0 0,-1 1 0 0 0,-1 0 0 0 0,1 0 0 0 0,-1 8 0 0 0,-1-9-41 0 0,-1 0-1 0 0,1 1 0 0 0,-1-1 1 0 0,-1 0-1 0 0,1 0 0 0 0,-1 0 1 0 0,0 0-1 0 0,0-1 0 0 0,0 1 1 0 0,-1-1-1 0 0,0 0 1 0 0,0 0-1 0 0,0 0 0 0 0,-1-1 1 0 0,0 1-1 0 0,0-1 0 0 0,0 0 1 0 0,0 0-1 0 0,0-1 0 0 0,-1 0 1 0 0,0 0-1 0 0,0 0 1 0 0,0 0-1 0 0,0-1 0 0 0,-9 2 1 0 0,-8-4-1553 0 0,22 0 885 0 0,1-1 522 0 0,-1 1 0 0 0,1-1-1 0 0,0 0 1 0 0,-1 0 0 0 0,1 0 0 0 0,0 0 0 0 0,-1 0 0 0 0,1 0-1 0 0,-1 0 1 0 0,1 1 0 0 0,-1-1 0 0 0,-1-1 0 0 0,1 0-215 0 0,-1-1-1379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145 142 975 0 0,'0'0'4218'0'0,"0"-7"-3162"0"0,-1-21-52 0 0,1 28-970 0 0,0-1 1 0 0,0 1-1 0 0,0-1 1 0 0,0 1-1 0 0,0-1 1 0 0,0 1-1 0 0,0 0 1 0 0,0-1-1 0 0,0 1 1 0 0,0-1-1 0 0,-1 1 1 0 0,1-1-1 0 0,0 1 1 0 0,0-1-1 0 0,0 1 0 0 0,0 0 1 0 0,-1-1-1 0 0,1 1 1 0 0,0 0-1 0 0,0-1 1 0 0,-1 0-1 0 0,-28-27 1840 0 0,27 26-1755 0 0,-1-1 0 0 0,1 1 1 0 0,-1 0-1 0 0,0 0 0 0 0,0 1 1 0 0,1-1-1 0 0,-1 1 1 0 0,-1-1-1 0 0,1 1 0 0 0,0 0 1 0 0,-6-1-1 0 0,7 2-60 0 0,-1-1-1 0 0,1 1 1 0 0,0 0-1 0 0,-1 0 1 0 0,1 1-1 0 0,0-1 1 0 0,-1 0 0 0 0,1 1-1 0 0,0 0 1 0 0,0-1-1 0 0,0 1 1 0 0,-1 0 0 0 0,-2 2-1 0 0,2-1-40 0 0,0 0 0 0 0,0 0 0 0 0,1 1 1 0 0,0-1-1 0 0,-1 1 0 0 0,1-1 0 0 0,0 1 0 0 0,0 0 0 0 0,0-1 0 0 0,1 1 0 0 0,-1 0 0 0 0,1 0 0 0 0,-1 1 1 0 0,1-1-1 0 0,0 0 0 0 0,0 0 0 0 0,1 1 0 0 0,-1-1 0 0 0,0 0 0 0 0,1 1 0 0 0,0 3 0 0 0,-1-2-19 0 0,1-3 1 0 0,0-1-1 0 0,0 1 0 0 0,0-1 0 0 0,0 1 0 0 0,0-1 0 0 0,0 1 0 0 0,0-1 0 0 0,0 1 0 0 0,1-1 0 0 0,-1 0 0 0 0,1 1 0 0 0,-1-1 0 0 0,1 0 0 0 0,-1 1 0 0 0,2 1 0 0 0,-2-2-1 0 0,1-1 0 0 0,-1 1 0 0 0,0-1 0 0 0,1 1 0 0 0,-1-1 0 0 0,0 0-1 0 0,1 1 1 0 0,-1-1 0 0 0,1 1 0 0 0,-1-1 0 0 0,0 0 0 0 0,1 1 0 0 0,-1-1-1 0 0,1 0 1 0 0,-1 0 0 0 0,1 1 0 0 0,-1-1 0 0 0,1 0 0 0 0,-1 0 0 0 0,1 0 0 0 0,0 1-1 0 0,-1-1 1 0 0,1 0 0 0 0,-1 0 0 0 0,1 0 0 0 0,-1 0 0 0 0,1 0 0 0 0,-1 0-1 0 0,2-1 1 0 0,2 1 1 0 0,0-1-1 0 0,0 1 1 0 0,1-1-1 0 0,-1 0 0 0 0,0-1 1 0 0,-1 1-1 0 0,1-1 1 0 0,0 0-1 0 0,6-3 0 0 0,-6 2 8 0 0,-1 0 0 0 0,1 0-1 0 0,-1 0 1 0 0,1 0 0 0 0,4-6-1 0 0,11-12 48 0 0,-12 11 15 0 0,19-28-35 0 0,-20 28 470 0 0,0 3-362 0 0,19-19 3 0 0,-19 19 248 0 0,-4 9-272 0 0,0 2-52 0 0,0 0-1 0 0,0 0 0 0 0,0 0 0 0 0,-1 0 1 0 0,0 1-1 0 0,1-1 0 0 0,-2 0 0 0 0,1 1 1 0 0,0-1-1 0 0,-1 0 0 0 0,0 1 1 0 0,0-1-1 0 0,-1 5 0 0 0,-1 14 202 0 0,-8 29 0 0 0,3-12-311 0 0,6-38-58 0 0,1 1 0 0 0,0-1 0 0 0,0 0 0 0 0,0 1 0 0 0,0-1 1 0 0,0 0-1 0 0,0 1 0 0 0,1-1 0 0 0,-1 0 0 0 0,1 0 0 0 0,-1 1 1 0 0,1-1-1 0 0,0 0 0 0 0,0 0 0 0 0,1 3 0 0 0,-1-3-469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10 431 0 0,'0'0'803'0'0,"-1"12"902"0"0,-2 18 1409 0 0,1 51 0 0 0,1-27-267 0 0,2-48-2327 0 0,1-5-365 0 0,1-7 742 0 0,18-44-897 0 0,6-9-53 0 0,1 13 54 0 0,-28 45 3 0 0,0 0 0 0 0,1 0 0 0 0,-1 0 0 0 0,1 0 0 0 0,0 1 0 0 0,-1-1-1 0 0,1 0 1 0 0,-1 0 0 0 0,1 1 0 0 0,0-1 0 0 0,0 1 0 0 0,-1-1 0 0 0,1 0 0 0 0,0 1 0 0 0,0-1 0 0 0,0 1 0 0 0,0 0 0 0 0,1-1 0 0 0,33-15 90 0 0,-26 12 2 0 0,-5 7 11 0 0,-1-2-98 0 0,-1 1 40 0 0,1-1 0 0 0,-1 1 0 0 0,0 0 0 0 0,1-1 0 0 0,-1 1 0 0 0,0 0 0 0 0,0 0 0 0 0,0 0 1 0 0,0 1-1 0 0,0-1 0 0 0,-1 0 0 0 0,1 1 0 0 0,1 3 0 0 0,0 1-59 0 0,-1 0 0 0 0,0 1 0 0 0,0-1 0 0 0,0 0 0 0 0,-1 1 1 0 0,0-1-1 0 0,-1 1 0 0 0,0-1 0 0 0,0 1 0 0 0,-1-1 0 0 0,1 1 0 0 0,-2-1 0 0 0,-1 10 0 0 0,2-15-239 0 0,0 1-1 0 0,1-1 1 0 0,-1 0-1 0 0,1 1 1 0 0,-1-1-1 0 0,1 0 0 0 0,0 1 1 0 0,0 2-1 0 0,0 2-4064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173 387 1351 0 0,'0'0'175'0'0,"-3"-5"230"0"0,-8-16 106 0 0,10 20-450 0 0,1-1 0 0 0,-1 1 0 0 0,0 0 0 0 0,0-1 0 0 0,0 1 0 0 0,0 0 0 0 0,0-1 0 0 0,0 1 0 0 0,0 0 0 0 0,0 0 0 0 0,0 0 0 0 0,-1 0 0 0 0,1 0 0 0 0,-2-1 0 0 0,-2-1 136 0 0,2 0 15 0 0,0 1 0 0 0,-1 0 0 0 0,1 0 0 0 0,-1 0 0 0 0,1 0 0 0 0,-1 1 0 0 0,0-1 0 0 0,1 1 0 0 0,-1 0 0 0 0,0 0 0 0 0,0 0 0 0 0,0 0 0 0 0,0 1 0 0 0,0 0 0 0 0,0 0 0 0 0,-5 0-1 0 0,6 0-114 0 0,0 1-1 0 0,0 0 0 0 0,0-1 0 0 0,1 1 0 0 0,-1 0 0 0 0,1 0 0 0 0,-1 0 0 0 0,0 1 0 0 0,1-1 0 0 0,0 1 0 0 0,-1-1 0 0 0,1 1 0 0 0,0 0 0 0 0,0 0 0 0 0,0 0 0 0 0,0 0 0 0 0,0 0 0 0 0,0 0 0 0 0,1 1 0 0 0,-1-1 0 0 0,1 0 0 0 0,0 1 0 0 0,-2 3 0 0 0,0 3 45 0 0,0 1 0 0 0,0 1 0 0 0,1-1 0 0 0,0 0-1 0 0,1 0 1 0 0,0 1 0 0 0,1-1 0 0 0,0 0 0 0 0,1 1 0 0 0,0-1 0 0 0,0 0 0 0 0,1 1 0 0 0,1-1-1 0 0,6 18 1 0 0,-8-26-13 0 0,0-1-105 0 0,0-1 0 0 0,0 1 0 0 0,0 0-1 0 0,0-1 1 0 0,0 1 0 0 0,0 0 0 0 0,0 0 0 0 0,0 0-1 0 0,-1 0 1 0 0,2 1 0 0 0,1 1 316 0 0,4-11-283 0 0,23-21-30 0 0,-22 22 49 0 0,-4-2 2 0 0,13-29 29 0 0,-13 29 12 0 0,-1-3 2 0 0,18-56 54 0 0,-8 18-90 0 0,0-3-3 0 0,-11 42-71 0 0,1 3 9 0 0,-2-1 0 0 0,3-17 0 0 0,-2 14-11 0 0,1-32 54 0 0,-2-7 17 0 0,-1 22-44 0 0,0 22 69 0 0,0-1 9 0 0,-2-21-8 0 0,1 22 223 0 0,-1 3-216 0 0,-7-13 14 0 0,8 17-114 0 0,1 0 1 0 0,0 0-1 0 0,0 0 1 0 0,0 0 0 0 0,-1 0-1 0 0,1 0 1 0 0,0 0-1 0 0,0-1 1 0 0,0 1 0 0 0,-1 0-1 0 0,1 0 1 0 0,0 0-1 0 0,0 0 1 0 0,-1 0-1 0 0,1 0 1 0 0,0 0 0 0 0,0 0-1 0 0,-1 0 1 0 0,1 0-1 0 0,0 0 1 0 0,0 0 0 0 0,-1 0-1 0 0,1 0 1 0 0,0 1-1 0 0,0-1 1 0 0,0 0 0 0 0,-1 0-1 0 0,1 0 1 0 0,0 0-1 0 0,0 0 1 0 0,0 0 0 0 0,-1 1-1 0 0,1-1 1 0 0,0 0-1 0 0,0 0 1 0 0,0 0-1 0 0,0 1 1 0 0,-1-1 0 0 0,1 0-1 0 0,0 0 1 0 0,0 0-1 0 0,0 1 1 0 0,0-1 0 0 0,0 0-1 0 0,0 1 1 0 0,-7 8 227 0 0,7-9-237 0 0,-2 6 37 0 0,-1-1 0 0 0,1 1 0 0 0,0 0 0 0 0,1-1 0 0 0,0 1 0 0 0,0 0 0 0 0,0 0 0 0 0,0 6 0 0 0,3 51 390 0 0,0-31-344 0 0,-2-15-101 0 0,6 81-405 0 0,-5-83 338 0 0,2-1-1 0 0,-1 0 0 0 0,2 0 1 0 0,7 21-1 0 0,-5-26-263 0 0,-3 0-374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04.8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787 195 287 0 0,'0'0'859'0'0,"-1"3"-588"0"0,-4 11 7 0 0,4-11 282 0 0,-1-1-280 0 0,1 0-239 0 0,0-1 45 0 0,1 0 0 0 0,-1 0 0 0 0,1 1 0 0 0,-1-1 0 0 0,0 0 0 0 0,0 0 0 0 0,0 0 0 0 0,0 0 0 0 0,0 0 0 0 0,0 0 0 0 0,0 0 0 0 0,0-1 0 0 0,0 1 0 0 0,0 0 0 0 0,0-1 0 0 0,0 1 0 0 0,-1 0 0 0 0,1-1 0 0 0,0 1 0 0 0,-1-1 0 0 0,1 0 0 0 0,0 0 0 0 0,-1 1 0 0 0,1-1-1 0 0,0 0 1 0 0,-1 0 0 0 0,-1 0 0 0 0,-2-2 207 0 0,0 1 0 0 0,0-1 0 0 0,0 0 0 0 0,0 0-1 0 0,-6-5 1 0 0,9 6-229 0 0,0 0-1 0 0,1-1 0 0 0,-1 1 1 0 0,0-1-1 0 0,1 1 0 0 0,-1-1 1 0 0,1 0-1 0 0,0 0 0 0 0,0 1 1 0 0,-1-1-1 0 0,1 0 1 0 0,0 0-1 0 0,1 0 0 0 0,-1 0 1 0 0,0 0-1 0 0,1 0 0 0 0,-1 0 1 0 0,1-1-1 0 0,-1-1 0 0 0,1-2-18 0 0,0 0 0 0 0,0 1 0 0 0,1-1 0 0 0,0 0-1 0 0,0 1 1 0 0,0-1 0 0 0,1 1 0 0 0,0-1 0 0 0,0 1-1 0 0,0-1 1 0 0,1 1 0 0 0,-1 0 0 0 0,1 0 0 0 0,6-7-1 0 0,-5 6-22 0 0,14-17 84 0 0,-13 17-85 0 0,-3 3-7 0 0,0 0-1 0 0,0 1 1 0 0,0-1-1 0 0,0 1 0 0 0,0 0 1 0 0,1 0-1 0 0,4-4 0 0 0,12-8 53 0 0,-7 7-8 0 0,17-5-62 0 0,-22 9-70 0 0,2 6-2 0 0,28 11-15 0 0,-27-11 12 0 0,-4 3-95 0 0,17 20 108 0 0,-22-25 61 0 0,0 0 0 0 0,0-1 0 0 0,-1 1 0 0 0,1 0 0 0 0,0 0 0 0 0,-1 0 0 0 0,1 0 0 0 0,-1 0 0 0 0,1 0 0 0 0,-1-1 0 0 0,1 1 0 0 0,-1 2 0 0 0,8 26-54 0 0,-8-27 58 0 0,0 1 0 0 0,0-1-1 0 0,0 1 1 0 0,0-1 0 0 0,0 1-1 0 0,0-1 1 0 0,-1 1 0 0 0,0 2-1 0 0,0-3 31 0 0,-1 1-1 0 0,1-1 1 0 0,0 0-1 0 0,0 0 1 0 0,-1 0-1 0 0,0 0 0 0 0,1 0 1 0 0,-1-1-1 0 0,0 1 1 0 0,0 0-1 0 0,0-1 1 0 0,0 1-1 0 0,0-1 1 0 0,0 0-1 0 0,0 1 0 0 0,0-1 1 0 0,-1 0-1 0 0,1 0 1 0 0,0-1-1 0 0,-1 1 1 0 0,1 0-1 0 0,-1-1 1 0 0,1 0-1 0 0,-1 1 0 0 0,-4-1 1 0 0,-2 0 140 0 0,0 0-1 0 0,-1 0 1 0 0,1-1 0 0 0,-1 0 0 0 0,-12-4-1 0 0,-9-7 243 0 0,29 11-390 0 0,1 0 0 0 0,-1 0-1 0 0,0 0 1 0 0,0 0 0 0 0,1-1 0 0 0,-1 1-1 0 0,0-1 1 0 0,1 1 0 0 0,0-1 0 0 0,-1 1-1 0 0,1-1 1 0 0,0 0 0 0 0,-2-3 0 0 0,3 4-26 0 0,-1 0 1 0 0,1 1 0 0 0,-1-1 0 0 0,1 0-1 0 0,0 0 1 0 0,0 0 0 0 0,-1 0-1 0 0,1 1 1 0 0,0-1 0 0 0,0 0 0 0 0,0 0-1 0 0,0 0 1 0 0,0 0 0 0 0,0 0-1 0 0,0 1 1 0 0,0-1 0 0 0,1 0 0 0 0,-1 0-1 0 0,0 0 1 0 0,0 0 0 0 0,1 1-1 0 0,0-3 1 0 0,0 2-135 0 0,4-3 69 0 0,17-12-21 0 0,-17 12 19 0 0,4 4 0 0 0,29 0-4 0 0,-29 0 7 0 0,-3 8 5 0 0,-2-2 60 0 0,0 0 1 0 0,0 0 0 0 0,5 10-1 0 0,-8-14 4 0 0,-1-1 0 0 0,1 0 0 0 0,-1 1 0 0 0,0-1 0 0 0,0 1 0 0 0,1-1 0 0 0,-1 1 0 0 0,0-1 0 0 0,0 1 0 0 0,-1-1 0 0 0,1 0 0 0 0,0 1 0 0 0,0-1 0 0 0,-1 1 0 0 0,1-1 0 0 0,-2 3 0 0 0,-8 14 0 0 0,7-13 9 0 0,0-1-1 0 0,-1 1 0 0 0,0-1 0 0 0,0-1 1 0 0,0 1-1 0 0,-1 0 0 0 0,1-1 0 0 0,-1 0 0 0 0,-9 4 1 0 0,11-5-2 0 0,0-1-1 0 0,0 1 1 0 0,0-1 0 0 0,-1 0 0 0 0,1 0 0 0 0,0-1 0 0 0,-1 1-1 0 0,1-1 1 0 0,-1 1 0 0 0,1-1 0 0 0,-1 0 0 0 0,1 0 0 0 0,0-1-1 0 0,-1 1 1 0 0,1-1 0 0 0,-6-1 0 0 0,6 0 45 0 0,2 2-46 0 0,0 0 1 0 0,1 0-1 0 0,-1-1 1 0 0,0 1-1 0 0,1 0 1 0 0,-1-1-1 0 0,1 1 1 0 0,-1 0-1 0 0,1-1 1 0 0,-1 1-1 0 0,1-1 1 0 0,-1 1-1 0 0,1-1 1 0 0,-1 1-1 0 0,1-2 1 0 0,-10-11 64 0 0,10 6-59 0 0,0 3 34 0 0,4-18-60 0 0,-1 17-7 0 0,-1 2 4 0 0,9-13-90 0 0,-8 12 84 0 0,-1 1-55 0 0,3-2-2 0 0,17-12 0 0 0,-16 12 0 0 0,2 3 14 0 0,28-9 39 0 0,-28 9-38 0 0,1 4-153 0 0,28 5 141 0 0,-28-5-15 0 0,-4 5-52 0 0,18 23 119 0 0,-22-29 23 0 0,-1-1 0 0 0,1 1 0 0 0,-1-1 0 0 0,1 1 0 0 0,-1-1 0 0 0,0 1-1 0 0,1-1 1 0 0,-1 1 0 0 0,0 0 0 0 0,1-1 0 0 0,-1 1 0 0 0,0-1 0 0 0,0 1 0 0 0,0 0 0 0 0,1 0 0 0 0,-1-1 0 0 0,0 1 0 0 0,0 0 0 0 0,0-1 0 0 0,0 2 0 0 0,0 23-19 0 0,-2-15-22 0 0,-1-5 52 0 0,-1-1-1 0 0,0 1 1 0 0,1-1-1 0 0,-1 0 1 0 0,-1 0-1 0 0,1 0 1 0 0,-1 0 0 0 0,1-1-1 0 0,-1 0 1 0 0,0 0-1 0 0,0 0 1 0 0,0-1-1 0 0,-7 3 1 0 0,7-3 8 0 0,1-1-1 0 0,0 0 0 0 0,-1 0 1 0 0,1-1-1 0 0,-1 1 1 0 0,0-1-1 0 0,1 0 1 0 0,-1 0-1 0 0,1 0 1 0 0,-1 0-1 0 0,-7-3 1 0 0,10 3-11 0 0,0-1-1 0 0,1 0 1 0 0,-1 0 0 0 0,0 0 0 0 0,0 0 0 0 0,1 0 0 0 0,-1 0 0 0 0,1 0-1 0 0,-1 0 1 0 0,1-1 0 0 0,-1 1 0 0 0,1-1 0 0 0,0 1 0 0 0,-2-3-1 0 0,2 1 0 0 0,-1 1 0 0 0,1-1-1 0 0,0 0 1 0 0,0 0 0 0 0,0 0-1 0 0,1 0 1 0 0,-1 0 0 0 0,1 0-1 0 0,-1 0 1 0 0,1 0 0 0 0,0-7-1 0 0,4-11-4 0 0,1 3-14 0 0,0 10-45 0 0,8-8 28 0 0,-9 12-49 0 0,3 1 0 0 0,21-9 52 0 0,-21 9-30 0 0,1 9-86 0 0,26 14 72 0 0,-33-20 69 0 0,-1 1 1 0 0,1-1-1 0 0,0 0 1 0 0,-1 0 0 0 0,1 1-1 0 0,-1-1 1 0 0,0 0-1 0 0,1 1 1 0 0,-1-1-1 0 0,1 0 1 0 0,-1 1 0 0 0,1-1-1 0 0,-1 0 1 0 0,0 1-1 0 0,1-1 1 0 0,-1 1 0 0 0,0-1-1 0 0,1 1 1 0 0,-1-1-1 0 0,0 1 1 0 0,0-1-1 0 0,1 1 1 0 0,-1-1 0 0 0,0 1-1 0 0,0 0 1 0 0,0 0-1 0 0,4 29-50 0 0,-4-28 51 0 0,0 0 0 0 0,-1 1 0 0 0,1-1-1 0 0,-1 0 1 0 0,1 0 0 0 0,-1 0 0 0 0,0 1 0 0 0,0-1 0 0 0,-1 2 0 0 0,-9 11-41 0 0,8-12 43 0 0,-1-1 0 0 0,0 1 0 0 0,1-1 0 0 0,-1 0 0 0 0,0 0 0 0 0,0 0 0 0 0,0 0 0 0 0,0-1 0 0 0,0 1 0 0 0,-1-1 0 0 0,1 0 1 0 0,0-1-1 0 0,-6 1 0 0 0,7 0 5 0 0,1-1 0 0 0,-1 0 1 0 0,0 0-1 0 0,0 0 0 0 0,0-1 0 0 0,1 1 1 0 0,-1-1-1 0 0,0 1 0 0 0,0-1 1 0 0,1 0-1 0 0,-1 0 0 0 0,0 0 1 0 0,1-1-1 0 0,0 1 0 0 0,-1-1 1 0 0,1 1-1 0 0,0-1 0 0 0,-1 0 0 0 0,1 0 1 0 0,0 1-1 0 0,-2-5 0 0 0,0-1-5 0 0,2-7 0 0 0,5-2-10 0 0,4 1-49 0 0,-6 13 50 0 0,1-1-1 0 0,-1 1 1 0 0,1 0 0 0 0,-1 0-1 0 0,1 0 1 0 0,-1 0 0 0 0,1 0-1 0 0,0 1 1 0 0,3-3 0 0 0,0-1-5 0 0,5-3-66 0 0,14-8-10 0 0,-23 16 84 0 0,1-1 1 0 0,-1 0 0 0 0,0 1-1 0 0,0-1 1 0 0,0 0 0 0 0,1 1-1 0 0,-1 0 1 0 0,0-1 0 0 0,0 1-1 0 0,3-1 1 0 0,33-7-16 0 0,-28 6-33 0 0,-2 9-10 0 0,-7-7 64 0 0,4 4-13 0 0,1 1 0 0 0,-1 0-1 0 0,7 11 1 0 0,-11-15 13 0 0,1 0-1 0 0,-1 0 1 0 0,0 0-1 0 0,1-1 1 0 0,-1 1-1 0 0,0 0 1 0 0,0 0-1 0 0,0 0 1 0 0,0 0-1 0 0,0 0 1 0 0,0 0-1 0 0,0 0 1 0 0,0 0 0 0 0,0 0-1 0 0,0 0 1 0 0,0 0-1 0 0,0 0 1 0 0,-1 0-1 0 0,1-1 1 0 0,-1 1-1 0 0,1 0 1 0 0,-1 2-1 0 0,-9 12 1 0 0,-1-2 0 0 0,1-1 0 0 0,2-4-16 0 0,0-2-64 0 0,7-5 16 0 0,1-1 61 0 0,0 0-1 0 0,-1 0 1 0 0,1 1 0 0 0,0-1-1 0 0,0 0 1 0 0,-1 0-1 0 0,1 0 1 0 0,0 0-1 0 0,-1 1 1 0 0,1-1-1 0 0,0 0 1 0 0,-1 0 0 0 0,1 0-1 0 0,0 0 1 0 0,0 0-1 0 0,-1 0 1 0 0,1 0-1 0 0,0 0 1 0 0,-1 0 0 0 0,1 0-1 0 0,0 0 1 0 0,-1 0-1 0 0,1 0 1 0 0,0 0-1 0 0,-1 0 1 0 0,1 0 0 0 0,0-1-1 0 0,-1 1 1 0 0,1 0-1 0 0,0 0 1 0 0,0 0-1 0 0,-1 0 1 0 0,1-1 0 0 0,0 1-1 0 0,0 0 1 0 0,-1 0-1 0 0,1 0 1 0 0,0-1-1 0 0,0 1 1 0 0,0 0-1 0 0,-1 0 1 0 0,1-1 0 0 0,0 1-1 0 0,0 0 1 0 0,0-1-1 0 0,0 1 1 0 0,0 0-1 0 0,0-1 1 0 0,-1 1 0 0 0,1 0-1 0 0,0-1 1 0 0,-3-8-21 0 0,0-3-30 0 0,2-2-10 0 0,2-1-2 0 0,2 0-12 0 0,2 0 1 0 0,6-2 33 0 0,-8 13 1496 0 0,-4 11-1381 0 0,0-1 1 0 0,-1 0-1 0 0,1 0 0 0 0,-1 0 1 0 0,-1-1-1 0 0,1 1 0 0 0,-1 0 0 0 0,0-1 1 0 0,0 1-1 0 0,-6 6 0 0 0,-6 13 278 0 0,-91 177 1115 0 0,-9 17-1050 0 0,20-67-150 0 0,19-33-62 0 0,-63 99-138 0 0,113-184-26 0 0,-27 39 124 0 0,45-60-98 0 0,1-1-10 0 0,1 1-32 0 0,3-7 40 0 0,-2 7 14 0 0,3-8-10 0 0,-4 6 4 0 0,4-6 20 0 0,-3 6-10 0 0,-1 2-64 0 0,-1-1-16 0 0,0 1 0 0 0,0 2 0 0 0,1 2 0 0 0,1 3-12 0 0,0-2-46 0 0,3-11 3 0 0,-2 6 56 0 0,3-10 33 0 0,0-1-81 0 0,-4 7 32 0 0,0-1 2 0 0,3-6-51 0 0,-3 4 8 0 0,-2 1 45 0 0,2-3-1 0 0,4-3-48 0 0,0 0 55 0 0,-3 4 5 0 0,3-4 135 0 0,-4 16 183 0 0,-5-29-112 0 0,3-2-124 0 0,0-1-1 0 0,1 1 1 0 0,-4-19 0 0 0,-1 0 57 0 0,8 22-59 0 0,-2-10 18 0 0,4 19-98 0 0,-3-6 60 0 0,3 7-119 0 0,4 8-112 0 0,9 31 94 0 0,1 9 21 0 0,-2-6 45 0 0,-2-7 1 0 0,1-3-46 0 0,-7-23 48 0 0,-3-8 7 0 0,0 1 0 0 0,1-1-1 0 0,-1 1 1 0 0,0-1 0 0 0,0 0 0 0 0,0 1 0 0 0,0-1 0 0 0,1 0 0 0 0,-1 1 0 0 0,0-1 0 0 0,0 0 0 0 0,0 1 0 0 0,1-1 0 0 0,-1 0 0 0 0,0 0 0 0 0,1 1 0 0 0,-1-1 0 0 0,0 0 0 0 0,1 0 0 0 0,-1 1 0 0 0,0-1 0 0 0,1 0 0 0 0,-1 0 0 0 0,0 0 0 0 0,1 0 0 0 0,-1 0 0 0 0,0 0-1 0 0,1 1 1 0 0,-1-1 0 0 0,1 0 0 0 0,-1 0 0 0 0,0 0 0 0 0,1 0 0 0 0,-1 0 0 0 0,1 0 0 0 0,-1-1 0 0 0,0 1 0 0 0,1 0 0 0 0,-1 0 0 0 0,1 0 0 0 0,40 1 1 0 0,-40-1 1 0 0,-1 0 1 0 0,1 0 0 0 0,0 0-1 0 0,-1 0 1 0 0,1 1-1 0 0,-1-1 1 0 0,1 0-1 0 0,-1 0 1 0 0,1 0-1 0 0,-1-1 1 0 0,1 1-1 0 0,-1 0 1 0 0,1 0-1 0 0,-1 0 1 0 0,1 0-1 0 0,-1 0 1 0 0,1-1-1 0 0,-1 1 1 0 0,1 0-1 0 0,-1 0 1 0 0,1-1-1 0 0,-1 1 1 0 0,1 0 0 0 0,-1-1-1 0 0,1 1 1 0 0,-1 0-1 0 0,1-2 1 0 0,20-22 8 0 0,13-12 44 0 0,-13 12-44 0 0,0 2-26 0 0,-17 18-58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1583 0 0,'0'0'563'0'0,"-1"2"-94"0"0,-1 15 725 0 0,0 0 0 0 0,1 0 0 0 0,1 0-1 0 0,3 21 1 0 0,-2-9-420 0 0,4 109-38 0 0,-5-137-1560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2271 0 0,'0'0'102'0'0,"-1"1"-1"0"0,-5 2 10 0 0,5-3 349 0 0,0 2 146 0 0,-1 0-123 0 0,1-1 0 0 0,-1 1 0 0 0,1 1 0 0 0,-1-1-1 0 0,1 0 1 0 0,0 0 0 0 0,0 0 0 0 0,-1 4 0 0 0,2-5-279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1583 0 0,'0'2'68'0'0,"1"7"2"0"0,0-1 26 0 0,-1 7 860 0 0,2 1 0 0 0,3 17 0 0 0,2 13 726 0 0,-1 4-221 0 0,-3-33-683 0 0,2 33-1 0 0,0-59-723 0 0,14-28-33 0 0,-14 28 38 0 0,0-1 15 0 0,15-31-42 0 0,-15 30 43 0 0,1 4-16 0 0,19-23-38 0 0,-19 22 762 0 0,2 5-510 0 0,27-9 30 0 0,-27 9 7 0 0,-6 6 4 0 0,1 2-183 0 0,0 0 1 0 0,-1 0-1 0 0,0 1 1 0 0,0-1 0 0 0,0 1-1 0 0,-1-1 1 0 0,0 1-1 0 0,0 0 1 0 0,0 6 0 0 0,0 8 206 0 0,-4 28 1 0 0,2-27-605 0 0,0 26 0 0 0,2-39-258 0 0,0 0 0 0 0,1-1 0 0 0,4 13 0 0 0,-6-19 433 0 0,1 0-1 0 0,-1 0 1 0 0,0 0 0 0 0,1-1-1 0 0,-1 1 1 0 0,1 0 0 0 0,-1 0 0 0 0,1-1-1 0 0,-1 1 1 0 0,1 0 0 0 0,0-1-1 0 0,-1 1 1 0 0,1-1 0 0 0,1 2-1 0 0,0 0-161 0 0,0 0-608 0 0,5-1-1240 0 0,29 3 999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80 775 0 0,'0'0'458'0'0,"3"-8"-26"0"0,0-2-283 0 0,-2 4 9 0 0,1 1 0 0 0,-1 0 0 0 0,1 0 0 0 0,3-6 643 0 0,-19-11 639 0 0,14 22-1400 0 0,0-1 0 0 0,-1 1-1 0 0,1-1 1 0 0,0 1 0 0 0,-1-1-1 0 0,1 1 1 0 0,0 0 0 0 0,-1-1-1 0 0,1 1 1 0 0,0 0 0 0 0,-1-1-1 0 0,1 1 1 0 0,-1 0 0 0 0,1-1-1 0 0,-1 1 1 0 0,1 0 0 0 0,-1 0-1 0 0,1-1 1 0 0,-1 1-1 0 0,1 0 1 0 0,-1 0 0 0 0,1 0-1 0 0,-1 0 1 0 0,1 0 0 0 0,-1 0-1 0 0,1 0 1 0 0,-1 0 0 0 0,1 0-1 0 0,-2 0 1 0 0,2 0 94 0 0,-3 0-35 0 0,1 0-1 0 0,0-1 0 0 0,0 1 1 0 0,0 0-1 0 0,0 0 0 0 0,0 1 1 0 0,0-1-1 0 0,0 0 0 0 0,-1 1 1 0 0,1-1-1 0 0,0 1 0 0 0,0 0 0 0 0,0 0 1 0 0,0 0-1 0 0,1 0 0 0 0,-1 0 1 0 0,0 0-1 0 0,0 0 0 0 0,1 0 1 0 0,-1 1-1 0 0,0-1 0 0 0,1 1 1 0 0,-1-1-1 0 0,1 1 0 0 0,0 0 1 0 0,0-1-1 0 0,-1 1 0 0 0,1 0 1 0 0,0 0-1 0 0,-1 4 0 0 0,-1 1 94 0 0,0 0 0 0 0,1 1 0 0 0,-1-1 0 0 0,2 1 0 0 0,-1-1 0 0 0,0 15 0 0 0,2-5 70 0 0,1 0 0 0 0,0 0 0 0 0,1 0 0 0 0,1 0 0 0 0,7 22 0 0 0,-4-31-87 0 0,-6-8-165 0 0,0 1-1 0 0,1-1 0 0 0,-1 0 1 0 0,0 0-1 0 0,0 0 1 0 0,0 0-1 0 0,0 1 0 0 0,1-1 1 0 0,-1 0-1 0 0,0 0 0 0 0,0 1 1 0 0,0-1-1 0 0,0 0 1 0 0,0 0-1 0 0,1 1 0 0 0,-1-1 1 0 0,0 0-1 0 0,0 0 0 0 0,0 1 1 0 0,0-1-1 0 0,0 0 1 0 0,0 0-1 0 0,0 1 0 0 0,0-1 1 0 0,8-2-46 0 0,25-6 12 0 0,-25 6-35 0 0,1-2-184 0 0,-9 4 243 0 0,5-3-12 0 0,1 0 0 0 0,0 1 0 0 0,0 0 0 0 0,10-3 0 0 0,-15 5 12 0 0,1 0-1 0 0,0 0 0 0 0,0 0 0 0 0,0 0 1 0 0,0 0-1 0 0,0 0 0 0 0,0 0 1 0 0,0 1-1 0 0,-1-1 0 0 0,1 1 1 0 0,0-1-1 0 0,0 1 0 0 0,-1 0 0 0 0,1 0 1 0 0,0 0-1 0 0,1 1 0 0 0,-1 0 10 0 0,0-1-1 0 0,0 1 0 0 0,-1 0 0 0 0,1 1 0 0 0,0-1 0 0 0,-1 0 1 0 0,0 0-1 0 0,1 1 0 0 0,-1-1 0 0 0,0 1 0 0 0,0-1 1 0 0,-1 1-1 0 0,1-1 0 0 0,0 1 0 0 0,-1-1 0 0 0,0 1 1 0 0,1 3-1 0 0,-1 5 109 0 0,0 1 0 0 0,-2 17 0 0 0,1-22-89 0 0,-1 6 72 0 0,0 1-1 0 0,-1 0 1 0 0,0-1-1 0 0,-1 0 1 0 0,0 0-1 0 0,-2 0 1 0 0,1 0 0 0 0,-1-1-1 0 0,-1 0 1 0 0,0 0-1 0 0,-1-1 1 0 0,-10 12-1 0 0,13-17-29 0 0,0-1 0 0 0,0 0 0 0 0,-1 0 0 0 0,1 0 0 0 0,-1 0 0 0 0,0-1 0 0 0,-1 0 0 0 0,1-1 0 0 0,-1 1 0 0 0,1-1 0 0 0,-1-1 0 0 0,0 1 0 0 0,0-1 0 0 0,-1 0 0 0 0,1-1 0 0 0,0 0 0 0 0,0 0 0 0 0,-1 0 0 0 0,1-1 0 0 0,-1 0 0 0 0,1 0 0 0 0,0-1 0 0 0,-1 0 0 0 0,-6-2 0 0 0,3 0-295 0 0,0-1 0 0 0,1 1 0 0 0,-1-2 0 0 0,1 1 0 0 0,0-1 1 0 0,0-1-1 0 0,1 0 0 0 0,-1 0 0 0 0,1-1 0 0 0,1 0 0 0 0,-13-13 0 0 0,6 1-4487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1 775 0 0,'0'0'5752'0'0,"-1"2"-5113"0"0,-1 6-307 0 0,1 0 0 0 0,0 1 0 0 0,1-1 0 0 0,-1 0-1 0 0,2 1 1 0 0,-1-1 0 0 0,3 11 0 0 0,0 23 264 0 0,-3-23-508 0 0,-3 76-1027 0 0,4-79 108 0 0,-1-13 663 0 0,1 1-374 0 0,-1-3-130 0 0,0 9-58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3999 0 0,'0'0'176'0'0,"-11"4"40"0"0,1 1 200 0 0,3 3 48 0 0,0-2 8 0 0,1 0 0 0 0,2 4 664 0 0,-3 4 32 0 0,6-2-1296 0 0,10 7-3600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2791 0 0,'-1'3'42'0'0,"1"14"266"0"0,2 18 1266 0 0,1 0 0 0 0,2 0 1 0 0,16 60-1 0 0,-12-75 583 0 0,0-25-2081 0 0,26-14-4 0 0,-26 14 80 0 0,-3-3-72 0 0,20-26 0 0 0,-19 26 64 0 0,0 0-80 0 0,21-25 0 0 0,-21 25 114 0 0,-1 1-60 0 0,21-19 2 0 0,-20 20 482 0 0,25 3-385 0 0,-21 2-172 0 0,-3 0 91 0 0,-5 5 7 0 0,1 5-50 0 0,-1-1 0 0 0,1 1 1 0 0,-1 0-1 0 0,-1 0 0 0 0,0 0 0 0 0,0 0 0 0 0,-1 0 0 0 0,1 15 1 0 0,-12 82-1916 0 0,10-104 1309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0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73 775 0 0,'0'0'3211'0'0,"3"-8"-2398"0"0,9-22 9 0 0,-9 23 876 0 0,-6 4-842 0 0,-6-10-40 0 0,8 12-706 0 0,0 0 0 0 0,0 0 0 0 0,0 0 0 0 0,-1 0 0 0 0,1 0 0 0 0,0 0 0 0 0,-1 1 0 0 0,1-1 0 0 0,0 0 0 0 0,-1 1 0 0 0,1-1-1 0 0,-1 1 1 0 0,1-1 0 0 0,0 1 0 0 0,-1 0 0 0 0,1 0 0 0 0,-1 0 0 0 0,-1-1 0 0 0,-26 4 823 0 0,23-1-836 0 0,0 0 0 0 0,0 0 0 0 0,0 0 0 0 0,1 1 0 0 0,-1 0 0 0 0,1 0 0 0 0,-1 1 0 0 0,1-1 0 0 0,0 1 0 0 0,0 0 0 0 0,1 1 0 0 0,-1-1 0 0 0,1 1 0 0 0,0 0 0 0 0,0 0 0 0 0,0 0 0 0 0,-4 10 0 0 0,-4 8 93 0 0,0 1 1 0 0,-13 45 0 0 0,24-68-189 0 0,-7 25 100 0 0,1 1 1 0 0,0 0 0 0 0,-3 47 0 0 0,9-55-21 0 0,0-1 0 0 0,1 1 0 0 0,1-1 0 0 0,1 1 0 0 0,1-1 0 0 0,8 28 0 0 0,-9-38-47 0 0,0 0 1 0 0,1-1-1 0 0,1 1 0 0 0,-1-1 0 0 0,1 0 1 0 0,0 0-1 0 0,0 0 0 0 0,1-1 1 0 0,0 1-1 0 0,0-1 0 0 0,1 0 0 0 0,0-1 1 0 0,0 1-1 0 0,9 5 0 0 0,12 8 45 0 0,-26-18-73 0 0,0-1 0 0 0,0 1-1 0 0,0 0 1 0 0,1 0 0 0 0,-1-1-1 0 0,0 1 1 0 0,1-1 0 0 0,-1 1-1 0 0,3 0 1 0 0,30 8 22 0 0,-15-7 35 0 0,24-2-32 0 0,-23-2 48 0 0,21-6 16 0 0,-21 2 0 0 0,22-9 0 0 0,-22 4 2 0 0,-7 4-64 0 0,34-23 146 0 0,-9 3-68 0 0,-20 13-2 0 0,12-15-13 0 0,-23 22-8 0 0,0-4-1 0 0,20-32-1 0 0,-21 33-6 0 0,-3 1-1 0 0,9-26 0 0 0,-9 26 2 0 0,-5 2 4 0 0,-2-20 2 0 0,4 27-83 0 0,0-1-1 0 0,0 1 1 0 0,0-1 0 0 0,0 1-1 0 0,0-1 1 0 0,0 1 0 0 0,0-1-1 0 0,0 1 1 0 0,-1-1 0 0 0,1 1-1 0 0,0-1 1 0 0,0 1-1 0 0,0-1 1 0 0,-1 1 0 0 0,1-1-1 0 0,0 1 1 0 0,-1-1 0 0 0,0 1-1 0 0,-1-4 26 0 0,1 3-15 0 0,0-1 0 0 0,0 1 0 0 0,0 0 0 0 0,0 0 0 0 0,0-1 0 0 0,0 1 0 0 0,0 0 0 0 0,0 0 0 0 0,-1 0 0 0 0,1 1 0 0 0,-2-2 0 0 0,-4-2 34 0 0,0 1 0 0 0,0 0 1 0 0,0 0-1 0 0,0 1 0 0 0,-1 0 1 0 0,1 0-1 0 0,0 1 0 0 0,-1 0 1 0 0,1 0-1 0 0,-1 1 0 0 0,-7 0 1 0 0,-1 1-3 0 0,1 0 1 0 0,0 1 0 0 0,-1 1 0 0 0,-26 8-1 0 0,32-7-303 0 0,0 0 0 0 0,-16 10 0 0 0,24-13-66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16 682 287 0 0,'-1'2'96'0'0,"-1"0"-1"0"0,1 0 0 0 0,0 0 0 0 0,0 0 0 0 0,0 0 0 0 0,0 0 0 0 0,0 0 0 0 0,-1 4 0 0 0,1 1 380 0 0,0 0 0 0 0,0 1 0 0 0,1-1 0 0 0,0 11-1 0 0,1-10 524 0 0,-1 1 0 0 0,-2 14 0 0 0,2-22-689 0 0,0 0-1 0 0,-1 0 1 0 0,1 1-1 0 0,0-1 1 0 0,1 0 0 0 0,-1 1-1 0 0,0-1 1 0 0,0 0-1 0 0,1 1 1 0 0,-1-1-1 0 0,1 2 1 0 0,3-1 2100 0 0,2-9-617 0 0,-3-2-1556 0 0,7-27-17 0 0,-7 27-10 0 0,-2-3-1 0 0,5-51 216 0 0,-1 10 8 0 0,4-17-24 0 0,26-133 360 0 0,-25 149-469 0 0,2 9-30 0 0,3-17 11 0 0,-1 10-34 0 0,-2 12-166 0 0,-2 1 10 0 0,5-9 70 0 0,-12 40-24 0 0,6 12-76 0 0,28 13-48 0 0,-34-15-12 0 0,0 0 0 0 0,0 1 0 0 0,-1-1 0 0 0,1 1 0 0 0,-1 0 0 0 0,1 0 0 0 0,-1 0 0 0 0,0 0 0 0 0,0 0 0 0 0,0 0 0 0 0,-1 0 0 0 0,1 0 0 0 0,1 5 0 0 0,5 9 0 0 0,35 56-120 0 0,-3 2 0 0 0,-4 2-1 0 0,-2 1 1 0 0,39 145 0 0 0,-71-216-64 0 0,-1 0 1 0 0,-1 0-1 0 0,1 10 0 0 0,-1-17-42 0 0,-11-11-2124 0 0,3 2 900 0 0,1-1 0 0 0,1-1 0 0 0,-6-10 0 0 0,5 7 162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34 2791 0 0,'-4'4'79'0'0,"3"-3"-50"0"0,0 1 0 0 0,0-1 0 0 0,1 0-1 0 0,-1 0 1 0 0,0 1 0 0 0,0-1 0 0 0,1 0 0 0 0,-1 1 0 0 0,1-1 0 0 0,-1 3 90 0 0,3-2 909 0 0,16-3 3524 0 0,27-8-3315 0 0,-33 6-46 0 0,-5 3-901 0 0,0-1 0 0 0,-1 0 1 0 0,1-1-1 0 0,8-2 0 0 0,37-10 1012 0 0,-12 6-490 0 0,-30 6-253 0 0,-1 2-379 0 0,0-1 1 0 0,0 1-1 0 0,14-4 1 0 0,-8 1-42 0 0,-2 1 243 0 0,-3 2-148 0 0,1-1-172 0 0,-1 1 74 0 0,0-1-1 0 0,17 2 0 0 0,9 1-45 0 0,-27-1-50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05.6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277 25 599 0 0,'0'0'1054'0'0,"0"-3"-646"0"0,2-7 52 0 0,-1 7 10 0 0,-3 0 262 0 0,2 3-690 0 0,0 0-1 0 0,0 0 1 0 0,0-1-1 0 0,0 1 1 0 0,0 0-1 0 0,0 0 1 0 0,0-1-1 0 0,0 1 1 0 0,-1 0-1 0 0,1 0 1 0 0,0-1-1 0 0,0 1 1 0 0,0 0-1 0 0,0 0 1 0 0,0-1-1 0 0,-1 1 1 0 0,1 0-1 0 0,0 0 1 0 0,0 0-1 0 0,0 0 1 0 0,-1-1-1 0 0,1 1 1 0 0,0 0-1 0 0,0 0 1 0 0,-1 0-1 0 0,1 0 1 0 0,0 0-1 0 0,0 0 1 0 0,-1-1 0 0 0,1 1-1 0 0,0 0 1 0 0,0 0-1 0 0,-1 0 1 0 0,1 0-1 0 0,0 0 1 0 0,-1 0-1 0 0,1 0 1 0 0,0 0-1 0 0,-15 5 475 0 0,0 0-1 0 0,0 1 0 0 0,1 1 1 0 0,0 0-1 0 0,-21 14 1 0 0,-10 6-48 0 0,22-16-244 0 0,1 2 0 0 0,0 1 0 0 0,-19 16 0 0 0,39-28-149 0 0,1-1-6 0 0,-5 4 2 0 0,5-4 306 0 0,7-5-310 0 0,32-23 17 0 0,-12 9-16 0 0,-6 2 6 0 0,-2 6-61 0 0,3-1 57 0 0,19-9-3 0 0,-1 5-64 0 0,-38 15-5 0 0,-1-1 1 0 0,1 1 0 0 0,-1 0-1 0 0,1 0 1 0 0,-1 0 0 0 0,1-1-1 0 0,-1 1 1 0 0,1 0 0 0 0,-1 0-1 0 0,1 0 1 0 0,-1 0 0 0 0,1 0-1 0 0,-1 0 1 0 0,1 0 0 0 0,-1 0-1 0 0,1 0 1 0 0,-1 0 0 0 0,1 0-1 0 0,-1 1 1 0 0,1-1 0 0 0,-1 0-1 0 0,1 0 1 0 0,-1 0 0 0 0,1 1-1 0 0,-1-1 1 0 0,1 0 0 0 0,-1 1-1 0 0,0-1 1 0 0,1 0 0 0 0,-1 1-1 0 0,1 0 1 0 0,31 20 2 0 0,-31-21 1 0 0,-1 1 0 0 0,1-1 0 0 0,-1 0 0 0 0,0 0 0 0 0,1 0 0 0 0,-1 1 0 0 0,1-1 1 0 0,-1 0-1 0 0,0 1 0 0 0,1-1 0 0 0,-1 0 0 0 0,1 1 0 0 0,-1-1 0 0 0,0 0 0 0 0,1 1 0 0 0,-1-1 0 0 0,0 1 0 0 0,0-1 0 0 0,1 0 0 0 0,-1 1 0 0 0,0-1 0 0 0,0 1 0 0 0,0-1 0 0 0,0 1 0 0 0,0-1 0 0 0,1 1 0 0 0,-1-1 0 0 0,0 1 0 0 0,1 6 20 0 0,-1-4-6 0 0,1 1 0 0 0,-1-1 0 0 0,1 1 0 0 0,-1-1 1 0 0,-1 7-1 0 0,-11 116-182 0 0,12-122 38 0 0,-2 12-7 0 0,1 10-1171 0 0,2-3 658 0 0,-1-17-49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47 975 0 0,'0'0'1803'0'0,"-1"-5"-1148"0"0,-5-17 17 0 0,5 17 26 0 0,-3-1 614 0 0,4 6-1127 0 0,0 0 0 0 0,0-1 0 0 0,0 1 0 0 0,-1-1 0 0 0,1 1 0 0 0,0-1 0 0 0,0 1 0 0 0,0-1 0 0 0,-1 1 1 0 0,1 0-1 0 0,0-1 0 0 0,-1 1 0 0 0,1 0 0 0 0,0-1 0 0 0,-1 1 0 0 0,1 0 0 0 0,-1-1 0 0 0,1 1 0 0 0,0 0 1 0 0,-1 0-1 0 0,1-1 0 0 0,-1 1 0 0 0,1 0 0 0 0,-1 0 0 0 0,0 0-26 0 0,0 1 1 0 0,0-1-1 0 0,0 1 0 0 0,0 0 1 0 0,1-1-1 0 0,-1 1 0 0 0,0 0 1 0 0,0 0-1 0 0,1-1 0 0 0,-1 1 1 0 0,1 0-1 0 0,-1 0 0 0 0,1 0 1 0 0,-1 0-1 0 0,1 0 0 0 0,0 0 1 0 0,-1 0-1 0 0,1 0 0 0 0,0 0 1 0 0,0 0-1 0 0,-1 0 0 0 0,1 0 1 0 0,0 1-1 0 0,-3 28 266 0 0,3 8-705 0 0,1 0 0 0 0,2 0 0 0 0,12 58 0 0 0,-12-91 200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1351 0 0,'-1'0'133'0'0,"0"-1"-1"0"0,1 1 0 0 0,-1 0 0 0 0,0 1 0 0 0,0-1 0 0 0,0 0 0 0 0,1 0 1 0 0,-1 0-1 0 0,0 0 0 0 0,0 1 0 0 0,1-1 0 0 0,-1 0 0 0 0,0 1 1 0 0,0-1-1 0 0,1 0 0 0 0,-1 1 0 0 0,0-1 0 0 0,1 1 0 0 0,-1-1 0 0 0,1 1 1 0 0,-1-1-1 0 0,1 1 0 0 0,-1 0 0 0 0,1-1 0 0 0,-1 1 0 0 0,1 0 0 0 0,-1-1 1 0 0,1 1-1 0 0,0 0 0 0 0,-1 0 0 0 0,1-1 0 0 0,0 1 0 0 0,0 0 0 0 0,0 0 1 0 0,-1 1-1 0 0,1-1 43 0 0,0 0 1 0 0,0 1 0 0 0,1-1-1 0 0,-1 1 1 0 0,0-1 0 0 0,0 0-1 0 0,1 1 1 0 0,-1-1 0 0 0,1 1-1 0 0,-1-1 1 0 0,1 0-1 0 0,-1 0 1 0 0,1 1 0 0 0,0-1-1 0 0,0 0 1 0 0,0 0 0 0 0,0 0-1 0 0,1 2 1 0 0,22 15 299 0 0,-13-10-1999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1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46 2527 0 0,'0'0'36'0'0,"0"0"-1"0"0,0 0 0 0 0,0 1 0 0 0,1-1 0 0 0,-1 0 1 0 0,0 0-1 0 0,0 0 0 0 0,0 0 0 0 0,0 1 0 0 0,0-1 1 0 0,0 0-1 0 0,0 0 0 0 0,0 0 0 0 0,0 1 0 0 0,0-1 1 0 0,0 0-1 0 0,0 0 0 0 0,0 0 0 0 0,0 1 0 0 0,0-1 1 0 0,0 0-1 0 0,0 0 0 0 0,-1 0 0 0 0,1 1 0 0 0,0-1 1 0 0,0 0-1 0 0,0 0 0 0 0,0 0 0 0 0,0 0 0 0 0,0 1 1 0 0,0-1-1 0 0,-1 0 0 0 0,1 0 0 0 0,0 0 0 0 0,0 0 1 0 0,-1 1-1 0 0,-7-4 1139 0 0,-18-14 853 0 0,17 10-1123 0 0,3 3-684 0 0,1 1 0 0 0,-1 0-1 0 0,0 0 1 0 0,0 1 0 0 0,0 0-1 0 0,-1 0 1 0 0,1 0 0 0 0,0 1-1 0 0,-1 0 1 0 0,1 0 0 0 0,-12 0-1 0 0,15 1-138 0 0,0 0 0 0 0,0 1 0 0 0,0-1 0 0 0,0 1 1 0 0,0 0-1 0 0,0-1 0 0 0,0 1 0 0 0,0 1 0 0 0,0-1 0 0 0,0 0 0 0 0,1 1 0 0 0,-1-1 0 0 0,1 1 0 0 0,-1 0 0 0 0,1 0 0 0 0,-1 0 0 0 0,1 0 0 0 0,0 0 0 0 0,0 1 0 0 0,0-1 0 0 0,0 1 0 0 0,1-1 0 0 0,-1 1 0 0 0,1 0 0 0 0,-1-1 0 0 0,-1 6 0 0 0,2-4-65 0 0,0-1 0 0 0,0 0 0 0 0,0 0-1 0 0,1 0 1 0 0,-1 0 0 0 0,1 0-1 0 0,0 1 1 0 0,0-1 0 0 0,0 0 0 0 0,0 0-1 0 0,0 1 1 0 0,1-1 0 0 0,0 0 0 0 0,-1 0-1 0 0,1 0 1 0 0,0 0 0 0 0,1 0 0 0 0,-1 0-1 0 0,3 5 1 0 0,-1-4 6 0 0,0 0 0 0 0,1-1 0 0 0,-1 1 0 0 0,1-1 0 0 0,-1 0 0 0 0,1 0 0 0 0,0 0 0 0 0,0 0 0 0 0,0-1 0 0 0,1 0 0 0 0,-1 1 0 0 0,1-2 1 0 0,-1 1-1 0 0,5 1 0 0 0,20 7-12 0 0,1 3 6 0 0,-28-12 22 0 0,1 0-1 0 0,-1 0 1 0 0,1 1-1 0 0,-1-1 1 0 0,0 1-1 0 0,0 0 1 0 0,0 0-1 0 0,0-1 1 0 0,0 1-1 0 0,0 1 1 0 0,0-1-1 0 0,-1 0 1 0 0,1 0-1 0 0,-1 1 1 0 0,0-1-1 0 0,0 1 1 0 0,1-1-1 0 0,-2 1 1 0 0,1-1-1 0 0,0 1 1 0 0,0 0-1 0 0,0 3 1 0 0,-1-3 42 0 0,0 1 1 0 0,-1-1-1 0 0,1 0 1 0 0,-1 0-1 0 0,1 0 1 0 0,-1 0-1 0 0,0 0 1 0 0,0 0-1 0 0,-1 0 1 0 0,1 0-1 0 0,0 0 1 0 0,-1 0-1 0 0,0-1 1 0 0,0 1-1 0 0,0 0 1 0 0,0-1-1 0 0,0 0 1 0 0,-4 4-1 0 0,0-1-36 0 0,-2 0-1 0 0,1 0 1 0 0,0-1 0 0 0,-1 1-1 0 0,0-2 1 0 0,0 1-1 0 0,0-1 1 0 0,0 0 0 0 0,-1-1-1 0 0,1 0 1 0 0,-1 0-1 0 0,1-1 1 0 0,-1 0 0 0 0,0-1-1 0 0,1 1 1 0 0,-1-2-1 0 0,0 1 1 0 0,0-1 0 0 0,-15-4-1 0 0,23 4-88 0 0,1 1-1 0 0,0 0 0 0 0,-1 0 1 0 0,1 0-1 0 0,-1 0 1 0 0,1 0-1 0 0,0-1 0 0 0,-1 1 1 0 0,1 0-1 0 0,0 0 0 0 0,-1-1 1 0 0,1 1-1 0 0,0 0 1 0 0,-1 0-1 0 0,1-1 0 0 0,0 1 1 0 0,0 0-1 0 0,-1-1 1 0 0,1 1-1 0 0,0 0 0 0 0,0-1 1 0 0,0 1-1 0 0,-1-1 0 0 0,1 1 1 0 0,0 0-1 0 0,0-1 1 0 0,0 1-1 0 0,0-1 0 0 0,-2-4-3173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271 280 975 0 0,'15'14'1768'0'0,"-12"-10"-1230"0"0,-1-3-278 0 0,-1 0 0 0 0,1 1 1 0 0,-1-1-1 0 0,0 1 0 0 0,1-1 0 0 0,-1 1 1 0 0,0 0-1 0 0,0 0 0 0 0,0-1 0 0 0,0 1 1 0 0,-1 0-1 0 0,1 0 0 0 0,0 0 0 0 0,-1 0 1 0 0,1 4-1 0 0,-1-5-86 0 0,0 0-1 0 0,-1 1 1 0 0,1-1 0 0 0,0 0 0 0 0,-1 1-1 0 0,0-1 1 0 0,1 0 0 0 0,-1 0 0 0 0,0 0 0 0 0,1 1-1 0 0,-1-1 1 0 0,0 0 0 0 0,0 0 0 0 0,0 0-1 0 0,0 0 1 0 0,0 0 0 0 0,0 0 0 0 0,0-1-1 0 0,0 1 1 0 0,0 0 0 0 0,-1-1 0 0 0,1 1 0 0 0,-2 1-1 0 0,-7 2-15 0 0,0-1 1 0 0,0 0-1 0 0,0 0 0 0 0,0 0 0 0 0,0-1 0 0 0,0-1 0 0 0,0 0 0 0 0,-1 0 1 0 0,1-1-1 0 0,-1-1 0 0 0,1 0 0 0 0,0 0 0 0 0,0 0 0 0 0,-1-2 0 0 0,1 1 1 0 0,1-1-1 0 0,-1-1 0 0 0,0 1 0 0 0,1-2 0 0 0,-1 1 0 0 0,1-2 0 0 0,-10-7 1 0 0,15 10-153 0 0,0 0 1 0 0,0-1-1 0 0,1 1 1 0 0,0-1-1 0 0,0 0 1 0 0,0 0 0 0 0,0-1-1 0 0,0 1 1 0 0,1 0-1 0 0,0-1 1 0 0,0 0 0 0 0,0 1-1 0 0,0-1 1 0 0,0-6-1 0 0,-1-9-6 0 0,2-15 0 0 0,5 1-16 0 0,1 16-48 0 0,10-24 62 0 0,-14 40 8 0 0,0 0-1 0 0,0 0 1 0 0,0 0 0 0 0,0 0 0 0 0,0 0 0 0 0,0 0 0 0 0,0 1 0 0 0,3-4 0 0 0,25-32 18 0 0,-28 35-20 0 0,0 1 1 0 0,0 0-1 0 0,0-1 1 0 0,0 1-1 0 0,0 0 1 0 0,0 0-1 0 0,1 0 0 0 0,-1 0 1 0 0,0 0-1 0 0,1 0 1 0 0,2-1-1 0 0,36-21 60 0 0,-38 22-59 0 0,-1 0 0 0 0,1 0 0 0 0,0 0 0 0 0,0 1 0 0 0,-1-1-1 0 0,1 0 1 0 0,0 1 0 0 0,0-1 0 0 0,0 1 0 0 0,1 0 0 0 0,41-8 16 0 0,-24 7 22 0 0,28 6-33 0 0,-40-3-10 0 0,1 0 0 0 0,0 1 0 0 0,10 4 0 0 0,-14-4-5 0 0,0 0 0 0 0,0-1 1 0 0,0 2-1 0 0,0-1 0 0 0,0 0 0 0 0,-1 1 0 0 0,0 0 0 0 0,0 0 0 0 0,0 0 0 0 0,0 1 0 0 0,0 0 1 0 0,-1-1-1 0 0,0 1 0 0 0,0 0 0 0 0,0 0 0 0 0,-1 1 0 0 0,0-1 0 0 0,0 0 0 0 0,3 11 0 0 0,-4-7-94 0 0,1 1 0 0 0,-1 0 0 0 0,-1-1 1 0 0,1 1-1 0 0,-2 0 0 0 0,1 0 0 0 0,-2-1 0 0 0,1 1 0 0 0,-1-1 0 0 0,-6 18 0 0 0,5-19-155 0 0,-1 1 1 0 0,0 0-1 0 0,0-1 1 0 0,-9 13-1 0 0,10-19 99 0 0,1 1-1 0 0,0 0 1 0 0,-1-1-1 0 0,1 1 1 0 0,-1-1-1 0 0,0 0 1 0 0,-2 2-1 0 0,3-3 34 0 0,1 0-1 0 0,0-1 1 0 0,-1 1-1 0 0,1-1 1 0 0,0 1-1 0 0,-1-1 1 0 0,1 1-1 0 0,-1-1 0 0 0,1 0 1 0 0,-1 0-1 0 0,1 0 1 0 0,-1 0-1 0 0,1 0 1 0 0,-1 0-1 0 0,1 0 0 0 0,-1 0 1 0 0,-1-1-1 0 0,1 0-80 0 0,1 0 0 0 0,-1 0 0 0 0,0 0 0 0 0,1 0 0 0 0,-1 0-1 0 0,0 0 1 0 0,-2-3 0 0 0,-5-4-796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4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5 743 0 0,'-1'-4'5286'0'0,"1"5"-5167"0"0,1 1 0 0 0,0-1 0 0 0,0 0 0 0 0,-1 1 0 0 0,1-1 0 0 0,-1 1 0 0 0,1 0 0 0 0,-1-1 0 0 0,0 1-1 0 0,1-1 1 0 0,-1 1 0 0 0,0 0 0 0 0,0 1 0 0 0,0-2-6 0 0,7 77 1225 0 0,14 193 400 0 0,-15 0-1654 0 0,-6-257-355 0 0,-1-1 0 0 0,0 1 0 0 0,-1-1 0 0 0,0 1 0 0 0,-1-1 0 0 0,-1 0 0 0 0,0 0-1 0 0,-7 14 1 0 0,8-27-962 0 0,1-2 562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42 599 0 0,'-6'0'549'0'0,"-25"-2"1247"0"0,30 2-1513 0 0,-1 0-1 0 0,1 0 0 0 0,0-1 0 0 0,-1 1 0 0 0,1-1 1 0 0,-1 1-1 0 0,1-1 0 0 0,0 0 0 0 0,0 1 1 0 0,-9-10 7645 0 0,20 6-7594 0 0,30-14-29 0 0,-30 14 267 0 0,-1 4-387 0 0,44 0 306 0 0,-20 1-420 0 0,-18 1 3 0 0,14 2-71 0 0,-22-3-72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2 116 775 0 0,'-1'3'1'0'0,"0"11"126"0"0,1-14 204 0 0,2 3 109 0 0,13 8 1279 0 0,24 14 1 0 0,-34-23-76 0 0,3-1-883 0 0,2 1-470 0 0,-5-1 439 0 0,0 0-1 0 0,1-1 1 0 0,9 1-1 0 0,-6-7-197 0 0,28-18-84 0 0,-28 18 746 0 0,-6-4-890 0 0,8-32-31 0 0,-8 32-8 0 0,-4 4-13 0 0,1-1-175 0 0,0 4-33 0 0,0 1 0 0 0,0-1 1 0 0,0 1-1 0 0,0 0 0 0 0,-1-1 1 0 0,1 1-1 0 0,-1-1 0 0 0,1 1 1 0 0,-1 0-1 0 0,-2-4 0 0 0,2 2-19 0 0,0 0 25 0 0,-1 1 0 0 0,1-1-1 0 0,-1 1 1 0 0,1 0 0 0 0,-4-4-1 0 0,4 6-40 0 0,1 0-1 0 0,-1 0 1 0 0,0 1-1 0 0,1-1 1 0 0,-1 0-1 0 0,0 1 1 0 0,0-1-1 0 0,0 1 1 0 0,0-1-1 0 0,1 0 0 0 0,-1 1 1 0 0,0 0-1 0 0,0-1 1 0 0,0 1-1 0 0,0 0 1 0 0,0-1-1 0 0,0 1 1 0 0,0 0-1 0 0,0 0 1 0 0,0 0-1 0 0,0 0 1 0 0,0 0-1 0 0,0 0 1 0 0,0 0-1 0 0,0 0 1 0 0,-2 1-1 0 0,-2 0-40 0 0,-1 1-1 0 0,0-1 0 0 0,1 1 0 0 0,0 1 1 0 0,-1-1-1 0 0,1 1 0 0 0,0 0 0 0 0,1 0 1 0 0,-1 0-1 0 0,0 1 0 0 0,1 0 1 0 0,0 0-1 0 0,0 0 0 0 0,0 0 0 0 0,0 1 1 0 0,0-1-1 0 0,1 1 0 0 0,0 0 0 0 0,0 0 1 0 0,1 0-1 0 0,-4 10 0 0 0,2-4 4 0 0,1 0-1 0 0,0 0 0 0 0,1 0 0 0 0,0 1 1 0 0,1-1-1 0 0,1 0 0 0 0,-1 1 1 0 0,2-1-1 0 0,2 16 0 0 0,-2-19 62 0 0,1 0-1 0 0,0 0 1 0 0,0 0-1 0 0,1-1 1 0 0,0 1-1 0 0,0-1 1 0 0,1 0-1 0 0,0 0 1 0 0,0 0-1 0 0,1-1 1 0 0,0 1-1 0 0,0-1 1 0 0,11 10-1 0 0,-14-14-12 0 0,-1-1-1 0 0,1 1 1 0 0,0-1-1 0 0,0 0 1 0 0,0 0-1 0 0,0 1 1 0 0,0-1-1 0 0,3 1 1 0 0,0 0 16 0 0,0 1 75 0 0,2-2 2 0 0,21 7-4 0 0,-21-7 64 0 0,1-1-92 0 0,25 0-32 0 0,-24 0-124 0 0,0-2-456 0 0,28-7 138 0 0,-28 6-20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2039 0 0,'0'0'63'0'0,"0"0"1"0"0,0 0-1 0 0,0 0 0 0 0,0-1 0 0 0,0 1 0 0 0,-1 1 0 0 0,1-1 0 0 0,0 0 0 0 0,0 0 0 0 0,0 0 0 0 0,0 0 0 0 0,0 0 0 0 0,-1 0 0 0 0,1 0 0 0 0,0 0 0 0 0,0 0 0 0 0,0 0 0 0 0,0 0 0 0 0,0 0 0 0 0,0 0 0 0 0,0 0 0 0 0,-1 0 0 0 0,1 1 0 0 0,0-1 0 0 0,0 0 0 0 0,0 0 0 0 0,0 0 0 0 0,0 0 0 0 0,0 0 0 0 0,0 0 0 0 0,0 0 0 0 0,0 1 0 0 0,0-1 0 0 0,0 0 0 0 0,-1 0 0 0 0,1 0 0 0 0,0 0 0 0 0,0 0 0 0 0,0 1 0 0 0,0-1 0 0 0,0 0 0 0 0,0 0 1 0 0,4 8 1559 0 0,2 2-442 0 0,4 0-458 0 0,1 1 0 0 0,0-2 0 0 0,0 1 0 0 0,1-1 0 0 0,14 8 0 0 0,7 6 340 0 0,87 70 1157 0 0,-98-76-2112 0 0,-10-6-576 0 0,-1 0 0 0 0,0 0 0 0 0,18 26 0 0 0,-24-25-1865 0 0,-5-12 2230 0 0,0 0 0 0 0,0 1-1 0 0,-1-1 1 0 0,1 0 0 0 0,0 1-1 0 0,0-1 1 0 0,0 0 0 0 0,0 0-1 0 0,0 1 1 0 0,0-1 0 0 0,-1 0 0 0 0,1 0-1 0 0,0 1 1 0 0,0-1 0 0 0,0 0-1 0 0,0 0 1 0 0,-1 1 0 0 0,1-1-1 0 0,0 0 1 0 0,0 0 0 0 0,-1 0-1 0 0,1 0 1 0 0,0 1 0 0 0,-1-1-1 0 0,1 0 1 0 0,0 0 0 0 0,0 0-1 0 0,-1 0 1 0 0,1 0 0 0 0,-1 0-1 0 0,-3 1-2916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24 230 3079 0 0,'-2'1'141'0'0,"0"-1"0"0"0,0 1 0 0 0,1-1-1 0 0,-1 0 1 0 0,0 1 0 0 0,0-1-1 0 0,0 0 1 0 0,1 0 0 0 0,-3-1 0 0 0,0 1 925 0 0,7-9-272 0 0,1-1-508 0 0,-2 6-33 0 0,-1-1 0 0 0,1 1 0 0 0,-1-1 0 0 0,0 1 0 0 0,1-8 0 0 0,5 3 675 0 0,23-30-20 0 0,-22 30-82 0 0,1 0-33 0 0,30-25-8 0 0,-30 25-78 0 0,0 3-324 0 0,25-19-139 0 0,-25 19 134 0 0,0 1-548 0 0,31-17 20 0 0,-30 17-78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2039 0 0,'1'22'1134'0'0,"2"0"0"0"0,0 0 0 0 0,8 28 0 0 0,-1-4 194 0 0,1 12 4 0 0,22 130 916 0 0,-29-153-2011 0 0,-2-1 0 0 0,-1 0 0 0 0,-6 52 0 0 0,3-71-31 0 0,-7 27-1 0 0,8-38-134 0 0,0 0 0 0 0,-1 0 0 0 0,0 1 0 0 0,0-1 0 0 0,0 0 0 0 0,0-1 0 0 0,0 1 0 0 0,-1 0 0 0 0,1-1 0 0 0,-6 6 0 0 0,8-9-46 0 0,-1 0 0 0 0,1 1 0 0 0,0-1-1 0 0,-1 0 1 0 0,1 0 0 0 0,0 0 0 0 0,-1 1-1 0 0,1-1 1 0 0,-1 0 0 0 0,1 0 0 0 0,0 0 0 0 0,-1 0-1 0 0,1 0 1 0 0,-1 0 0 0 0,1 0 0 0 0,0 0-1 0 0,-1 0 1 0 0,1 0 0 0 0,-1 0 0 0 0,1 0-1 0 0,-1 0 1 0 0,1 0 0 0 0,0 0 0 0 0,-1 0 0 0 0,1 0-1 0 0,0 0 1 0 0,-1-1 0 0 0,1 1 0 0 0,-1 0-1 0 0,1 0 1 0 0,0 0 0 0 0,-1-1 0 0 0,1 1-1 0 0,0 0 1 0 0,-1-1 0 0 0,1 1 0 0 0,0 0 0 0 0,0 0-1 0 0,-1-1 1 0 0,1 1 0 0 0,0-1 0 0 0,-1 0-1 0 0,-5-13 452 0 0,6 14-509 0 0,0-1 35 0 0,-1 0 18 0 0,0-1 0 0 0,0 0-1 0 0,0 0 1 0 0,0 1-1 0 0,1-1 1 0 0,-1 0 0 0 0,1 0-1 0 0,0 0 1 0 0,-1-3-1 0 0,-1-21 99 0 0,-4-24-51 0 0,0-17-43 0 0,3-9 19 0 0,4-9-33 0 0,4 5-10 0 0,6 12 0 0 0,-8 55 0 0 0,1 0 0 0 0,8-20 0 0 0,12-12-16 0 0,-23 44 13 0 0,-1 0 0 0 0,1 0 0 0 0,-1 0-1 0 0,1 0 1 0 0,0 0 0 0 0,-1 1 0 0 0,1-1 0 0 0,0 0-1 0 0,-1 0 1 0 0,1 1 0 0 0,0-1 0 0 0,0 0 0 0 0,0 1-1 0 0,-1-1 1 0 0,1 1 0 0 0,0-1 0 0 0,0 1 0 0 0,0 0-1 0 0,1-1 1 0 0,40-18-29 0 0,-32 15-48 0 0,-3 6 0 0 0,22 7 51 0 0,-19-4-24 0 0,-6 0 55 0 0,-1-1 0 0 0,1 0 0 0 0,-1 1 1 0 0,0-1-1 0 0,-1 1 0 0 0,1 0 1 0 0,-1 0-1 0 0,0 0 0 0 0,0 0 0 0 0,-1 0 1 0 0,1 0-1 0 0,-1 1 0 0 0,0-1 1 0 0,-1 0-1 0 0,1 1 0 0 0,-1-1 0 0 0,0 1 1 0 0,0-1-1 0 0,-1 1 0 0 0,-1 6 1 0 0,0-5 2 0 0,0 0 1 0 0,0-1-1 0 0,-1 1 1 0 0,0 0-1 0 0,-1-1 1 0 0,1 0 0 0 0,-1 1-1 0 0,0-1 1 0 0,-1-1-1 0 0,1 1 1 0 0,-1-1-1 0 0,-7 7 1 0 0,9-10-86 0 0,0 1-1 0 0,0-1 1 0 0,0 0 0 0 0,0 1 0 0 0,0-1-1 0 0,0-1 1 0 0,-1 1 0 0 0,1 0 0 0 0,-1-1-1 0 0,1 0 1 0 0,-1 1 0 0 0,0-2-1 0 0,1 1 1 0 0,-1 0 0 0 0,0-1 0 0 0,0 1-1 0 0,1-1 1 0 0,-1 0 0 0 0,0 0 0 0 0,0-1-1 0 0,0 1 1 0 0,1-1 0 0 0,-1 0-1 0 0,0 0 1 0 0,-3-2 0 0 0,4 2-431 0 0,1 0 0 0 0,0-1-1 0 0,0 1 1 0 0,-1-1 0 0 0,1 0 0 0 0,0 0 0 0 0,0 0-1 0 0,1 0 1 0 0,-4-4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07.7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60 975 0 0,'-11'7'7297'0'0,"12"-11"-5933"0"0,7-8-2221 0 0,-7 11 1399 0 0,2-3 120 0 0,2-1-480 0 0,17-12-80 0 0,-16 12 30 0 0,1 2-190 0 0,23-9-17 0 0,-22 9-13 0 0,-3 10 19 0 0,-1-2 68 0 0,-1 1 0 0 0,1 0 1 0 0,4 10-1 0 0,-8-15 2 0 0,1 2 8 0 0,0-1-1 0 0,0 1 0 0 0,0-1 1 0 0,-1 1-1 0 0,1 0 0 0 0,-1 0 0 0 0,0-1 1 0 0,0 1-1 0 0,0 0 0 0 0,0 0 0 0 0,0-1 1 0 0,-1 1-1 0 0,0 3 0 0 0,-3 22 110 0 0,-2 2-17 0 0,-25 101 299 0 0,31-128-372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206 114 599 0 0,'1'7'3016'0'0,"-2"-17"-1112"0"0,-1 4-1392 0 0,0-1 0 0 0,-1 1 0 0 0,1 0 0 0 0,-1 0 0 0 0,-1 1 0 0 0,1-1 0 0 0,-1 0 0 0 0,0 1 0 0 0,0 0 0 0 0,-1 0 0 0 0,-8-7 0 0 0,11 10-439 0 0,-1 0-1 0 0,1 0 0 0 0,-1 1 1 0 0,1-1-1 0 0,-1 1 1 0 0,0 0-1 0 0,0 0 0 0 0,0 0 1 0 0,0 0-1 0 0,1 0 0 0 0,-1 1 1 0 0,0-1-1 0 0,0 1 1 0 0,0 0-1 0 0,-1 0 0 0 0,1 0 1 0 0,0 0-1 0 0,0 0 1 0 0,0 1-1 0 0,0-1 0 0 0,0 1 1 0 0,1 0-1 0 0,-1 0 0 0 0,0 0 1 0 0,0 0-1 0 0,0 1 1 0 0,-4 2-1 0 0,2 0-75 0 0,0 0-1 0 0,0 0 1 0 0,0 1 0 0 0,0-1 0 0 0,1 1 0 0 0,0 0-1 0 0,0 1 1 0 0,0-1 0 0 0,1 1 0 0 0,-1 0-1 0 0,2-1 1 0 0,-1 1 0 0 0,-2 9 0 0 0,1-5-13 0 0,1 0 0 0 0,1 1 1 0 0,0-1-1 0 0,1 0 0 0 0,0 1 1 0 0,0 0-1 0 0,2 17 0 0 0,-1-27 20 0 0,0 1-1 0 0,1-1 1 0 0,-1 1 0 0 0,1-1-1 0 0,-1 0 1 0 0,1 0-1 0 0,-1 1 1 0 0,1-1 0 0 0,0 0-1 0 0,0 0 1 0 0,0 0-1 0 0,0 0 1 0 0,0 0-1 0 0,0 0 1 0 0,0 0 0 0 0,1 1-1 0 0,18 10 93 0 0,-17-11-79 0 0,2 2 52 0 0,3 0 20 0 0,24 7-14 0 0,-24-7 54 0 0,3-5-75 0 0,32-5-33 0 0,-42 7-19 0 0,0 0 0 0 0,0-1 0 0 0,0 1 0 0 0,0 0 0 0 0,0 0 0 0 0,0-1 0 0 0,0 1 0 0 0,0 0 0 0 0,0-1 0 0 0,-1 1 0 0 0,1-1 0 0 0,0 1 0 0 0,0-1 0 0 0,0 0 0 0 0,0 1 0 0 0,-1-1 0 0 0,1 0 1 0 0,0 1-1 0 0,0-1 0 0 0,0-1 0 0 0,34-36 22 0 0,-34 37-20 0 0,1 0 1 0 0,-1 0-1 0 0,0 0 0 0 0,0 0 1 0 0,0-1-1 0 0,0 1 1 0 0,0 0-1 0 0,-1-1 1 0 0,1 1-1 0 0,0-1 1 0 0,0-1-1 0 0,11-29 23 0 0,-10 29-14 0 0,-1 1 0 0 0,0-1 0 0 0,0 0 1 0 0,0 1-1 0 0,0-1 0 0 0,-1 0 0 0 0,1 0 1 0 0,-1 0-1 0 0,1-4 0 0 0,-1 0 19 0 0,3-20 126 0 0,-3 3-7 0 0,0 19-136 0 0,1-7 99 0 0,-1 1 1 0 0,-1-20 0 0 0,0 29-41 0 0,3-6 91 0 0,-2 11 144 0 0,-2 15 9 0 0,2 27-283 0 0,8 65 0 0 0,-7-105-301 0 0,-1 0 0 0 0,1 0 0 0 0,1 0 0 0 0,-1 0 0 0 0,1 0 0 0 0,0 0 0 0 0,0 0 1 0 0,0-1-1 0 0,0 1 0 0 0,1-1 0 0 0,5 7 0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2271 0 0,'-5'-11'5458'0'0,"6"13"-4444"0"0,9 18-285 0 0,-2 0-1 0 0,-1 1 1 0 0,0-1-1 0 0,5 33 0 0 0,1 2-386 0 0,-12-51-233 0 0,2 7-156 0 0,-3-11 70 0 0,0 0 1 0 0,0 0-1 0 0,0 0 1 0 0,0 0-1 0 0,0 0 1 0 0,0 0 0 0 0,0 0-1 0 0,0 0 1 0 0,0 0-1 0 0,0 0 1 0 0,0 0-1 0 0,0 0 1 0 0,1 0-1 0 0,-1 0 1 0 0,0 0 0 0 0,0 0-1 0 0,0 0 1 0 0,0 0-1 0 0,0 0 1 0 0,0 0-1 0 0,0 0 1 0 0,0 0-1 0 0,0 0 1 0 0,0 0 0 0 0,1 0-1 0 0,-1 0 1 0 0,0 0-1 0 0,0 0 1 0 0,0 0-1 0 0,0 0 1 0 0,0 0-1 0 0,0 0 1 0 0,0 0 0 0 0,0 0-1 0 0,0 0 1 0 0,0 0-1 0 0,0 0 1 0 0,1 0-1 0 0,-1 0 1 0 0,0 0-1 0 0,0 0 1 0 0,0 0 0 0 0,0 1-1 0 0,0-1 1 0 0,0 0-1 0 0,0 0 1 0 0,0 0-1 0 0,0 0 1 0 0,0 0-1 0 0,0 0 1 0 0,0 0 0 0 0,0 0-1 0 0,0 0 1 0 0,10-33 8 0 0,-7 25 69 0 0,-1 0-1 0 0,8-24-11 0 0,-8 24-2 0 0,1 0-6 0 0,9-25-1 0 0,-8 24 88 0 0,0 1-48 0 0,14-24 10 0 0,-14 24 627 0 0,6 6-644 0 0,28-8-1 0 0,-29 8 106 0 0,-4 5-141 0 0,12 10-12 0 0,-14-11-52 0 0,0 0-1 0 0,-1 1 0 0 0,0-1 1 0 0,1 1-1 0 0,-1 0 0 0 0,0-1 1 0 0,0 1-1 0 0,-1 0 0 0 0,1 0 1 0 0,1 4-1 0 0,9 30-22 0 0,-12-36 12 0 0,10 55-61 0 0,-9-46-301 0 0,0 1 1 0 0,0-1-1 0 0,1 0 1 0 0,1 0-1 0 0,0 0 0 0 0,0 0 1 0 0,1-1-1 0 0,5 11 0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165 395 1807 0 0,'-16'-17'2250'0'0,"13"14"-1876"0"0,-36-41 3582 0 0,36 41-3655 0 0,0 0-1 0 0,-1 0 1 0 0,1 0-1 0 0,-1 1 0 0 0,1-1 1 0 0,-1 1-1 0 0,0 0 1 0 0,0 0-1 0 0,0 0 1 0 0,0 1-1 0 0,-5-2 1 0 0,7 3-245 0 0,1-1 0 0 0,-1 1 1 0 0,0 0-1 0 0,0 0 0 0 0,1 0 1 0 0,-1 0-1 0 0,0 1 0 0 0,0-1 1 0 0,1 0-1 0 0,-1 1 0 0 0,0-1 0 0 0,1 1 1 0 0,-1 0-1 0 0,0-1 0 0 0,1 1 1 0 0,-1 0-1 0 0,1 0 0 0 0,-3 1 1 0 0,2 0-31 0 0,1 0 1 0 0,-1 0 0 0 0,0 1 0 0 0,0-1-1 0 0,1 0 1 0 0,-1 0 0 0 0,1 1 0 0 0,0-1-1 0 0,0 1 1 0 0,-2 4 0 0 0,2 0-52 0 0,-1-1 1 0 0,1 1-1 0 0,0 0 0 0 0,0 0 1 0 0,1 0-1 0 0,0 0 1 0 0,0 0-1 0 0,3 10 0 0 0,-2-11-2 0 0,0 0 0 0 0,1-1 0 0 0,0 1-1 0 0,0 0 1 0 0,1-1 0 0 0,-1 1-1 0 0,1-1 1 0 0,5 7 0 0 0,5 2 16 0 0,4 0 1 0 0,-16-13 7 0 0,-1-1 1 0 0,1 0-1 0 0,0 1 1 0 0,-1-1-1 0 0,1 1 1 0 0,0-1-1 0 0,-1 0 1 0 0,1 0-1 0 0,0 1 1 0 0,-1-1-1 0 0,1 0 1 0 0,0 0-1 0 0,0 0 1 0 0,-1 0-1 0 0,1 0 0 0 0,1 0 1 0 0,36 4 3 0 0,-29-3 63 0 0,-2-9 40 0 0,21-24 50 0 0,-27 32-143 0 0,0-1 0 0 0,-1 0-1 0 0,1 0 1 0 0,0 0 0 0 0,-1 0 0 0 0,1 0 0 0 0,0 0 0 0 0,-1 0 0 0 0,1 0 0 0 0,-1 0 0 0 0,1 0 0 0 0,-1 0 0 0 0,1-1 0 0 0,1-6 38 0 0,0 4-7 0 0,-1-1-1 0 0,1 1 1 0 0,-1 0-1 0 0,-1 0 1 0 0,2-9 0 0 0,4-38 364 0 0,0-7 22 0 0,-2-2-48 0 0,-1 6-22 0 0,0 0-124 0 0,-3 8-43 0 0,0 38-178 0 0,-1-21 51 0 0,-4-20 172 0 0,48 310-36 0 0,-39-232-390 0 0,-1-11-345 0 0,-1-1 1 0 0,2 1-1 0 0,0-1 0 0 0,13 32 0 0 0,-7-33-3327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1807 0 0,'0'0'6940'0'0,"2"3"-6302"0"0,4 6-487 0 0,-1 1 0 0 0,-1 0 1 0 0,0 0-1 0 0,0 0 0 0 0,2 14 1 0 0,10 60 916 0 0,-9-42-854 0 0,-6-39-245 0 0,-1 0 0 0 0,1 0 0 0 0,-1 0 0 0 0,0 0 0 0 0,0 0 0 0 0,0 0 0 0 0,-1 5 0 0 0,0-8-94 0 0,1 0 106 0 0,0 0 0 0 0,0 0 0 0 0,0 0-1 0 0,-1 0 1 0 0,1 0 0 0 0,0 0 0 0 0,0 0-1 0 0,0 0 1 0 0,0 0 0 0 0,0 0 0 0 0,-1-1-1 0 0,1 1 1 0 0,0 0 0 0 0,0 0 0 0 0,0 0-1 0 0,0 0 1 0 0,0 0 0 0 0,-1 0-1 0 0,1 0 1 0 0,0-1 0 0 0,0 1 0 0 0,0 0-1 0 0,0 0 1 0 0,0 0 0 0 0,0 0 0 0 0,0 0-1 0 0,0-1 1 0 0,0 1 0 0 0,0 0 0 0 0,0 0-1 0 0,0 0 1 0 0,-1 0 0 0 0,1-1 0 0 0,0 1-1 0 0,0 0 1 0 0,0 0 0 0 0,0 0-1 0 0,1 0 1 0 0,-1-1 0 0 0,0 1 0 0 0,-7-44-1775 0 0,7 39 734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3367 0 0,'-2'-1'217'0'0,"1"1"0"0"0,-1-1-1 0 0,1 0 1 0 0,-1 1 0 0 0,1 0-1 0 0,-1-1 1 0 0,1 1 0 0 0,-1 0-1 0 0,-2 0 1 0 0,-1 3 2323 0 0,5-3-2433 0 0,0 1 0 0 0,0-1 1 0 0,0 0-1 0 0,0 1 1 0 0,0-1-1 0 0,0 1 1 0 0,0-1-1 0 0,0 1 0 0 0,0-1 1 0 0,1 1-1 0 0,-1-1 1 0 0,0 1-1 0 0,0-1 0 0 0,1 0 1 0 0,-1 1-1 0 0,0-1 1 0 0,1 1-1 0 0,-1-1 1 0 0,1 1-1 0 0,14 18-2979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1807 0 0,'1'5'2274'0'0,"3"7"-826"0"0,0-1 1 0 0,4 17-1 0 0,3 51 469 0 0,-2-4-1535 0 0,-9-73 627 0 0,13-49-760 0 0,-10 38-5 0 0,-1 0-102 0 0,9-25 8 0 0,-9 25 540 0 0,5 2-492 0 0,18-22-3 0 0,-18 22 609 0 0,0 9-659 0 0,22 6-1 0 0,-28-8-136 0 0,-1 0 0 0 0,1 0 0 0 0,-1 1 1 0 0,1-1-1 0 0,-1 0 0 0 0,1 0 0 0 0,-1 0 0 0 0,1 0 0 0 0,-1 1 0 0 0,1-1 0 0 0,-1 0 0 0 0,1 0 0 0 0,-1 1 0 0 0,1-1 0 0 0,-1 0 0 0 0,0 1 1 0 0,2 0-1 0 0,1 4 67 0 0,1 0 0 0 0,-1 0 0 0 0,0 1 0 0 0,0-1 0 0 0,-1 1 0 0 0,0 0 0 0 0,0-1 0 0 0,2 9 0 0 0,0 4-86 0 0,1 27 0 0 0,-4-27-343 0 0,2 0 0 0 0,4 19 1 0 0,-6-33-88 0 0,1 0 1 0 0,0 0 0 0 0,0-1 0 0 0,4 8-1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32 2791 0 0,'0'0'351'0'0,"-1"-1"210"0"0,-1-2-209 0 0,0 1 0 0 0,0-1 0 0 0,-1 1 0 0 0,1 0 0 0 0,0-1 0 0 0,-1 1 0 0 0,0 0 0 0 0,1 1 0 0 0,-1-1 0 0 0,-5-2 0 0 0,6 3-202 0 0,1 1 0 0 0,-1-1 0 0 0,0 0-1 0 0,1 1 1 0 0,-1 0 0 0 0,0-1 0 0 0,0 1-1 0 0,1 0 1 0 0,-1 0 0 0 0,0 0 0 0 0,0 0-1 0 0,0 0 1 0 0,1 0 0 0 0,-1 1 0 0 0,0-1-1 0 0,1 0 1 0 0,-1 1 0 0 0,0-1 0 0 0,0 1-1 0 0,1 0 1 0 0,-3 1 0 0 0,2 0-63 0 0,0-1 0 0 0,0 1-1 0 0,0 0 1 0 0,0 0 0 0 0,0 0 0 0 0,1 0 0 0 0,-1 0-1 0 0,1 1 1 0 0,-1-1 0 0 0,1 0 0 0 0,0 1-1 0 0,-2 4 1 0 0,2-2-14 0 0,0 1-1 0 0,-1-1 1 0 0,2 1 0 0 0,-1-1-1 0 0,1 11 1 0 0,1 0-4 0 0,1 1 1 0 0,1 0-1 0 0,5 17 0 0 0,-6-26-23 0 0,1 0 0 0 0,0 0-1 0 0,0 0 1 0 0,0-1 0 0 0,1 1 0 0 0,7 10 1175 0 0,-3-26-1125 0 0,21-24 0 0 0,-22 24-5 0 0,-6 0-32 0 0,7-37 35 0 0,-2 6-66 0 0,-2 23-60 0 0,-3 12-5 0 0,0 1 1 0 0,0-1 0 0 0,0 1 0 0 0,0-1-1 0 0,-1 1 1 0 0,1-6 0 0 0,4 13-706 0 0,0 0 718 0 0,-1 0-1 0 0,1 1 1 0 0,-1 0 0 0 0,0 0-1 0 0,0 0 1 0 0,0 1-1 0 0,0-1 1 0 0,3 10-1 0 0,3 7 23 0 0,-2 0 1 0 0,0 0-1 0 0,-2 1 0 0 0,0 0 0 0 0,-2 0 0 0 0,0 0 0 0 0,0 25 0 0 0,-4-32 47 0 0,0-1-1 0 0,-1 0 0 0 0,-1 0 1 0 0,-1 0-1 0 0,0 0 0 0 0,0 0 1 0 0,-2 0-1 0 0,0-1 0 0 0,-1 0 1 0 0,0 0-1 0 0,-1 0 0 0 0,-8 12 1 0 0,7-14 116 0 0,-1 0 1 0 0,0 0-1 0 0,-1-1 0 0 0,0-1 1 0 0,0 1-1 0 0,-21 14 1 0 0,25-21-46 0 0,-1 0-1 0 0,0 0 1 0 0,0 0 0 0 0,0-1 0 0 0,0 0-1 0 0,-1 0 1 0 0,1-1 0 0 0,-1 0 0 0 0,0 0-1 0 0,1-1 1 0 0,-1 0 0 0 0,0 0 0 0 0,0-1-1 0 0,-9 0 1 0 0,8-1-39 0 0,0 0-1 0 0,0-1 0 0 0,0 1 1 0 0,0-2-1 0 0,-11-4 0 0 0,17 6-176 0 0,0 0-1 0 0,0-1 0 0 0,0 0 0 0 0,0 0 0 0 0,0 1 0 0 0,0-2 0 0 0,0 1 0 0 0,1 0 0 0 0,-1 0 0 0 0,1-1 0 0 0,0 0 0 0 0,0 1 0 0 0,0-1 0 0 0,0 0 0 0 0,0 0 0 0 0,0 0 1 0 0,-1-5-1 0 0,-1-5-1533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1351 0 0,'0'0'6872'0'0,"2"3"-6136"0"0,2 3-417 0 0,-1 0 0 0 0,0 1-1 0 0,0-1 1 0 0,0 1-1 0 0,-1-1 1 0 0,0 1-1 0 0,2 11 1 0 0,6 57 1060 0 0,-7-46-1140 0 0,-1 39-145 0 0,-3-43-587 0 0,1-25 448 0 0,0 0 0 0 0,0 0 0 0 0,0 1 0 0 0,0-1 0 0 0,0 0 0 0 0,0 1-1 0 0,0-1 1 0 0,0 0 0 0 0,0 0 0 0 0,0 1 0 0 0,0-1 0 0 0,0 0 0 0 0,0 0-1 0 0,0 1 1 0 0,0-1 0 0 0,0 0 0 0 0,0 1 0 0 0,-1-1 0 0 0,1 0 0 0 0,0 0 0 0 0,0 0-1 0 0,0 1 1 0 0,-1-1 0 0 0,1 0 0 0 0,0 0 0 0 0,0 0 0 0 0,0 1 0 0 0,-1-1 0 0 0,1 0-1 0 0,0 0 1 0 0,0 0 0 0 0,-1 0 0 0 0,-1 1-666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1807 0 0,'-16'3'-166'0'0,"-7"5"4902"0"0,22-7-4568 0 0,0-1 0 0 0,0 1 0 0 0,1-1 0 0 0,-1 1 0 0 0,0-1 0 0 0,0 1 0 0 0,1 0 0 0 0,-1-1-1 0 0,0 1 1 0 0,1 0 0 0 0,-1-1 0 0 0,1 1 0 0 0,-1 0 0 0 0,1 0 0 0 0,-1 0 0 0 0,1 0 0 0 0,-1 0 0 0 0,1-1 0 0 0,0 1 0 0 0,-1 0-1 0 0,1 0 1 0 0,0 0 0 0 0,0 0 0 0 0,0 0 0 0 0,0 0 0 0 0,0 0 0 0 0,0 0 0 0 0,0 0 0 0 0,0 0 0 0 0,0 0 0 0 0,0 0 0 0 0,1 0-1 0 0,-1 0 1 0 0,0-1 0 0 0,1 1 0 0 0,-1 0 0 0 0,1 0 0 0 0,0 1 0 0 0,-1-1 192 0 0,4 2-409 0 0,10 8-177 0 0,-10-8-563 0 0,1 0-2227 0 0,19 14-951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3079 0 0,'0'0'135'0'0,"2"2"-2"0"0,4 4 158 0 0,-1 1 0 0 0,-1 0 0 0 0,1 0 0 0 0,-1 0-1 0 0,0 0 1 0 0,-1 0 0 0 0,0 1 0 0 0,3 8 0 0 0,1 8 450 0 0,7 35 0 0 0,1 80 1523 0 0,-15-139-2147 0 0,2 7-63 0 0,-1-6 358 0 0,1-6 933 0 0,10-46-881 0 0,-2 13-328 0 0,-7 29-6 0 0,0-2-28 0 0,13-31-7 0 0,-12 31 80 0 0,2 2-101 0 0,19-27-2 0 0,-19 27 142 0 0,3 8-129 0 0,27-2-5 0 0,-35 2-76 0 0,-1 1 0 0 0,1 0 1 0 0,-1 0-1 0 0,0 0 0 0 0,1 0 0 0 0,-1 0 0 0 0,1 0 0 0 0,-1 0 1 0 0,0 0-1 0 0,1 0 0 0 0,-1 0 0 0 0,1 0 0 0 0,-1 0 1 0 0,1 0-1 0 0,-1 0 0 0 0,0 0 0 0 0,1 0 0 0 0,-1 0 1 0 0,1 0-1 0 0,-1 0 0 0 0,0 1 0 0 0,1-1 0 0 0,-1 0 1 0 0,0 0-1 0 0,1 1 0 0 0,-1-1 0 0 0,1 0 0 0 0,5 8 103 0 0,0 1-1 0 0,0-1 0 0 0,-1 1 1 0 0,-1 0-1 0 0,1 0 0 0 0,-1 0 1 0 0,-1 1-1 0 0,5 17 1 0 0,-6-18-170 0 0,0 0 1 0 0,0 0 0 0 0,-1 0-1 0 0,-1 0 1 0 0,1 1 0 0 0,-2-1-1 0 0,1 0 1 0 0,-1 0 0 0 0,0 0 0 0 0,-4 12-1 0 0,5-20 2 0 0,0 0-91 0 0,-1-1 0 0 0,1 1 0 0 0,0 0 0 0 0,0 0 0 0 0,0-1 0 0 0,-1 1 0 0 0,1 0 0 0 0,0-1 0 0 0,-1 1 0 0 0,1 0 0 0 0,-1-1 0 0 0,1 1 0 0 0,-1 0 0 0 0,1-1 0 0 0,-1 1 0 0 0,1-1 0 0 0,-1 1 0 0 0,0-1 0 0 0,0 1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08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87 775 0 0,'0'0'1527'0'0,"-2"1"-991"0"0,-7 6 1913 0 0,8-8-2326 0 0,1 1-1 0 0,0-1 0 0 0,-1 1 0 0 0,1-1 0 0 0,0 1 0 0 0,-1-1 0 0 0,1 1 0 0 0,0-1 1 0 0,0 0-1 0 0,0 1 0 0 0,-1-1 0 0 0,1 1 0 0 0,0-1 0 0 0,0 0 0 0 0,0 1 1 0 0,0-1-1 0 0,0 0 0 0 0,0 1 0 0 0,0-2 0 0 0,16-33 1606 0 0,-14 32-1452 0 0,0-1-11 0 0,8-11-22 0 0,-8 12 25 0 0,1-1-163 0 0,1 1-46 0 0,-3 2 35 0 0,0-1 1 0 0,1 1 0 0 0,-1 0 0 0 0,0-1 0 0 0,0 1 0 0 0,0-1 0 0 0,0 1-1 0 0,1-3 1 0 0,0 11-31 0 0,6 22 0 0 0,-7-13 6 0 0,-4 25 20 0 0,0 0-10 0 0,-1 5-4 0 0,1-14-64 0 0,-1 4-1 0 0,0-8 46 0 0,-5 45 105 0 0,8-68-249 0 0,1 1 10 0 0,0 1-27 0 0,-1 4 63 0 0,1 1-4110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273 105 775 0 0,'0'0'2715'0'0,"4"-8"-1884"0"0,9-22 30 0 0,-13 30-824 0 0,1 0 0 0 0,-1-1 0 0 0,0 1-1 0 0,0 0 1 0 0,1-1 0 0 0,-1 1 0 0 0,0 0 0 0 0,0-1-1 0 0,0 1 1 0 0,0 0 0 0 0,1-1 0 0 0,-1 1 0 0 0,0-1 0 0 0,0 1-1 0 0,0 0 1 0 0,0-1 0 0 0,0 1 0 0 0,0 0 0 0 0,0-1-1 0 0,0 1 1 0 0,0-1 0 0 0,0 1 0 0 0,0 0 0 0 0,0-1 0 0 0,-1 0-1 0 0,-1-3 379 0 0,0 0-1 0 0,-1 0 0 0 0,0 0 1 0 0,0 0-1 0 0,0 1 0 0 0,0-1 1 0 0,0 1-1 0 0,-1 0 1 0 0,1 0-1 0 0,-1 0 0 0 0,0 0 1 0 0,0 1-1 0 0,-7-4 0 0 0,8 5-248 0 0,0 0 0 0 0,0 0 0 0 0,0 0 0 0 0,0 0-1 0 0,0 1 1 0 0,0-1 0 0 0,0 1 0 0 0,-1 0 0 0 0,1 0 0 0 0,0 0-1 0 0,0 0 1 0 0,-1 0 0 0 0,1 1 0 0 0,0-1 0 0 0,0 1 0 0 0,0 0-1 0 0,0 0 1 0 0,0 0 0 0 0,0 1 0 0 0,0-1 0 0 0,-5 4 0 0 0,-2 3-21 0 0,-1 1 0 0 0,1 0 0 0 0,0 1 0 0 0,1 0 0 0 0,0 0 0 0 0,1 1 0 0 0,0 0 1 0 0,1 0-1 0 0,0 1 0 0 0,-10 25 0 0 0,4-5-145 0 0,2 2 1 0 0,1-1 0 0 0,-6 38-1 0 0,12-48-16 0 0,1 0 1 0 0,1 1-1 0 0,1-1 0 0 0,1 1 0 0 0,5 38 0 0 0,-4-49 12 0 0,2 0-1 0 0,0 0 1 0 0,0-1 0 0 0,2 1-1 0 0,-1-1 1 0 0,1 0-1 0 0,1 0 1 0 0,0-1-1 0 0,1 0 1 0 0,0 0 0 0 0,15 17-1 0 0,1-8-5 0 0,-14-14-8 0 0,0 0 0 0 0,14 5 0 0 0,-17-8 9 0 0,0-1 0 0 0,0 0 0 0 0,0 0 0 0 0,0-1 0 0 0,1 1-1 0 0,8-1 1 0 0,-2 0-4 0 0,1-1 0 0 0,0-1-1 0 0,19-3 1 0 0,32-13 14 0 0,-62 17 5 0 0,-1-1 0 0 0,1 0 0 0 0,0 0 0 0 0,-1 0 0 0 0,0 0 0 0 0,1 0 0 0 0,2-3 0 0 0,34-21 28 0 0,-29 19 67 0 0,-2-2-1 0 0,22-25-11 0 0,-23 24-2 0 0,-3 0-6 0 0,9-27-1 0 0,-9 21 0 0 0,-3 9-54 0 0,-1 3-13 0 0,1 0 1 0 0,-1 1-1 0 0,0-1 1 0 0,0 0-1 0 0,0 0 1 0 0,0 0-1 0 0,-2-5 1 0 0,2 2-5 0 0,0 3 0 0 0,0 1-1 0 0,0 0 0 0 0,0-1 1 0 0,0 1-1 0 0,-1 0 0 0 0,1 0 1 0 0,-1-1-1 0 0,0 1 0 0 0,0 0 1 0 0,-1-3-1 0 0,-2-5 56 0 0,0 0 0 0 0,-11-17 0 0 0,12 23-31 0 0,0 0-1 0 0,0-1 1 0 0,0 1 0 0 0,-1 1-1 0 0,0-1 1 0 0,0 0 0 0 0,0 1-1 0 0,0 0 1 0 0,-7-4 0 0 0,5 4 8 0 0,0 0 1 0 0,-1 1 0 0 0,1 0 0 0 0,0 0 0 0 0,-1 1 0 0 0,0 0 0 0 0,1 0-1 0 0,-1 1 1 0 0,1-1 0 0 0,-1 2 0 0 0,0-1 0 0 0,1 1 0 0 0,-14 2 0 0 0,14-2-59 0 0,0 1 1 0 0,0 0-1 0 0,1 0 1 0 0,-1 0 0 0 0,0 1-1 0 0,1 0 1 0 0,-1 0 0 0 0,1 0-1 0 0,0 1 1 0 0,0 0-1 0 0,0 0 1 0 0,1 0 0 0 0,0 0-1 0 0,-1 1 1 0 0,-2 5 0 0 0,6-9-303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1583 0 0,'-1'0'114'0'0,"-3"0"213"0"0,1 0-1 0 0,-1 1 1 0 0,0 0 0 0 0,0-1 0 0 0,0 1 0 0 0,1 0-1 0 0,-1 1 1 0 0,-6 2 0 0 0,-8 3 1306 0 0,-2-6 6903 0 0,62-18-8320 0 0,-31 13 242 0 0,7 1-145 0 0,21 1 306 0 0,-29 2-441 0 0,1-1-109 0 0,-3 0 109 0 0,1 1 0 0 0,0 0 0 0 0,9 1 1 0 0,-9 0-216 0 0,7 0 75 0 0,0 0-3283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39:5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21 775 0 0,'5'14'668'0'0,"-4"-11"-196"0"0,0 0 1 0 0,0-1 0 0 0,1 1 0 0 0,-1 0-1 0 0,1 0 1 0 0,-1-1 0 0 0,5 6 2566 0 0,-8-12-2407 0 0,0 1-299 0 0,0-1-1 0 0,-1 1 0 0 0,1-1 0 0 0,-1 1 0 0 0,0 0 1 0 0,0 0-1 0 0,-1 0 0 0 0,1 0 0 0 0,0 1 0 0 0,-1-1 1 0 0,0 1-1 0 0,-7-4 0 0 0,3 3-57 0 0,-1 0-1 0 0,0 1 1 0 0,1 0 0 0 0,-1 0-1 0 0,0 1 1 0 0,0 0 0 0 0,-1 0-1 0 0,1 1 1 0 0,0 0 0 0 0,-11 2 0 0 0,-6 2 30 0 0,1 1 0 0 0,-33 10 0 0 0,36-8-266 0 0,2 0-1 0 0,-1 1 1 0 0,1 1 0 0 0,1 1-1 0 0,-1 1 1 0 0,-27 21-1 0 0,39-25-45 0 0,0 0-1 0 0,0 0 0 0 0,0 0 1 0 0,1 1-1 0 0,1 0 0 0 0,-1 1 0 0 0,1 0 1 0 0,1 0-1 0 0,0 0 0 0 0,0 0 1 0 0,1 1-1 0 0,0 0 0 0 0,0 0 0 0 0,1 0 1 0 0,-3 20-1 0 0,4-17 8 0 0,1 1 1 0 0,0-1-1 0 0,1 0 0 0 0,1 1 1 0 0,0-1-1 0 0,1 0 1 0 0,0 0-1 0 0,1 0 0 0 0,6 15 1 0 0,-6-19 9 0 0,1-1-1 0 0,0 0 1 0 0,0 0 0 0 0,1 0 0 0 0,0 0 0 0 0,1-1 0 0 0,-1 0 0 0 0,1 0 0 0 0,1 0 0 0 0,-1-1-1 0 0,1 0 1 0 0,0 0 0 0 0,1-1 0 0 0,9 6 0 0 0,4-1 35 0 0,0-2 1 0 0,0 0-1 0 0,1-1 0 0 0,0-1 1 0 0,0-1-1 0 0,30 2 0 0 0,-39-5 13 0 0,-1-1 0 0 0,19 0 0 0 0,-16-1-21 0 0,10 0 80 0 0,-10 0-77 0 0,41-4 160 0 0,-43 3-161 0 0,35-5 121 0 0,-10 0-87 0 0,-29 5-1 0 0,1-1-12 0 0,31-5-37 0 0,-31 5-12 0 0,-5-8-1993 0 0,16-28 1450 0 0,-20 35 306 0 0,-1 3 208 0 0,1 0 0 0 0,-1-1 0 0 0,0 1 0 0 0,0-1 0 0 0,1 1 0 0 0,-1-1 0 0 0,0 1 0 0 0,0-1 1 0 0,0 1-1 0 0,0-1 0 0 0,0 1 0 0 0,0-1 0 0 0,1 1 0 0 0,-1-1 0 0 0,0 1 0 0 0,0-1 0 0 0,-1 1 0 0 0,1-1 0 0 0,0 1 0 0 0,0-1 0 0 0,0 1 0 0 0,0-1 0 0 0,-3-8-3157 0 0,-3-21-1327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38.132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216 1623 599 0 0,'-9'3'567'0'0,"-1"0"-1"0"0,0-1 1 0 0,-19 2-1 0 0,19-3-8 0 0,8 0-412 0 0,-1-1-1 0 0,0 1 0 0 0,0-1 0 0 0,0 0 0 0 0,0 0 1 0 0,0-1-1 0 0,0 1 0 0 0,0 0 0 0 0,0-1 0 0 0,1 0 0 0 0,-1 0 1 0 0,0 0-1 0 0,-2-1 0 0 0,0-1 167 0 0,0-1 0 0 0,0 0 0 0 0,0 0 1 0 0,-7-8-1 0 0,9 9-218 0 0,-2-2 61 0 0,1-1 1 0 0,-1 0-1 0 0,2 0 0 0 0,-1 0 0 0 0,1 0 0 0 0,0 0 0 0 0,0-1 0 0 0,0 1 0 0 0,1-1 0 0 0,-2-8 0 0 0,0-3 87 0 0,1-1 0 0 0,-1-30 0 0 0,-9-94 1178 0 0,6 78-816 0 0,6 56-523 0 0,1-1 0 0 0,1 0-1 0 0,0 0 1 0 0,0 1-1 0 0,0-1 1 0 0,2 0 0 0 0,-1 1-1 0 0,1 0 1 0 0,0-1-1 0 0,1 1 1 0 0,0 0 0 0 0,6-9-1 0 0,22-47 75 0 0,-31 64-83 0 0,4-7-8 0 0,1-1-52 0 0,16-28 67 0 0,-21 35 51 0 0,4-6-66 0 0,17-23 2 0 0,-11 16-8 0 0,11-14-34 0 0,6-5 40 0 0,-20 26-53 0 0,-2 1 61 0 0,1 0-4 0 0,21-20-40 0 0,-21 20 137 0 0,2 1-101 0 0,26-21-40 0 0,-16 14 24 0 0,31-17-36 0 0,-1-4-1 0 0,-40 26 42 0 0,0 2 1 0 0,25-19-32 0 0,-15 12 38 0 0,21-14 14 0 0,-30 21 2 0 0,2 0-20 0 0,45-24-46 0 0,10-4-10 0 0,-3-5 0 0 0,-16 7 11 0 0,-27 19 32 0 0,22-9-22 0 0,-21 11 22 0 0,23-9-22 0 0,-23 11 22 0 0,22-7-22 0 0,-21 7 22 0 0,35-13-33 0 0,-1-2 1 0 0,-45 19 42 0 0,1 1 1 0 0,38-12-33 0 0,-26 11 34 0 0,32-4 3 0 0,12-6-46 0 0,6-7-12 0 0,-2 1 0 0 0,-4 4 0 0 0,4 0 0 0 0,-4 2 0 0 0,-12 5 11 0 0,-33 8 42 0 0,23 0 11 0 0,-23 0-10 0 0,36-5-44 0 0,-3 0 1 0 0,-46 5 106 0 0,0 3-63 0 0,47 5-33 0 0,11 0 22 0 0,-10-3-22 0 0,-5-4 75 0 0,-41-1-75 0 0,-2 2 45 0 0,0 0 6 0 0,33 1 4 0 0,-20 0-20 0 0,38 0-46 0 0,11-1-10 0 0,0 1 0 0 0,-11-3 11 0 0,-13-2 43 0 0,-37 4-33 0 0,1-1 0 0 0,18 3 0 0 0,17 0 43 0 0,51 4 64 0 0,-43-3-64 0 0,-28-2-10 0 0,48 0-33 0 0,15-1 22 0 0,9 0 21 0 0,-33 2-54 0 0,19-2-10 0 0,2 1 0 0 0,-18-2 0 0 0,-3-1 0 0 0,2-2 11 0 0,3 0 32 0 0,18-3-33 0 0,-2 3-10 0 0,0 1 11 0 0,-2 0 32 0 0,-11-3-22 0 0,-45 3 22 0 0,44-8-33 0 0,10 1-10 0 0,-10 0 0 0 0,-4 3 0 0 0,6 5 0 0 0,6 2 0 0 0,-4-1 0 0 0,8 0 54 0 0,-29 0-44 0 0,9-1-10 0 0,4-3 0 0 0,-9 2 11 0 0,-37 1 32 0 0,24-1-22 0 0,-25 1 22 0 0,24-2-22 0 0,-24 1 22 0 0,36-8-33 0 0,7-5-10 0 0,-1 5 0 0 0,-2 3 0 0 0,4 2 0 0 0,-2 5 0 0 0,5-1 0 0 0,1-3 0 0 0,-2-1 0 0 0,2 5 11 0 0,-1 4 32 0 0,-7 3-33 0 0,2-3-10 0 0,6-6 0 0 0,-4-3 0 0 0,-47 4 0 0 0,28 3 0 0 0,-32 0 0 0 0,29 8 0 0 0,21 9 54 0 0,-17-5-44 0 0,16 1-10 0 0,-13-8 11 0 0,-42-5 42 0 0,0 3 11 0 0,27 9 0 0 0,-19-6-10 0 0,24 9-44 0 0,13-1-10 0 0,-4-7 14 0 0,-40-7 130 0 0,-1 1-88 0 0,31 8-35 0 0,-23-5 22 0 0,22 14-33 0 0,-23-9 1 0 0,-9-5 3 0 0,1-1 0 0 0,15 6 1 0 0,15 7-5 0 0,-1 5-10 0 0,-9 1 0 0 0,-23-18 0 0 0,-2-1 0 0 0,-1-1 0 0 0,0 1 0 0 0,0 0 0 0 0,0 0 0 0 0,0 0 0 0 0,3 7 0 0 0,16 28 0 0 0,-11-16 0 0 0,4 6 0 0 0,0 3-21 0 0,-1 1-1 0 0,-1 1 0 0 0,-1 0 0 0 0,-3 0 1 0 0,0 1-1 0 0,5 56 0 0 0,-1 11-15 0 0,2 13-42 0 0,-13-92 64 0 0,-2 0 1 0 0,-4 45-1 0 0,-11 76-49 0 0,11-118 51 0 0,-1 0 0 0 0,-2 0-1 0 0,-15 40 1 0 0,-33 62 66 0 0,44-112-17 0 0,0-1-1 0 0,-1 1 1 0 0,0-2-1 0 0,-2 0 1 0 0,1-1 0 0 0,-20 15-1 0 0,5-3 0 0 0,16-14-13 0 0,-1-1-1 0 0,0 0 0 0 0,-1-1 0 0 0,0 0 1 0 0,-21 9-1 0 0,23-13-7 0 0,0-1 0 0 0,-1 0 1 0 0,1-1-1 0 0,-1 0 0 0 0,1-1 0 0 0,-1 0 0 0 0,-20-1 1 0 0,-33-1 9 0 0,0 2 1 0 0,-67 12 0 0 0,-129 14 114 0 0,202-24-87 0 0,18 0-30 0 0,-1-1 0 0 0,-70-6-1 0 0,82 1 3 0 0,0 1-1 0 0,1 2 0 0 0,-1 1 1 0 0,1 1-1 0 0,-31 7 0 0 0,-93 8 41 0 0,110-14 7 0 0,-23-2-13 0 0,43-3-60 0 0,-35 5-1 0 0,5 3 107 0 0,-72-2 0 0 0,63-3-104 0 0,30-1 0 0 0,1-1 0 0 0,-45-5 0 0 0,-130-22 64 0 0,138 24-64 0 0,47 3 0 0 0,-36-5 0 0 0,38 3 9 0 0,1 1 1 0 0,-1 1-1 0 0,-32 3 0 0 0,28-1 5 0 0,-43-2-1 0 0,15-2 55 0 0,-93 9 0 0 0,97-2-68 0 0,28-2 0 0 0,-1-1 0 0 0,0-1 0 0 0,-26-1 0 0 0,27-1-1 0 0,0 1-1 0 0,-1 1 1 0 0,1 1-1 0 0,-33 7 1 0 0,35-5 0 0 0,-132 14 34 0 0,3-1-2 0 0,124-14-31 0 0,-28 0 0 0 0,-16 2 0 0 0,39-1 0 0 0,14-3 0 0 0,-1 1 0 0 0,1 0 0 0 0,0 1 0 0 0,-1 1 0 0 0,1 0 0 0 0,-22 11 0 0 0,20-7-7 0 0,-1 0 0 0 0,0-1 0 0 0,0-1 0 0 0,0 0 0 0 0,-1-1 0 0 0,0-2-1 0 0,0 1 1 0 0,-26 0 0 0 0,17-2 7 0 0,1 1 0 0 0,-1 1 0 0 0,1 1 0 0 0,-42 15 0 0 0,26-8 0 0 0,-1-1 0 0 0,-72 7 0 0 0,63-11 0 0 0,30-2-1 0 0,-25 8 0 0 0,-5 0 14 0 0,36-9-2 0 0,-72 12 31 0 0,49-9-24 0 0,0 2 0 0 0,-65 22 0 0 0,64-16-7 0 0,25-8-11 0 0,0-1 0 0 0,-1-1-1 0 0,0 0 1 0 0,-31 4 0 0 0,-155 14 0 0 0,183-21 0 0 0,0-1 0 0 0,0-1 0 0 0,0-1 0 0 0,-24-4 0 0 0,13 2 0 0 0,-204-16-128 0 0,142 15 128 0 0,48 3 0 0 0,-68-11 0 0 0,69 6-14 0 0,-44-1 1 0 0,52 6 0 0 0,-1-2 1 0 0,-48-11 0 0 0,1-2-28 0 0,24 7 16 0 0,5-5 1 0 0,32 7-3 0 0,-27-3-1 0 0,13 5-5 0 0,-9-1-97 0 0,-1-1 0 0 0,-72-23-1 0 0,31-2-62 0 0,59 23 100 0 0,1-1-1 0 0,-45-24 1 0 0,50 22 21 0 0,-27-19 1 0 0,42 25 54 0 0,0 1 0 0 0,1-1 1 0 0,-1-1-1 0 0,1 1 0 0 0,0-1 1 0 0,1 0-1 0 0,-6-9 0 0 0,2 2-21 0 0,2 0 0 0 0,0-1-1 0 0,0 0 1 0 0,1 0 0 0 0,-4-21-1 0 0,9 32 34 0 0,1-1 0 0 0,0 1 0 0 0,0-1 0 0 0,0 1 0 0 0,0-1 0 0 0,1 1 0 0 0,-1-1 0 0 0,1 1 0 0 0,3-7 0 0 0,17-41-63 0 0,-6 20 46 0 0,-12 23 21 0 0,13-24 0 0 0,-5 13-10 0 0,2 3-33 0 0,-7 9 34 0 0,-3 4 2 0 0,-1 0 0 0 0,1 1 1 0 0,0-1-1 0 0,0 1 0 0 0,1 0 0 0 0,-1 0 0 0 0,5-3 0 0 0,31-25-4 0 0,13-4 11 0 0,6 2 0 0 0,10-2 0 0 0,11-3 54 0 0,-39 20-33 0 0,-19 9 22 0 0,21-5-22 0 0,-18 7 22 0 0,28-4-22 0 0,-27 6 22 0 0,25-3-21 0 0,-24 3 26 0 0,43-8-36 0 0,3-2 2 0 0,-58 12 50 0 0,0-1-8 0 0,43-8-35 0 0,-28 6 22 0 0,45-5-33 0 0,0 3 1 0 0,-47 6 32 0 0,33 1-33 0 0,10 0-10 0 0,4 3 0 0 0,5 4 0 0 0,-1 5 0 0 0,-10 0 11 0 0,-42-5 32 0 0,32 11-33 0 0,6 4-10 0 0,4 0 0 0 0,-15-7 11 0 0,-34-7 32 0 0,23 16-33 0 0,9 5-10 0 0,-40-23 0 0 0,1 0 0 0 0,22 5 0 0 0,-14-6 0 0 0,24 3 0 0 0,26-3 0 0 0,2-5 0 0 0,3 0 0 0 0,-12 2 11 0 0,-37-2 32 0 0,37-6-33 0 0,10-7-10 0 0,-12-1 11 0 0,-38 10 32 0 0,24-5-22 0 0,-47 10-21 0 0,9-2 13 0 0,-1 0 0 0 0,1 1 0 0 0,14-1 1 0 0,16 0 40 0 0,17-3-44 0 0,2-2 1 0 0,-34 4 32 0 0,28-5-22 0 0,-39 5 32 0 0,1 3 1 0 0,52-4-44 0 0,-7 0 2 0 0,-36 0 36 0 0,23-7-25 0 0,-25 3 30 0 0,21-12 11 0 0,-32 16 354 0 0,-9 1-340 0 0,-1 3-76 0 0,0-1 1 0 0,1 1-1 0 0,-1 0 0 0 0,0-1 1 0 0,0 1-1 0 0,0 0 0 0 0,0-1 0 0 0,0 1 1 0 0,0-1-1 0 0,0 1 0 0 0,0 0 1 0 0,0-1-1 0 0,0 1 0 0 0,0 0 0 0 0,0-1 1 0 0,0 1-1 0 0,0-1 0 0 0,0 1 1 0 0,0 0-1 0 0,0-1 0 0 0,0 1 0 0 0,0 0 1 0 0,-1-1-1 0 0,1 1 0 0 0,0 0 0 0 0,0-1 1 0 0,0 1-1 0 0,-1 0 0 0 0,1 0 1 0 0,0-1-1 0 0,-1 1 0 0 0,-14-3 48 0 0,7 2-26 0 0,-133-11 14 0 0,-438-41 201 0 0,159 12-239 0 0,356 38 0 0 0,37 3 0 0 0,-45-7 0 0 0,71 7-6 0 0,-1 0 0 0 0,1 0 1 0 0,0-1-1 0 0,0 1 0 0 0,-1 0 0 0 0,1-1 0 0 0,0 1 0 0 0,0-1 0 0 0,0 1 0 0 0,0-1 0 0 0,0 0 0 0 0,-2 0 1 0 0,3 0 2 0 0,0 1 0 0 0,0-1 0 0 0,0 1 0 0 0,0-1 1 0 0,0 1-1 0 0,0 0 0 0 0,0-1 0 0 0,0 1 1 0 0,0-1-1 0 0,0 1 0 0 0,0-1 0 0 0,1 1 1 0 0,-1 0-1 0 0,0-1 0 0 0,0 1 0 0 0,0 0 1 0 0,1-1-1 0 0,-1 1 0 0 0,0-1 0 0 0,0 1 1 0 0,1 0-1 0 0,-1-1 0 0 0,0 1 0 0 0,1 0 1 0 0,-1 0-1 0 0,0-1 0 0 0,1 1 0 0 0,-1 0 0 0 0,0 0 1 0 0,1 0-1 0 0,-1-1 0 0 0,1 1 0 0 0,-1 0 1 0 0,1 0-1 0 0,13-5-161 0 0,40-13 68 0 0,-50 17 87 0 0,-1 0 1 0 0,1 0-1 0 0,0 0 1 0 0,-1 1-1 0 0,1-1 0 0 0,4 1 1 0 0,71-6-13 0 0,-3 5-22 0 0,-5 4 32 0 0,12 3 11 0 0,6-1 0 0 0,-2-2 0 0 0,2-3 0 0 0,1 0 0 0 0,3 0 0 0 0,-1-2 0 0 0,-6-3 0 0 0,-6-5 0 0 0,-2 1 0 0 0,-2 0 0 0 0,5 2 0 0 0,8 0 0 0 0,0 1 0 0 0,-4 1 0 0 0,-7-1 0 0 0,-7-3 0 0 0,-4-2 0 0 0,10-1 631 0 0,-34 6 62 0 0,-33 5 31 0 0,6-1-190 0 0,73-10-1458 0 0,-47 7 216 0 0,-32 3 80 0 0,5 1 410 0 0,57-5 194 0 0,7 1 24 0 0,-10 0 0 0 0,6 4 0 0 0,1-4 0 0 0,-1 0 0 0 0,1-1 0 0 0,3 0 0 0 0,-1 1 0 0 0,-1 2 0 0 0,-4 2 0 0 0,0 4 0 0 0,-5-2 0 0 0,1-3 0 0 0,3-5 0 0 0,4-2 0 0 0,-1 3 0 0 0,2 5 0 0 0,-1 4 0 0 0,-1-1 0 0 0,2-3 0 0 0,-3 0 0 0 0,-5-5 0 0 0,4 0 0 0 0,-13 5 11 0 0,-38 2 32 0 0,30 0-33 0 0,13-5-10 0 0,0 3 11 0 0,1 1 32 0 0,-4 3-33 0 0,0-2-10 0 0,0-1 0 0 0,-10 1 11 0 0,-42 0 44 0 0,1-1 3 0 0,40 1-46 0 0,6 6-12 0 0,-4 3 0 0 0,-9 0-13 0 0,-35-9-78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42.94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267 652 287 0 0,'-8'-6'4344'0'0,"-29"30"-2189"0"0,20-12-1190 0 0,15-11-781 0 0,1-1-147 0 0,0 0 1 0 0,0 1-1 0 0,1-1 0 0 0,-1 0 1 0 0,0 1-1 0 0,0-1 0 0 0,1 1 1 0 0,-1-1-1 0 0,0 1 0 0 0,1-1 1 0 0,-1 1-1 0 0,0 0 1 0 0,1-1-1 0 0,-1 1 0 0 0,1 0 1 0 0,-1 0-1 0 0,1 0 0 0 0,-1 0 0 0 0,1 0 0 0 0,-1 0 0 0 0,1 0 0 0 0,-1 0 0 0 0,1 0 0 0 0,-1-1 0 0 0,0 1 0 0 0,1 0 0 0 0,-1 0 1 0 0,0-1-1 0 0,0 1 0 0 0,1 0 0 0 0,-1-1 0 0 0,-1 2 0 0 0,0-2 10 0 0,1 1 1 0 0,0 0 0 0 0,0 0-1 0 0,0 0 1 0 0,0 0 0 0 0,0 0-1 0 0,0 0 1 0 0,0 0 0 0 0,-1 3-1 0 0,1-2-39 0 0,-1 16 144 0 0,1-10-92 0 0,2 0-1 0 0,-1 0 1 0 0,1 0-1 0 0,0 0 0 0 0,1 0 1 0 0,3 11-1 0 0,-3-15-37 0 0,-1 1-1 0 0,0 0 0 0 0,0 0 1 0 0,0 0-1 0 0,0 0 0 0 0,-1 0 1 0 0,0 0-1 0 0,-1 8 0 0 0,2 11 24 0 0,0-11-26 0 0,-1-12-4 0 0,0-1 0 0 0,0 0 0 0 0,0 1 1 0 0,0-1-1 0 0,0 0 0 0 0,0 1 0 0 0,0-1 0 0 0,0 0 0 0 0,0 1 0 0 0,0-1 0 0 0,0 0 0 0 0,0 1 0 0 0,0-1 0 0 0,0 0 0 0 0,0 1 0 0 0,0-1 0 0 0,0 0 0 0 0,-1 1 0 0 0,1-1 0 0 0,0 0 0 0 0,0 1 0 0 0,0-1 0 0 0,0 0 0 0 0,-1 0 0 0 0,1 1 0 0 0,0-1 0 0 0,0 0 1 0 0,-1 0-1 0 0,1 1 0 0 0,0-1 0 0 0,-1 0 0 0 0,1 0 0 0 0,0 0 0 0 0,0 1 0 0 0,-1-1 0 0 0,1 0 0 0 0,0 0 0 0 0,-1 0 0 0 0,0 0 0 0 0,-5 3 77 0 0,-14-10 118 0 0,18 5-207 0 0,0 0-1 0 0,0 1 0 0 0,0-1 1 0 0,0 0-1 0 0,0 0 0 0 0,1 0 1 0 0,-1 0-1 0 0,1 0 0 0 0,0-1 1 0 0,-1 1-1 0 0,1 0 0 0 0,0-1 1 0 0,0 1-1 0 0,1-1 1 0 0,-1 1-1 0 0,0-5 0 0 0,0 5-2 0 0,-1-5 15 0 0,-1 0 0 0 0,0 0 0 0 0,-1 0-1 0 0,1 0 1 0 0,-2 1 0 0 0,-4-7 0 0 0,1 1 5 0 0,7 10-10 0 0,0 0 1 0 0,0-1-1 0 0,1 1 0 0 0,-1 0 0 0 0,0 0 0 0 0,1 0 0 0 0,0-1 1 0 0,-1-2-1 0 0,1 3-10 0 0,0 0 0 0 0,0 1 1 0 0,0-1-1 0 0,-1 0 0 0 0,1 0 1 0 0,-1 0-1 0 0,1 0 1 0 0,-1 0-1 0 0,0 1 0 0 0,1-1 1 0 0,-1 0-1 0 0,-4-3 124 0 0,5 5-108 0 0,0 0 0 0 0,-1 0-1 0 0,1 0 1 0 0,-1 0 0 0 0,1 0-1 0 0,-1 0 1 0 0,1 0 0 0 0,0 0 0 0 0,-1 0-1 0 0,1 0 1 0 0,-1-1 0 0 0,1 1-1 0 0,0 0 1 0 0,-1 0 0 0 0,1 0-1 0 0,0-1 1 0 0,-1 1 0 0 0,1 0 0 0 0,0-1-1 0 0,-1 1 1 0 0,1 0 0 0 0,-1-1-1 0 0,1 1-8 0 0,0-1-1 0 0,0 1 1 0 0,0 0-1 0 0,-1-1 1 0 0,1 1-1 0 0,0 0 1 0 0,0 0-1 0 0,0-1 1 0 0,-1 1-1 0 0,1 0 1 0 0,0 0-1 0 0,0-1 1 0 0,-1 1-1 0 0,1 0 1 0 0,0 0-1 0 0,0 0 1 0 0,-1-1-1 0 0,1 1 1 0 0,0 0-1 0 0,-1 0 1 0 0,1 0-1 0 0,0 0 1 0 0,-1 0-1 0 0,1 0 1 0 0,0 0-1 0 0,-1 0 1 0 0,1 0-1 0 0,0 0 1 0 0,-1 0-1 0 0,1 0 1 0 0,0 0-1 0 0,-1 0 1 0 0,1 0-1 0 0,0 0 1 0 0,-1 0-1 0 0,1 0 1 0 0,0 0-1 0 0,-1 1 1 0 0,1-1-1 0 0,0 0 1 0 0,0 0-1 0 0,-1 0 1 0 0,1 1-1 0 0,0-1 1 0 0,0 0-1 0 0,-1 0 1 0 0,1 0-1 0 0,0 1 1 0 0,0-1-1 0 0,-1 0 1 0 0,1 1-1 0 0,0-1 1 0 0,0 1-1 0 0,-3 5 18 0 0,1 1-1 0 0,0-1 1 0 0,0 1-1 0 0,-1 11 1 0 0,-5 15-30 0 0,6-24 60 0 0,0-1 0 0 0,1 1-1 0 0,0 0 1 0 0,0 0 0 0 0,1-1 0 0 0,0 1-1 0 0,1 0 1 0 0,0 0 0 0 0,4 15 0 0 0,-4-15-80 0 0,1 4 26 0 0,-1-7 23 0 0,0 0 0 0 0,0-1 0 0 0,0 1 1 0 0,1 0-1 0 0,3 8 0 0 0,-3-10-4 0 0,0-1 0 0 0,0 1 0 0 0,0-1-1 0 0,0 0 1 0 0,1 0 0 0 0,0 1 0 0 0,0-2 0 0 0,0 1 0 0 0,0 0 0 0 0,0-1 0 0 0,0 1-1 0 0,5 2 1 0 0,21 12-19 0 0,-24-15 19 0 0,-1 1-1 0 0,0-1 0 0 0,0 1 0 0 0,0 0 1 0 0,-1 0-1 0 0,4 4 0 0 0,-6-6-15 0 0,2 1-13 0 0,6 2 135 0 0,26 17-61 0 0,-28-16-53 0 0,-2-1-1 0 0,0-1 0 0 0,0 0 0 0 0,1 0 1 0 0,-1 0-1 0 0,1-1 0 0 0,8 3 0 0 0,9 6 1166 0 0,-20-7-1122 0 0,8 10-44 0 0,-11-13-8 0 0,0-1-1 0 0,0 0 1 0 0,0 1-1 0 0,0-1 1 0 0,0 0-1 0 0,-1 1 0 0 0,1-1 1 0 0,0 0-1 0 0,0 0 1 0 0,0 1-1 0 0,0-1 1 0 0,0 0-1 0 0,-1 0 1 0 0,1 1-1 0 0,0-1 1 0 0,0 0-1 0 0,0 0 1 0 0,-1 0-1 0 0,1 1 0 0 0,0-1 1 0 0,0 0-1 0 0,-1 0 1 0 0,1 0-1 0 0,0 0 1 0 0,-1 1-1 0 0,1-1 1 0 0,0 0-1 0 0,0 0 1 0 0,-1 0-1 0 0,1 0 0 0 0,0 0 1 0 0,-1 0-1 0 0,1 0 1 0 0,0 0-1 0 0,-1 0 1 0 0,1 0-1 0 0,0 0 1 0 0,0 0-1 0 0,-1 0 1 0 0,-15 0 3 0 0,5-3 27 0 0,0-1-1 0 0,1 0 1 0 0,-1 0-1 0 0,-19-12 1 0 0,24 12-15 0 0,0-1 0 0 0,0 0-1 0 0,1 0 1 0 0,0 0 0 0 0,-1 0 0 0 0,2-1 0 0 0,-1 0 0 0 0,-6-11 0 0 0,-3-9 25 0 0,1-1 1 0 0,-10-30 0 0 0,-4-24 95 0 0,17 50-97 0 0,4 11 35 0 0,-8-36-1 0 0,2-34 53 0 0,10 52-47 0 0,3 30-50 0 0,-1 0-1 0 0,-1 1 0 0 0,-2-16 1 0 0,2 15-1 0 0,0 0 0 0 0,0 0 0 0 0,1 0 1 0 0,1-10-1 0 0,0-2 0 0 0,-1-1-30 0 0,7-33 0 0 0,-2 21 0 0 0,-4 26 0 0 0,1 0 0 0 0,0 0 0 0 0,0 0 0 0 0,1 1 0 0 0,-1-1 0 0 0,6-7 0 0 0,3-9 0 0 0,-1-5 21 0 0,-7 19-7 0 0,0 1 0 0 0,0-1 0 0 0,1 1-1 0 0,0 0 1 0 0,1 1 0 0 0,5-9 0 0 0,2 6-4 0 0,-2 3-10 0 0,31-21 0 0 0,-16 7 0 0 0,-24 21-9 0 0,-1 0 0 0 0,0 0 0 0 0,0 0-1 0 0,0 0 1 0 0,0 0 0 0 0,1-1 0 0 0,-1 1-1 0 0,0 0 1 0 0,0 0 0 0 0,1 0 0 0 0,-1 0 0 0 0,0 0-1 0 0,0 0 1 0 0,0 0 0 0 0,1 0 0 0 0,-1 0-1 0 0,0 0 1 0 0,0 0 0 0 0,1 0 0 0 0,-1 0-1 0 0,0 0 1 0 0,0 0 0 0 0,0 0 0 0 0,1 0 0 0 0,-1 0-1 0 0,0 0 1 0 0,0 0 0 0 0,1 0 0 0 0,-1 0-1 0 0,0 1 1 0 0,1-1 0 0 0,5 0-304 0 0,16-11-1043 0 0,-8 3 672 0 0,-2 3 684 0 0,7-4 0 0 0,-16 7 11 0 0,48-27 102 0 0,-47 27-82 0 0,-1 0 1 0 0,1 0-1 0 0,-1 0 0 0 0,0 0 0 0 0,0-1 0 0 0,9-8 450 0 0,-2 7-427 0 0,6-3-43 0 0,35-16 106 0 0,-29 15 85 0 0,-11 5-148 0 0,32-11-33 0 0,-32 11 224 0 0,1 0-191 0 0,54-11-44 0 0,-53 10 3 0 0,-5 2 12 0 0,0 0 1 0 0,0 0-1 0 0,0 1 0 0 0,12 0 0 0 0,-10 0 27 0 0,-7 1-53 0 0,0-1 0 0 0,0 1 0 0 0,0 1 0 0 0,0-1 0 0 0,-1 0-1 0 0,1 0 1 0 0,0 1 0 0 0,0 0 0 0 0,2 0 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0:57.7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1701 2068 431 0 0,'-5'1'5616'0'0,"2"-2"-5396"0"0,-1 0-1 0 0,0 1 0 0 0,1 0 0 0 0,-1 0 1 0 0,0 0-1 0 0,1 0 0 0 0,-5 1 1 0 0,-8 1 411 0 0,-72-8 1023 0 0,64 6-1361 0 0,0 1-1 0 0,0 1 0 0 0,0 1 0 0 0,-37 9 1 0 0,-10 2 77 0 0,51-12-42 0 0,-39-1-1 0 0,38-1 30 0 0,-40 3-1 0 0,32 1-209 0 0,1-1 1 0 0,0-2-1 0 0,-1 0 0 0 0,-56-8 0 0 0,-2-2 35 0 0,49 2-74 0 0,9 2-90 0 0,-28-9 0 0 0,48 11-19 0 0,0 0 1 0 0,0-1-1 0 0,1 0 0 0 0,0 0 0 0 0,-1-1 1 0 0,1 0-1 0 0,-9-8 0 0 0,-37-26 27 0 0,39 29-13 0 0,0-1 0 0 0,-21-19-1 0 0,-115-125 244 0 0,136 140-250 0 0,-1 0 17 0 0,1-1 0 0 0,-14-19 0 0 0,15 15 15 0 0,7 12-7 0 0,1 0 0 0 0,0-1 0 0 0,0 1 0 0 0,1-1 0 0 0,0 0 0 0 0,1-1 0 0 0,0 1 0 0 0,-4-13 0 0 0,5 8 6 0 0,-9-22-1 0 0,-2-6 19 0 0,5 23-23 0 0,8 16-13 0 0,-1 1 1 0 0,1-1-1 0 0,0 0 1 0 0,0 1-1 0 0,0-1 1 0 0,-1-5-1 0 0,-2-6 5 0 0,1 0-1 0 0,-1 0 1 0 0,-1 0-1 0 0,-8-15 0 0 0,1 0 72 0 0,1 7 54 0 0,8 16-129 0 0,0 0 1 0 0,0 0 0 0 0,1-1 0 0 0,-3-9-1 0 0,-9-30 87 0 0,7 26-11 0 0,-4-23 35 0 0,7 26-36 0 0,-9-25-1 0 0,11 36-80 0 0,0 0 1 0 0,1 0-1 0 0,0 0 1 0 0,-1-10-1 0 0,-2-14 7 0 0,3 24-21 0 0,0 1 0 0 0,0-1 0 0 0,1-9-1 0 0,1 9 4 0 0,-2 0 0 0 0,1 1 0 0 0,-2-11 0 0 0,1 11 19 0 0,-1-2 236 0 0,2 7-254 0 0,-1 0 0 0 0,1 0 0 0 0,-1 0 0 0 0,1 0 0 0 0,-1 0 0 0 0,1 1 0 0 0,-1-1 0 0 0,1 0 0 0 0,-1 0 0 0 0,1 0 1 0 0,0 1-1 0 0,-1-1 0 0 0,1 0 0 0 0,-1 0 0 0 0,1 1 0 0 0,0-1 0 0 0,-1 0 0 0 0,1 1 0 0 0,0-1 0 0 0,-1 0 0 0 0,1 1 0 0 0,-1 0 0 0 0,-2 3-41 0 0,0 0-1 0 0,0 0 0 0 0,0 0 1 0 0,1 0-1 0 0,-1 0 0 0 0,1 1 1 0 0,0 0-1 0 0,0-1 0 0 0,0 1 1 0 0,1 0-1 0 0,-1 6 0 0 0,-1 4-72 0 0,2 0-1 0 0,-1 24 0 0 0,1 62-321 0 0,0-100 432 0 0,1-1 0 0 0,0 1 0 0 0,0-1 0 0 0,0 1 0 0 0,0-1 0 0 0,0 1 0 0 0,0-1 0 0 0,0 1 0 0 0,-1-1 0 0 0,1 1 0 0 0,0-1 0 0 0,0 1 0 0 0,0-1 0 0 0,-1 1 0 0 0,1-1 0 0 0,0 0 0 0 0,-1 1 0 0 0,1-1 0 0 0,0 1 0 0 0,-1-1 0 0 0,1 0 0 0 0,-1 1 0 0 0,-7-21 128 0 0,-11-40 75 0 0,15 42-144 0 0,2 0 0 0 0,0 0 0 0 0,1 0 0 0 0,2-32 0 0 0,-1 15 94 0 0,0 30-100 0 0,0 4 11 0 0,1-5-10 0 0,3-32 10 0 0,-2 20-43 0 0,1 6 22 0 0,4-22-33 0 0,-2 2 1 0 0,2-4 53 0 0,-6 30 53 0 0,1-1-63 0 0,5-21-33 0 0,5-11 34 0 0,-8 30-46 0 0,3-8 34 0 0,15-26-33 0 0,-3 4 1 0 0,-10 24 32 0 0,8-16-21 0 0,-7 14 26 0 0,11-17-25 0 0,-16 26 30 0 0,0-1 1 0 0,22-33-44 0 0,9-9-10 0 0,9 2 0 0 0,-4 9 11 0 0,-39 38-6 0 0,0 1-1 0 0,-1-1 1 0 0,1 1 0 0 0,0 0 0 0 0,0-1-1 0 0,0 1 1 0 0,0 0 0 0 0,2-1 0 0 0,39-19 16 0 0,-32 16 32 0 0,-1 0 1 0 0,31-13-33 0 0,-30 13 32 0 0,0 0 1 0 0,32-15-32 0 0,-22 11 26 0 0,22-9-24 0 0,-22 9 24 0 0,22-11-25 0 0,-22 11 20 0 0,34-13-33 0 0,-2 0 1 0 0,-32 13 32 0 0,24-12-22 0 0,-34 16 32 0 0,-1 1 1 0 0,44-11-44 0 0,-1 2 2 0 0,-32 9 36 0 0,33-6-36 0 0,-2 0-1 0 0,-31 7 32 0 0,33-1-33 0 0,10 2-10 0 0,-2 1 0 0 0,-1 0 0 0 0,1-1 0 0 0,-3 4 0 0 0,-1 5 0 0 0,0 2 0 0 0,-4 1 0 0 0,-9-3 11 0 0,-27-4 32 0 0,26 4-33 0 0,10 1-10 0 0,-10-1 11 0 0,-26-4 32 0 0,30 5-33 0 0,6 6-10 0 0,-39-11 2 0 0,-9-1 8 0 0,-1-1-1 0 0,1 1 1 0 0,-1 0 0 0 0,0 0 0 0 0,7 4-1 0 0,22 11 3 0 0,3 2-12 0 0,-9-1 0 0 0,-3 2 0 0 0,-4-3 0 0 0,-5-3 11 0 0,-2 1 32 0 0,7 5-32 0 0,-14-12-10 0 0,-1 0-3 0 0,66 90 2 0 0,-14-7 0 0 0,42 95 0 0 0,-81-139 0 0 0,19 71 0 0 0,-22-64 0 0 0,-11-36-13 0 0,-1 1-1 0 0,-1-1 0 0 0,-1 1 0 0 0,0-1 1 0 0,-1 1-1 0 0,-4 36 0 0 0,-1-9 12 0 0,-3-1-1 0 0,-16 66 0 0 0,8-67-6 0 0,-1 0 0 0 0,-2-1 0 0 0,-2-1 0 0 0,-1-1 0 0 0,-3-1-1 0 0,-35 46 1 0 0,-53 61 9 0 0,95-127-17 0 0,-1 0 0 0 0,-39 31 0 0 0,-49 27-64 0 0,45-34 61 0 0,38-27 8 0 0,0-1 0 0 0,-46 23 0 0 0,60-34 9 0 0,0-2 0 0 0,-1 1 0 0 0,1-1 0 0 0,-1-1 0 0 0,0 0 0 0 0,0 0 0 0 0,0-1 0 0 0,0 0 0 0 0,0-1 0 0 0,0 0 0 0 0,-16-2 0 0 0,-54-14 3 0 0,-142-49-1 0 0,140 38-8 0 0,47 16-5 0 0,-101-34-26 0 0,124 40 38 0 0,1-1-1 0 0,-1 0 1 0 0,1-1-1 0 0,1 0 1 0 0,-1 0-1 0 0,1-1 1 0 0,1-1 0 0 0,-1 1-1 0 0,1-2 1 0 0,1 1-1 0 0,0-1 1 0 0,-8-13-1 0 0,-3-6-5 0 0,2-2 0 0 0,2 0 0 0 0,-15-41 0 0 0,14 29-2 0 0,2 0-1 0 0,2-1 0 0 0,2-1 1 0 0,2 1-1 0 0,-3-50 0 0 0,11 63 23 0 0,4-22 51 0 0,9-12 21 0 0,-10 54-67 0 0,1 0 0 0 0,0 0 0 0 0,10-18 0 0 0,-8 20-15 0 0,0 0 0 0 0,0 0 1 0 0,0 1-1 0 0,1 0 0 0 0,12-10 0 0 0,-10 10-4 0 0,2 0 0 0 0,-1 1 0 0 0,1 0 0 0 0,16-7 0 0 0,-14 8-13 0 0,1 1 1 0 0,23-7 0 0 0,32-2 3 0 0,5 4 11 0 0,2 5-10 0 0,-4 8-33 0 0,-51-1 38 0 0,26 7-1 0 0,-32-5 6 0 0,-1 0 0 0 0,0 0 0 0 0,0 2 0 0 0,21 10 0 0 0,-11-2 18 0 0,0 1 0 0 0,-1 0 1 0 0,-1 2-1 0 0,37 37 0 0 0,-47-42-7 0 0,-1 0-1 0 0,-1 1 1 0 0,0 0 0 0 0,0 1-1 0 0,-2 0 1 0 0,1 0 0 0 0,-2 1-1 0 0,0 0 1 0 0,7 25 0 0 0,-12-35-6 0 0,-1 0 0 0 0,0 1 0 0 0,-1-1 0 0 0,0 0 0 0 0,1 1 0 0 0,-2-1 0 0 0,1 0 0 0 0,0 1 0 0 0,-1-1 0 0 0,0 0 0 0 0,-1 1 0 0 0,-1 4 0 0 0,0-2-3 0 0,0-1 1 0 0,-1 0-1 0 0,0 0 0 0 0,0-1 1 0 0,-1 1-1 0 0,1-1 1 0 0,-10 9-1 0 0,2-3 5 0 0,-1-2 0 0 0,0 1-1 0 0,-1-2 1 0 0,0 1 0 0 0,-1-2 0 0 0,1 0-1 0 0,-19 6 1 0 0,11-5 4 0 0,0-2 0 0 0,-1-1 0 0 0,0-1-1 0 0,-1-1 1 0 0,1-1 0 0 0,0 0 0 0 0,-43-3-1 0 0,38-2-24 0 0,0-1-1 0 0,0-1 0 0 0,1-2 0 0 0,0 0 0 0 0,0-2 1 0 0,-33-15-1 0 0,47 18-7 0 0,1-2-1 0 0,0 0 1 0 0,0 0 0 0 0,0-1 0 0 0,1 0-1 0 0,1-1 1 0 0,-1 0 0 0 0,2-1 0 0 0,-1 0-1 0 0,1-1 1 0 0,1 0 0 0 0,0 0 0 0 0,0-1-1 0 0,1 0 1 0 0,-7-16 0 0 0,9 12 1 0 0,4-10-22 0 0,5-18 19 0 0,1 22-29 0 0,12-36 26 0 0,-12 44 6 0 0,1 0-1 0 0,13-21 1 0 0,-14 26 8 0 0,1 1-1 0 0,0 0 1 0 0,0 0 0 0 0,12-10-1 0 0,-10 11 1 0 0,0 0 1 0 0,0 1-1 0 0,1 0 0 0 0,14-6 0 0 0,-8 5-9 0 0,0 1 0 0 0,25-7 0 0 0,43-3-58 0 0,2 8 2 0 0,-8 8 62 0 0,-8 9 2 0 0,-8 6-58 0 0,-47-10 38 0 0,23 12 0 0 0,-32-15 37 0 0,0 0 1 0 0,0 1 0 0 0,0 0-1 0 0,0 0 1 0 0,-1 1 0 0 0,0-1-1 0 0,1 1 1 0 0,-1 0 0 0 0,-1 0-1 0 0,1 0 1 0 0,-1 1 0 0 0,1-1-1 0 0,-1 1 1 0 0,0 0 0 0 0,-1 0-1 0 0,1 0 1 0 0,-1 0 0 0 0,0 0 0 0 0,0 0-1 0 0,1 11 1 0 0,-1-4 6 0 0,-1-1 0 0 0,-1 1 0 0 0,0 0-1 0 0,0 0 1 0 0,-1-1 0 0 0,-1 1 0 0 0,0-1 0 0 0,-1 1 0 0 0,-5 15 0 0 0,5-17-4 0 0,-1-1 1 0 0,0 0 0 0 0,-1 0 0 0 0,0 0 0 0 0,0 0 0 0 0,-1-1 0 0 0,0 0 0 0 0,-1 0 0 0 0,0 0-1 0 0,0-1 1 0 0,-10 8 0 0 0,-1-3-16 0 0,0 0-1 0 0,-1-2 1 0 0,0 0 0 0 0,-1-2-1 0 0,0 0 1 0 0,0-1 0 0 0,0-1-1 0 0,-1 0 1 0 0,0-2-1 0 0,-1-1 1 0 0,-25 1 0 0 0,7-2-14 0 0,0-3 1 0 0,-1-1 0 0 0,1-2 0 0 0,0-2 0 0 0,-42-11 0 0 0,53 9-42 0 0,0-1-1 0 0,-45-20 1 0 0,62 24 51 0 0,2-1 0 0 0,-1 0 0 0 0,1 0 0 0 0,0-1 0 0 0,0-1 0 0 0,1 1 0 0 0,0-2 0 0 0,0 1 0 0 0,-11-16 0 0 0,17 19 6 0 0,-1-1-1 0 0,1 0 1 0 0,0 0-1 0 0,0 0 1 0 0,1 0-1 0 0,0-1 1 0 0,0 1 0 0 0,1-1-1 0 0,-2-12 1 0 0,2-18-47 0 0,2 18 28 0 0,5-21-1 0 0,-2 23 16 0 0,10-31 1 0 0,8-3-44 0 0,-22 50 50 0 0,1-1 0 0 0,0 0 0 0 0,0 1 0 0 0,0-1 0 0 0,0 1 0 0 0,0-1 0 0 0,0 1-1 0 0,0 0 1 0 0,0-1 0 0 0,1 1 0 0 0,-1 0 0 0 0,3-2 0 0 0,41-36-17 0 0,-33 29-33 0 0,3 5-10 0 0,46-13 0 0 0,-57 17 55 0 0,-1 0 0 0 0,1 0 0 0 0,-1 0 0 0 0,1 0 0 0 0,0 1-1 0 0,4-1 1 0 0,176 5-135 0 0,-132 1 137 0 0,-1 3 1 0 0,0 1-1 0 0,0 4 0 0 0,-2 1 0 0 0,1 2 0 0 0,52 26 0 0 0,-92-37 20 0 0,1 1 0 0 0,-1 0-1 0 0,0 0 1 0 0,0 1 0 0 0,-1 0 0 0 0,0 1-1 0 0,0 0 1 0 0,7 9 0 0 0,-13-13-7 0 0,0 0 0 0 0,0 0 1 0 0,-1 1-1 0 0,1-1 0 0 0,-1 1 0 0 0,0-1 0 0 0,0 1 1 0 0,-1 0-1 0 0,1-1 0 0 0,-1 1 0 0 0,0 0 1 0 0,0 0-1 0 0,-1 0 0 0 0,1 0 0 0 0,-1 0 0 0 0,0 0 1 0 0,-1 0-1 0 0,1 0 0 0 0,-1 0 0 0 0,-2 10 1 0 0,0-7 0 0 0,-1 0 1 0 0,1 1-1 0 0,-2-1 1 0 0,1 0-1 0 0,-1-1 1 0 0,0 1-1 0 0,0-1 1 0 0,-1 0-1 0 0,0 0 1 0 0,-1-1-1 0 0,1 1 1 0 0,-1-1-1 0 0,0-1 1 0 0,-1 0-1 0 0,1 0 1 0 0,-1 0 0 0 0,-11 4-1 0 0,-1 0-9 0 0,-1-1 0 0 0,1-1 1 0 0,-2 0-1 0 0,1-2 0 0 0,-1-1 0 0 0,-22 2 0 0 0,15-4-67 0 0,1-2-1 0 0,-54-4 0 0 0,-56-20-185 0 0,89 13 138 0 0,1-2 0 0 0,0-2 0 0 0,1-3 0 0 0,1-1 1 0 0,1-2-1 0 0,-47-31 0 0 0,90 50 97 0 0,0 2 0 0 0,0-1 0 0 0,0 0 1 0 0,0 0-1 0 0,1 0 0 0 0,-1 0 0 0 0,1-1 0 0 0,-1 1 0 0 0,1 0 0 0 0,-1-1 0 0 0,1 1 0 0 0,0-1 0 0 0,-1 1 1 0 0,1-1-1 0 0,0 0 0 0 0,0 1 0 0 0,0-1 0 0 0,0 0 0 0 0,1 0 0 0 0,-1 0 0 0 0,0-3 0 0 0,12-2-52 0 0,33-22 0 0 0,-42 28 67 0 0,0-1-1 0 0,0 1 1 0 0,0 0-1 0 0,1 0 1 0 0,-1 0 0 0 0,0 0-1 0 0,0 0 1 0 0,1 1-1 0 0,-1-1 1 0 0,4 0-1 0 0,59-13-18 0 0,-34 8-24 0 0,43-1 36 0 0,19 1 12 0 0,-17 5 11 0 0,-47 2 32 0 0,-12 0-35 0 0,48 5 48 0 0,-17 0-35 0 0,-42-5-12 0 0,0 0 0 0 0,0-1 1 0 0,1 2-1 0 0,-1-1 0 0 0,8 4 0 0 0,-3-1 0 0 0,4 1 34 0 0,-12-3-45 0 0,5 2 23 0 0,-1 0 1 0 0,0 1-1 0 0,8 6 1 0 0,-12-9-9 0 0,-1 1 0 0 0,0-1 1 0 0,1 1-1 0 0,-1-1 1 0 0,0 1-1 0 0,0 0 1 0 0,0 0-1 0 0,-1 0 1 0 0,1 0-1 0 0,-1 0 0 0 0,0 0 1 0 0,2 7-1 0 0,-1-1 10 0 0,-1 1-1 0 0,-1-1 0 0 0,0 1 1 0 0,0-1-1 0 0,-1 1 0 0 0,0-1 1 0 0,0 1-1 0 0,-1-1 0 0 0,-1 0 1 0 0,1 0-1 0 0,-7 14 0 0 0,5-13-2 0 0,-1-1 0 0 0,0 1 0 0 0,0-1 0 0 0,-1 0 0 0 0,0-1 0 0 0,0 1 0 0 0,-1-1 0 0 0,0 0 0 0 0,-1-1 0 0 0,-10 9 0 0 0,5-9-36 0 0,1 1 1 0 0,-1-2-1 0 0,0 0 0 0 0,-1 0 0 0 0,0-1 0 0 0,1-1 0 0 0,-1-1 1 0 0,-1 1-1 0 0,1-2 0 0 0,0 0 0 0 0,-1-1 0 0 0,-15-1 0 0 0,-2-1-34 0 0,1-1 0 0 0,-1-2 0 0 0,1-1 0 0 0,-47-14 0 0 0,42 8-39 0 0,-53-24 0 0 0,73 27 77 0 0,1 0 1 0 0,0-1-1 0 0,1 0 0 0 0,-1-1 1 0 0,-22-21-1 0 0,32 25 1 0 0,0 0 1 0 0,1 0-1 0 0,-1 0 0 0 0,1-1 0 0 0,0 0 0 0 0,1 0 0 0 0,-1 0 1 0 0,2 0-1 0 0,-1 0 0 0 0,1-1 0 0 0,0 1 0 0 0,0-1 0 0 0,1 0 0 0 0,-1-8 1 0 0,3 6-33 0 0,8-25 32 0 0,-6 26 11 0 0,1 1 0 0 0,1-1 0 0 0,-1 1 0 0 0,7-10 0 0 0,-5 11 0 0 0,-1 1 0 0 0,1-1 0 0 0,0 1 0 0 0,1 0 0 0 0,10-8 0 0 0,-9 8 0 0 0,0 1 0 0 0,1 0 0 0 0,0 1 0 0 0,17-7 0 0 0,-13 8 5 0 0,0-1 0 0 0,26-2 0 0 0,20 3 64 0 0,-35 3-1 0 0,38 7-14 0 0,12 7-44 0 0,-2 8-10 0 0,-57-17 0 0 0,11 4 0 0 0,33 17 0 0 0,-47-20 9 0 0,-1 1-1 0 0,0 0 0 0 0,0 1 0 0 0,-1 0 1 0 0,0 0-1 0 0,-1 1 0 0 0,1 0 1 0 0,-2 1-1 0 0,1 0 0 0 0,11 20 1 0 0,-16-24 5 0 0,-1 0 0 0 0,0 1 0 0 0,-1-1 0 0 0,1 0 1 0 0,-1 1-1 0 0,-1-1 0 0 0,1 1 0 0 0,-1 0 0 0 0,0 12 0 0 0,-1-14-5 0 0,0 1 0 0 0,-1-1 0 0 0,0 0 0 0 0,0 1 0 0 0,0-1 0 0 0,-1 0 0 0 0,1 0-1 0 0,-1 0 1 0 0,-1 0 0 0 0,1 0 0 0 0,-1 0 0 0 0,1-1 0 0 0,-7 8 0 0 0,5-7-8 0 0,-1 0 0 0 0,0-1 0 0 0,0 1 1 0 0,-1-1-1 0 0,1 0 0 0 0,-1 0 0 0 0,0-1 0 0 0,0 0 1 0 0,0 0-1 0 0,0 0 0 0 0,-1-1 0 0 0,1 0 1 0 0,-14 3-1 0 0,-6-1-33 0 0,1-1-1 0 0,-34 0 1 0 0,56-3 25 0 0,-143-4-417 0 0,138 3 415 0 0,5 1-10 0 0,2 0 15 0 0,-1 0 1 0 0,1 0-1 0 0,-1 0 0 0 0,1 0 1 0 0,-1 0-1 0 0,1 0 0 0 0,-1 0 0 0 0,1 0 1 0 0,-1-1-1 0 0,1 1 0 0 0,-1-1 1 0 0,1 1-1 0 0,0-1 0 0 0,-1 0 1 0 0,1 1-1 0 0,0-1 0 0 0,0 0 0 0 0,-1 0 1 0 0,1 0-1 0 0,0 0 0 0 0,0 0 1 0 0,0 0-1 0 0,0 0 0 0 0,0 0 1 0 0,0-1-1 0 0,0 1 0 0 0,1 0 0 0 0,-1-1 1 0 0,0 1-1 0 0,0-2 0 0 0,1 2-74 0 0,2-8-68 0 0,7-26 74 0 0,-6 26-1 0 0,2-1 8 0 0,17-31 38 0 0,-17 31-40 0 0,1 1 1 0 0,15-26 39 0 0,-20 34 24 0 0,0 0 0 0 0,-1 0 0 0 0,1 0-1 0 0,-1 0 1 0 0,1 0 0 0 0,0 0 0 0 0,0 1 0 0 0,0-1 0 0 0,-1 0 0 0 0,1 0-1 0 0,0 1 1 0 0,0-1 0 0 0,0 0 0 0 0,0 1 0 0 0,0-1 0 0 0,1 0 0 0 0,37-19-21 0 0,-30 15 2 0 0,-4 7 1 0 0,1 3 34 0 0,1 1 1 0 0,-1 0-1 0 0,0 0 0 0 0,0 0 1 0 0,0 1-1 0 0,-1 0 0 0 0,0 0 1 0 0,7 13-1 0 0,-11-17 5 0 0,1 0-1 0 0,-1 1 1 0 0,1-1 0 0 0,-1 1-1 0 0,0-1 1 0 0,0 1 0 0 0,-1-1-1 0 0,1 1 1 0 0,-1 0 0 0 0,0-1-1 0 0,0 1 1 0 0,0 0 0 0 0,0-1-1 0 0,0 1 1 0 0,-1-1 0 0 0,0 1-1 0 0,0 0 1 0 0,0-1 0 0 0,0 1-1 0 0,0-1 1 0 0,-1 0 0 0 0,-3 6-1 0 0,2-4 10 0 0,-1-1 1 0 0,0 1-1 0 0,0-1 0 0 0,0 0 1 0 0,0 0-1 0 0,-1 0 0 0 0,0-1 0 0 0,0 1 1 0 0,0-1-1 0 0,0 0 0 0 0,0-1 0 0 0,-1 1 1 0 0,-7 1-1 0 0,-13 4 44 0 0,0-2 0 0 0,0 0 0 0 0,-1-2 0 0 0,0-1 0 0 0,-37 0 1 0 0,31-4-43 0 0,-1-2 1 0 0,0 0 0 0 0,-61-16-1 0 0,85 16-32 0 0,-1 0 0 0 0,1-1-1 0 0,0 0 1 0 0,0 0 0 0 0,-14-9-1 0 0,21 11-16 0 0,1 0-1 0 0,-1 0 0 0 0,0 0 1 0 0,1 0-1 0 0,-1-1 0 0 0,1 1 1 0 0,-1-1-1 0 0,1 0 0 0 0,0 1 0 0 0,0-1 1 0 0,1 0-1 0 0,-1 0 0 0 0,0 0 1 0 0,1-1-1 0 0,0 1 0 0 0,0 0 0 0 0,0-1 1 0 0,0 1-1 0 0,0 0 0 0 0,1-1 1 0 0,0 1-1 0 0,0-7 0 0 0,2-23-52 0 0,7-16-6 0 0,7-4 13 0 0,-10 37 59 0 0,10-20 0 0 0,11-10 18 0 0,-26 45-7 0 0,0-1 0 0 0,-1 1 0 0 0,1-1-1 0 0,0 1 1 0 0,1 0 0 0 0,-1-1 0 0 0,0 1 0 0 0,0 0 0 0 0,1 0 0 0 0,1-2 0 0 0,33-24 17 0 0,-36 27-19 0 0,1-1 0 0 0,0 0 0 0 0,0 1 0 0 0,-1-1 1 0 0,1 1-1 0 0,0-1 0 0 0,0 1 0 0 0,0-1 0 0 0,0 1 0 0 0,0-1 0 0 0,0 1 1 0 0,-1 0-1 0 0,1 0 0 0 0,0-1 0 0 0,0 1 0 0 0,0 0 0 0 0,0 0 0 0 0,0 0 0 0 0,2 0 1 0 0,41-1 22 0 0,-43 1-20 0 0,1 0 1 0 0,-1 0-1 0 0,1 0 0 0 0,-1 0 1 0 0,1 0-1 0 0,-1 0 0 0 0,1 1 1 0 0,-1-1-1 0 0,0 0 0 0 0,2 1 1 0 0,6 2 6 0 0,23 9 81 0 0,4 6-18 0 0,-22-12-52 0 0,-1 2 1 0 0,-1 0-1 0 0,0 0 1 0 0,0 1-1 0 0,-1 0 1 0 0,18 19-1 0 0,-24-22-8 0 0,0 0 0 0 0,0 1 0 0 0,0-1 0 0 0,-1 1 0 0 0,0 0 0 0 0,0 0 0 0 0,-1 1 0 0 0,0-1 0 0 0,0 1 0 0 0,-1 0 0 0 0,0 0 0 0 0,0-1 0 0 0,0 16 0 0 0,-1-14 10 0 0,-1 0 0 0 0,-1 0-1 0 0,0-1 1 0 0,0 1 0 0 0,-1 0-1 0 0,1-1 1 0 0,-2 1 0 0 0,0-1 0 0 0,0 0-1 0 0,0 0 1 0 0,-8 13 0 0 0,8-16-23 0 0,-1 1 0 0 0,0-1 0 0 0,0-1 0 0 0,0 1 0 0 0,-1-1 0 0 0,1 0 1 0 0,-1 0-1 0 0,0 0 0 0 0,0 0 0 0 0,-1-1 0 0 0,1 0 0 0 0,-1 0 0 0 0,1 0 0 0 0,-1-1 1 0 0,0 0-1 0 0,0 0 0 0 0,-7 1 0 0 0,5-2 8 0 0,-1 1-1 0 0,1-2 1 0 0,-1 1 0 0 0,1-1-1 0 0,-1 0 1 0 0,-16-3 0 0 0,22 2-27 0 0,-1 1-1 0 0,1-1 1 0 0,0 0-1 0 0,-1-1 1 0 0,1 1 0 0 0,0 0-1 0 0,0-1 1 0 0,0 0-1 0 0,0 1 1 0 0,0-1 0 0 0,0 0-1 0 0,0-1 1 0 0,1 1-1 0 0,-1 0 1 0 0,1-1 0 0 0,0 0-1 0 0,0 1 1 0 0,-1-1-1 0 0,2 0 1 0 0,-3-3 0 0 0,3 4-78 0 0,-2-7 135 0 0,3 8-111 0 0,0 0 0 0 0,0-1 1 0 0,1 1-1 0 0,-1 0 1 0 0,1 0-1 0 0,-1-1 1 0 0,1 1-1 0 0,-1 0 1 0 0,1 0-1 0 0,0 0 1 0 0,1-3-1 0 0,5-6 59 0 0,-4 5-16 0 0,0 0-1 0 0,1 0 1 0 0,-1 0-1 0 0,1 0 1 0 0,4-4 0 0 0,5 4-36 0 0,39-15 37 0 0,-49 18 19 0 0,0 1 1 0 0,0 0-1 0 0,0 0 0 0 0,0 0 1 0 0,1 1-1 0 0,4-1 1 0 0,47-7-17 0 0,-32 7-19 0 0,24 2 32 0 0,-5 7 25 0 0,-27-3 39 0 0,-11-3-54 0 0,2 1 24 0 0,1 0 0 0 0,-1 1 0 0 0,0 0 0 0 0,0 0 0 0 0,0 0 0 0 0,10 11 0 0 0,69 89 369 0 0,-84-103-415 0 0,0 1 0 0 0,0-1-1 0 0,0 0 1 0 0,1 0 0 0 0,-1 1 0 0 0,0-1 0 0 0,1 0 0 0 0,2 2 0 0 0,1-1-28 0 0,-2 1-110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75 143 0 0,'0'2'180'0'0,"0"0"0"0"0,0-1 0 0 0,0 1 0 0 0,-1 0 0 0 0,1 0 0 0 0,0-1 0 0 0,-1 1 0 0 0,1 0 0 0 0,-1-1 0 0 0,0 1 0 0 0,1-1 0 0 0,-1 1-1 0 0,0-1 1 0 0,0 1 0 0 0,-1 1 0 0 0,-1-1 328 0 0,0 1 1 0 0,0 0-1 0 0,0-1 0 0 0,-1 0 0 0 0,-3 3 0 0 0,5-4-391 0 0,1-1-1 0 0,0 1 1 0 0,0 0-1 0 0,-1-1 1 0 0,1 1-1 0 0,0-1 0 0 0,-1 0 1 0 0,1 1-1 0 0,-1-1 1 0 0,1 0-1 0 0,-1 0 0 0 0,1 0 1 0 0,0 0-1 0 0,-1 0 1 0 0,1 0-1 0 0,-1 0 1 0 0,1-1-1 0 0,-1 1 0 0 0,1 0 1 0 0,0-1-1 0 0,-1 1 1 0 0,1-1-1 0 0,0 0 0 0 0,0 1 1 0 0,-1-1-1 0 0,1 0 1 0 0,0 0-1 0 0,0 0 1 0 0,0 0-1 0 0,0 0 0 0 0,0 0 1 0 0,0 0-1 0 0,0 0 1 0 0,0 0-1 0 0,0 0 1 0 0,0 0-1 0 0,0-3 0 0 0,0 4 78 0 0,1-3-28 0 0,-4-7-7 0 0,4 7 786 0 0,2-5-873 0 0,10-24 0 0 0,-12 31-70 0 0,0 1 0 0 0,0-1 0 0 0,0 1 0 0 0,1-1-1 0 0,-1 1 1 0 0,0-1 0 0 0,0 1 0 0 0,1-1 0 0 0,-1 1-1 0 0,0-1 1 0 0,0 1 0 0 0,1 0 0 0 0,-1-1 0 0 0,1 1 0 0 0,-1-1-1 0 0,0 1 1 0 0,1 0 0 0 0,-1-1 0 0 0,1 1 0 0 0,-1 0-1 0 0,1-1 1 0 0,-1 1 0 0 0,1 0 0 0 0,-1 0 0 0 0,1 0 0 0 0,-1 0-1 0 0,1-1 1 0 0,-1 1 0 0 0,1 0 0 0 0,0 0 0 0 0,-1 0 0 0 0,1 0-1 0 0,-1 0-1 0 0,10-3 4 0 0,0 1 0 0 0,20-2 0 0 0,-27 4-4 0 0,1 0 0 0 0,0 0 0 0 0,0 1 0 0 0,0 0 0 0 0,-1-1 0 0 0,1 1 0 0 0,0 0 0 0 0,3 2 0 0 0,-6-2 9 0 0,0-1 0 0 0,0 1 0 0 0,0-1-1 0 0,0 1 1 0 0,-1 0 0 0 0,1-1 0 0 0,0 1-1 0 0,-1 0 1 0 0,1 0 0 0 0,0-1 0 0 0,-1 1-1 0 0,1 0 1 0 0,-1 0 0 0 0,1 0 0 0 0,-1 0-1 0 0,1 0 1 0 0,-1 0 0 0 0,0 0 0 0 0,0 0-1 0 0,1-1 1 0 0,-1 1 0 0 0,0 0 0 0 0,0 0 0 0 0,0 0-1 0 0,0 0 1 0 0,0 0 0 0 0,0 0 0 0 0,0 2-1 0 0,-1-1 32 0 0,1 1-1 0 0,-1 0 0 0 0,1-1 0 0 0,-1 1 1 0 0,0-1-1 0 0,0 1 0 0 0,-2 3 0 0 0,0-1 43 0 0,1-2 16 0 0,0 0 1 0 0,0 0-1 0 0,0 0 0 0 0,0 0 0 0 0,0-1 1 0 0,-1 1-1 0 0,-2 2 0 0 0,4-4-63 0 0,-1 0 1 0 0,1-1-1 0 0,0 1 0 0 0,-1-1 1 0 0,1 1-1 0 0,0-1 0 0 0,-1 0 0 0 0,1 1 1 0 0,0-1-1 0 0,-1 0 0 0 0,1 0 1 0 0,-1 0-1 0 0,1 0 0 0 0,0 0 1 0 0,-1 0-1 0 0,1-1 0 0 0,-1 1 1 0 0,1 0-1 0 0,0-1 0 0 0,-1 1 1 0 0,1-1-1 0 0,-2 0 0 0 0,1 0 16 0 0,-1-1-1 0 0,1 1 1 0 0,-1-1-1 0 0,1 0 1 0 0,0 0 0 0 0,-1 0-1 0 0,1 0 1 0 0,0 0-1 0 0,0 0 1 0 0,1 0-1 0 0,-1-1 1 0 0,0 1-1 0 0,1-1 1 0 0,-1 1-1 0 0,1-1 1 0 0,0 0 0 0 0,0 1-1 0 0,0-1 1 0 0,0 0-1 0 0,1 0 1 0 0,-1-4-1 0 0,0 6-45 0 0,1-1-1 0 0,0 1 1 0 0,0-1 0 0 0,0 1-1 0 0,0-1 1 0 0,1 1-1 0 0,-1-1 1 0 0,0 1 0 0 0,1-1-1 0 0,-1 1 1 0 0,1-1-1 0 0,-1 1 1 0 0,1 0-1 0 0,-1-1 1 0 0,2-1 0 0 0,0 1-4 0 0,0-1 0 0 0,0 0 0 0 0,1 1 0 0 0,-1-1 1 0 0,1 1-1 0 0,-1 0 0 0 0,1 0 0 0 0,0 0 1 0 0,0 0-1 0 0,0 0 0 0 0,6-2 0 0 0,-7 3-2 0 0,0 1 0 0 0,0-1 0 0 0,0 1 0 0 0,0 0 0 0 0,0 0 0 0 0,0 0 0 0 0,0 0 0 0 0,0 1 0 0 0,0-1 0 0 0,0 0 0 0 0,0 1-1 0 0,0-1 1 0 0,0 1 0 0 0,3 1 0 0 0,-4-2-8 0 0,0 1 0 0 0,1-1-1 0 0,-1 1 1 0 0,0-1 0 0 0,1 1-1 0 0,-1 0 1 0 0,0 0 0 0 0,0-1-1 0 0,1 1 1 0 0,-1 0 0 0 0,0 0-1 0 0,0 0 1 0 0,0 0 0 0 0,1 2-1 0 0,1 1-10 0 0,-1-3 21 0 0,-1 1 0 0 0,1-1-1 0 0,-1 1 1 0 0,1 0 0 0 0,-1-1-1 0 0,0 1 1 0 0,0 0 0 0 0,0 0-1 0 0,0 0 1 0 0,0 0 0 0 0,0 0-1 0 0,-1 0 1 0 0,1 0 0 0 0,0 0-1 0 0,-1 1 1 0 0,0-1 0 0 0,0 0-1 0 0,1 0 1 0 0,-1 0 0 0 0,0 1-1 0 0,-1-1 1 0 0,1 0 0 0 0,0 0-1 0 0,-1 0 1 0 0,1 0 0 0 0,-1 1-1 0 0,0-1 1 0 0,1 0 0 0 0,-1 0-1 0 0,0 0 1 0 0,0 0 0 0 0,-3 3-1 0 0,2-3 29 0 0,1 1 0 0 0,-1-1 0 0 0,0 0-1 0 0,0 0 1 0 0,0 0 0 0 0,-1 0 0 0 0,1 0-1 0 0,0 0 1 0 0,-1-1 0 0 0,1 1 0 0 0,-1-1-1 0 0,1 0 1 0 0,-1 0 0 0 0,0 0 0 0 0,0 0-1 0 0,1 0 1 0 0,-1 0 0 0 0,0-1 0 0 0,0 1-1 0 0,0-1 1 0 0,0 0 0 0 0,0 0 0 0 0,-3 0-1 0 0,2-1-2 0 0,1 0 0 0 0,0 0-1 0 0,0 0 1 0 0,0 0 0 0 0,0 0 0 0 0,0-1-1 0 0,0 1 1 0 0,1-1 0 0 0,-1 0 0 0 0,0 0-1 0 0,1 0 1 0 0,-1 0 0 0 0,1 0 0 0 0,0-1-1 0 0,0 1 1 0 0,0-1 0 0 0,0 0 0 0 0,0 1-1 0 0,0-1 1 0 0,1 0 0 0 0,-1 0 0 0 0,1 0-1 0 0,0 0 1 0 0,0 0 0 0 0,-1-5 0 0 0,0-10-30 0 0,1 14-66 0 0,9-4-115 0 0,24-21 164 0 0,-24 22-38 0 0,-2 7-56 0 0,0 0 91 0 0,0 1-1 0 0,9 2 1 0 0,-5-2 15 0 0,-9-1 6 0 0,-1 0 1 0 0,1 0 0 0 0,-1 0-1 0 0,0 0 1 0 0,1 0 0 0 0,-1 0-1 0 0,1 0 1 0 0,-1 0 0 0 0,1 0-1 0 0,-1 0 1 0 0,1 1 0 0 0,-1-1-1 0 0,1 0 1 0 0,-1 0 0 0 0,0 0-1 0 0,1 1 1 0 0,-1-1 0 0 0,1 0 0 0 0,-1 0-1 0 0,0 1 1 0 0,1-1 0 0 0,-1 1-1 0 0,2 1-3 0 0,0 0 0 0 0,-1 0 0 0 0,0 0 0 0 0,0 0 0 0 0,1 1 0 0 0,-1-1 0 0 0,-1 1-1 0 0,1-1 1 0 0,0 0 0 0 0,-1 1 0 0 0,1 0 0 0 0,-1-1 0 0 0,1 1 0 0 0,-1-1 0 0 0,0 1 0 0 0,0-1 0 0 0,-1 1 0 0 0,1-1-1 0 0,0 1 1 0 0,-2 4 0 0 0,0-1 16 0 0,-1 1-1 0 0,0-1 0 0 0,0 0 1 0 0,0 0-1 0 0,-1 0 0 0 0,0-1 1 0 0,0 1-1 0 0,0-1 1 0 0,-7 7-1 0 0,9-11-3 0 0,0 1-1 0 0,1-1 1 0 0,-1 0-1 0 0,0 0 1 0 0,1 1 0 0 0,-1-1-1 0 0,0-1 1 0 0,0 1 0 0 0,0 0-1 0 0,0 0 1 0 0,0-1-1 0 0,0 1 1 0 0,0-1 0 0 0,-3 1-1 0 0,3-1 0 0 0,0-1-1 0 0,0 1 0 0 0,1 0 0 0 0,-1-1 0 0 0,1 1 1 0 0,-1-1-1 0 0,0 0 0 0 0,1 1 0 0 0,-1-1 1 0 0,1 0-1 0 0,-1 0 0 0 0,1 0 0 0 0,0 0 0 0 0,-1 0 1 0 0,1 0-1 0 0,0 0 0 0 0,0-1 0 0 0,0 1 0 0 0,0 0 1 0 0,-2-3-1 0 0,-2-6 39 0 0,0-10-33 0 0,4 16-10 0 0,1 0 0 0 0,0 0 0 0 0,0 1 0 0 0,0-1 0 0 0,0 0 0 0 0,2-7 0 0 0,11-27-10 0 0,-9 30-44 0 0,6 4 1 0 0,-1 2 49 0 0,1-1 1 0 0,14-2-1 0 0,-23 5 5 0 0,-1 0 1 0 0,1 0-1 0 0,0 0 0 0 0,0 0 0 0 0,0 0 1 0 0,-1 0-1 0 0,1 0 0 0 0,0 0 0 0 0,0 0 0 0 0,-1 0 1 0 0,1 1-1 0 0,0-1 0 0 0,0 0 0 0 0,-1 0 0 0 0,1 1 1 0 0,0-1-1 0 0,0 0 0 0 0,-1 1 0 0 0,1-1 1 0 0,0 1-1 0 0,-1-1 0 0 0,1 1 0 0 0,-1-1 0 0 0,1 1 1 0 0,-1-1-1 0 0,1 1 0 0 0,-1 0 0 0 0,1-1 0 0 0,-1 1 1 0 0,0 0-1 0 0,1 0 0 0 0,-1-1 0 0 0,0 1 1 0 0,1 0-1 0 0,-1-1 0 0 0,0 3 0 0 0,0-3 7 0 0,0 1 0 0 0,0 0 0 0 0,0-1 0 0 0,0 1 0 0 0,0-1 0 0 0,0 1 0 0 0,0 0 0 0 0,0-1 0 0 0,0 1 0 0 0,0 0-1 0 0,-1-1 1 0 0,1 1 0 0 0,0-1 0 0 0,0 1 0 0 0,-1-1 0 0 0,1 1 0 0 0,-1-1 0 0 0,1 1 0 0 0,0-1 0 0 0,-1 1 0 0 0,1-1 0 0 0,-1 1 0 0 0,1-1 0 0 0,-1 1 0 0 0,1-1 0 0 0,-1 0-1 0 0,1 1 1 0 0,-1-1 0 0 0,1 0 0 0 0,-1 0 0 0 0,0 1 0 0 0,1-1 0 0 0,-1 0 0 0 0,1 0 0 0 0,-2 0 0 0 0,0 0 35 0 0,1-1-22 0 0,1-1 32 0 0,21 258 1047 0 0,-6-124-1013 0 0,-6-42 50 0 0,8 157 81 0 0,-14 16 120 0 0,7-55-66 0 0,-8-190-261 0 0,7 38 106 0 0,-9-53-117 0 0,0-2 0 0 0,0 0 0 0 0,0 0 0 0 0,0-1 0 0 0,0 1 0 0 0,0 0 0 0 0,0 0 0 0 0,0 0 0 0 0,0-1 0 0 0,1 1 0 0 0,-1 0 0 0 0,0 0 0 0 0,1 0 0 0 0,-1-1 0 0 0,1 1 0 0 0,-1 0 0 0 0,1-1 0 0 0,-1 1 0 0 0,2 1 0 0 0,-3 1 12 0 0,6 6 120 0 0,-2 6-132 0 0,-3 11 0 0 0,0-25-1 0 0,0 0 0 0 0,0 0 0 0 0,-1 0-1 0 0,1 0 1 0 0,-1 0 0 0 0,1 0 0 0 0,-1 0-1 0 0,1 0 1 0 0,-1 0 0 0 0,1-1 0 0 0,-1 1-1 0 0,0 0 1 0 0,1 0 0 0 0,-1 0 0 0 0,0-1-1 0 0,0 1 1 0 0,0 0 0 0 0,1-1 0 0 0,-1 1 0 0 0,0-1-1 0 0,0 1 1 0 0,0-1 0 0 0,0 1 0 0 0,0-1-1 0 0,-2 1 1 0 0,1 0 11 0 0,0-1-1 0 0,-1 1 1 0 0,1 0 0 0 0,0-1-1 0 0,-1 0 1 0 0,1 1-1 0 0,-1-1 1 0 0,1 0 0 0 0,-4-1-1 0 0,4 1-8 0 0,1 0 1 0 0,0-1 0 0 0,0 1 1 0 0,0 0-1 0 0,0-1 0 0 0,0 1 0 0 0,0-1 1 0 0,0 1-1 0 0,0-1 0 0 0,0 1 0 0 0,0-1 1 0 0,0 0-1 0 0,1 0 0 0 0,-1 1 1 0 0,0-1-1 0 0,0 0 0 0 0,1 0 0 0 0,-1 0 1 0 0,0 0-1 0 0,1 0 0 0 0,-1 0 0 0 0,1 0 1 0 0,0 0-1 0 0,-1 0 0 0 0,1 0 0 0 0,0 0 1 0 0,-1 0-1 0 0,1-2 0 0 0,-2-12-2 0 0,3-11-12 0 0,0 20-46 0 0,8 1-8 0 0,-9 5 66 0 0,8-4-13 0 0,-1 0 0 0 0,1 0-1 0 0,12-4 1 0 0,-19 8 13 0 0,0 0-1 0 0,0-1 1 0 0,0 1 0 0 0,0 0-1 0 0,0 0 1 0 0,0-1 0 0 0,0 1-1 0 0,0 0 1 0 0,0 0 0 0 0,0 0-1 0 0,0 0 1 0 0,0 1 0 0 0,0-1 0 0 0,0 0-1 0 0,0 0 1 0 0,0 1 0 0 0,0-1-1 0 0,0 0 1 0 0,0 1 0 0 0,0-1-1 0 0,0 1 1 0 0,0-1 0 0 0,0 1-1 0 0,0 0 1 0 0,0-1 0 0 0,-1 1-1 0 0,1 0 1 0 0,0 0 0 0 0,0-1 0 0 0,-1 1-1 0 0,1 0 1 0 0,-1 0 0 0 0,1 0-1 0 0,-1 0 1 0 0,1 0 0 0 0,0 1-1 0 0,-1 1 1 0 0,1 0 0 0 0,-1-1 1 0 0,1 1-1 0 0,-1-1 0 0 0,0 1 0 0 0,0 0 0 0 0,-1-1 0 0 0,1 1 0 0 0,0 0 0 0 0,-1-1 0 0 0,0 1 0 0 0,-1 3 0 0 0,0-1 0 0 0,-1 0 0 0 0,1 0 0 0 0,-1 0 0 0 0,0-1 0 0 0,-1 0 0 0 0,1 1 0 0 0,-1-1 0 0 0,0 0 0 0 0,0-1 0 0 0,-7 6 0 0 0,9-7 0 0 0,-1 0 0 0 0,0 0 0 0 0,1-1 0 0 0,-1 1 0 0 0,0-1 0 0 0,0 0 0 0 0,-1 1 0 0 0,1-1 0 0 0,0-1 0 0 0,0 1 0 0 0,0 0 0 0 0,-1-1 0 0 0,1 1 0 0 0,0-1 0 0 0,-1 0 0 0 0,1 0 0 0 0,0-1 0 0 0,-6 0 0 0 0,8 0 0 0 0,-1 1 0 0 0,1-1 0 0 0,-1 0 0 0 0,1 0 0 0 0,-1 0 0 0 0,1 0 0 0 0,0 0 0 0 0,-1 0 0 0 0,1 0 0 0 0,0 0 0 0 0,0-1 0 0 0,-2-1 0 0 0,-1-5 0 0 0,1-11-10 0 0,5 7-33 0 0,10-20 20 0 0,-12 31 19 0 0,1 0 1 0 0,-1 0-1 0 0,0 0 0 0 0,1 0 0 0 0,-1 0 1 0 0,1 0-1 0 0,-1 0 0 0 0,1 0 0 0 0,0 0 1 0 0,-1 0-1 0 0,1 0 0 0 0,0 1 0 0 0,0-1 1 0 0,0 0-1 0 0,0 0 0 0 0,-1 1 4 0 0,6-5-12 0 0,0 0 0 0 0,0 0 0 0 0,0 1 0 0 0,11-6 0 0 0,-12 8 11 0 0,-1 0 0 0 0,1 1-1 0 0,-1 0 1 0 0,1 0 0 0 0,-1 0-1 0 0,1 0 1 0 0,0 1 0 0 0,8 0-1 0 0,-11 0 2 0 0,-1 0 0 0 0,1 0 0 0 0,-1 0 0 0 0,0 0 0 0 0,1 1-1 0 0,-1-1 1 0 0,1 0 0 0 0,-1 1 0 0 0,0-1 0 0 0,1 1 0 0 0,-1 0 0 0 0,0-1-1 0 0,0 1 1 0 0,0 0 0 0 0,1 0 0 0 0,-1 0 0 0 0,0 0 0 0 0,0 0 0 0 0,0 0-1 0 0,0 0 1 0 0,-1 0 0 0 0,1 0 0 0 0,0 0 0 0 0,0 0 0 0 0,-1 1 0 0 0,1-1 0 0 0,0 0-1 0 0,-1 1 1 0 0,1-1 0 0 0,-1 0 0 0 0,0 1 0 0 0,1-1 0 0 0,-1 0 0 0 0,0 1-1 0 0,0-1 1 0 0,0 1 0 0 0,0-1 0 0 0,0 1 0 0 0,0-1 0 0 0,-1 3 0 0 0,0 0 4 0 0,0-1 1 0 0,1 1 0 0 0,-1-1-1 0 0,-1 1 1 0 0,1-1-1 0 0,-1 0 1 0 0,1 0 0 0 0,-1 1-1 0 0,0-1 1 0 0,0 0 0 0 0,0 0-1 0 0,0-1 1 0 0,-1 1 0 0 0,-2 3-1 0 0,2-5-11 0 0,1 1 0 0 0,0-1 0 0 0,-1 0 0 0 0,1 0 0 0 0,0 0 0 0 0,-1 0 0 0 0,1 0 0 0 0,-1 0 0 0 0,0 0 0 0 0,-4 0-1 0 0,5-1-61 0 0,1 0 0 0 0,0 0-1 0 0,-1 0 1 0 0,1 0-1 0 0,0-1 1 0 0,-1 1-1 0 0,1 0 1 0 0,0-1 0 0 0,-1 1-1 0 0,1-1 1 0 0,0 1-1 0 0,0-1 1 0 0,-1 0-1 0 0,1 1 1 0 0,0-1-1 0 0,0 0 1 0 0,0 0 0 0 0,0 0-1 0 0,0 0 1 0 0,0 0-1 0 0,-1-1 1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67 687 0 0,'0'0'142'0'0,"1"1"-24"0"0,-1 0-14 0 0,0 0 0 0 0,0-1 0 0 0,0 1-1 0 0,0-1 1 0 0,1 1 0 0 0,-1 0-1 0 0,0-1 1 0 0,0 1 0 0 0,0 0-1 0 0,0-1 1 0 0,0 1 0 0 0,0-1-1 0 0,-1 1 1 0 0,1 0 0 0 0,0-1-1 0 0,0 1 1 0 0,0 0 0 0 0,-1-1-1 0 0,1 1 1 0 0,-1 0 0 0 0,-11 18 1895 0 0,8-15-1460 0 0,1 0-1 0 0,-1 0 0 0 0,0 0 1 0 0,-1-1-1 0 0,1 1 0 0 0,-6 2 1 0 0,9-5-412 0 0,0-1 1 0 0,1 1 0 0 0,-1-1-1 0 0,0 0 1 0 0,0 1 0 0 0,0-1-1 0 0,0 0 1 0 0,0 0 0 0 0,0 0 0 0 0,1 0-1 0 0,-1 0 1 0 0,0 0 0 0 0,0 0-1 0 0,0 0 1 0 0,0 0 0 0 0,0 0-1 0 0,0 0 1 0 0,0 0 0 0 0,1-1-1 0 0,-1 1 1 0 0,0 0 0 0 0,0-1-1 0 0,0 1 1 0 0,1-1 0 0 0,-1 1-1 0 0,0-1 1 0 0,0 1 0 0 0,1-1 0 0 0,-1 1-1 0 0,0-1 1 0 0,1 0 0 0 0,-2-1-1 0 0,1 0-100 0 0,0 1 0 0 0,0-1 0 0 0,0 0 0 0 0,0 0 0 0 0,0-1-1 0 0,0 1 1 0 0,1 0 0 0 0,-1 0 0 0 0,1 0 0 0 0,-1 0 0 0 0,1-1-1 0 0,0-1 1 0 0,5-4 40 0 0,16-21-68 0 0,-16 22-70 0 0,4 9 8 0 0,27 3 51 0 0,-36-4 15 0 0,1-1 0 0 0,-1 0-1 0 0,1 0 1 0 0,-1 0 0 0 0,1 0-1 0 0,-1 0 1 0 0,1 1 0 0 0,-1-1-1 0 0,0 0 1 0 0,1 0 0 0 0,-1 0-1 0 0,1 1 1 0 0,-1-1 0 0 0,0 0-1 0 0,1 1 1 0 0,-1-1 0 0 0,0 0-1 0 0,0 1 1 0 0,1-1-1 0 0,-1 1 1 0 0,0-1 0 0 0,0 0-1 0 0,1 1 1 0 0,-1-1 0 0 0,0 1-1 0 0,0-1 1 0 0,0 1 0 0 0,0-1-1 0 0,0 0 1 0 0,0 1 0 0 0,1-1-1 0 0,-1 1 1 0 0,0-1 0 0 0,-1 1-1 0 0,-3 14 163 0 0,3-13-127 0 0,0 1 41 0 0,0 0 1 0 0,0 0-1 0 0,-1 0 0 0 0,0-1 0 0 0,1 1 0 0 0,-1 0 0 0 0,0-1 0 0 0,0 1 1 0 0,0-1-1 0 0,0 0 0 0 0,-1 0 0 0 0,1 0 0 0 0,-1 0 0 0 0,1 0 0 0 0,-1 0 0 0 0,0-1 1 0 0,1 1-1 0 0,-1-1 0 0 0,0 0 0 0 0,0 0 0 0 0,-5 1 0 0 0,6-1-40 0 0,0-1-1 0 0,-1 0 1 0 0,1 1-1 0 0,0-1 1 0 0,0 0 0 0 0,-1-1-1 0 0,1 1 1 0 0,0 0-1 0 0,0-1 1 0 0,0 1-1 0 0,-1-1 1 0 0,1 1-1 0 0,0-1 1 0 0,0 0-1 0 0,0 0 1 0 0,0 0 0 0 0,0 0-1 0 0,0-1 1 0 0,0 1-1 0 0,1 0 1 0 0,-1-1-1 0 0,0 1 1 0 0,1-1-1 0 0,-1 0 1 0 0,1 0 0 0 0,-1 1-1 0 0,1-1 1 0 0,0 0-1 0 0,0 0 1 0 0,-2-4-1 0 0,2 2 2 0 0,0 2-37 0 0,0 0 0 0 0,0 0 1 0 0,0 0-1 0 0,1 0 1 0 0,-1-1-1 0 0,1 1 0 0 0,0 0 1 0 0,-1-1-1 0 0,1 1 0 0 0,0 0 1 0 0,1-4-1 0 0,1-2-67 0 0,9-19 32 0 0,-9 20-48 0 0,9 3-93 0 0,30-14 104 0 0,-31 14-11 0 0,0 6-14 0 0,27 5-2 0 0,-28-5 6 0 0,-5 1 31 0 0,-3-1 56 0 0,1-1 3 0 0,-1 0 0 0 0,0 0 0 0 0,1 1 0 0 0,-1-1 0 0 0,0 0 1 0 0,0 1-1 0 0,0-1 0 0 0,0 1 0 0 0,0-1 0 0 0,0 1 0 0 0,0-1 0 0 0,-1 1 1 0 0,1 0-1 0 0,0 0 0 0 0,-1-1 0 0 0,0 1 0 0 0,1 0 0 0 0,-1 0 0 0 0,0-1 1 0 0,0 1-1 0 0,0 3 0 0 0,-1-2 22 0 0,0 0 1 0 0,0 0-1 0 0,0 0 0 0 0,0 0 0 0 0,-1 0 1 0 0,1 0-1 0 0,-1 0 0 0 0,0-1 1 0 0,0 1-1 0 0,0-1 0 0 0,0 1 1 0 0,0-1-1 0 0,-1 0 0 0 0,1 0 1 0 0,-1 0-1 0 0,1 0 0 0 0,-4 2 0 0 0,4-3-6 0 0,0 0-1 0 0,0-1 0 0 0,0 1 1 0 0,0-1-1 0 0,0 1 0 0 0,0-1 1 0 0,0 1-1 0 0,0-1 0 0 0,0 0 1 0 0,0 0-1 0 0,0 0 0 0 0,0 0 0 0 0,0 0 1 0 0,0-1-1 0 0,0 1 0 0 0,0-1 1 0 0,0 1-1 0 0,0-1 0 0 0,0 0 1 0 0,1 0-1 0 0,-1 1 0 0 0,0-1 0 0 0,0 0 1 0 0,1-1-1 0 0,-1 1 0 0 0,0 0 1 0 0,1 0-1 0 0,-3-3 0 0 0,3 2-21 0 0,-1-1-1 0 0,1 1 0 0 0,-1 0 1 0 0,1-1-1 0 0,0 1 0 0 0,0-1 1 0 0,0 1-1 0 0,1-1 0 0 0,-1 0 1 0 0,0 1-1 0 0,1-1 0 0 0,0 0 1 0 0,-1 1-1 0 0,2-5 0 0 0,4 0-63 0 0,18-22-10 0 0,-17 22-14 0 0,3 8-175 0 0,27 7 213 0 0,-35-8 55 0 0,0 1 1 0 0,0-1-1 0 0,0 0 1 0 0,0 0-1 0 0,-1 1 1 0 0,1-1-1 0 0,0 0 1 0 0,0 1-1 0 0,0-1 1 0 0,-1 1-1 0 0,1-1 1 0 0,0 1-1 0 0,-1-1 0 0 0,1 1 1 0 0,0 0-1 0 0,0 0 1 0 0,-1 0 0 0 0,0-1-1 0 0,1 1 1 0 0,-1-1 0 0 0,0 1 0 0 0,0-1 0 0 0,0 1-1 0 0,0-1 1 0 0,0 1 0 0 0,0-1 0 0 0,0 1 0 0 0,0 0 0 0 0,0-1-1 0 0,0 1 1 0 0,0-1 0 0 0,0 1 0 0 0,0-1 0 0 0,0 1-1 0 0,-1-1 1 0 0,1 1 0 0 0,-1 0 8 0 0,1 1 0 0 0,-1-1 0 0 0,0 0 0 0 0,1 0 0 0 0,-1 0 0 0 0,0 0 0 0 0,0 0 0 0 0,0 0 0 0 0,0 0 0 0 0,0-1 0 0 0,0 1 0 0 0,0 0 0 0 0,0 0 0 0 0,-1 0 0 0 0,0-1 10 0 0,-1 1-1 0 0,1-1 1 0 0,0 0 0 0 0,0 0 0 0 0,-1 0 0 0 0,1 0 0 0 0,0 0 0 0 0,-1-1 0 0 0,1 1 0 0 0,-4-2 0 0 0,-17-2 233 0 0,22 29-241 0 0,9 119 69 0 0,-1-39-30 0 0,2 7-22 0 0,1 32 10 0 0,-7-17-37 0 0,-1 65 0 0 0,1-122 0 0 0,0-14 0 0 0,-2-28 0 0 0,4 36 0 0 0,-3-53-3 0 0,1 12 36 0 0,2 33 1 0 0,-1 18-34 0 0,2 6 192 0 0,4-17-128 0 0,-10-19 64 0 0,-1-37-115 0 0,1-6-7 0 0,0 1-1 0 0,-1 0 1 0 0,1 0 0 0 0,0 0-1 0 0,0-1 1 0 0,1 1 0 0 0,-1 0 0 0 0,1 3-1 0 0,-4 20 59 0 0,3-22-58 0 0,0 1 0 0 0,0-1 0 0 0,0 1 0 0 0,-1-1-1 0 0,1 0 1 0 0,-1 1 0 0 0,0-1 0 0 0,0 0 0 0 0,0 1-1 0 0,-2 4 1 0 0,0-5 36 0 0,-3 6 172 0 0,6-7-214 0 0,-13-16 268 0 0,11 9-258 0 0,0 0-1 0 0,0 0 1 0 0,1 0-1 0 0,-1 0 1 0 0,1 0-1 0 0,0-1 1 0 0,0-8-1 0 0,2-1-9 0 0,-1 13 0 0 0,1-1 0 0 0,-1 1 0 0 0,1 0 0 0 0,0-1 0 0 0,0 1 0 0 0,0 0 0 0 0,0 0 0 0 0,0 0 0 0 0,0 0 0 0 0,0 0 0 0 0,1 0 0 0 0,2-3 0 0 0,2 0-3 0 0,0 0-1 0 0,1 0 0 0 0,13-8 1 0 0,-20 13 3 0 0,10-5-70 0 0,-2 8 13 0 0,26 13 46 0 0,-32-15 11 0 0,0 0 0 0 0,0 0 0 0 0,-1 0 0 0 0,1 0 0 0 0,0 1 0 0 0,-1-1 0 0 0,4 3 0 0 0,-4-2 3 0 0,0-1-1 0 0,1 1 1 0 0,-1 0-1 0 0,0-1 1 0 0,0 1-1 0 0,0 0 0 0 0,0 0 1 0 0,-1-1-1 0 0,1 1 1 0 0,0 0-1 0 0,-1 0 1 0 0,1 0-1 0 0,-1 0 1 0 0,0 0-1 0 0,1 0 1 0 0,-1 0-1 0 0,0 0 1 0 0,0 0-1 0 0,0 0 0 0 0,-1 0 1 0 0,1 0-1 0 0,0 0 1 0 0,-1 0-1 0 0,0 0 1 0 0,0 3-1 0 0,0-3 1 0 0,-1 0 0 0 0,1 0 0 0 0,0 0 0 0 0,-1-1 0 0 0,1 1 0 0 0,-1 0 0 0 0,0-1 0 0 0,1 1-1 0 0,-1-1 1 0 0,0 1 0 0 0,0-1 0 0 0,0 0 0 0 0,0 0 0 0 0,0 1 0 0 0,0-2 0 0 0,0 1 0 0 0,-1 0 0 0 0,1 0 0 0 0,0-1-1 0 0,0 1 1 0 0,-5 0 0 0 0,0-1 19 0 0,0 0 0 0 0,0 0 0 0 0,-1-1 0 0 0,1 0 0 0 0,0 0 0 0 0,-7-2 0 0 0,12 2-19 0 0,-1 1-1 0 0,1-1 1 0 0,0 0 0 0 0,-1 0 0 0 0,1 0 0 0 0,0 0 0 0 0,0 0-1 0 0,0 0 1 0 0,0-1 0 0 0,0 1 0 0 0,0-1 0 0 0,0 1 0 0 0,0-1 0 0 0,1 0-1 0 0,-1 1 1 0 0,1-1 0 0 0,-1 0 0 0 0,1 0 0 0 0,0 0 0 0 0,-1 0-1 0 0,0-4 1 0 0,0 0-16 0 0,2 5-52 0 0,4-7 3 0 0,12-24 40 0 0,-12 23-32 0 0,6 6-10 0 0,30-9-2 0 0,-40 12 64 0 0,1-1 0 0 0,-1 1 0 0 0,0 0 0 0 0,1 0 0 0 0,-1-1 0 0 0,1 1 0 0 0,-1 0 1 0 0,0 0-1 0 0,1 0 0 0 0,-1 0 0 0 0,1 0 0 0 0,-1 0 0 0 0,0-1 0 0 0,1 1 0 0 0,-1 0 0 0 0,1 0 1 0 0,-1 0-1 0 0,1 0 0 0 0,-1 0 0 0 0,0 1 0 0 0,1-1 0 0 0,-1 0 0 0 0,1 0 0 0 0,-1 0 0 0 0,1 0 1 0 0,-1 0-1 0 0,0 0 0 0 0,1 1 0 0 0,-1-1 0 0 0,0 0 0 0 0,1 0 0 0 0,-1 1 0 0 0,1-1 1 0 0,15 16-13 0 0,-15-15 16 0 0,-1 1 0 0 0,1-1-1 0 0,0 0 1 0 0,-1 0 0 0 0,1 1-1 0 0,0-1 1 0 0,-1 0 0 0 0,0 1 0 0 0,1-1-1 0 0,-1 0 1 0 0,0 1 0 0 0,0-1-1 0 0,0 1 1 0 0,1-1 0 0 0,-1 0-1 0 0,-1 1 1 0 0,1 1 0 0 0,-7 22 37 0 0,5-21-37 0 0,1-1 0 0 0,0 0 0 0 0,0-1 0 0 0,0 1 0 0 0,-1 0 0 0 0,1-1 0 0 0,-1 1 0 0 0,1-1 0 0 0,-1 0 0 0 0,0 0 0 0 0,0 1 0 0 0,0-1 0 0 0,0 0 0 0 0,-1-1 0 0 0,1 1 0 0 0,-5 3 0 0 0,5-5 0 0 0,0 1-1 0 0,0 0 1 0 0,0-1-1 0 0,0 1 1 0 0,-1-1-1 0 0,1 0 0 0 0,0 1 1 0 0,0-1-1 0 0,0 0 1 0 0,0-1-1 0 0,-1 1 1 0 0,1 0-1 0 0,0 0 1 0 0,0-1-1 0 0,0 1 1 0 0,0-1-1 0 0,0 0 0 0 0,0 0 1 0 0,0 0-1 0 0,0 0 1 0 0,-3-1-1 0 0,-2-3-223 0 0,4 4 15 0 0,0-1 0 0 0,-1 1 0 0 0,1-1 0 0 0,0 0-1 0 0,0-1 1 0 0,1 1 0 0 0,-1 0 0 0 0,0-1 0 0 0,1 1 0 0 0,-1-1-1 0 0,-2-5 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0 431 0 0,'-25'31'12320'0'0,"32"-30"-12088"0"0,20 3 3 0 0,-21-3 745 0 0,3 0-779 0 0,24 2-10 0 0,-25-2 337 0 0,-1 0-375 0 0,22 2-1 0 0,-22-2 111 0 0,1-1-158 0 0,40 3 239 0 0,-12-2-280 0 0,-27-1 0 0 0,-1 1 0 0 0,22 0 0 0 0,-23-1 0 0 0,1 1 3 0 0,23 3 10 0 0,-23-3 3 0 0,1 0 0 0 0,42 3 200 0 0,3-1-1 0 0,-18-3-214 0 0,-28 0-1 0 0,1 0-10 0 0,44 0 52 0 0,-1-2 134 0 0,-19 4-168 0 0,-24-2-1 0 0,0 0-16 0 0,47 4 115 0 0,-18-1-100 0 0,-18-2 15 0 0,32 2-26 0 0,17 0 15 0 0,-28-2-10 0 0,-21 0-15 0 0,2-2-34 0 0,7-1 65 0 0,5 0 0 0 0,32 0 78 0 0,-35 1-92 0 0,-15 1-2 0 0,15 1 6 0 0,-23-1 15 0 0,0 0-26 0 0,26 1-37 0 0,-18 0 26 0 0,13 0-25 0 0,-13-1 20 0 0,17-1-21 0 0,-17 1 37 0 0,20 3-4 0 0,-3 2-33 0 0,-9 1 39 0 0,-22-6-55 0 0,1 1 0 0 0,-1-1 0 0 0,1 1 0 0 0,0-1 0 0 0,-1 0 0 0 0,1 0-1 0 0,-1 0 1 0 0,1 0 0 0 0,4-1 0 0 0,32-1 6 0 0,-1 1-1 0 0,-23 0 32 0 0,15-2-22 0 0,-14 1 22 0 0,21-4-33 0 0,-29 6-10 0 0,0 0 0 0 0,-1 0 0 0 0,10 2 0 0 0,12 4 11 0 0,-23-3 32 0 0,-2 4-33 0 0,-3 1-10 0 0,-2-3 0 0 0,1 1 11 0 0,-3-1 32 0 0,0 0-33 0 0,-2-1-10 0 0,-1 0 0 0 0,-4-2 0 0 0,0-2 0 0 0,-2-4 0 0 0,-2-4 0 0 0,0-3 0 0 0,12 10 0 0 0,1-1 0 0 0,0 1 0 0 0,-1-1 0 0 0,1 1 0 0 0,0-1 0 0 0,0 1 0 0 0,0-1 0 0 0,1 0 0 0 0,-1 1 0 0 0,-1-4 0 0 0,-3-28-10 0 0,5 32 8 0 0,-1 1 0 0 0,1-1 1 0 0,0 0-1 0 0,0 1 1 0 0,0-1-1 0 0,0 1 1 0 0,0-1-1 0 0,0 0 1 0 0,0 1-1 0 0,1-1 1 0 0,-1 1-1 0 0,0-1 1 0 0,0 1-1 0 0,0-1 1 0 0,0 0-1 0 0,1 1 1 0 0,-1-1-1 0 0,0 1 1 0 0,1-1-1 0 0,-1 1 1 0 0,0 0-1 0 0,1-1 0 0 0,-1 1 1 0 0,1-1-1 0 0,-1 1 1 0 0,1-1-1 0 0,0 1 1 0 0,-1 0 1 0 0,3-4-2 0 0,1 0 1 0 0,-1 0-1 0 0,1 1 1 0 0,0-1-1 0 0,0 1 1 0 0,9-4-1 0 0,-10 5 1 0 0,0 1 0 0 0,0 0 0 0 0,0 1-1 0 0,0-1 1 0 0,1 1 0 0 0,-1-1 0 0 0,0 1 0 0 0,1 0-1 0 0,5 1 1 0 0,-8-1-2 0 0,0 0-1 0 0,0 0 1 0 0,0 0-1 0 0,-1 0 1 0 0,1 0 0 0 0,0 1-1 0 0,0-1 1 0 0,0 0-1 0 0,-1 0 1 0 0,1 1-1 0 0,0-1 1 0 0,0 0 0 0 0,1 1-1 0 0,17 13-8 0 0,-16-11 12 0 0,1 0 0 0 0,-1 1 0 0 0,0 0 0 0 0,0 0 0 0 0,-1 0 0 0 0,1 0 0 0 0,-1 0 0 0 0,1 0 0 0 0,-1 1 0 0 0,-1-1 0 0 0,1 1 0 0 0,-1-1 0 0 0,2 7 0 0 0,-3-9 0 0 0,1 0 0 0 0,-1 0 0 0 0,0 0 0 0 0,1 1 0 0 0,-1-1 0 0 0,0 0 0 0 0,0 0 0 0 0,-1 0 0 0 0,1 0 0 0 0,0 0 0 0 0,-1 0 0 0 0,1 0 0 0 0,-1 0 0 0 0,0 0 0 0 0,1 0 0 0 0,-1 0 0 0 0,0 0 0 0 0,0 0 0 0 0,0 0 0 0 0,-1-1 0 0 0,1 1 0 0 0,0 0 0 0 0,-1-1 0 0 0,1 1 0 0 0,-1-1 0 0 0,1 0 0 0 0,-1 1 0 0 0,0-1 0 0 0,1 0 0 0 0,-1 0 0 0 0,0 0 0 0 0,-2 1 0 0 0,3-2 0 0 0,1 1 0 0 0,-1-1 0 0 0,0 0 0 0 0,0 1 0 0 0,1-1 0 0 0,-1 0 0 0 0,0 0 0 0 0,0 1 0 0 0,1-1 0 0 0,-1 0 0 0 0,0 0 0 0 0,0 0 0 0 0,0 0 0 0 0,1 0 0 0 0,-1 0 0 0 0,0 0 0 0 0,0-1 0 0 0,0 1 0 0 0,-2-1 0 0 0,2 2 0 0 0,0-1-1 0 0,0 0 1 0 0,0 0-1 0 0,0 0 0 0 0,0 0 1 0 0,0 0-1 0 0,0 0 1 0 0,0-1-1 0 0,0 1 1 0 0,0 0-1 0 0,0 0 1 0 0,0-1-1 0 0,0 1 1 0 0,0-1-1 0 0,0 1 1 0 0,0-1-1 0 0,0 1 0 0 0,-1-2 1 0 0,-3-2-43 0 0,-8-8 32 0 0,11 10 11 0 0,0 0 0 0 0,0-1 0 0 0,0 1 0 0 0,1-1 0 0 0,-3-5 0 0 0,-6-19-10 0 0,8 21-44 0 0,3-2 1 0 0,-1 8 53 0 0,0-3-1 0 0,0 0 0 0 0,0 0 0 0 0,1 0 0 0 0,-1 0 0 0 0,1 0 1 0 0,0 0-1 0 0,0 0 0 0 0,0 1 0 0 0,0-1 0 0 0,0 0 0 0 0,2-2 0 0 0,-1 3 1 0 0,0 0 0 0 0,0 0 0 0 0,0 1 0 0 0,0-1 0 0 0,0 0 0 0 0,1 1 0 0 0,-1 0 0 0 0,0-1 0 0 0,1 1 0 0 0,-1 0 0 0 0,1 0 0 0 0,-1 0 0 0 0,1 1 0 0 0,4-2 0 0 0,-5 2 0 0 0,0 0 0 0 0,-1 0 0 0 0,1 0 0 0 0,0 0 0 0 0,0 0 0 0 0,-1 1 0 0 0,1-1 0 0 0,0 0 0 0 0,-1 1 0 0 0,1-1 0 0 0,0 1 0 0 0,-1 0 0 0 0,1 0 0 0 0,2 1 0 0 0,-3-1-4 0 0,1 0 0 0 0,0 1 0 0 0,0-1-1 0 0,0 1 1 0 0,-1-1 0 0 0,1 1 0 0 0,-1 0-1 0 0,1 0 1 0 0,-1-1 0 0 0,0 1 0 0 0,0 0-1 0 0,2 4 1 0 0,-3-5-3 0 0,1 0 0 0 0,-1 0-1 0 0,0 0 1 0 0,0-1 0 0 0,1 1 0 0 0,-1 0 0 0 0,0 0-1 0 0,0 0 1 0 0,0 0 0 0 0,0 0 0 0 0,0 0-1 0 0,-1 0 1 0 0,1 0 0 0 0,0 0 0 0 0,0-1-1 0 0,0 1 1 0 0,-1 0 0 0 0,1 0 0 0 0,0 0-1 0 0,-1 0 1 0 0,1-1 0 0 0,-1 1 0 0 0,1 0-1 0 0,-1 0 1 0 0,0-1 0 0 0,1 1 0 0 0,-1 0-1 0 0,1-1 1 0 0,-1 1 0 0 0,0-1 0 0 0,0 1-1 0 0,1-1 1 0 0,-3 2 0 0 0,1-1-81 0 0,0 0 0 0 0,-1 0 0 0 0,0 1 0 0 0,1-1 0 0 0,-1-1 0 0 0,1 1-1 0 0,-1 0 1 0 0,0-1 0 0 0,0 1 0 0 0,1-1 0 0 0,-1 0 0 0 0,-4 0 0 0 0,5-1-194 0 0,0 1 1 0 0,0 0-1 0 0,0-1 0 0 0,0 0 0 0 0,1 0 1 0 0,-1 1-1 0 0,0-1 0 0 0,0 0 0 0 0,0 0 1 0 0,1-1-1 0 0,-1 1 0 0 0,0 0 0 0 0,-1-3 1 0 0,-17-15-5017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2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2 431 0 0,'-1'0'35'0'0,"0"0"50"0"0,1 0-1 0 0,-1 0 0 0 0,1 0 1 0 0,-1 0-1 0 0,1 0 1 0 0,-1 0-1 0 0,1 0 0 0 0,-1 0 1 0 0,1 0-1 0 0,-1 0 1 0 0,1 0-1 0 0,-1 1 1 0 0,0-1-1 0 0,1 0 0 0 0,-1 0 1 0 0,1 0-1 0 0,0 1 1 0 0,-1-1-1 0 0,1 0 0 0 0,-1 0 1 0 0,1 1-1 0 0,-1-1 1 0 0,1 1-1 0 0,0-1 1 0 0,-1 0-1 0 0,1 1 0 0 0,0-1 1 0 0,-1 1-1 0 0,1-1 1 0 0,0 1-1 0 0,-1-1 0 0 0,1 1 1 0 0,0-1-1 0 0,0 1 1 0 0,0-1-1 0 0,0 1 0 0 0,-1-1 1 0 0,1 1-1 0 0,0-1 1 0 0,0 1-1 0 0,0-1 1 0 0,0 1-1 0 0,0-1 0 0 0,0 1 1 0 0,0-1-1 0 0,0 1 1 0 0,1 0-1 0 0,-1-1 0 0 0,0 1 1 0 0,0-1-1 0 0,0 1 1 0 0,1-1-1 0 0,-1 1 1 0 0,0-1-1 0 0,0 0 0 0 0,1 1 1 0 0,-1-1-1 0 0,0 1 1 0 0,1-1-1 0 0,0 1 0 0 0,-1 1 132 0 0,1 0 1 0 0,0 0-1 0 0,-1 0 0 0 0,0 0 0 0 0,1 0 0 0 0,-1 0 0 0 0,0 1 0 0 0,0-1 0 0 0,0 0 0 0 0,0 0 0 0 0,0 0 0 0 0,-1 0 0 0 0,0 4 0 0 0,0 5 915 0 0,3-10-837 0 0,1 0 0 0 0,-1 0-1 0 0,1-1 1 0 0,-1 1-1 0 0,1 0 1 0 0,-1-1 0 0 0,5 0-1 0 0,5 2 298 0 0,36 4 752 0 0,-47-5-663 0 0,9-2-567 0 0,31-1-1 0 0,-31 2 336 0 0,1-1-338 0 0,32-2-13 0 0,-32 2 167 0 0,1 0-183 0 0,34-2-1 0 0,-34 2 144 0 0,0 1-160 0 0,34-2 0 0 0,-34 1 80 0 0,-2 2-64 0 0,29 1 0 0 0,-29-2 80 0 0,-1 1-80 0 0,3 2-49 0 0,34 1 274 0 0,-35-2-272 0 0,36-1 238 0 0,-4-1-207 0 0,-33 0 0 0 0,2-1 6 0 0,58-4 138 0 0,-22 1-187 0 0,-36 3 35 0 0,0 0 8 0 0,58-3 16 0 0,-30 2-56 0 0,4 1 27 0 0,-4 3 31 0 0,15 0-15 0 0,22 1 0 0 0,-33-2-46 0 0,38 3 112 0 0,-46-2-55 0 0,6-1-12 0 0,-4-2-12 0 0,27 1 27 0 0,-22 0-16 0 0,-22 1-11 0 0,23 0-32 0 0,-23-1 26 0 0,32 2-36 0 0,10 1-1 0 0,-2 1 32 0 0,2 0 21 0 0,-19 0-54 0 0,14-1-10 0 0,-12-2 12 0 0,-10 0 49 0 0,12 3-2 0 0,4 2-47 0 0,20 2 42 0 0,-21-4-44 0 0,4-4-10 0 0,1-2 0 0 0,0-1 0 0 0,-37 1 1 0 0,-7 1 19 0 0,1 0-1 0 0,12 2 1 0 0,16 1-8 0 0,9 2-1 0 0,2-2 32 0 0,5-2-33 0 0,1-3-10 0 0,-8-1 12 0 0,-31 2 36 0 0,26 1-36 0 0,9-3-12 0 0,1-4 0 0 0,-2 5 0 0 0,-11 0 11 0 0,-25 3 32 0 0,23 0-33 0 0,0-2-10 0 0,-39 2 0 0 0,-1 0 0 0 0,1 0 0 0 0,-1 0 0 0 0,1 0 0 0 0,-1 0 0 0 0,1 0 0 0 0,-1 0 0 0 0,1 0 0 0 0,-1 0 0 0 0,1 0 0 0 0,-1 1 0 0 0,1-1 0 0 0,-1 0 0 0 0,0 0 0 0 0,1 1 0 0 0,-1-1 0 0 0,1 0 0 0 0,-1 0 0 0 0,0 1 0 0 0,1-1 0 0 0,-1 0 0 0 0,0 1 0 0 0,1-1 0 0 0,-1 1 0 0 0,0-1 0 0 0,0 0 0 0 0,1 1 0 0 0,-1-1 0 0 0,0 1 0 0 0,0-1 0 0 0,0 1 0 0 0,0-1 0 0 0,1 1 0 0 0,-1-1 0 0 0,0 1 0 0 0,0-1 0 0 0,0 1 0 0 0,0-1 0 0 0,0 1 0 0 0,0-1 0 0 0,0 1 0 0 0,0-1 0 0 0,-1 0 0 0 0,1 1 0 0 0,0-1 0 0 0,0 1 0 0 0,0 0 0 0 0,-1 0 0 0 0,1 1 2 0 0,-1 0 1 0 0,1 0-1 0 0,-1 0 0 0 0,0 0 1 0 0,1 0-1 0 0,-1 0 0 0 0,0 0 0 0 0,0 0 1 0 0,-1-1-1 0 0,1 1 0 0 0,0 0 1 0 0,0-1-1 0 0,-4 4 0 0 0,5-5-1 0 0,-1 1 0 0 0,1-1 0 0 0,-1 1-1 0 0,0 0 1 0 0,0-1 0 0 0,1 1 0 0 0,-1-1 0 0 0,0 1-1 0 0,0-1 1 0 0,0 0 0 0 0,1 1 0 0 0,-1-1 0 0 0,0 0-1 0 0,0 0 1 0 0,0 1 0 0 0,0-1 0 0 0,0 0 0 0 0,0 0-1 0 0,1 0 1 0 0,-1 0 0 0 0,0 0 0 0 0,0 0 0 0 0,0 0-1 0 0,0-1 1 0 0,0 1 0 0 0,0 0 0 0 0,0 0 0 0 0,1-1-1 0 0,-1 1 1 0 0,0 0 0 0 0,0-1 0 0 0,0 1 0 0 0,1-1-1 0 0,-1 1 1 0 0,0-1 0 0 0,1 0 0 0 0,-1 1 0 0 0,0-1-1 0 0,0-1 1 0 0,-4-4-11 0 0,4-3-33 0 0,4-23 20 0 0,-3 24-35 0 0,7 0 3 0 0,-7 8 55 0 0,3-5-2 0 0,1 1 0 0 0,-1-1 1 0 0,1 1-1 0 0,0 0 0 0 0,9-6 0 0 0,-12 10 2 0 0,1-1 0 0 0,-1 0 0 0 0,0 1 0 0 0,1-1 0 0 0,-1 1 0 0 0,1 0 0 0 0,-1 0 0 0 0,1-1 0 0 0,-1 1 0 0 0,1 0 0 0 0,-1 0 0 0 0,0 0 0 0 0,1 0 0 0 0,-1 1 0 0 0,1-1 0 0 0,-1 0 0 0 0,1 1 0 0 0,-1-1 0 0 0,2 1 0 0 0,-2 0 0 0 0,0-1 0 0 0,0 1 0 0 0,0-1 0 0 0,0 1 0 0 0,0 0 0 0 0,-1 0 0 0 0,1-1 0 0 0,0 1 0 0 0,0 0 0 0 0,0 0 0 0 0,-1 0 0 0 0,1 0 0 0 0,-1 0 0 0 0,1 0 0 0 0,-1 0 0 0 0,1 0 0 0 0,-1 0 0 0 0,1 0 0 0 0,-1 0 0 0 0,0 0 0 0 0,1 3 0 0 0,-1 20 0 0 0,0-22 0 0 0,-1 2 0 0 0,1 0 0 0 0,0 0 0 0 0,-1 0 0 0 0,0 0 0 0 0,0 0 0 0 0,0 0 0 0 0,-1-1 0 0 0,1 1 0 0 0,-1 0 0 0 0,0 0 0 0 0,0-1 0 0 0,0 1 0 0 0,-1-1 0 0 0,-2 4 0 0 0,4-7 0 0 0,1 0 0 0 0,-1 1 0 0 0,0-1 0 0 0,1 0 0 0 0,-1 1 0 0 0,0-1 1 0 0,1 0-1 0 0,-1 0 0 0 0,0 0 0 0 0,1 0 0 0 0,-1 0 0 0 0,0 0 0 0 0,0 0 0 0 0,1 0 0 0 0,-1 0 0 0 0,0 0 0 0 0,1 0 0 0 0,-1 0 0 0 0,0 0 0 0 0,1 0 0 0 0,-1-1 0 0 0,-1 1 0 0 0,1-1-1 0 0,-1 0 1 0 0,0 0-1 0 0,0 0 0 0 0,1 0 0 0 0,-1 0 0 0 0,0-1 0 0 0,1 1 0 0 0,0-1 0 0 0,-1 1 1 0 0,1-1-1 0 0,0 1 0 0 0,-1-1 0 0 0,1 1 0 0 0,-1-4 0 0 0,-7-13-59 0 0,6 7 0 0 0,1-19 38 0 0,2 29 19 0 0,0 0 0 0 0,0 0 1 0 0,0 0-1 0 0,0 0 0 0 0,0 0 1 0 0,0 0-1 0 0,0 0 0 0 0,1 0 1 0 0,-1 0-1 0 0,0 0 0 0 0,0 0 1 0 0,1 0-1 0 0,-1 1 0 0 0,1-1 1 0 0,0-2-1 0 0,-1 3 3 0 0,2-4-1 0 0,0 1 0 0 0,0-1-1 0 0,0 0 1 0 0,0 1 0 0 0,1-1 0 0 0,0 1 0 0 0,0 0-1 0 0,6-6 1 0 0,-6 7 1 0 0,0 1 0 0 0,0-1 0 0 0,0 1 0 0 0,0 0 0 0 0,0 0 0 0 0,1 0 0 0 0,-1 0 0 0 0,0 0 0 0 0,1 1 0 0 0,-1 0 0 0 0,1-1 0 0 0,4 2 0 0 0,-5-1 0 0 0,0 0 0 0 0,-1 0 0 0 0,1 1 0 0 0,0-1 0 0 0,-1 1 0 0 0,1 0 0 0 0,-1 0 0 0 0,1 0 0 0 0,2 2 0 0 0,-2-2 1 0 0,-1 0 0 0 0,0 1 0 0 0,0 0 0 0 0,0-1 0 0 0,0 1 0 0 0,0 0-1 0 0,0 0 1 0 0,0 0 0 0 0,-1 0 0 0 0,1 1 0 0 0,0-1 0 0 0,-1 0 0 0 0,0 1 0 0 0,0-1 0 0 0,0 1-1 0 0,0-1 1 0 0,0 1 0 0 0,0 0 0 0 0,-1-1 0 0 0,1 1 0 0 0,-1 0 0 0 0,0-1 0 0 0,0 1 0 0 0,0 0-1 0 0,0 0 1 0 0,0-1 0 0 0,0 1 0 0 0,-1 0 0 0 0,1-1 0 0 0,-1 1 0 0 0,0 0 0 0 0,0-1 0 0 0,0 1-1 0 0,0-1 1 0 0,-2 3 0 0 0,2-2 0 0 0,0 0 0 0 0,-1 0 0 0 0,0-1 0 0 0,1 1 1 0 0,-1-1-1 0 0,0 1 0 0 0,0-1 0 0 0,-1 1 0 0 0,1-1 0 0 0,0 0 0 0 0,-1 0 0 0 0,1 0 0 0 0,-1-1 0 0 0,0 1 0 0 0,0 0 0 0 0,1-1 0 0 0,-1 0 0 0 0,0 0 0 0 0,0 0 1 0 0,0 0-1 0 0,0 0 0 0 0,0 0 0 0 0,-1-1 0 0 0,1 0 0 0 0,0 0 0 0 0,0 1 0 0 0,0-2 0 0 0,0 1 0 0 0,-5-1 0 0 0,5 1 0 0 0,-1-1 0 0 0,-5-10-13 0 0,-1-4-44 0 0,6 5-8 0 0,-1-15 40 0 0,4 19-32 0 0,5-4-8 0 0,11-27 40 0 0,-11 28-30 0 0,0 9 44 0 0,1 0 0 0 0,-1 0 0 0 0,0 1 1 0 0,0-1-1 0 0,7 3 0 0 0,-8-2 5 0 0,-2-1 5 0 0,0 0 0 0 0,-1 1 0 0 0,1-1 0 0 0,0 0 0 0 0,-1 1 0 0 0,1-1 0 0 0,0 1 0 0 0,-1-1 0 0 0,1 0 0 0 0,-1 1 0 0 0,1-1 0 0 0,-1 1 0 0 0,1-1 0 0 0,-1 1 0 0 0,0 0 0 0 0,1-1 0 0 0,-1 1 0 0 0,0-1 0 0 0,1 1 0 0 0,-1 0 0 0 0,0-1 0 0 0,0 1 0 0 0,1 1 0 0 0,0 15 0 0 0,-1-13 0 0 0,0 1-7 0 0,-1 0 0 0 0,1 1 0 0 0,-1-1 0 0 0,0 0-1 0 0,-1 1 1 0 0,1-1 0 0 0,-1 0 0 0 0,0 0 0 0 0,0 0 0 0 0,0 0-1 0 0,-1 0 1 0 0,0-1 0 0 0,0 1 0 0 0,0-1 0 0 0,-6 7 0 0 0,8-10-32 0 0,0-1 1 0 0,-1 0-1 0 0,1 1 1 0 0,0-1-1 0 0,0 0 1 0 0,0 0-1 0 0,0 1 1 0 0,0-1-1 0 0,-1 0 1 0 0,1 0-1 0 0,0 0 1 0 0,0 0-1 0 0,0-1 1 0 0,0 1-1 0 0,-1 0 1 0 0,1 0-1 0 0,0-1 1 0 0,0 1 0 0 0,0-1-1 0 0,0 1 1 0 0,0-1-1 0 0,0 1 1 0 0,0-1-1 0 0,0 0 1 0 0,0 1-1 0 0,0-1 1 0 0,-1-1-1 0 0,1 1-569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09T17:46:23.7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68 775 0 0,'0'0'203'0'0,"-6"8"445"0"0,3-1-443 0 0,2-5 215 0 0,0-1-190 0 0,-6 18 2432 0 0,6-18-2399 0 0,-7 5 634 0 0,-15 12 2119 0 0,23-19-2988 0 0,-1-1-1 0 0,1 1 1 0 0,0 0-1 0 0,0 0 0 0 0,0 0 1 0 0,0 0-1 0 0,0-1 1 0 0,0 1-1 0 0,0 0 0 0 0,1-2 1 0 0,-1 1 110 0 0,1-2-2 0 0,6-42 392 0 0,-6 41-400 0 0,0 0 4 0 0,8-24 583 0 0,-7 25-681 0 0,-2 2-18 0 0,1 1 0 0 0,0 0 0 0 0,0-1 0 0 0,-1 1 0 0 0,1-1 0 0 0,-1 1 0 0 0,0-1 0 0 0,1 0-1 0 0,-1 1 1 0 0,0-3 172 0 0,4 9-118 0 0,9 18-68 0 0,-9-13-50 0 0,-2 10 50 0 0,-1 5 63 0 0,-2 0 7 0 0,-2 25 217 0 0,3-33 287 0 0,11-17-522 0 0,42-4-44 0 0,-6-8-20 0 0,-38 10-53 0 0,0 0-45 0 0,29-5 1 0 0,-29 5 3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4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4 143 0 0,'0'0'18'0'0,"0"0"0"0"0,0 0 0 0 0,0-1 0 0 0,1 1 0 0 0,-1 0-1 0 0,0 0 1 0 0,0 0 0 0 0,0 0 0 0 0,0 0 0 0 0,0 0-1 0 0,0 0 1 0 0,0 0 0 0 0,-1-1 0 0 0,1 1 0 0 0,0 0-1 0 0,0 0 1 0 0,0 0 0 0 0,0 0 0 0 0,0 0 0 0 0,0 0 0 0 0,0 0-1 0 0,0 0 1 0 0,0 0 0 0 0,0-1 0 0 0,0 1 0 0 0,0 0-1 0 0,0 0 1 0 0,0 0 0 0 0,0 0 0 0 0,0 0 0 0 0,-1 0-1 0 0,1 0 1 0 0,0 0 0 0 0,0 0 0 0 0,0 0 0 0 0,0 0 0 0 0,0 0-1 0 0,0 0 1 0 0,0 0 0 0 0,0 0 0 0 0,0 0 0 0 0,-1 0-1 0 0,1 0 1 0 0,0 0 0 0 0,0 0 0 0 0,0 0 0 0 0,-6 3 1202 0 0,-3 9 652 0 0,6 6-921 0 0,1 0 1 0 0,1 0 0 0 0,0 0 0 0 0,2 22-1 0 0,0-25-686 0 0,0 1 1 0 0,1-1-1 0 0,1 0 0 0 0,1 0 0 0 0,5 18 0 0 0,-9-33-247 0 0,0 0 1 0 0,1 0-1 0 0,-1 0 1 0 0,0 1-1 0 0,0-1 1 0 0,0 0-1 0 0,0 0 0 0 0,0 1 1 0 0,1-1-1 0 0,-1 0 1 0 0,0 0-1 0 0,0 0 1 0 0,0 0-1 0 0,1 1 1 0 0,-1-1-1 0 0,0 0 0 0 0,0 0 1 0 0,0 0-1 0 0,1 0 1 0 0,-1 0-1 0 0,0 0 1 0 0,0 0-1 0 0,1 0 0 0 0,-1 0 1 0 0,0 1-1 0 0,0-1 1 0 0,1 0-1 0 0,-1 0 1 0 0,0 0-1 0 0,0 0 0 0 0,1-1 1 0 0,-1 1-1 0 0,0 0 1 0 0,0 0-1 0 0,1 0 1 0 0,-1 0-1 0 0,0 0 1 0 0,0 0-1 0 0,1 0 0 0 0,-1 0 1 0 0,0 0-1 0 0,0-1 1 0 0,0 1-1 0 0,1 0 1 0 0,-1 0-1 0 0,0 0 0 0 0,0 0 1 0 0,0-1-1 0 0,1 1 1 0 0,-1 0-1 0 0,0 0 1 0 0,0 0-1 0 0,0-1 0 0 0,3-2 255 0 0,-1 1 0 0 0,0-1 0 0 0,0 0 0 0 0,0 0 0 0 0,2-6 0 0 0,13-26-57 0 0,-13 26 0 0 0,-3 3-138 0 0,1 0-1 0 0,0 0 0 0 0,5-10 1 0 0,-2 6-30 0 0,-2 1 82 0 0,0 0-2 0 0,10-26-10 0 0,-4 8-44 0 0,1 4-48 0 0,-4 10 26 0 0,-5 12 333 0 0,5 3-314 0 0,18 12 14 0 0,-22-13-72 0 0,0 1 1 0 0,0 0-1 0 0,-1 0 1 0 0,1 0-1 0 0,0 0 1 0 0,-1 0-1 0 0,0 0 0 0 0,0 0 1 0 0,0 0-1 0 0,0 1 1 0 0,0-1-1 0 0,0 0 1 0 0,0 1-1 0 0,-1-1 1 0 0,1 4-1 0 0,2 5 57 0 0,3 8 33 0 0,25 70 209 0 0,-23-77-135 0 0,-8-12-170 0 0,0 0-1 0 0,1 0 1 0 0,-1 1 0 0 0,0-1 0 0 0,1 0 0 0 0,-1 0-1 0 0,0 0 1 0 0,0 0 0 0 0,1 0 0 0 0,-1 0-1 0 0,0 1 1 0 0,1-1 0 0 0,-1 0 0 0 0,0 0-1 0 0,1 0 1 0 0,-1 0 0 0 0,0 0 0 0 0,1 0-1 0 0,-1 0 1 0 0,0 0 0 0 0,1-1 0 0 0,-1 1 0 0 0,0 0-1 0 0,1 0 1 0 0,2-2 20 0 0,-1 0-1 0 0,1 0 1 0 0,-1 0-1 0 0,0 0 1 0 0,1-1 0 0 0,-1 1-1 0 0,0-1 1 0 0,1-2-1 0 0,-2 4 38 0 0,3-8-10 0 0,15-27-33 0 0,-14 27 32 0 0,0 0 1 0 0,-2 4-53 0 0,0 1 0 0 0,0 0 1 0 0,0 0-1 0 0,0 0 0 0 0,1 0 1 0 0,0 0-1 0 0,6-5 0 0 0,-5 7-1 0 0,-1-1 0 0 0,1 1 0 0 0,0 0 0 0 0,0 0 0 0 0,0 1 0 0 0,0-1 0 0 0,1 1 0 0 0,5-1 0 0 0,-10 2 0 0 0,0 0 0 0 0,0 0 0 0 0,0 0 0 0 0,0 0 0 0 0,0 0 0 0 0,0 0 0 0 0,0 0 0 0 0,0 0 0 0 0,1 0 0 0 0,-1 0 0 0 0,0 1 0 0 0,0-1 0 0 0,0 0 0 0 0,0 1 0 0 0,-1-1 0 0 0,1 1 0 0 0,0-1 0 0 0,0 1 0 0 0,0 0 0 0 0,0-1 0 0 0,0 1 0 0 0,-1 0 0 0 0,1-1 0 0 0,0 1 0 0 0,-1 0 0 0 0,1 0 0 0 0,0 0 0 0 0,-1 0 0 0 0,1 0 0 0 0,-1 0 0 0 0,1 1 0 0 0,1 2 0 0 0,15 28 53 0 0,5 10 76 0 0,-20-39-121 0 0,0 0-1 0 0,0 0 1 0 0,0 0-1 0 0,1-1 0 0 0,0 1 1 0 0,-1-1-1 0 0,1 1 0 0 0,0-1 1 0 0,6 4-1 0 0,-8-6-7 0 0,0 1 0 0 0,0-1 0 0 0,0 0 0 0 0,0 1 0 0 0,0-1 0 0 0,0 0 0 0 0,1 0 0 0 0,-1 0 0 0 0,0 0 0 0 0,0 0 0 0 0,0 0 0 0 0,0 0 0 0 0,0 0 0 0 0,0-1 0 0 0,0 1 0 0 0,0 0 0 0 0,1-1 0 0 0,9-10 11 0 0,22-34 42 0 0,1-11 1 0 0,-4 13-33 0 0,-24 36 0 0 0,0 8 1 0 0,20 10-1 0 0,-24-9-17 0 0,1 0 1 0 0,-1-1-1 0 0,0 1 1 0 0,0 0-1 0 0,0 1 1 0 0,0-1-1 0 0,0 0 0 0 0,0 1 1 0 0,-1-1-1 0 0,1 1 1 0 0,-1-1-1 0 0,1 1 1 0 0,-1 0-1 0 0,0-1 1 0 0,1 5-1 0 0,0 0 32 0 0,5 10-31 0 0,-6-11 17 0 0,1-1 0 0 0,0 0 1 0 0,0 1-1 0 0,0-1 0 0 0,1 0 1 0 0,-1 0-1 0 0,2 0 0 0 0,-1-1 1 0 0,0 1-1 0 0,5 4 0 0 0,0-7 90 0 0,-3-2-37 0 0,4-8-32 0 0,30-30-33 0 0,-3-5 1 0 0,-35 42-9 0 0,-1 0 0 0 0,1 0 0 0 0,-1 1 0 0 0,1-1 0 0 0,0 0 0 0 0,-1 1-1 0 0,1-1 1 0 0,0 0 0 0 0,-1 1 0 0 0,1-1 0 0 0,0 1 0 0 0,0-1 0 0 0,0 1 0 0 0,0-1 0 0 0,-1 1 0 0 0,1 0 0 0 0,0-1 0 0 0,0 1 0 0 0,0 0 0 0 0,0 0 0 0 0,1-1 0 0 0,41-8 8 0 0,-42 9-9 0 0,0 0-1 0 0,0-1 1 0 0,0 1 0 0 0,0 0-1 0 0,0 0 1 0 0,0 0-1 0 0,0 0 1 0 0,0 1-1 0 0,0-1 1 0 0,0 0 0 0 0,0 0-1 0 0,0 1 1 0 0,0-1-1 0 0,0 0 1 0 0,0 1-1 0 0,0-1 1 0 0,0 1 0 0 0,0-1-1 0 0,-1 1 1 0 0,1-1-1 0 0,0 1 1 0 0,0 0 0 0 0,-1-1-1 0 0,1 1 1 0 0,0 0-1 0 0,-1 0 1 0 0,1 0-1 0 0,-1-1 1 0 0,1 1 0 0 0,-1 0-1 0 0,1 0 1 0 0,-1 0-1 0 0,0 0 1 0 0,1 2-1 0 0,1 1 34 0 0,2 5 3 0 0,0-1 1 0 0,3 14 0 0 0,-6-17-4 0 0,0 0-1 0 0,1 0 1 0 0,-1 1 0 0 0,2-1 0 0 0,-1 0 0 0 0,0 0 0 0 0,1-1 0 0 0,0 1 0 0 0,0-1 0 0 0,0 1 0 0 0,8 7 0 0 0,-11-12-31 0 0,0 0 0 0 0,1 1 0 0 0,-1-1 0 0 0,0 0 0 0 0,1 0 1 0 0,-1 0-1 0 0,1 1 0 0 0,-1-1 0 0 0,0 0 0 0 0,1 0 1 0 0,-1 0-1 0 0,1 0 0 0 0,-1 0 0 0 0,0 0 0 0 0,1 0 0 0 0,-1 0 1 0 0,1 0-1 0 0,-1 0 0 0 0,0 0 0 0 0,1 0 0 0 0,-1 0 1 0 0,1 0-1 0 0,-1 0 0 0 0,1 0 0 0 0,-1 0 0 0 0,0 0 1 0 0,1 0-1 0 0,-1-1 0 0 0,0 1 0 0 0,1 0 0 0 0,0-1 0 0 0,1-1 17 0 0,0 0-1 0 0,0 0 0 0 0,-1-1 0 0 0,1 1 0 0 0,0 0 0 0 0,-1-1 0 0 0,2-3 0 0 0,22-41-7 0 0,-22 40-12 0 0,1 0 0 0 0,1 1 0 0 0,-1-1 0 0 0,1 1 0 0 0,8-9 0 0 0,-6 9 0 0 0,0 1 0 0 0,0 0 0 0 0,0 0 0 0 0,11-5 0 0 0,-17 10 0 0 0,0 0 0 0 0,0-1 1 0 0,0 1-1 0 0,0 0 0 0 0,0 0 0 0 0,-1 0 0 0 0,1 0 0 0 0,0-1 0 0 0,0 1 0 0 0,0 0 0 0 0,0 1 1 0 0,0-1-1 0 0,0 0 0 0 0,0 0 0 0 0,0 0 0 0 0,-1 0 0 0 0,1 1 0 0 0,0-1 0 0 0,0 0 0 0 0,0 1 1 0 0,0-1-1 0 0,-1 1 0 0 0,1-1 0 0 0,0 1 0 0 0,0-1 0 0 0,-1 1 0 0 0,1-1 0 0 0,0 1 0 0 0,-1 0 1 0 0,1-1-1 0 0,-1 1 0 0 0,1 0 0 0 0,-1 0 0 0 0,1-1 0 0 0,-1 1 0 0 0,1 0 0 0 0,-1 0 0 0 0,0 0 1 0 0,0 0-1 0 0,1 0 0 0 0,-1-1 0 0 0,0 3 0 0 0,1 0 7 0 0,3 7 52 0 0,0 0 0 0 0,2 14-1 0 0,-4-16-15 0 0,0 1-1 0 0,0-1 0 0 0,1 0 1 0 0,5 11-1 0 0,-7-18-42 0 0,-1 0 1 0 0,1 0-1 0 0,0 0 0 0 0,-1 0 1 0 0,1 0-1 0 0,0 0 0 0 0,-1 0 0 0 0,1 0 1 0 0,0-1-1 0 0,0 1 0 0 0,0 0 0 0 0,0 0 1 0 0,0-1-1 0 0,0 1 0 0 0,0 0 1 0 0,0-1-1 0 0,0 1 0 0 0,0-1 0 0 0,0 0 1 0 0,0 1-1 0 0,1-1 0 0 0,-1 0 1 0 0,0 1-1 0 0,0-1 0 0 0,0 0 0 0 0,0 0 1 0 0,1 0-1 0 0,-1 0 0 0 0,0 0 0 0 0,0-1 1 0 0,0 1-1 0 0,1 0 0 0 0,-1 0 1 0 0,0-1-1 0 0,0 1 0 0 0,0-1 0 0 0,0 1 1 0 0,1-1-1 0 0,6-8 43 0 0,0-1-35 0 0,27-28 54 0 0,-35 38-62 0 0,4-4 2 0 0,0-1 0 0 0,1 1-1 0 0,-1 0 1 0 0,1 1 0 0 0,0-1 0 0 0,9-4-1 0 0,-10 7-1 0 0,0 0 0 0 0,0 0 0 0 0,0 0 0 0 0,0 0 0 0 0,0 0 0 0 0,0 1 0 0 0,0 0 0 0 0,1 0 0 0 0,7 1 0 0 0,-11-1 0 0 0,0 0 0 0 0,0 0 0 0 0,0 1 0 0 0,0-1 0 0 0,0 0 0 0 0,0 1 0 0 0,0-1 0 0 0,0 1 0 0 0,0-1 0 0 0,0 1 0 0 0,0-1 0 0 0,0 1 0 0 0,0 0 0 0 0,0 0 0 0 0,0-1 0 0 0,0 1 0 0 0,-1 0 0 0 0,1 0 0 0 0,0 0 0 0 0,-1 0 0 0 0,1 0 0 0 0,-1 0 0 0 0,1 0 0 0 0,-1 0 0 0 0,1 0 0 0 0,-1 0 0 0 0,0 0 0 0 0,1 2 0 0 0,1 2 0 0 0,13 44 69 0 0,-12-38-40 0 0,0 0-1 0 0,1 0 0 0 0,0-1 1 0 0,7 14-1 0 0,-8-19 17 0 0,2-6-35 0 0,3-8-12 0 0,19-41 2 0 0,-23 41 0 0 0,3-4 0 0 0,14-22 0 0 0,-15 27 0 0 0,0 1 0 0 0,0 0 0 0 0,14-11 0 0 0,-19 18 1 0 0,0-1 0 0 0,0 1 0 0 0,-1-1 0 0 0,1 1 0 0 0,0 0-1 0 0,0 0 1 0 0,0-1 0 0 0,-1 1 0 0 0,1 0 0 0 0,0 0 0 0 0,0 0 0 0 0,0 0 0 0 0,0 0-1 0 0,0 0 1 0 0,-1 0 0 0 0,1 0 0 0 0,0 0 0 0 0,0 0 0 0 0,0 0 0 0 0,0 1-1 0 0,-1-1 1 0 0,1 0 0 0 0,0 1 0 0 0,0-1 0 0 0,-1 0 0 0 0,1 1 0 0 0,0-1 0 0 0,0 1-1 0 0,-1-1 1 0 0,1 1 0 0 0,0 0 0 0 0,-1-1 0 0 0,1 1 0 0 0,-1 0 0 0 0,1-1-1 0 0,-1 1 1 0 0,1 0 0 0 0,-1-1 0 0 0,0 1 0 0 0,1 0 0 0 0,-1 0 0 0 0,1 1 0 0 0,-1-1 15 0 0,5 7-13 0 0,-2 1 1 0 0,5 12 0 0 0,7 16-5 0 0,-13-34 2 0 0,-1 0 0 0 0,1 0 0 0 0,0-1 1 0 0,-1 1-1 0 0,1-1 0 0 0,0 1 0 0 0,1-1 1 0 0,-1 0-1 0 0,4 3 0 0 0,-5-4 2 0 0,0-1-1 0 0,0 1 1 0 0,0-1 0 0 0,0 0-1 0 0,0 1 1 0 0,0-1-1 0 0,0 0 1 0 0,0 0 0 0 0,0 0-1 0 0,0 0 1 0 0,0 0 0 0 0,0 0-1 0 0,0 0 1 0 0,0 0-1 0 0,0 0 1 0 0,0 0 0 0 0,0 0-1 0 0,0-1 1 0 0,0 1-1 0 0,0 0 1 0 0,0-1 0 0 0,1 0-1 0 0,10-10-2 0 0,21-22-12 0 0,-19 15-36 0 0,12-18 26 0 0,-26 36 20 0 0,0-1 1 0 0,1 1 0 0 0,-1-1 0 0 0,0 1-1 0 0,0-1 1 0 0,1 1 0 0 0,-1-1-1 0 0,0 1 1 0 0,1-1 0 0 0,-1 1 0 0 0,1 0-1 0 0,-1-1 1 0 0,0 1 0 0 0,1 0 0 0 0,-1-1-1 0 0,1 1 1 0 0,-1 0 0 0 0,1-1 0 0 0,-1 1-1 0 0,1 0 1 0 0,-1 0 0 0 0,1 0 0 0 0,-1 0-1 0 0,1-1 1 0 0,-1 1 0 0 0,1 0 0 0 0,0 0-1 0 0,-1 0 1 0 0,1 0 0 0 0,-1 0 0 0 0,1 0-1 0 0,-1 0 1 0 0,2 1 0 0 0,36 2-10 0 0,-36-2 12 0 0,-1 0 0 0 0,1-1 0 0 0,-1 1-1 0 0,1 0 1 0 0,-1 0 0 0 0,1 0 0 0 0,-1 0-1 0 0,0 0 1 0 0,0 0 0 0 0,1 0 0 0 0,-1 0-1 0 0,0 0 1 0 0,0 1 0 0 0,0-1 0 0 0,0 1-1 0 0,0-1 1 0 0,-1 0 0 0 0,1 1 0 0 0,0 0 0 0 0,-1-1-1 0 0,1 1 1 0 0,-1-1 0 0 0,1 1 0 0 0,-1 2-1 0 0,3 3 35 0 0,7 24-3 0 0,-7-22-22 0 0,0 0 0 0 0,0 0 0 0 0,1-1 0 0 0,7 14 0 0 0,-10-19-10 0 0,0-4 0 0 0,-1 1 0 0 0,1 0 0 0 0,0-1 0 0 0,-1 1 0 0 0,1 0 0 0 0,-1-1 0 0 0,1 1 0 0 0,-1-1 0 0 0,1 1 0 0 0,-1-1 0 0 0,1 0 0 0 0,-1 1 0 0 0,1-1 0 0 0,-1 1 0 0 0,0-1 0 0 0,1 0 0 0 0,-1 1 0 0 0,0-1 0 0 0,1 0 0 0 0,23-44 0 0 0,6-11 0 0 0,-28 51 0 0 0,1 1 0 0 0,0-1 0 0 0,0 1 0 0 0,0 0 0 0 0,1 0 0 0 0,-1 0 0 0 0,1 0 0 0 0,0 1 0 0 0,7-6 0 0 0,-7 8 0 0 0,-1-1 0 0 0,1 1 0 0 0,0-1 0 0 0,0 1 0 0 0,0 0 0 0 0,0 1 0 0 0,0-1 0 0 0,0 1 0 0 0,0 0 0 0 0,6 0 0 0 0,-9 0 0 0 0,1 0 0 0 0,0 1 0 0 0,-1-1 0 0 0,1 1 0 0 0,0-1 0 0 0,-1 1 0 0 0,1 0 0 0 0,-1-1 0 0 0,1 1 0 0 0,-1 0 0 0 0,0 0 0 0 0,1 0 0 0 0,-1 0 0 0 0,0 0 0 0 0,1 0 0 0 0,-1 1 0 0 0,0-1 0 0 0,0 0 0 0 0,0 1 0 0 0,0-1 0 0 0,0 1 0 0 0,-1-1 0 0 0,2 4 0 0 0,1 0 0 0 0,4 8 9 0 0,-1 0 0 0 0,6 17-1 0 0,-8-19-1 0 0,0-1-1 0 0,1 0 0 0 0,0 0 1 0 0,0 0-1 0 0,8 10 0 0 0,-10-17-6 0 0,0-2 0 0 0,7-7 0 0 0,27-23-12 0 0,-36 28 7 0 0,1 0 0 0 0,-1 0-1 0 0,0-1 1 0 0,0 1 0 0 0,1 0-1 0 0,-1 0 1 0 0,0-1 0 0 0,0 1-1 0 0,0-1 1 0 0,1-2 0 0 0,-2 4 5 0 0,5-9-19 0 0,1 0 1 0 0,12-15 0 0 0,-11 16 15 0 0,1 0 1 0 0,0 1-1 0 0,11-8 0 0 0,-18 15 3 0 0,-1-1 0 0 0,1 1 0 0 0,0-1 0 0 0,0 1 0 0 0,0-1 0 0 0,0 1 0 0 0,0 0 0 0 0,0-1 0 0 0,0 1 0 0 0,0 0 0 0 0,0 0 0 0 0,0 0 0 0 0,0 0 0 0 0,0 0 0 0 0,0 0 0 0 0,0 0 0 0 0,-1 0 0 0 0,1 0 0 0 0,0 0 0 0 0,0 1 0 0 0,0-1 0 0 0,0 0 0 0 0,0 0 0 0 0,0 1 0 0 0,0-1 0 0 0,0 1 0 0 0,0-1 0 0 0,0 1 0 0 0,-1-1 0 0 0,1 1 0 0 0,0 0 0 0 0,0-1 0 0 0,-1 1 0 0 0,1 0 0 0 0,0 0 0 0 0,-1-1 0 0 0,1 1 0 0 0,-1 0 0 0 0,1 0 0 0 0,-1 1 0 0 0,2 0 0 0 0,7 11 13 0 0,-1 1-1 0 0,10 21 1 0 0,-10-19 4 0 0,17 26 0 0 0,-24-39-17 0 0,0-2 0 0 0,-1 0 0 0 0,1-1 0 0 0,0 1 0 0 0,-1 0 0 0 0,1 0 0 0 0,0 0 0 0 0,-1 0 0 0 0,1-1 0 0 0,0 1 0 0 0,0 0 0 0 0,0-1 0 0 0,0 1 0 0 0,0 0 0 0 0,1 0 0 0 0,-1-1 0 0 0,0 0 0 0 0,1 0 0 0 0,-1 0 0 0 0,0 0 0 0 0,0-1 0 0 0,1 1 0 0 0,-1 0 0 0 0,0 0 0 0 0,0-1 0 0 0,1 1 0 0 0,-1-1 0 0 0,0 1 0 0 0,0-1 0 0 0,0 1 0 0 0,0-1 0 0 0,0 0 0 0 0,0 0 0 0 0,0 1 0 0 0,0-1 0 0 0,0 0 0 0 0,0 0 0 0 0,0 0 0 0 0,0-2 0 0 0,32-33-12 0 0,-20 17-36 0 0,8-19 26 0 0,-20 37 20 0 0,-1 0 0 0 0,0 0 1 0 0,1 0-1 0 0,-1 0 1 0 0,1 1-1 0 0,-1-1 1 0 0,1 0-1 0 0,0 0 1 0 0,-1 1-1 0 0,1-1 1 0 0,0 0-1 0 0,-1 1 1 0 0,1-1-1 0 0,0 0 1 0 0,0 1-1 0 0,0-1 1 0 0,-1 1-1 0 0,1 0 1 0 0,0-1-1 0 0,1 0 1 0 0,40-16 33 0 0,-41 16-32 0 0,0 1 0 0 0,-1 0 0 0 0,1-1 1 0 0,0 1-1 0 0,0 0 0 0 0,0 0 1 0 0,0 0-1 0 0,0 0 0 0 0,0 0 1 0 0,0 0-1 0 0,0 0 0 0 0,0 0 1 0 0,-1 0-1 0 0,1 0 0 0 0,0 0 1 0 0,0 1-1 0 0,0-1 0 0 0,0 0 1 0 0,0 1-1 0 0,-1-1 0 0 0,1 0 1 0 0,0 1-1 0 0,0-1 0 0 0,0 1 0 0 0,-1 0 1 0 0,1-1-1 0 0,0 1 0 0 0,-1-1 1 0 0,1 1-1 0 0,-1 0 0 0 0,1 0 1 0 0,0-1-1 0 0,-1 1 0 0 0,0 0 1 0 0,1 1-1 0 0,2 1-1 0 0,27 38 28 0 0,-20-26-4 0 0,24 26-1 0 0,-28-36-22 0 0,8-8 0 0 0,38-15 0 0 0,5 9 0 0 0,-2-1 0 0 0,-6-2 0 0 0,-48 12-1 0 0,0-1 0 0 0,0 1-1 0 0,1 0 1 0 0,-1 0 0 0 0,0-1-1 0 0,0 1 1 0 0,0 0 0 0 0,0 0-1 0 0,1 0 1 0 0,-1 1 0 0 0,0-1-1 0 0,0 0 1 0 0,0 0 0 0 0,0 0-1 0 0,0 1 1 0 0,0-1 0 0 0,0 1-1 0 0,0-1 1 0 0,1 1 0 0 0,-1-1-1 0 0,-1 1 1 0 0,1 0 0 0 0,0-1-1 0 0,0 1 1 0 0,1 1 0 0 0,6 3-25 0 0,-7-5 17 0 0,-1 0-1 0 0,0 1 1 0 0,1-1 0 0 0,-1 0-1 0 0,0 0 1 0 0,1 0 0 0 0,-1 0-1 0 0,0 0 1 0 0,1 0 0 0 0,-1 0-1 0 0,0 0 1 0 0,0 0-1 0 0,1 0 1 0 0,-1-1 0 0 0,0 1-1 0 0,1 0 1 0 0,-1 0 0 0 0,0 0-1 0 0,1 0 1 0 0,-1 0 0 0 0,0 0-1 0 0,0-1 1 0 0,1 1-1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1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1351 0 0,'0'0'182'0'0,"0"-1"-1"0"0,0 1 1 0 0,0-1-1 0 0,0 1 0 0 0,0 0 1 0 0,0-1-1 0 0,0 1 0 0 0,0-1 1 0 0,-1 1-1 0 0,1 0 1 0 0,0-1-1 0 0,0 1 0 0 0,-1 0 1 0 0,1-1-1 0 0,0 1 0 0 0,0 0 1 0 0,-1-1-1 0 0,1 1 1 0 0,0 0-1 0 0,-1 0 0 0 0,1-1 1 0 0,0 1-1 0 0,-1 0 0 0 0,1 0 1 0 0,-1 0-1 0 0,1-1 0 0 0,0 1 1 0 0,-1 0-1 0 0,0 12 2615 0 0,5 23-518 0 0,36 195 1948 0 0,-39-227-4209 0 0,0 4 569 0 0,2-9-30 0 0,-3 1-307 0 0,2-7-133 0 0,9-25-17 0 0,-9 24-10 0 0,1-1-1 0 0,7-30-4 0 0,4-5-14 0 0,-10 34-61 0 0,0 2 44 0 0,0 0 1 0 0,15-30-33 0 0,-15 30 256 0 0,6 9-253 0 0,0 0 0 0 0,18 3 0 0 0,-25-2-18 0 0,-2-1-3 0 0,0 0 1 0 0,0 0 0 0 0,1 1 0 0 0,-1-1-1 0 0,0 1 1 0 0,0-1 0 0 0,0 1 0 0 0,0-1-1 0 0,0 1 1 0 0,1-1 0 0 0,-1 1 0 0 0,0 0-1 0 0,0 0 1 0 0,-1 0 0 0 0,1-1 0 0 0,0 1-1 0 0,0 0 1 0 0,0 0 0 0 0,-1 0 0 0 0,1 0-1 0 0,0 1 1 0 0,-1-1 0 0 0,1 0 0 0 0,-1 0-1 0 0,1 1 1 0 0,2 5 32 0 0,20 33 67 0 0,-18-29-68 0 0,0-1 0 0 0,1-1 0 0 0,1 1-1 0 0,-1-1 1 0 0,10 10 0 0 0,-6-27 8 0 0,-1 0-41 0 0,-1 0 1 0 0,0 0 0 0 0,9-13-1 0 0,-11 11-2 0 0,0 0 0 0 0,-2 0 0 0 0,8-20 0 0 0,-11 27 0 0 0,1-3 1 0 0,-1 1 1 0 0,1 0-1 0 0,1 0 0 0 0,-1 0 0 0 0,1 0 0 0 0,0 1 1 0 0,0-1-1 0 0,0 1 0 0 0,5-6 0 0 0,-5 8 3 0 0,0 0 0 0 0,0 0 0 0 0,0 0 0 0 0,1 1 0 0 0,-1-1 0 0 0,1 1 0 0 0,-1 0 0 0 0,1 0 0 0 0,-1 0 0 0 0,1 0 0 0 0,6 0 0 0 0,-9 1-1 0 0,0 0 0 0 0,1 0-1 0 0,-1 0 1 0 0,0 1-1 0 0,1-1 1 0 0,-1 0 0 0 0,0 1-1 0 0,1-1 1 0 0,-1 1 0 0 0,0-1-1 0 0,0 1 1 0 0,1 0 0 0 0,-1-1-1 0 0,0 1 1 0 0,0 0 0 0 0,0 0-1 0 0,0 0 1 0 0,0 0 0 0 0,0 0-1 0 0,0 0 1 0 0,0 0 0 0 0,0 0-1 0 0,-1 0 1 0 0,1 0 0 0 0,0 1-1 0 0,-1-1 1 0 0,1 0 0 0 0,-1 1-1 0 0,1-1 1 0 0,-1 2 0 0 0,2 2 1 0 0,17 38 63 0 0,-13-28-31 0 0,0 0-1 0 0,0-1 0 0 0,2 0 1 0 0,0 0-1 0 0,14 18 1 0 0,-22-31-20 0 0,1-1-14 0 0,-1 1-1 0 0,0-1 1 0 0,0 1 0 0 0,0-1 0 0 0,1 1-1 0 0,-1-1 1 0 0,0 1 0 0 0,1-1 0 0 0,-1 1-1 0 0,0-1 1 0 0,1 1 0 0 0,-1-1 0 0 0,1 0-1 0 0,-1 1 1 0 0,1-1 0 0 0,-1 0 0 0 0,0 0-1 0 0,1 1 1 0 0,-1-1 0 0 0,1 0-1 0 0,-1 0 1 0 0,1 1 0 0 0,0-1 0 0 0,-1 0-1 0 0,1 0 1 0 0,-1 0 0 0 0,1 0 0 0 0,-1 0-1 0 0,1 0 1 0 0,-1 0 0 0 0,1 0 0 0 0,-1 0-1 0 0,1 0 1 0 0,0 0 0 0 0,-1 0 0 0 0,1-1-1 0 0,-1 1 1 0 0,1 0 0 0 0,-1 0 0 0 0,1 0-1 0 0,-1-1 1 0 0,1 1 0 0 0,-1 0 0 0 0,0-1-1 0 0,1 1 1 0 0,-1 0 0 0 0,1-1 0 0 0,-1 1-1 0 0,0-1 1 0 0,1 1 0 0 0,0-1 0 0 0,10-12 3 0 0,14-19 0 0 0,-15 16-5 0 0,8-19 0 0 0,-14 28 0 0 0,2-7 0 0 0,2 1 0 0 0,9-14 0 0 0,-14 22 0 0 0,0 1 0 0 0,1 0 0 0 0,-1 0 0 0 0,1 0 0 0 0,0 0 0 0 0,0 1 0 0 0,1-1 0 0 0,-1 1 0 0 0,6-3 0 0 0,-8 5 0 0 0,0 1 0 0 0,0-1 0 0 0,1 0 0 0 0,-1 1 0 0 0,0 0 0 0 0,0 0 0 0 0,1 0 0 0 0,-1 0 0 0 0,0 0 0 0 0,1 0 0 0 0,-1 0 0 0 0,0 1 0 0 0,0-1 0 0 0,0 1 0 0 0,3 0 0 0 0,-3 1 0 0 0,1-1 0 0 0,-1 0 0 0 0,0 1 0 0 0,1-1 0 0 0,-1 1 0 0 0,0-1 0 0 0,0 1 0 0 0,0 0 0 0 0,0 0 0 0 0,-1 0 0 0 0,1 0 0 0 0,-1 0 0 0 0,1 1 0 0 0,-1-1 0 0 0,1 0 0 0 0,-1 1 0 0 0,0-1 0 0 0,0 1 0 0 0,0-1 0 0 0,0 5 0 0 0,2 0 0 0 0,7 27 19 0 0,-7-24 5 0 0,0-1-1 0 0,0 1 0 0 0,1-1 1 0 0,8 16-1 0 0,-9-24-23 0 0,4-7 0 0 0,0-4 0 0 0,1 0 0 0 0,7-14 0 0 0,13-36 0 0 0,-25 53 0 0 0,0 0 0 0 0,1 0 0 0 0,0 0 0 0 0,0 1 0 0 0,0-1 0 0 0,9-8 0 0 0,-10 12 0 0 0,1 0 0 0 0,0 0 0 0 0,-1 1 0 0 0,1 0 0 0 0,0-1 0 0 0,0 1 0 0 0,0 1 0 0 0,1-1 0 0 0,6-1 0 0 0,-11 2 0 0 0,1 1 0 0 0,0 0 0 0 0,-1 0 0 0 0,1 0 0 0 0,0 0 0 0 0,0 0 0 0 0,-1 0 0 0 0,1 0 0 0 0,0 0 0 0 0,-1 1 0 0 0,1-1 0 0 0,0 0 0 0 0,-1 0 0 0 0,1 1 0 0 0,0-1 0 0 0,-1 0 0 0 0,1 1 0 0 0,0-1 0 0 0,-1 0 0 0 0,1 1 0 0 0,-1-1 0 0 0,1 1 0 0 0,-1-1 0 0 0,1 1 0 0 0,-1-1 0 0 0,1 1 0 0 0,0 0 0 0 0,6 17 0 0 0,-5-13 0 0 0,16 49 37 0 0,-15-40-30 0 0,2-1-1 0 0,0 1 1 0 0,12 24 0 0 0,-17-38-7 0 0,1 2 0 0 0,0 0 0 0 0,0 0 0 0 0,0-1 0 0 0,1 1 0 0 0,-1 0 0 0 0,0-1 0 0 0,1 1 0 0 0,-1-1 0 0 0,1 0 0 0 0,-1 1 0 0 0,3 1 0 0 0,-3-3 0 0 0,0 0 0 0 0,-1 0 0 0 0,1 0 0 0 0,0 0 0 0 0,0 1 0 0 0,-1-1 0 0 0,1 0 0 0 0,0 0 0 0 0,-1 0 0 0 0,1 0 0 0 0,0 0 0 0 0,-1-1 0 0 0,1 1 0 0 0,0 0 0 0 0,-1 0 0 0 0,1 0 0 0 0,0-1 0 0 0,0 1 0 0 0,1-2 0 0 0,0 1 0 0 0,0 0 0 0 0,0-1 0 0 0,0 1 0 0 0,-1-1 0 0 0,1 0 0 0 0,0 1 0 0 0,1-4 0 0 0,24-31-12 0 0,-27 36 11 0 0,1-1-1 0 0,-1 1 1 0 0,0-1 0 0 0,0 1-1 0 0,1-1 1 0 0,-1 1-1 0 0,0 0 1 0 0,1-1-1 0 0,-1 1 1 0 0,0-1 0 0 0,1 1-1 0 0,-1 0 1 0 0,0-1-1 0 0,1 1 1 0 0,-1 0 0 0 0,1-1-1 0 0,-1 1 1 0 0,1 0-1 0 0,-1 0 1 0 0,1-1 0 0 0,-1 1-1 0 0,1 0 1 0 0,-1 0-1 0 0,1 0 1 0 0,-1 0-1 0 0,1 0 1 0 0,-1 0 0 0 0,1 0-1 0 0,-1 0 1 0 0,1 0-1 0 0,0 0 1 0 0,-1 0 0 0 0,1 0-1 0 0,35 4-10 0 0,-33-3 12 0 0,1 0 0 0 0,-1 0 0 0 0,0 0 0 0 0,1 0 0 0 0,-1 1 0 0 0,0-1 0 0 0,0 1 0 0 0,0 0 0 0 0,0 0 0 0 0,0 0 0 0 0,0 0 0 0 0,4 5 0 0 0,3 2 0 0 0,10 8 0 0 0,-16-12 0 0 0,1-1 0 0 0,0 1 0 0 0,0-1 0 0 0,0-1 0 0 0,1 1 0 0 0,-1-1 0 0 0,1 0 0 0 0,8 3 0 0 0,-13-4 378 0 0,2-6-1480 0 0,1-5-2482 0 0,16-41-2004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3.2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 1583 0 0,'-8'4'613'0'0,"1"1"0"0"0,-1 0-1 0 0,-8 9 1 0 0,-8 6 1236 0 0,-1-2 1061 0 0,22-15-2375 0 0,4-2-351 0 0,0-1 1 0 0,-1 0 0 0 0,1 0-1 0 0,0 1 1 0 0,0-1 0 0 0,0 0 0 0 0,-1 0-1 0 0,1 0 1 0 0,0 0 0 0 0,0 0 0 0 0,0 0-1 0 0,-1 0 1 0 0,1 0 0 0 0,0 0-1 0 0,0-1 1 0 0,-1 1 0 0 0,1 0 0 0 0,0 0-1 0 0,1-1 1 0 0,48-8 135 0 0,-37 6-7 0 0,-2 0-10 0 0,32-9-40 0 0,-32 9 219 0 0,1-1-252 0 0,33-9-46 0 0,-34 9 1658 0 0,-10 4-1835 0 0,-1 1-1 0 0,1-1 0 0 0,-1 0 1 0 0,0 0-1 0 0,1 0 0 0 0,-1 0 1 0 0,0 0-1 0 0,1 1 0 0 0,-1-1 1 0 0,0 0-1 0 0,1 0 0 0 0,-1 1 1 0 0,0-1-1 0 0,0 0 0 0 0,1 0 1 0 0,-1 1-1 0 0,0-1 0 0 0,0 0 1 0 0,0 1-1 0 0,1-1 0 0 0,-1 0 1 0 0,0 1-1 0 0,0-1 1 0 0,0 0-1 0 0,0 1 0 0 0,0-1 1 0 0,0 1-1 0 0,1-1 0 0 0,-1 0 1 0 0,0 1-1 0 0,0-1 0 0 0,0 1 1 0 0,0-1-1 0 0,0 0 0 0 0,-1 1 1 0 0,1-1-1 0 0,0 0 0 0 0,0 1 1 0 0,0-1-1 0 0,0 0 0 0 0,0 1 1 0 0,0-1-1 0 0,-1 1 0 0 0,1-1 1 0 0,0 0-1 0 0,0 0 0 0 0,-1 1 1 0 0,1-1-1 0 0,0 0 1 0 0,0 1-1 0 0,-1-1 0 0 0,1 0 1 0 0,0 0-1 0 0,-1 1 0 0 0,1-1 1 0 0,0 0-1 0 0,-1 0 0 0 0,-18 8 200 0 0,-37 17 194 0 0,50-22-365 0 0,1 0 0 0 0,0 0 1 0 0,0 1-1 0 0,0-1 0 0 0,0 1 1 0 0,0 1-1 0 0,-5 6 0 0 0,9-10-33 0 0,0 0 0 0 0,1 0 0 0 0,-1 0 0 0 0,0 0 1 0 0,0 0-1 0 0,1 0 0 0 0,-1 0 0 0 0,1 1 0 0 0,-1-1 0 0 0,1 0 0 0 0,0 0 0 0 0,-1 1 0 0 0,1-1 0 0 0,0 0 0 0 0,0 0 0 0 0,0 1 0 0 0,0-1 0 0 0,0 0 0 0 0,0 1 1 0 0,0-1-1 0 0,0 0 0 0 0,1 1 0 0 0,-1-1 0 0 0,0 0 0 0 0,1 0 0 0 0,-1 1 0 0 0,1-1 0 0 0,0 0 0 0 0,-1 0 0 0 0,2 2 0 0 0,9 5-2 0 0,20 8-12 0 0,8 0-50 0 0,-29-13 54 0 0,9 3-35 0 0,31 7 32 0 0,-7 0 23 0 0,-31-8 36 0 0,-10-4-41 0 0,0 1-1 0 0,0-1 1 0 0,-1 1-1 0 0,1 0 1 0 0,0-1-1 0 0,-1 1 1 0 0,0 0-1 0 0,1 0 1 0 0,1 3-1 0 0,-3-4 2 0 0,0 0-1 0 0,1 1 0 0 0,-1-1 1 0 0,0 0-1 0 0,0 0 0 0 0,0 1 1 0 0,0-1-1 0 0,0 0 0 0 0,0 1 1 0 0,0-1-1 0 0,0 0 0 0 0,0 1 0 0 0,-1-1 1 0 0,1 0-1 0 0,0 0 0 0 0,-1 1 1 0 0,1-1-1 0 0,-1 0 0 0 0,0 0 1 0 0,1 0-1 0 0,-1 0 0 0 0,-1 2 1 0 0,-4 4 23 0 0,0 0 1 0 0,0-1-1 0 0,0 1 1 0 0,-1-1-1 0 0,0-1 1 0 0,0 1-1 0 0,0-1 1 0 0,-1-1 0 0 0,0 1-1 0 0,-8 2 1 0 0,-13 5 107 0 0,-45 12 1 0 0,59-20-112 0 0,-17 7 96 0 0,29-11-124 0 0,20 3 11 0 0,32 0-34 0 0,-27-1-25 0 0,25 4 24 0 0,10 3-34 0 0,-43-6 30 0 0,23 7 1 0 0,-6 5 16 0 0,-30-15 13 0 0,-1 0 0 0 0,1 1 0 0 0,-1-1 0 0 0,1 0-1 0 0,-1 1 1 0 0,0-1 0 0 0,1 0 0 0 0,-1 1 0 0 0,1-1 0 0 0,-1 1 0 0 0,0-1-1 0 0,1 1 1 0 0,-1-1 0 0 0,0 1 0 0 0,1-1 0 0 0,-1 1 0 0 0,0-1 0 0 0,0 1-1 0 0,0-1 1 0 0,0 1 0 0 0,1 0 0 0 0,-1-1 0 0 0,0 1 0 0 0,0-1-1 0 0,0 1 1 0 0,0-1 0 0 0,0 1 0 0 0,0 0 0 0 0,0-1 0 0 0,-1 1 0 0 0,1-1-1 0 0,0 1 1 0 0,0-1 0 0 0,0 1 0 0 0,0 0 0 0 0,-1-1 0 0 0,1 1 0 0 0,0-1-1 0 0,-1 1 1 0 0,1-1 0 0 0,0 0 0 0 0,-2 2 0 0 0,0 1 9 0 0,-1 0 1 0 0,0 0 0 0 0,0 0-1 0 0,-6 3 1 0 0,6-3-10 0 0,-25 17 78 0 0,-1-1 0 0 0,-36 18 0 0 0,-9 4-68 0 0,72-39-12 0 0,1-2 0 0 0,0 0 0 0 0,0 1 0 0 0,0 0 0 0 0,0-1 0 0 0,0 1 0 0 0,1-1 0 0 0,-1 1 0 0 0,0 0 0 0 0,0 0 0 0 0,0-1 0 0 0,0 1 0 0 0,1 0 0 0 0,-1 0 0 0 0,0 0 0 0 0,1 0 0 0 0,-1 0 0 0 0,1 0 0 0 0,-1 2 0 0 0,2-1-12 0 0,11 0-36 0 0,31 5 26 0 0,-21-5-21 0 0,32 0 32 0 0,5 3 11 0 0,-50-4 0 0 0,0 1 0 0 0,0 0 0 0 0,13 5 0 0 0,-20-6 0 0 0,1 0 0 0 0,-1 0 0 0 0,0 0 0 0 0,0 0 0 0 0,0 1 0 0 0,0-1 0 0 0,0 1 0 0 0,-1-1 0 0 0,3 3 0 0 0,-3-3 0 0 0,-1-1 0 0 0,0 1 0 0 0,0 0 0 0 0,1-1 0 0 0,-1 1 0 0 0,0-1 0 0 0,0 1 0 0 0,0 0 0 0 0,0-1 0 0 0,0 1 0 0 0,0 0 0 0 0,0-1 0 0 0,0 1 0 0 0,0 0 0 0 0,0-1 0 0 0,0 1 0 0 0,0 0 0 0 0,0-1 0 0 0,0 1 0 0 0,-1 0 0 0 0,1-1 0 0 0,0 1 0 0 0,-1 0 0 0 0,1-1 0 0 0,0 1 0 0 0,-1-1 0 0 0,0 1 0 0 0,-11 14 0 0 0,11-14 0 0 0,-10 9 17 0 0,-1 0-1 0 0,0 0 0 0 0,-1-1 0 0 0,0-1 1 0 0,0 0-1 0 0,-16 6 0 0 0,-88 30 13 0 0,103-39-36 0 0,13-5 7 0 0,-11 6 0 0 0,12-6 0 0 0,0 1 0 0 0,0-1 0 0 0,0 0 0 0 0,0 0 0 0 0,0 0 0 0 0,0 0 0 0 0,0 1 0 0 0,-1-1 0 0 0,1 0 0 0 0,0 0 0 0 0,0 0 0 0 0,0 0 0 0 0,0 1 0 0 0,0-1 0 0 0,0 0 0 0 0,0 0 0 0 0,0 0 0 0 0,1 1 0 0 0,-1-1 0 0 0,0 0 0 0 0,0 0 0 0 0,0 0 0 0 0,0 0 0 0 0,0 1 0 0 0,0-1 0 0 0,0 0 0 0 0,0 0 0 0 0,0 0 0 0 0,0 0 0 0 0,1 0 0 0 0,-1 1 0 0 0,0-1 0 0 0,0 0 0 0 0,0 0 0 0 0,0 0 0 0 0,1 0 0 0 0,15 8 0 0 0,-6-4-2 0 0,-5-2-7 0 0,1 0-1 0 0,0 0 0 0 0,0-1 1 0 0,-1 0-1 0 0,8 1 0 0 0,25 4-12 0 0,-20-3-21 0 0,25 6 32 0 0,-32-7 11 0 0,0 1 0 0 0,12 5 0 0 0,-21-7 0 0 0,0 0 0 0 0,0 1 0 0 0,1-1 0 0 0,-1 0 0 0 0,0 1 0 0 0,0-1 0 0 0,3 4 0 0 0,-5-4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0 0 0 0,0 1 0 0 0,0-1 0 0 0,-1 0 0 0 0,1 0 0 0 0,0 0 0 0 0,-1 0 0 0 0,-10 6 0 0 0,10-6 0 0 0,-92 43-3 0 0,77-34 35 0 0,0 0 0 0 0,0 1-1 0 0,-21 20 1 0 0,35-28-30 0 0,-1 0-1 0 0,1 0 1 0 0,0 0-1 0 0,1 1 0 0 0,-1-1 1 0 0,0 1-1 0 0,1 0 1 0 0,-3 3-1 0 0,4-4-1 0 0,-1-1 0 0 0,1 0 0 0 0,0 0 0 0 0,-1 0 0 0 0,1 1 0 0 0,0-1 0 0 0,0 0 0 0 0,0 0 0 0 0,0 1 0 0 0,0-1 0 0 0,0 0 0 0 0,0 0 0 0 0,1 1 0 0 0,-1-1 0 0 0,0 0 0 0 0,1 0 0 0 0,-1 0-1 0 0,0 1 1 0 0,1-1 0 0 0,0 0 0 0 0,-1 0 0 0 0,1 0 0 0 0,1 2 0 0 0,10 5-12 0 0,-4-5-2 0 0,-1 0-1 0 0,1 0 0 0 0,12 2 1 0 0,-2-2-20 0 0,29 0 1 0 0,7-2-38 0 0,-44-1 1 0 0,0 1 15 0 0,28 5 34 0 0,-37-6 5 0 0,0 0 1 0 0,0 0-1 0 0,0 0 1 0 0,0 0-1 0 0,0 1 1 0 0,0-1-1 0 0,0 0 1 0 0,0 1-1 0 0,0-1 1 0 0,0 1-1 0 0,0-1 1 0 0,0 1-1 0 0,0 0 1 0 0,0-1-1 0 0,-1 1 1 0 0,2 1-1 0 0,-2-2-13 0 0,1 1 0 0 0,-1-1-1 0 0,0 1 1 0 0,0 0-1 0 0,1-1 1 0 0,-1 1-1 0 0,0 0 1 0 0,0-1-1 0 0,0 1 1 0 0,0 0-1 0 0,0-1 1 0 0,0 1-1 0 0,0 0 1 0 0,0 0-1 0 0,-1 0-107 0 0,1-1-1 0 0,0 1 0 0 0,0-1 1 0 0,0 1-1 0 0,0-1 0 0 0,0 1 1 0 0,0-1-1 0 0,0 1 0 0 0,0-1 1 0 0,0 1-1 0 0,1-1 0 0 0,-1 1 1 0 0,0-1-1 0 0,0 1 0 0 0,0-1 1 0 0,0 1-1 0 0,1-1 0 0 0,-1 1 1 0 0,1 0-1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3:54.6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16 975 0 0,'9'-3'10803'0'0,"3"1"-10460"0"0,33-6-58 0 0,-33 6 459 0 0,-3 4-552 0 0,27 6-7 0 0,-27-6 127 0 0,-4 1-185 0 0,-1-1-105 0 0,16 9 102 0 0,-18-10-97 0 0,-1 0 0 0 0,0-1-1 0 0,0 1 1 0 0,0 0 0 0 0,0 0 0 0 0,0 1-1 0 0,0-1 1 0 0,0 0 0 0 0,0 0 0 0 0,0 0 0 0 0,-1 1-1 0 0,1-1 1 0 0,0 0 0 0 0,-1 1 0 0 0,1-1 0 0 0,0 2-1 0 0,-1-1 26 0 0,0 0-1 0 0,-1-1 0 0 0,1 1 1 0 0,0 0-1 0 0,0 0 1 0 0,-1-1-1 0 0,1 1 0 0 0,-1 0 1 0 0,0-1-1 0 0,1 1 0 0 0,-1-1 1 0 0,0 1-1 0 0,0-1 0 0 0,0 1 1 0 0,0-1-1 0 0,0 0 1 0 0,0 1-1 0 0,-1-1 0 0 0,1 0 1 0 0,0 0-1 0 0,-1 0 0 0 0,1 0 1 0 0,-3 2-1 0 0,-5 2 245 0 0,0 0 0 0 0,-17 7 0 0 0,21-10-201 0 0,-159 57 1272 0 0,81-31-943 0 0,77-26-386 0 0,3-2-22 0 0,1 1 1 0 0,0-1-1 0 0,0 1 0 0 0,-1 0 1 0 0,1 0-1 0 0,0 0 1 0 0,0 0-1 0 0,0 0 0 0 0,0 0 1 0 0,0 0-1 0 0,0 1 1 0 0,1-1-1 0 0,-1 1 0 0 0,-2 2 1 0 0,4 0 50 0 0,10 1-30 0 0,0-2 6 0 0,37 8-33 0 0,24 2-70 0 0,-29-5 48 0 0,8 4 12 0 0,-41-9 5 0 0,22 6-15 0 0,-29-8 15 0 0,0 0 0 0 0,0 0 0 0 0,0 0 0 0 0,0 0-1 0 0,0 0 1 0 0,0 1 0 0 0,0-1 0 0 0,0 0 0 0 0,-1 1 0 0 0,1 0 0 0 0,1 2 0 0 0,-2-4-1 0 0,-1 1 0 0 0,0-1 0 0 0,0 1 0 0 0,1 0 0 0 0,-1-1 0 0 0,0 1 0 0 0,0-1 0 0 0,0 1 0 0 0,0 0 0 0 0,0-1 0 0 0,0 1 1 0 0,0 0-1 0 0,0-1 0 0 0,0 1 0 0 0,0 0 0 0 0,0-1 0 0 0,0 1 0 0 0,0 0 0 0 0,-1-1 0 0 0,1 1 0 0 0,0-1 0 0 0,0 1 1 0 0,-1 0-1 0 0,1-1 0 0 0,0 1 0 0 0,-1-1 0 0 0,1 1 0 0 0,-1-1 0 0 0,1 1 0 0 0,-1-1 0 0 0,1 1 0 0 0,-1-1 0 0 0,1 0 0 0 0,-1 1 1 0 0,0 0-1 0 0,-24 13 56 0 0,18-10-35 0 0,-4 1-10 0 0,-1 0 0 0 0,0-1 1 0 0,-18 4-1 0 0,22-7-7 0 0,0 1 0 0 0,0 0-1 0 0,0 1 1 0 0,0 0 0 0 0,0 0 0 0 0,1 0-1 0 0,0 1 1 0 0,-1 0 0 0 0,2 1-1 0 0,-9 6 1 0 0,14-11-8 0 0,1 1 0 0 0,0-1 0 0 0,0 0 0 0 0,-1 0 0 0 0,1 0 0 0 0,0 0 0 0 0,0 1 0 0 0,0-1 0 0 0,0 0 0 0 0,-1 0 0 0 0,1 0 0 0 0,0 1 0 0 0,0-1 0 0 0,0 0 0 0 0,0 0 0 0 0,0 1 0 0 0,0-1 0 0 0,0 0 0 0 0,0 0 0 0 0,0 1 0 0 0,0-1 0 0 0,0 0 0 0 0,0 0 0 0 0,0 1 0 0 0,0-1 0 0 0,0 0 0 0 0,0 1 0 0 0,1 0 0 0 0,-1 0 0 0 0,1 0 0 0 0,0 0 0 0 0,0 0 0 0 0,0-1 0 0 0,0 1 0 0 0,0 0 0 0 0,0 0 0 0 0,0 0 0 0 0,0-1 0 0 0,0 1 0 0 0,1-1 0 0 0,-1 1 0 0 0,2 0 0 0 0,36 12 0 0 0,9-3-10 0 0,-28-7-33 0 0,27 2 32 0 0,-6 4 11 0 0,-41-9 0 0 0,1 0 0 0 0,-1 0 0 0 0,0 0 0 0 0,1 1 0 0 0,-1-1 0 0 0,1 0 0 0 0,-1 0 0 0 0,0 0 0 0 0,1 0 0 0 0,-1 0 0 0 0,0 1 0 0 0,1-1 0 0 0,-1 0 0 0 0,0 0 0 0 0,0 0 0 0 0,1 1 0 0 0,-1-1 0 0 0,0 0 0 0 0,0 0 0 0 0,1 1 0 0 0,-1-1 0 0 0,0 0 0 0 0,0 1 0 0 0,0-1 0 0 0,1 0 0 0 0,-1 1 0 0 0,0-1 0 0 0,0 0 0 0 0,0 1 0 0 0,0-1 0 0 0,0 1 0 0 0,0-1 0 0 0,0 0 0 0 0,0 1 0 0 0,0-1 0 0 0,0 0 0 0 0,0 1 0 0 0,0-1 0 0 0,0 0 0 0 0,0 1 0 0 0,0-1 0 0 0,0 1 0 0 0,0-1 0 0 0,-1 1 0 0 0,-8 12 0 0 0,7-12 0 0 0,-29 32 32 0 0,-1-1 0 0 0,-2-1 0 0 0,-45 31 0 0 0,73-58-38 0 0,2-2 16 0 0,0 1 0 0 0,0 0-1 0 0,0 0 1 0 0,1 0 0 0 0,-1 1 0 0 0,1-1-1 0 0,-5 8 1 0 0,7-9-10 0 0,2-1 0 0 0,0-1 0 0 0,1 1 0 0 0,-1-1 0 0 0,0 1 0 0 0,1-1 0 0 0,-1 1 0 0 0,1-1 0 0 0,-1 0 0 0 0,1 0 0 0 0,2 0 0 0 0,45 4 0 0 0,-1-4-12 0 0,-29 2-36 0 0,25 7 36 0 0,-40-8 12 0 0,-1 0 0 0 0,0 0 0 0 0,1 1 0 0 0,-1-1 0 0 0,0 1 0 0 0,5 3 0 0 0,-8-5 0 0 0,1 1 0 0 0,-1-1 0 0 0,1 1 0 0 0,-1-1 0 0 0,1 1 0 0 0,-1 0 0 0 0,1-1 0 0 0,-1 1 0 0 0,0 0 0 0 0,1-1 0 0 0,-1 1 0 0 0,0 0 0 0 0,1-1 0 0 0,-1 1 0 0 0,0 0 0 0 0,0 0 0 0 0,0-1 0 0 0,0 1 0 0 0,0 0 0 0 0,0 0 0 0 0,0-1 0 0 0,0 1 0 0 0,0 0 0 0 0,0 0 0 0 0,0-1 0 0 0,-1 2-1 0 0,-8 17 7 0 0,7-15 1 0 0,-4 7 0 0 0,-1 0-1 0 0,0-1 1 0 0,-1 0 0 0 0,0 0-1 0 0,-1-1 1 0 0,0 0 0 0 0,0 0-1 0 0,-19 12 1 0 0,4-5 14 0 0,-1-2 1 0 0,-46 20-1 0 0,70-34-21 0 0,1 0 0 0 0,0 0 0 0 0,0 0 0 0 0,0 0 0 0 0,-1 0 0 0 0,1 0 0 0 0,0 0 0 0 0,0 0 0 0 0,0 0 0 0 0,-1 0 0 0 0,1 0 0 0 0,0 0 0 0 0,0 1 0 0 0,0-1 0 0 0,0 0 0 0 0,-1 0 0 0 0,1 0 0 0 0,0 0 0 0 0,0 0 0 0 0,0 0 0 0 0,0 1 0 0 0,0-1 0 0 0,-1 0 0 0 0,1 0 0 0 0,0 0 0 0 0,0 0 0 0 0,0 1 0 0 0,0-1 0 0 0,0 0 0 0 0,0 0 0 0 0,0 0 0 0 0,0 1 0 0 0,0-1 0 0 0,0 0 0 0 0,0 0 0 0 0,0 0 0 0 0,0 1 0 0 0,0-1 0 0 0,2 1 0 0 0,0 0 0 0 0,0 0 0 0 0,1-1 0 0 0,-1 1 0 0 0,1-1 0 0 0,-1 1 0 0 0,0-1 0 0 0,4 0 0 0 0,48 4 0 0 0,6 1 0 0 0,-18 6 0 0 0,-41-11 0 0 0,0 0 0 0 0,0 0 0 0 0,0 1 0 0 0,0-1 0 0 0,-1 0 0 0 0,1 1 0 0 0,0-1 0 0 0,0 1 0 0 0,0-1 0 0 0,-1 1 0 0 0,1 0 0 0 0,0-1 0 0 0,-1 1 0 0 0,1-1 0 0 0,0 1 0 0 0,-1 0 0 0 0,1 0 0 0 0,-1-1 0 0 0,1 1 0 0 0,-1 0 0 0 0,1 0 0 0 0,-1 0 0 0 0,0 0 0 0 0,1 0 0 0 0,-1-1 0 0 0,0 1 0 0 0,0 0 0 0 0,0 0 0 0 0,0 0 0 0 0,1 0 0 0 0,-1 0 0 0 0,-1 0 0 0 0,1 0 0 0 0,0 0 0 0 0,0 0 0 0 0,0 0 0 0 0,0-1 0 0 0,-1 3 0 0 0,-1 1 0 0 0,0 1 0 0 0,0-1 0 0 0,-1 0 0 0 0,1 0 0 0 0,-6 6 0 0 0,4-5 0 0 0,-25 30 38 0 0,18-24 15 0 0,-13 19 0 0 0,24-26-52 0 0,9-3-9 0 0,-5-1-2 0 0,-3 0-70 0 0,10-2-672 0 0,31-7 441 0 0,-31 7-138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44:04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24 143 0 0,'0'0'9040'0'0,"-2"-3"-8462"0"0,2 2-563 0 0,-1-1 48 0 0,1 1 0 0 0,0 0 0 0 0,-1 0 0 0 0,0 0 0 0 0,1 0 0 0 0,-1 0 0 0 0,0 0 0 0 0,1 0 0 0 0,-1 0 0 0 0,0 1 0 0 0,0-1 0 0 0,0 0 1 0 0,0 0-1 0 0,0 1 0 0 0,0-1 0 0 0,0 0 0 0 0,0 1 0 0 0,0-1 0 0 0,0 1 0 0 0,0-1 0 0 0,0 1 0 0 0,0 0 0 0 0,-1-1 0 0 0,1 1 0 0 0,0 0 0 0 0,0 0 0 0 0,0 0 0 0 0,0 0 0 0 0,-2 0 0 0 0,-7 0 153 0 0,1 1-1 0 0,-1 0 0 0 0,1 1 0 0 0,0 0 0 0 0,0 0 1 0 0,0 1-1 0 0,0 0 0 0 0,0 1 0 0 0,0 0 0 0 0,1 0 1 0 0,0 1-1 0 0,0 0 0 0 0,0 0 0 0 0,0 1 1 0 0,1 0-1 0 0,0 0 0 0 0,0 1 0 0 0,1 0 0 0 0,-7 9 1 0 0,6-7-165 0 0,2-1 1 0 0,-1 1 0 0 0,1 0 0 0 0,1 0 0 0 0,0 0 0 0 0,0 1-1 0 0,1 0 1 0 0,0 0 0 0 0,0-1 0 0 0,1 2 0 0 0,1-1 0 0 0,-1 0-1 0 0,2 0 1 0 0,0 0 0 0 0,0 1 0 0 0,0-1 0 0 0,4 16 0 0 0,-3-21-41 0 0,0 0 1 0 0,1-1 0 0 0,0 0-1 0 0,0 1 1 0 0,0-1 0 0 0,0 0-1 0 0,0 0 1 0 0,6 7 0 0 0,5 4 49 0 0,-9-10-31 0 0,-2-4-17 0 0,-1 1 0 0 0,0-1 0 0 0,1 1 0 0 0,-1-1 0 0 0,1 0 0 0 0,-1 1 0 0 0,1-1 0 0 0,0 0 0 0 0,-1 0 0 0 0,1 0 0 0 0,0-1 0 0 0,3 2 0 0 0,0 2 17 0 0,-2-3-16 0 0,-1 0 0 0 0,0 0 0 0 0,0 0 0 0 0,0 0 1 0 0,1 0-1 0 0,-1 0 0 0 0,1 0 0 0 0,-1-1 0 0 0,1 0 0 0 0,2 1 0 0 0,23 4 117 0 0,-21-3 18 0 0,3-2 3 0 0,29 2-13 0 0,-29-1-55 0 0,0-2-29 0 0,3 0-44 0 0,-6 1 18 0 0,0 0 0 0 0,0-1 0 0 0,0 0 0 0 0,0 0 0 0 0,8-3 0 0 0,21-4 44 0 0,-27 6-1 0 0,0-1-1 0 0,27-11-38 0 0,-27 11-123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208 223 431 0 0,'0'0'504'0'0,"-4"18"960"0"0,2-15-1352 0 0,0 1 0 0 0,0-1-1 0 0,0 0 1 0 0,-1 0-1 0 0,1-1 1 0 0,0 1-1 0 0,-1 0 1 0 0,0-1 0 0 0,0 0-1 0 0,0 1 1 0 0,0-1-1 0 0,0 0 1 0 0,0 0-1 0 0,0-1 1 0 0,-1 1-1 0 0,1-1 1 0 0,-1 0 0 0 0,1 0-1 0 0,-1 0 1 0 0,1 0-1 0 0,-1 0 1 0 0,0-1-1 0 0,1 0 1 0 0,-8 0 0 0 0,4 0-16 0 0,-1-1 0 0 0,1 0 0 0 0,0 0 0 0 0,0-1 1 0 0,0 0-1 0 0,0 0 0 0 0,0 0 0 0 0,0-1 1 0 0,1 0-1 0 0,-1-1 0 0 0,-7-5 0 0 0,8 4-16 0 0,-7-11-13 0 0,4-3-43 0 0,7 8 19 0 0,2-26-33 0 0,1 28-10 0 0,0 0 0 0 0,1 1 0 0 0,5-16 0 0 0,-4 17 0 0 0,0 0 0 0 0,0 0 0 0 0,1 0 0 0 0,8-12 0 0 0,-7 13 0 0 0,-1 1 0 0 0,1-1 0 0 0,1 1 0 0 0,-1 1 0 0 0,9-7 0 0 0,-6 6 0 0 0,-1 1 0 0 0,0 0 0 0 0,1 1 0 0 0,12-5 0 0 0,-10 5 0 0 0,0 1 0 0 0,0 0 0 0 0,13-1 0 0 0,-16 2 3 0 0,1 1-1 0 0,-1 0 0 0 0,1 1 0 0 0,10 1 0 0 0,-13-1 8 0 0,0 1 0 0 0,0-1-1 0 0,0 1 1 0 0,0 0 0 0 0,5 3 0 0 0,-7-3 6 0 0,-1 0-1 0 0,1 0 1 0 0,-1-1 0 0 0,0 1 0 0 0,0 1 0 0 0,1-1-1 0 0,-1 0 1 0 0,0 1 0 0 0,-1-1 0 0 0,1 1 0 0 0,0-1 0 0 0,-1 1-1 0 0,0 0 1 0 0,1-1 0 0 0,-1 1 0 0 0,0 0 0 0 0,0 0-1 0 0,-1 0 1 0 0,1 0 0 0 0,-1 0 0 0 0,1 5 0 0 0,-1 3-126 0 0,-1 1 1 0 0,0-1 0 0 0,-1 0 0 0 0,-1 1 0 0 0,1-1-1 0 0,-2 0 1 0 0,1-1 0 0 0,-2 1 0 0 0,1-1-1 0 0,-1 1 1 0 0,-1-1 0 0 0,0-1 0 0 0,-12 16-1 0 0,11-18-1303 0 0,-1-3-342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1151 0 0,'0'2'139'0'0,"-1"16"693"0"0,1 1 0 0 0,2-1 1 0 0,-1 0-1 0 0,6 21 0 0 0,-1 1 84 0 0,11 123 1286 0 0,-16-130-2142 0 0,-1 0 0 0 0,-8 62 0 0 0,8-93-267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3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1583 0 0,'-2'4'2834'0'0,"4"-4"-2719"0"0,1 1 0 0 0,0-1 0 0 0,-1 0 0 0 0,1 1 0 0 0,-1-1-1 0 0,1 1 1 0 0,0 0 0 0 0,2 1 0 0 0,2 1 76 0 0,0-2 1262 0 0,2-1-1037 0 0,35-3 99 0 0,-40 3-547 0 0,0-1 0 0 0,0 0 0 0 0,1 0 0 0 0,-1 0 0 0 0,7-4-1 0 0,-2 2-19 0 0,0 0-434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0 115 975 0 0,'0'2'74'0'0,"0"8"1196"0"0,3-7-764 0 0,11 12 1966 0 0,-11-15-2283 0 0,0 0 1 0 0,0 0-1 0 0,0 0 0 0 0,0 1 1 0 0,1 0-1 0 0,4 1 1 0 0,0 1 36 0 0,-1-2 1659 0 0,0-5-1426 0 0,25-9-62 0 0,-24 9 331 0 0,-3-3-559 0 0,14-20-75 0 0,-14 21 27 0 0,-3-2-181 0 0,5-22-48 0 0,-5 22-11 0 0,-3-27-665 0 0,0 34 731 0 0,1 0-1 0 0,-1 0 1 0 0,0 1-1 0 0,1-1 0 0 0,-1 0 1 0 0,0 0-1 0 0,0 0 1 0 0,1 1-1 0 0,-1-1 1 0 0,-1 0-1 0 0,1 1 26 0 0,0-1-1 0 0,1 1 1 0 0,-1 0 0 0 0,1 0-1 0 0,-1 0 1 0 0,1-1 0 0 0,-1 1 0 0 0,0 0-1 0 0,1 0 1 0 0,-1 0 0 0 0,1 0-1 0 0,-1 0 1 0 0,0 0 0 0 0,1 0-1 0 0,-1 1 1 0 0,1-1 0 0 0,-1 0-1 0 0,0 0 1 0 0,1 0 0 0 0,-1 0 0 0 0,1 1-1 0 0,-1-1 1 0 0,0 1 0 0 0,0-1-56 0 0,-4 2-16 0 0,1 0-1 0 0,-1 1 0 0 0,1-1 0 0 0,-1 1 0 0 0,1 0 0 0 0,0 0 1 0 0,0 1-1 0 0,0-1 0 0 0,0 1 0 0 0,1-1 0 0 0,-1 1 1 0 0,1 1-1 0 0,0-1 0 0 0,0 0 0 0 0,1 1 0 0 0,-4 6 0 0 0,3-5 134 0 0,1 0-1 0 0,0 0 1 0 0,0 0-1 0 0,0 0 1 0 0,1 0-1 0 0,0 0 1 0 0,0 0-1 0 0,1 0 1 0 0,0 1-1 0 0,0-1 0 0 0,0 0 1 0 0,2 12-1 0 0,-1-16 188 0 0,2 1 4 0 0,8 9 3 0 0,-8-9 258 0 0,2-1-237 0 0,17 7-14 0 0,-16-7 236 0 0,3-2-350 0 0,25 1-114 0 0,-26-1-97 0 0,0-1-465 0 0,1-1 412 0 0,-5 1-85 0 0,0 0 0 0 0,0 0 0 0 0,1 1 0 0 0,7-1 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8-10T17:51:24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1 599 0 0,'-5'4'1216'0'0,"8"-1"-701"0"0,4 4 549 0 0,0 0-1 0 0,12 9 1 0 0,-10-10-393 0 0,11 5 118 0 0,4-1-199 0 0,-15-5-466 0 0,30 10 495 0 0,-30-11-465 0 0,30 8 715 0 0,-30-9-691 0 0,27 6 658 0 0,-2-4-670 0 0,0-2-180 0 0,-27-2-158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B9522-EC10-4CDF-8C0A-D9D31162E3C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E025-059E-46D8-96FC-506B2178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2B627-6200-D09F-02EB-9FF4A5563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99DB2-3901-6845-248D-F25728350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5491F1-3BCB-6E84-293C-8F09915A1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5F49D-0B86-6825-45F3-0294C6514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3D39-27C7-6B08-8087-A14E5855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A717A-C380-1BCF-F2E1-5247A9A93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4C85A-3BFA-E70B-345E-C834BE9A2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E3038-0E02-A47C-2DF0-8763ECA8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B866-617E-0CBD-44A9-0B5E5D4BA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DDFA5-56F5-6189-9ADF-342B815D9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44A7E-EA1F-6213-3571-10B102FCB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396BB-0318-B7E5-0D94-CBCB6ACCD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0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3353E-C47D-D8CE-C630-0C1227148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E57C5-B694-4B47-FF28-720100204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A912D-3702-727E-D0FB-D6EF4A822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BC627-7C56-AFE4-5E50-35D89BCEE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C6708-4B5C-23AE-997D-9510C7EB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15A76-CFC1-9E28-F53D-EF8A3E55C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6F61E-3F47-4A1F-0F0D-F883DC8E2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A1908-886D-2B27-42AC-AFEA721B3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2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61C8D-10EA-9D2A-CF2C-2E5F47A8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263C2-11DF-BA99-3577-54A1CEA15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CF844-559F-6D3E-5DFC-5F13063B7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4A3E4-F120-07DE-32D4-60EA604A5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8C8D3-13A1-A9A0-9F1D-09790A52C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1C4BF-E323-A631-6663-508BBA645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5ABA5-ABCB-8061-5C52-04E1AFD48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2D706-DA58-F98B-D19F-86FF40556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025-059E-46D8-96FC-506B217815C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8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33A8-7235-9FB1-42E9-5DC3A8224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14D64-EBBD-D6F0-8C61-DEC9168C4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5B1A-5FD2-1DA0-F89F-8C4AF8B6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7362-A6D2-C113-56F6-0C8F8612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1E3F8-46D7-F31E-9A0E-037D0C5B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2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45A2-9F95-6B48-FF03-1BE5068E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43159-92A8-5D53-28BE-22A1F757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4ECC4-50A5-BFA9-809C-31A303B0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46A3-9D02-5DE1-EA62-11C3384F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14BA9-09B5-5ACF-0E21-DFC56A3C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13C29-1E13-76FC-D798-78E31BBEC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BBF20-BF2A-42E9-A46D-DC5BE42FB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16AEE-E670-DD88-E726-3AE54F5B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07584-2B7E-8BD8-9D2F-F3480D2A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2FAB-3DFA-92DD-F740-AA344727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41DD-9CB1-6CC3-218A-9837340F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3AA0-F95B-5150-7182-E672FC421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14D71-1205-6FE2-EB06-DA9DB15B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CDBE8-E73F-D236-543E-5BFB5F1B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93F15-6E5C-0C9D-C40B-BED66A96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7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BA6E-DEF0-6204-E214-5B7A29E4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9175F-306A-C6D0-3B5B-B04DFDFD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2717-28D9-9237-EE12-4D98E403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13DDC-FA6A-4C70-7DAA-B20357FA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ED172-792F-4722-AA86-19372B33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D52C-AEB2-D8BF-8EBA-47416AE7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521C-E59D-5B0F-0F79-031663923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1B9C2-9A0F-D377-BDF2-7AC43D82E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81F4E-7B24-6873-4D29-6D33A1D9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BD9EA-D22F-E71D-C011-D5F97BB5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367B2-44C0-2B43-DC9E-55BC97AA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7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8199-3366-B623-AE75-364F7FB1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879BD-83E0-3D6F-EC87-B0E16E78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87475-561F-F6C6-92CE-FE36C3217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AD2A1-53A4-9091-5493-EAADCC864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A9828-CF3B-A966-E43E-985981EE4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E565C-345A-DAF5-7736-21B7167D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AFD6B-A1DA-6F26-7A43-F44DC547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18795-0AC1-E5E0-1DFE-7B023A72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AF2F-F96E-61AA-94FA-57652442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15E00-7BAC-C3BA-6F2F-ACB1AA12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B1464-1A1C-B309-7EE0-EFF2D73B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50AE1-D7E5-C8AC-E839-A5C70C5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039EE-5700-35E1-E517-E6E0756A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D976D-1A43-DAA2-7C55-4C65B22F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6BEC4-349E-AE4C-4BA7-51FBC1AB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7AB0-AFC9-6E8B-60F7-D1F6E4B2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582B-C457-FEE3-0ED5-1309C45FB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0EBFF-07CF-A291-9C3C-7E6CD3DE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0D43D-93A1-F4EC-63AE-FFF9FF9A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24340-0DDD-1F63-DC50-40AE4765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A7024-3FFC-C8C0-EFFE-3CCEE5BE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ADF3-3C2C-DCA7-EF6F-07FE890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EC8B6-2033-9524-9DE4-AFA01AD9E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656F9-8A52-83EA-84F1-5ECE20C35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2A11A-4FC8-DD8D-622A-87B324A1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F5549-A67F-9535-8654-C846AFA7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C1E2-F1F0-E428-6FF4-633D0B81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B63E6-6BA8-9713-F79C-B4EF2928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66BFA-074D-9945-C531-35F170E50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3E936-72F1-E7EE-51D1-F37FB9C43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42614-0370-4766-9E14-D90A1CEA13A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C049-3B31-F398-88D3-DDE5C519E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E2605-4B3E-ABA7-9BCF-CD06D0F0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5080D-B935-4C30-AEC0-A279645A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.xml"/><Relationship Id="rId112" Type="http://schemas.openxmlformats.org/officeDocument/2006/relationships/image" Target="../media/image128.png"/><Relationship Id="rId133" Type="http://schemas.openxmlformats.org/officeDocument/2006/relationships/customXml" Target="../ink/ink92.xml"/><Relationship Id="rId138" Type="http://schemas.openxmlformats.org/officeDocument/2006/relationships/image" Target="../media/image78.png"/><Relationship Id="rId154" Type="http://schemas.openxmlformats.org/officeDocument/2006/relationships/image" Target="../media/image86.png"/><Relationship Id="rId159" Type="http://schemas.openxmlformats.org/officeDocument/2006/relationships/customXml" Target="../ink/ink105.xml"/><Relationship Id="rId175" Type="http://schemas.openxmlformats.org/officeDocument/2006/relationships/customXml" Target="../ink/ink113.xml"/><Relationship Id="rId170" Type="http://schemas.openxmlformats.org/officeDocument/2006/relationships/image" Target="../media/image94.png"/><Relationship Id="rId107" Type="http://schemas.openxmlformats.org/officeDocument/2006/relationships/customXml" Target="../ink/ink79.xml"/><Relationship Id="rId102" Type="http://schemas.openxmlformats.org/officeDocument/2006/relationships/image" Target="../media/image123.png"/><Relationship Id="rId123" Type="http://schemas.openxmlformats.org/officeDocument/2006/relationships/customXml" Target="../ink/ink87.xml"/><Relationship Id="rId128" Type="http://schemas.openxmlformats.org/officeDocument/2006/relationships/image" Target="../media/image136.png"/><Relationship Id="rId144" Type="http://schemas.openxmlformats.org/officeDocument/2006/relationships/image" Target="../media/image81.png"/><Relationship Id="rId149" Type="http://schemas.openxmlformats.org/officeDocument/2006/relationships/customXml" Target="../ink/ink100.xml"/><Relationship Id="rId5" Type="http://schemas.openxmlformats.org/officeDocument/2006/relationships/customXml" Target="../ink/ink72.xml"/><Relationship Id="rId160" Type="http://schemas.openxmlformats.org/officeDocument/2006/relationships/image" Target="../media/image89.png"/><Relationship Id="rId165" Type="http://schemas.openxmlformats.org/officeDocument/2006/relationships/customXml" Target="../ink/ink108.xml"/><Relationship Id="rId181" Type="http://schemas.openxmlformats.org/officeDocument/2006/relationships/customXml" Target="../ink/ink116.xml"/><Relationship Id="rId186" Type="http://schemas.openxmlformats.org/officeDocument/2006/relationships/image" Target="../media/image102.png"/><Relationship Id="rId113" Type="http://schemas.openxmlformats.org/officeDocument/2006/relationships/customXml" Target="../ink/ink82.xml"/><Relationship Id="rId118" Type="http://schemas.openxmlformats.org/officeDocument/2006/relationships/image" Target="../media/image131.png"/><Relationship Id="rId134" Type="http://schemas.openxmlformats.org/officeDocument/2006/relationships/image" Target="../media/image76.png"/><Relationship Id="rId139" Type="http://schemas.openxmlformats.org/officeDocument/2006/relationships/customXml" Target="../ink/ink95.xml"/><Relationship Id="rId150" Type="http://schemas.openxmlformats.org/officeDocument/2006/relationships/image" Target="../media/image84.png"/><Relationship Id="rId155" Type="http://schemas.openxmlformats.org/officeDocument/2006/relationships/customXml" Target="../ink/ink103.xml"/><Relationship Id="rId171" Type="http://schemas.openxmlformats.org/officeDocument/2006/relationships/customXml" Target="../ink/ink111.xml"/><Relationship Id="rId176" Type="http://schemas.openxmlformats.org/officeDocument/2006/relationships/image" Target="../media/image97.png"/><Relationship Id="rId103" Type="http://schemas.openxmlformats.org/officeDocument/2006/relationships/customXml" Target="../ink/ink77.xml"/><Relationship Id="rId108" Type="http://schemas.openxmlformats.org/officeDocument/2006/relationships/image" Target="../media/image126.png"/><Relationship Id="rId116" Type="http://schemas.openxmlformats.org/officeDocument/2006/relationships/image" Target="../media/image130.png"/><Relationship Id="rId124" Type="http://schemas.openxmlformats.org/officeDocument/2006/relationships/image" Target="../media/image134.png"/><Relationship Id="rId129" Type="http://schemas.openxmlformats.org/officeDocument/2006/relationships/customXml" Target="../ink/ink90.xml"/><Relationship Id="rId137" Type="http://schemas.openxmlformats.org/officeDocument/2006/relationships/customXml" Target="../ink/ink94.xml"/><Relationship Id="rId158" Type="http://schemas.openxmlformats.org/officeDocument/2006/relationships/image" Target="../media/image88.png"/><Relationship Id="rId96" Type="http://schemas.openxmlformats.org/officeDocument/2006/relationships/image" Target="../media/image120.png"/><Relationship Id="rId111" Type="http://schemas.openxmlformats.org/officeDocument/2006/relationships/customXml" Target="../ink/ink81.xml"/><Relationship Id="rId132" Type="http://schemas.openxmlformats.org/officeDocument/2006/relationships/image" Target="../media/image138.png"/><Relationship Id="rId140" Type="http://schemas.openxmlformats.org/officeDocument/2006/relationships/image" Target="../media/image79.png"/><Relationship Id="rId145" Type="http://schemas.openxmlformats.org/officeDocument/2006/relationships/customXml" Target="../ink/ink98.xml"/><Relationship Id="rId153" Type="http://schemas.openxmlformats.org/officeDocument/2006/relationships/customXml" Target="../ink/ink102.xml"/><Relationship Id="rId161" Type="http://schemas.openxmlformats.org/officeDocument/2006/relationships/customXml" Target="../ink/ink106.xml"/><Relationship Id="rId166" Type="http://schemas.openxmlformats.org/officeDocument/2006/relationships/image" Target="../media/image92.png"/><Relationship Id="rId174" Type="http://schemas.openxmlformats.org/officeDocument/2006/relationships/image" Target="../media/image96.png"/><Relationship Id="rId179" Type="http://schemas.openxmlformats.org/officeDocument/2006/relationships/customXml" Target="../ink/ink115.xml"/><Relationship Id="rId182" Type="http://schemas.openxmlformats.org/officeDocument/2006/relationships/image" Target="../media/image100.png"/><Relationship Id="rId187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90" Type="http://schemas.openxmlformats.org/officeDocument/2006/relationships/image" Target="../media/image104.png"/><Relationship Id="rId106" Type="http://schemas.openxmlformats.org/officeDocument/2006/relationships/image" Target="../media/image125.png"/><Relationship Id="rId114" Type="http://schemas.openxmlformats.org/officeDocument/2006/relationships/image" Target="../media/image129.png"/><Relationship Id="rId119" Type="http://schemas.openxmlformats.org/officeDocument/2006/relationships/customXml" Target="../ink/ink85.xml"/><Relationship Id="rId127" Type="http://schemas.openxmlformats.org/officeDocument/2006/relationships/customXml" Target="../ink/ink89.xml"/><Relationship Id="rId99" Type="http://schemas.openxmlformats.org/officeDocument/2006/relationships/customXml" Target="../ink/ink75.xml"/><Relationship Id="rId101" Type="http://schemas.openxmlformats.org/officeDocument/2006/relationships/customXml" Target="../ink/ink76.xml"/><Relationship Id="rId122" Type="http://schemas.openxmlformats.org/officeDocument/2006/relationships/image" Target="../media/image133.png"/><Relationship Id="rId130" Type="http://schemas.openxmlformats.org/officeDocument/2006/relationships/image" Target="../media/image137.png"/><Relationship Id="rId135" Type="http://schemas.openxmlformats.org/officeDocument/2006/relationships/customXml" Target="../ink/ink93.xml"/><Relationship Id="rId143" Type="http://schemas.openxmlformats.org/officeDocument/2006/relationships/customXml" Target="../ink/ink97.xml"/><Relationship Id="rId148" Type="http://schemas.openxmlformats.org/officeDocument/2006/relationships/image" Target="../media/image83.png"/><Relationship Id="rId151" Type="http://schemas.openxmlformats.org/officeDocument/2006/relationships/customXml" Target="../ink/ink101.xml"/><Relationship Id="rId156" Type="http://schemas.openxmlformats.org/officeDocument/2006/relationships/image" Target="../media/image87.png"/><Relationship Id="rId164" Type="http://schemas.openxmlformats.org/officeDocument/2006/relationships/image" Target="../media/image91.png"/><Relationship Id="rId169" Type="http://schemas.openxmlformats.org/officeDocument/2006/relationships/customXml" Target="../ink/ink110.xml"/><Relationship Id="rId177" Type="http://schemas.openxmlformats.org/officeDocument/2006/relationships/customXml" Target="../ink/ink114.xml"/><Relationship Id="rId185" Type="http://schemas.openxmlformats.org/officeDocument/2006/relationships/customXml" Target="../ink/ink118.xml"/><Relationship Id="rId4" Type="http://schemas.openxmlformats.org/officeDocument/2006/relationships/image" Target="../media/image74.png"/><Relationship Id="rId172" Type="http://schemas.openxmlformats.org/officeDocument/2006/relationships/image" Target="../media/image95.png"/><Relationship Id="rId180" Type="http://schemas.openxmlformats.org/officeDocument/2006/relationships/image" Target="../media/image99.png"/><Relationship Id="rId109" Type="http://schemas.openxmlformats.org/officeDocument/2006/relationships/customXml" Target="../ink/ink80.xml"/><Relationship Id="rId97" Type="http://schemas.openxmlformats.org/officeDocument/2006/relationships/customXml" Target="../ink/ink74.xml"/><Relationship Id="rId104" Type="http://schemas.openxmlformats.org/officeDocument/2006/relationships/image" Target="../media/image124.png"/><Relationship Id="rId120" Type="http://schemas.openxmlformats.org/officeDocument/2006/relationships/image" Target="../media/image132.png"/><Relationship Id="rId125" Type="http://schemas.openxmlformats.org/officeDocument/2006/relationships/customXml" Target="../ink/ink88.xml"/><Relationship Id="rId141" Type="http://schemas.openxmlformats.org/officeDocument/2006/relationships/customXml" Target="../ink/ink96.xml"/><Relationship Id="rId146" Type="http://schemas.openxmlformats.org/officeDocument/2006/relationships/image" Target="../media/image82.png"/><Relationship Id="rId167" Type="http://schemas.openxmlformats.org/officeDocument/2006/relationships/customXml" Target="../ink/ink109.xml"/><Relationship Id="rId188" Type="http://schemas.openxmlformats.org/officeDocument/2006/relationships/image" Target="../media/image103.png"/><Relationship Id="rId7" Type="http://schemas.openxmlformats.org/officeDocument/2006/relationships/customXml" Target="../ink/ink73.xml"/><Relationship Id="rId162" Type="http://schemas.openxmlformats.org/officeDocument/2006/relationships/image" Target="../media/image90.png"/><Relationship Id="rId183" Type="http://schemas.openxmlformats.org/officeDocument/2006/relationships/customXml" Target="../ink/ink117.xml"/><Relationship Id="rId2" Type="http://schemas.openxmlformats.org/officeDocument/2006/relationships/image" Target="../media/image73.png"/><Relationship Id="rId110" Type="http://schemas.openxmlformats.org/officeDocument/2006/relationships/image" Target="../media/image127.png"/><Relationship Id="rId115" Type="http://schemas.openxmlformats.org/officeDocument/2006/relationships/customXml" Target="../ink/ink83.xml"/><Relationship Id="rId131" Type="http://schemas.openxmlformats.org/officeDocument/2006/relationships/customXml" Target="../ink/ink91.xml"/><Relationship Id="rId136" Type="http://schemas.openxmlformats.org/officeDocument/2006/relationships/image" Target="../media/image77.png"/><Relationship Id="rId157" Type="http://schemas.openxmlformats.org/officeDocument/2006/relationships/customXml" Target="../ink/ink104.xml"/><Relationship Id="rId178" Type="http://schemas.openxmlformats.org/officeDocument/2006/relationships/image" Target="../media/image98.png"/><Relationship Id="rId152" Type="http://schemas.openxmlformats.org/officeDocument/2006/relationships/image" Target="../media/image85.png"/><Relationship Id="rId173" Type="http://schemas.openxmlformats.org/officeDocument/2006/relationships/customXml" Target="../ink/ink112.xml"/><Relationship Id="rId100" Type="http://schemas.openxmlformats.org/officeDocument/2006/relationships/image" Target="../media/image122.png"/><Relationship Id="rId105" Type="http://schemas.openxmlformats.org/officeDocument/2006/relationships/customXml" Target="../ink/ink78.xml"/><Relationship Id="rId126" Type="http://schemas.openxmlformats.org/officeDocument/2006/relationships/image" Target="../media/image135.png"/><Relationship Id="rId147" Type="http://schemas.openxmlformats.org/officeDocument/2006/relationships/customXml" Target="../ink/ink99.xml"/><Relationship Id="rId168" Type="http://schemas.openxmlformats.org/officeDocument/2006/relationships/image" Target="../media/image93.png"/><Relationship Id="rId98" Type="http://schemas.openxmlformats.org/officeDocument/2006/relationships/image" Target="../media/image121.png"/><Relationship Id="rId121" Type="http://schemas.openxmlformats.org/officeDocument/2006/relationships/customXml" Target="../ink/ink86.xml"/><Relationship Id="rId142" Type="http://schemas.openxmlformats.org/officeDocument/2006/relationships/image" Target="../media/image80.png"/><Relationship Id="rId163" Type="http://schemas.openxmlformats.org/officeDocument/2006/relationships/customXml" Target="../ink/ink107.xml"/><Relationship Id="rId184" Type="http://schemas.openxmlformats.org/officeDocument/2006/relationships/image" Target="../media/image101.png"/><Relationship Id="rId189" Type="http://schemas.openxmlformats.org/officeDocument/2006/relationships/customXml" Target="../ink/ink120.xml"/><Relationship Id="rId3" Type="http://schemas.openxmlformats.org/officeDocument/2006/relationships/customXml" Target="../ink/ink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.png"/><Relationship Id="rId117" Type="http://schemas.openxmlformats.org/officeDocument/2006/relationships/customXml" Target="../ink/ink178.xml"/><Relationship Id="rId21" Type="http://schemas.openxmlformats.org/officeDocument/2006/relationships/customXml" Target="../ink/ink130.xml"/><Relationship Id="rId42" Type="http://schemas.openxmlformats.org/officeDocument/2006/relationships/image" Target="../media/image145.png"/><Relationship Id="rId47" Type="http://schemas.openxmlformats.org/officeDocument/2006/relationships/customXml" Target="../ink/ink143.xml"/><Relationship Id="rId63" Type="http://schemas.openxmlformats.org/officeDocument/2006/relationships/customXml" Target="../ink/ink151.xml"/><Relationship Id="rId68" Type="http://schemas.openxmlformats.org/officeDocument/2006/relationships/image" Target="../media/image158.png"/><Relationship Id="rId84" Type="http://schemas.openxmlformats.org/officeDocument/2006/relationships/image" Target="../media/image166.png"/><Relationship Id="rId89" Type="http://schemas.openxmlformats.org/officeDocument/2006/relationships/customXml" Target="../ink/ink164.xml"/><Relationship Id="rId112" Type="http://schemas.openxmlformats.org/officeDocument/2006/relationships/image" Target="../media/image180.png"/><Relationship Id="rId16" Type="http://schemas.openxmlformats.org/officeDocument/2006/relationships/image" Target="../media/image113.png"/><Relationship Id="rId107" Type="http://schemas.openxmlformats.org/officeDocument/2006/relationships/customXml" Target="../ink/ink173.xml"/><Relationship Id="rId11" Type="http://schemas.openxmlformats.org/officeDocument/2006/relationships/customXml" Target="../ink/ink125.xml"/><Relationship Id="rId32" Type="http://schemas.openxmlformats.org/officeDocument/2006/relationships/image" Target="../media/image140.png"/><Relationship Id="rId37" Type="http://schemas.openxmlformats.org/officeDocument/2006/relationships/customXml" Target="../ink/ink138.xml"/><Relationship Id="rId53" Type="http://schemas.openxmlformats.org/officeDocument/2006/relationships/customXml" Target="../ink/ink146.xml"/><Relationship Id="rId58" Type="http://schemas.openxmlformats.org/officeDocument/2006/relationships/image" Target="../media/image153.png"/><Relationship Id="rId74" Type="http://schemas.openxmlformats.org/officeDocument/2006/relationships/image" Target="../media/image161.png"/><Relationship Id="rId79" Type="http://schemas.openxmlformats.org/officeDocument/2006/relationships/customXml" Target="../ink/ink159.xml"/><Relationship Id="rId102" Type="http://schemas.openxmlformats.org/officeDocument/2006/relationships/image" Target="../media/image175.png"/><Relationship Id="rId123" Type="http://schemas.openxmlformats.org/officeDocument/2006/relationships/customXml" Target="../ink/ink181.xml"/><Relationship Id="rId5" Type="http://schemas.openxmlformats.org/officeDocument/2006/relationships/customXml" Target="../ink/ink122.xml"/><Relationship Id="rId90" Type="http://schemas.openxmlformats.org/officeDocument/2006/relationships/image" Target="../media/image169.png"/><Relationship Id="rId95" Type="http://schemas.openxmlformats.org/officeDocument/2006/relationships/customXml" Target="../ink/ink167.xml"/><Relationship Id="rId22" Type="http://schemas.openxmlformats.org/officeDocument/2006/relationships/image" Target="../media/image116.png"/><Relationship Id="rId27" Type="http://schemas.openxmlformats.org/officeDocument/2006/relationships/customXml" Target="../ink/ink133.xml"/><Relationship Id="rId43" Type="http://schemas.openxmlformats.org/officeDocument/2006/relationships/customXml" Target="../ink/ink141.xml"/><Relationship Id="rId48" Type="http://schemas.openxmlformats.org/officeDocument/2006/relationships/image" Target="../media/image148.png"/><Relationship Id="rId64" Type="http://schemas.openxmlformats.org/officeDocument/2006/relationships/image" Target="../media/image156.png"/><Relationship Id="rId69" Type="http://schemas.openxmlformats.org/officeDocument/2006/relationships/customXml" Target="../ink/ink154.xml"/><Relationship Id="rId113" Type="http://schemas.openxmlformats.org/officeDocument/2006/relationships/customXml" Target="../ink/ink176.xml"/><Relationship Id="rId118" Type="http://schemas.openxmlformats.org/officeDocument/2006/relationships/image" Target="../media/image183.png"/><Relationship Id="rId80" Type="http://schemas.openxmlformats.org/officeDocument/2006/relationships/image" Target="../media/image164.png"/><Relationship Id="rId85" Type="http://schemas.openxmlformats.org/officeDocument/2006/relationships/customXml" Target="../ink/ink162.xml"/><Relationship Id="rId12" Type="http://schemas.openxmlformats.org/officeDocument/2006/relationships/image" Target="../media/image111.png"/><Relationship Id="rId17" Type="http://schemas.openxmlformats.org/officeDocument/2006/relationships/customXml" Target="../ink/ink128.xml"/><Relationship Id="rId33" Type="http://schemas.openxmlformats.org/officeDocument/2006/relationships/customXml" Target="../ink/ink136.xml"/><Relationship Id="rId38" Type="http://schemas.openxmlformats.org/officeDocument/2006/relationships/image" Target="../media/image143.png"/><Relationship Id="rId59" Type="http://schemas.openxmlformats.org/officeDocument/2006/relationships/customXml" Target="../ink/ink149.xml"/><Relationship Id="rId103" Type="http://schemas.openxmlformats.org/officeDocument/2006/relationships/customXml" Target="../ink/ink171.xml"/><Relationship Id="rId108" Type="http://schemas.openxmlformats.org/officeDocument/2006/relationships/image" Target="../media/image178.png"/><Relationship Id="rId124" Type="http://schemas.openxmlformats.org/officeDocument/2006/relationships/image" Target="../media/image186.png"/><Relationship Id="rId54" Type="http://schemas.openxmlformats.org/officeDocument/2006/relationships/image" Target="../media/image151.png"/><Relationship Id="rId70" Type="http://schemas.openxmlformats.org/officeDocument/2006/relationships/image" Target="../media/image159.png"/><Relationship Id="rId75" Type="http://schemas.openxmlformats.org/officeDocument/2006/relationships/customXml" Target="../ink/ink157.xml"/><Relationship Id="rId91" Type="http://schemas.openxmlformats.org/officeDocument/2006/relationships/customXml" Target="../ink/ink165.xml"/><Relationship Id="rId96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23" Type="http://schemas.openxmlformats.org/officeDocument/2006/relationships/customXml" Target="../ink/ink131.xml"/><Relationship Id="rId28" Type="http://schemas.openxmlformats.org/officeDocument/2006/relationships/image" Target="../media/image119.png"/><Relationship Id="rId49" Type="http://schemas.openxmlformats.org/officeDocument/2006/relationships/customXml" Target="../ink/ink144.xml"/><Relationship Id="rId114" Type="http://schemas.openxmlformats.org/officeDocument/2006/relationships/image" Target="../media/image181.png"/><Relationship Id="rId119" Type="http://schemas.openxmlformats.org/officeDocument/2006/relationships/customXml" Target="../ink/ink179.xml"/><Relationship Id="rId44" Type="http://schemas.openxmlformats.org/officeDocument/2006/relationships/image" Target="../media/image146.png"/><Relationship Id="rId60" Type="http://schemas.openxmlformats.org/officeDocument/2006/relationships/image" Target="../media/image154.png"/><Relationship Id="rId65" Type="http://schemas.openxmlformats.org/officeDocument/2006/relationships/customXml" Target="../ink/ink152.xml"/><Relationship Id="rId81" Type="http://schemas.openxmlformats.org/officeDocument/2006/relationships/customXml" Target="../ink/ink160.xml"/><Relationship Id="rId86" Type="http://schemas.openxmlformats.org/officeDocument/2006/relationships/image" Target="../media/image167.png"/><Relationship Id="rId13" Type="http://schemas.openxmlformats.org/officeDocument/2006/relationships/customXml" Target="../ink/ink126.xml"/><Relationship Id="rId18" Type="http://schemas.openxmlformats.org/officeDocument/2006/relationships/image" Target="../media/image114.png"/><Relationship Id="rId39" Type="http://schemas.openxmlformats.org/officeDocument/2006/relationships/customXml" Target="../ink/ink139.xml"/><Relationship Id="rId109" Type="http://schemas.openxmlformats.org/officeDocument/2006/relationships/customXml" Target="../ink/ink174.xml"/><Relationship Id="rId34" Type="http://schemas.openxmlformats.org/officeDocument/2006/relationships/image" Target="../media/image141.png"/><Relationship Id="rId50" Type="http://schemas.openxmlformats.org/officeDocument/2006/relationships/image" Target="../media/image149.png"/><Relationship Id="rId55" Type="http://schemas.openxmlformats.org/officeDocument/2006/relationships/customXml" Target="../ink/ink147.xml"/><Relationship Id="rId76" Type="http://schemas.openxmlformats.org/officeDocument/2006/relationships/image" Target="../media/image162.png"/><Relationship Id="rId97" Type="http://schemas.openxmlformats.org/officeDocument/2006/relationships/customXml" Target="../ink/ink168.xml"/><Relationship Id="rId104" Type="http://schemas.openxmlformats.org/officeDocument/2006/relationships/image" Target="../media/image176.png"/><Relationship Id="rId120" Type="http://schemas.openxmlformats.org/officeDocument/2006/relationships/image" Target="../media/image184.png"/><Relationship Id="rId125" Type="http://schemas.openxmlformats.org/officeDocument/2006/relationships/customXml" Target="../ink/ink182.xml"/><Relationship Id="rId7" Type="http://schemas.openxmlformats.org/officeDocument/2006/relationships/customXml" Target="../ink/ink123.xml"/><Relationship Id="rId71" Type="http://schemas.openxmlformats.org/officeDocument/2006/relationships/customXml" Target="../ink/ink155.xml"/><Relationship Id="rId92" Type="http://schemas.openxmlformats.org/officeDocument/2006/relationships/image" Target="../media/image170.png"/><Relationship Id="rId2" Type="http://schemas.openxmlformats.org/officeDocument/2006/relationships/image" Target="../media/image106.png"/><Relationship Id="rId29" Type="http://schemas.openxmlformats.org/officeDocument/2006/relationships/customXml" Target="../ink/ink134.xml"/><Relationship Id="rId24" Type="http://schemas.openxmlformats.org/officeDocument/2006/relationships/image" Target="../media/image117.png"/><Relationship Id="rId40" Type="http://schemas.openxmlformats.org/officeDocument/2006/relationships/image" Target="../media/image144.png"/><Relationship Id="rId45" Type="http://schemas.openxmlformats.org/officeDocument/2006/relationships/customXml" Target="../ink/ink142.xml"/><Relationship Id="rId66" Type="http://schemas.openxmlformats.org/officeDocument/2006/relationships/image" Target="../media/image157.png"/><Relationship Id="rId87" Type="http://schemas.openxmlformats.org/officeDocument/2006/relationships/customXml" Target="../ink/ink163.xml"/><Relationship Id="rId110" Type="http://schemas.openxmlformats.org/officeDocument/2006/relationships/image" Target="../media/image179.png"/><Relationship Id="rId115" Type="http://schemas.openxmlformats.org/officeDocument/2006/relationships/customXml" Target="../ink/ink177.xml"/><Relationship Id="rId61" Type="http://schemas.openxmlformats.org/officeDocument/2006/relationships/customXml" Target="../ink/ink150.xml"/><Relationship Id="rId82" Type="http://schemas.openxmlformats.org/officeDocument/2006/relationships/image" Target="../media/image165.png"/><Relationship Id="rId19" Type="http://schemas.openxmlformats.org/officeDocument/2006/relationships/customXml" Target="../ink/ink129.xml"/><Relationship Id="rId14" Type="http://schemas.openxmlformats.org/officeDocument/2006/relationships/image" Target="../media/image112.png"/><Relationship Id="rId30" Type="http://schemas.openxmlformats.org/officeDocument/2006/relationships/image" Target="../media/image139.png"/><Relationship Id="rId35" Type="http://schemas.openxmlformats.org/officeDocument/2006/relationships/customXml" Target="../ink/ink137.xml"/><Relationship Id="rId56" Type="http://schemas.openxmlformats.org/officeDocument/2006/relationships/image" Target="../media/image152.png"/><Relationship Id="rId77" Type="http://schemas.openxmlformats.org/officeDocument/2006/relationships/customXml" Target="../ink/ink158.xml"/><Relationship Id="rId100" Type="http://schemas.openxmlformats.org/officeDocument/2006/relationships/image" Target="../media/image174.png"/><Relationship Id="rId105" Type="http://schemas.openxmlformats.org/officeDocument/2006/relationships/customXml" Target="../ink/ink172.xml"/><Relationship Id="rId126" Type="http://schemas.openxmlformats.org/officeDocument/2006/relationships/image" Target="../media/image187.png"/><Relationship Id="rId8" Type="http://schemas.openxmlformats.org/officeDocument/2006/relationships/image" Target="../media/image109.png"/><Relationship Id="rId51" Type="http://schemas.openxmlformats.org/officeDocument/2006/relationships/customXml" Target="../ink/ink145.xml"/><Relationship Id="rId72" Type="http://schemas.openxmlformats.org/officeDocument/2006/relationships/image" Target="../media/image160.png"/><Relationship Id="rId93" Type="http://schemas.openxmlformats.org/officeDocument/2006/relationships/customXml" Target="../ink/ink166.xml"/><Relationship Id="rId98" Type="http://schemas.openxmlformats.org/officeDocument/2006/relationships/image" Target="../media/image173.png"/><Relationship Id="rId121" Type="http://schemas.openxmlformats.org/officeDocument/2006/relationships/customXml" Target="../ink/ink180.xml"/><Relationship Id="rId3" Type="http://schemas.openxmlformats.org/officeDocument/2006/relationships/customXml" Target="../ink/ink121.xml"/><Relationship Id="rId25" Type="http://schemas.openxmlformats.org/officeDocument/2006/relationships/customXml" Target="../ink/ink132.xml"/><Relationship Id="rId46" Type="http://schemas.openxmlformats.org/officeDocument/2006/relationships/image" Target="../media/image147.png"/><Relationship Id="rId67" Type="http://schemas.openxmlformats.org/officeDocument/2006/relationships/customXml" Target="../ink/ink153.xml"/><Relationship Id="rId116" Type="http://schemas.openxmlformats.org/officeDocument/2006/relationships/image" Target="../media/image182.png"/><Relationship Id="rId20" Type="http://schemas.openxmlformats.org/officeDocument/2006/relationships/image" Target="../media/image115.png"/><Relationship Id="rId41" Type="http://schemas.openxmlformats.org/officeDocument/2006/relationships/customXml" Target="../ink/ink140.xml"/><Relationship Id="rId62" Type="http://schemas.openxmlformats.org/officeDocument/2006/relationships/image" Target="../media/image155.png"/><Relationship Id="rId83" Type="http://schemas.openxmlformats.org/officeDocument/2006/relationships/customXml" Target="../ink/ink161.xml"/><Relationship Id="rId88" Type="http://schemas.openxmlformats.org/officeDocument/2006/relationships/image" Target="../media/image168.png"/><Relationship Id="rId111" Type="http://schemas.openxmlformats.org/officeDocument/2006/relationships/customXml" Target="../ink/ink175.xml"/><Relationship Id="rId15" Type="http://schemas.openxmlformats.org/officeDocument/2006/relationships/customXml" Target="../ink/ink127.xml"/><Relationship Id="rId36" Type="http://schemas.openxmlformats.org/officeDocument/2006/relationships/image" Target="../media/image142.png"/><Relationship Id="rId57" Type="http://schemas.openxmlformats.org/officeDocument/2006/relationships/customXml" Target="../ink/ink148.xml"/><Relationship Id="rId106" Type="http://schemas.openxmlformats.org/officeDocument/2006/relationships/image" Target="../media/image177.png"/><Relationship Id="rId10" Type="http://schemas.openxmlformats.org/officeDocument/2006/relationships/image" Target="../media/image110.png"/><Relationship Id="rId31" Type="http://schemas.openxmlformats.org/officeDocument/2006/relationships/customXml" Target="../ink/ink135.xml"/><Relationship Id="rId52" Type="http://schemas.openxmlformats.org/officeDocument/2006/relationships/image" Target="../media/image150.png"/><Relationship Id="rId73" Type="http://schemas.openxmlformats.org/officeDocument/2006/relationships/customXml" Target="../ink/ink156.xml"/><Relationship Id="rId78" Type="http://schemas.openxmlformats.org/officeDocument/2006/relationships/image" Target="../media/image163.png"/><Relationship Id="rId94" Type="http://schemas.openxmlformats.org/officeDocument/2006/relationships/image" Target="../media/image171.png"/><Relationship Id="rId99" Type="http://schemas.openxmlformats.org/officeDocument/2006/relationships/customXml" Target="../ink/ink169.xml"/><Relationship Id="rId101" Type="http://schemas.openxmlformats.org/officeDocument/2006/relationships/customXml" Target="../ink/ink170.xml"/><Relationship Id="rId122" Type="http://schemas.openxmlformats.org/officeDocument/2006/relationships/image" Target="../media/image185.png"/><Relationship Id="rId4" Type="http://schemas.openxmlformats.org/officeDocument/2006/relationships/image" Target="../media/image107.png"/><Relationship Id="rId9" Type="http://schemas.openxmlformats.org/officeDocument/2006/relationships/customXml" Target="../ink/ink12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.xml"/><Relationship Id="rId21" Type="http://schemas.openxmlformats.org/officeDocument/2006/relationships/customXml" Target="../ink/ink192.xml"/><Relationship Id="rId42" Type="http://schemas.openxmlformats.org/officeDocument/2006/relationships/image" Target="../media/image145.png"/><Relationship Id="rId63" Type="http://schemas.openxmlformats.org/officeDocument/2006/relationships/customXml" Target="../ink/ink213.xml"/><Relationship Id="rId84" Type="http://schemas.openxmlformats.org/officeDocument/2006/relationships/image" Target="../media/image166.png"/><Relationship Id="rId138" Type="http://schemas.openxmlformats.org/officeDocument/2006/relationships/image" Target="../media/image202.png"/><Relationship Id="rId159" Type="http://schemas.openxmlformats.org/officeDocument/2006/relationships/customXml" Target="../ink/ink261.xml"/><Relationship Id="rId170" Type="http://schemas.openxmlformats.org/officeDocument/2006/relationships/image" Target="../media/image218.png"/><Relationship Id="rId191" Type="http://schemas.openxmlformats.org/officeDocument/2006/relationships/customXml" Target="../ink/ink277.xml"/><Relationship Id="rId205" Type="http://schemas.openxmlformats.org/officeDocument/2006/relationships/customXml" Target="../ink/ink284.xml"/><Relationship Id="rId107" Type="http://schemas.openxmlformats.org/officeDocument/2006/relationships/customXml" Target="../ink/ink235.xml"/><Relationship Id="rId11" Type="http://schemas.openxmlformats.org/officeDocument/2006/relationships/customXml" Target="../ink/ink187.xml"/><Relationship Id="rId32" Type="http://schemas.openxmlformats.org/officeDocument/2006/relationships/image" Target="../media/image140.png"/><Relationship Id="rId53" Type="http://schemas.openxmlformats.org/officeDocument/2006/relationships/customXml" Target="../ink/ink208.xml"/><Relationship Id="rId74" Type="http://schemas.openxmlformats.org/officeDocument/2006/relationships/image" Target="../media/image161.png"/><Relationship Id="rId128" Type="http://schemas.openxmlformats.org/officeDocument/2006/relationships/image" Target="../media/image197.png"/><Relationship Id="rId149" Type="http://schemas.openxmlformats.org/officeDocument/2006/relationships/customXml" Target="../ink/ink256.xml"/><Relationship Id="rId5" Type="http://schemas.openxmlformats.org/officeDocument/2006/relationships/customXml" Target="../ink/ink184.xml"/><Relationship Id="rId95" Type="http://schemas.openxmlformats.org/officeDocument/2006/relationships/customXml" Target="../ink/ink229.xml"/><Relationship Id="rId160" Type="http://schemas.openxmlformats.org/officeDocument/2006/relationships/image" Target="../media/image213.png"/><Relationship Id="rId181" Type="http://schemas.openxmlformats.org/officeDocument/2006/relationships/customXml" Target="../ink/ink272.xml"/><Relationship Id="rId216" Type="http://schemas.openxmlformats.org/officeDocument/2006/relationships/image" Target="../media/image233.png"/><Relationship Id="rId22" Type="http://schemas.openxmlformats.org/officeDocument/2006/relationships/image" Target="../media/image116.png"/><Relationship Id="rId43" Type="http://schemas.openxmlformats.org/officeDocument/2006/relationships/customXml" Target="../ink/ink203.xml"/><Relationship Id="rId64" Type="http://schemas.openxmlformats.org/officeDocument/2006/relationships/image" Target="../media/image156.png"/><Relationship Id="rId118" Type="http://schemas.openxmlformats.org/officeDocument/2006/relationships/image" Target="../media/image192.png"/><Relationship Id="rId139" Type="http://schemas.openxmlformats.org/officeDocument/2006/relationships/customXml" Target="../ink/ink251.xml"/><Relationship Id="rId85" Type="http://schemas.openxmlformats.org/officeDocument/2006/relationships/customXml" Target="../ink/ink224.xml"/><Relationship Id="rId150" Type="http://schemas.openxmlformats.org/officeDocument/2006/relationships/image" Target="../media/image208.png"/><Relationship Id="rId171" Type="http://schemas.openxmlformats.org/officeDocument/2006/relationships/customXml" Target="../ink/ink267.xml"/><Relationship Id="rId192" Type="http://schemas.openxmlformats.org/officeDocument/2006/relationships/image" Target="../media/image221.png"/><Relationship Id="rId206" Type="http://schemas.openxmlformats.org/officeDocument/2006/relationships/image" Target="../media/image228.png"/><Relationship Id="rId12" Type="http://schemas.openxmlformats.org/officeDocument/2006/relationships/image" Target="../media/image111.png"/><Relationship Id="rId33" Type="http://schemas.openxmlformats.org/officeDocument/2006/relationships/customXml" Target="../ink/ink198.xml"/><Relationship Id="rId108" Type="http://schemas.openxmlformats.org/officeDocument/2006/relationships/image" Target="../media/image178.png"/><Relationship Id="rId129" Type="http://schemas.openxmlformats.org/officeDocument/2006/relationships/customXml" Target="../ink/ink246.xml"/><Relationship Id="rId54" Type="http://schemas.openxmlformats.org/officeDocument/2006/relationships/image" Target="../media/image151.png"/><Relationship Id="rId75" Type="http://schemas.openxmlformats.org/officeDocument/2006/relationships/customXml" Target="../ink/ink219.xml"/><Relationship Id="rId96" Type="http://schemas.openxmlformats.org/officeDocument/2006/relationships/image" Target="../media/image172.png"/><Relationship Id="rId140" Type="http://schemas.openxmlformats.org/officeDocument/2006/relationships/image" Target="../media/image203.png"/><Relationship Id="rId161" Type="http://schemas.openxmlformats.org/officeDocument/2006/relationships/customXml" Target="../ink/ink262.xml"/><Relationship Id="rId182" Type="http://schemas.openxmlformats.org/officeDocument/2006/relationships/image" Target="../media/image185.png"/><Relationship Id="rId217" Type="http://schemas.openxmlformats.org/officeDocument/2006/relationships/customXml" Target="../ink/ink290.xml"/><Relationship Id="rId6" Type="http://schemas.openxmlformats.org/officeDocument/2006/relationships/image" Target="../media/image108.png"/><Relationship Id="rId23" Type="http://schemas.openxmlformats.org/officeDocument/2006/relationships/customXml" Target="../ink/ink193.xml"/><Relationship Id="rId119" Type="http://schemas.openxmlformats.org/officeDocument/2006/relationships/customXml" Target="../ink/ink241.xml"/><Relationship Id="rId44" Type="http://schemas.openxmlformats.org/officeDocument/2006/relationships/image" Target="../media/image146.png"/><Relationship Id="rId65" Type="http://schemas.openxmlformats.org/officeDocument/2006/relationships/customXml" Target="../ink/ink214.xml"/><Relationship Id="rId86" Type="http://schemas.openxmlformats.org/officeDocument/2006/relationships/image" Target="../media/image167.png"/><Relationship Id="rId130" Type="http://schemas.openxmlformats.org/officeDocument/2006/relationships/image" Target="../media/image198.png"/><Relationship Id="rId151" Type="http://schemas.openxmlformats.org/officeDocument/2006/relationships/customXml" Target="../ink/ink257.xml"/><Relationship Id="rId172" Type="http://schemas.openxmlformats.org/officeDocument/2006/relationships/image" Target="../media/image180.png"/><Relationship Id="rId193" Type="http://schemas.openxmlformats.org/officeDocument/2006/relationships/customXml" Target="../ink/ink278.xml"/><Relationship Id="rId207" Type="http://schemas.openxmlformats.org/officeDocument/2006/relationships/customXml" Target="../ink/ink285.xml"/><Relationship Id="rId13" Type="http://schemas.openxmlformats.org/officeDocument/2006/relationships/customXml" Target="../ink/ink188.xml"/><Relationship Id="rId109" Type="http://schemas.openxmlformats.org/officeDocument/2006/relationships/customXml" Target="../ink/ink236.xml"/><Relationship Id="rId34" Type="http://schemas.openxmlformats.org/officeDocument/2006/relationships/image" Target="../media/image141.png"/><Relationship Id="rId55" Type="http://schemas.openxmlformats.org/officeDocument/2006/relationships/customXml" Target="../ink/ink209.xml"/><Relationship Id="rId76" Type="http://schemas.openxmlformats.org/officeDocument/2006/relationships/image" Target="../media/image162.png"/><Relationship Id="rId97" Type="http://schemas.openxmlformats.org/officeDocument/2006/relationships/customXml" Target="../ink/ink230.xml"/><Relationship Id="rId120" Type="http://schemas.openxmlformats.org/officeDocument/2006/relationships/image" Target="../media/image193.png"/><Relationship Id="rId141" Type="http://schemas.openxmlformats.org/officeDocument/2006/relationships/customXml" Target="../ink/ink252.xml"/><Relationship Id="rId7" Type="http://schemas.openxmlformats.org/officeDocument/2006/relationships/customXml" Target="../ink/ink185.xml"/><Relationship Id="rId162" Type="http://schemas.openxmlformats.org/officeDocument/2006/relationships/image" Target="../media/image214.png"/><Relationship Id="rId183" Type="http://schemas.openxmlformats.org/officeDocument/2006/relationships/customXml" Target="../ink/ink273.xml"/><Relationship Id="rId218" Type="http://schemas.openxmlformats.org/officeDocument/2006/relationships/image" Target="../media/image234.png"/><Relationship Id="rId24" Type="http://schemas.openxmlformats.org/officeDocument/2006/relationships/image" Target="../media/image117.png"/><Relationship Id="rId45" Type="http://schemas.openxmlformats.org/officeDocument/2006/relationships/customXml" Target="../ink/ink204.xml"/><Relationship Id="rId66" Type="http://schemas.openxmlformats.org/officeDocument/2006/relationships/image" Target="../media/image157.png"/><Relationship Id="rId87" Type="http://schemas.openxmlformats.org/officeDocument/2006/relationships/customXml" Target="../ink/ink225.xml"/><Relationship Id="rId110" Type="http://schemas.openxmlformats.org/officeDocument/2006/relationships/image" Target="../media/image179.png"/><Relationship Id="rId131" Type="http://schemas.openxmlformats.org/officeDocument/2006/relationships/customXml" Target="../ink/ink247.xml"/><Relationship Id="rId152" Type="http://schemas.openxmlformats.org/officeDocument/2006/relationships/image" Target="../media/image209.png"/><Relationship Id="rId173" Type="http://schemas.openxmlformats.org/officeDocument/2006/relationships/customXml" Target="../ink/ink268.xml"/><Relationship Id="rId194" Type="http://schemas.openxmlformats.org/officeDocument/2006/relationships/image" Target="../media/image222.png"/><Relationship Id="rId208" Type="http://schemas.openxmlformats.org/officeDocument/2006/relationships/image" Target="../media/image229.png"/><Relationship Id="rId14" Type="http://schemas.openxmlformats.org/officeDocument/2006/relationships/image" Target="../media/image112.png"/><Relationship Id="rId35" Type="http://schemas.openxmlformats.org/officeDocument/2006/relationships/customXml" Target="../ink/ink199.xml"/><Relationship Id="rId56" Type="http://schemas.openxmlformats.org/officeDocument/2006/relationships/image" Target="../media/image152.png"/><Relationship Id="rId77" Type="http://schemas.openxmlformats.org/officeDocument/2006/relationships/customXml" Target="../ink/ink220.xml"/><Relationship Id="rId100" Type="http://schemas.openxmlformats.org/officeDocument/2006/relationships/image" Target="../media/image174.png"/><Relationship Id="rId8" Type="http://schemas.openxmlformats.org/officeDocument/2006/relationships/image" Target="../media/image109.png"/><Relationship Id="rId51" Type="http://schemas.openxmlformats.org/officeDocument/2006/relationships/customXml" Target="../ink/ink207.xml"/><Relationship Id="rId72" Type="http://schemas.openxmlformats.org/officeDocument/2006/relationships/image" Target="../media/image160.png"/><Relationship Id="rId93" Type="http://schemas.openxmlformats.org/officeDocument/2006/relationships/customXml" Target="../ink/ink228.xml"/><Relationship Id="rId98" Type="http://schemas.openxmlformats.org/officeDocument/2006/relationships/image" Target="../media/image173.png"/><Relationship Id="rId121" Type="http://schemas.openxmlformats.org/officeDocument/2006/relationships/customXml" Target="../ink/ink242.xml"/><Relationship Id="rId142" Type="http://schemas.openxmlformats.org/officeDocument/2006/relationships/image" Target="../media/image204.png"/><Relationship Id="rId163" Type="http://schemas.openxmlformats.org/officeDocument/2006/relationships/customXml" Target="../ink/ink263.xml"/><Relationship Id="rId184" Type="http://schemas.openxmlformats.org/officeDocument/2006/relationships/image" Target="../media/image186.png"/><Relationship Id="rId189" Type="http://schemas.openxmlformats.org/officeDocument/2006/relationships/customXml" Target="../ink/ink276.xml"/><Relationship Id="rId219" Type="http://schemas.openxmlformats.org/officeDocument/2006/relationships/customXml" Target="../ink/ink291.xml"/><Relationship Id="rId3" Type="http://schemas.openxmlformats.org/officeDocument/2006/relationships/customXml" Target="../ink/ink183.xml"/><Relationship Id="rId214" Type="http://schemas.openxmlformats.org/officeDocument/2006/relationships/image" Target="../media/image232.png"/><Relationship Id="rId25" Type="http://schemas.openxmlformats.org/officeDocument/2006/relationships/customXml" Target="../ink/ink194.xml"/><Relationship Id="rId46" Type="http://schemas.openxmlformats.org/officeDocument/2006/relationships/image" Target="../media/image147.png"/><Relationship Id="rId67" Type="http://schemas.openxmlformats.org/officeDocument/2006/relationships/customXml" Target="../ink/ink215.xml"/><Relationship Id="rId116" Type="http://schemas.openxmlformats.org/officeDocument/2006/relationships/image" Target="../media/image191.png"/><Relationship Id="rId137" Type="http://schemas.openxmlformats.org/officeDocument/2006/relationships/customXml" Target="../ink/ink250.xml"/><Relationship Id="rId158" Type="http://schemas.openxmlformats.org/officeDocument/2006/relationships/image" Target="../media/image212.png"/><Relationship Id="rId20" Type="http://schemas.openxmlformats.org/officeDocument/2006/relationships/image" Target="../media/image115.png"/><Relationship Id="rId41" Type="http://schemas.openxmlformats.org/officeDocument/2006/relationships/customXml" Target="../ink/ink202.xml"/><Relationship Id="rId62" Type="http://schemas.openxmlformats.org/officeDocument/2006/relationships/image" Target="../media/image155.png"/><Relationship Id="rId83" Type="http://schemas.openxmlformats.org/officeDocument/2006/relationships/customXml" Target="../ink/ink223.xml"/><Relationship Id="rId88" Type="http://schemas.openxmlformats.org/officeDocument/2006/relationships/image" Target="../media/image168.png"/><Relationship Id="rId111" Type="http://schemas.openxmlformats.org/officeDocument/2006/relationships/customXml" Target="../ink/ink237.xml"/><Relationship Id="rId132" Type="http://schemas.openxmlformats.org/officeDocument/2006/relationships/image" Target="../media/image199.png"/><Relationship Id="rId153" Type="http://schemas.openxmlformats.org/officeDocument/2006/relationships/customXml" Target="../ink/ink258.xml"/><Relationship Id="rId174" Type="http://schemas.openxmlformats.org/officeDocument/2006/relationships/image" Target="../media/image181.png"/><Relationship Id="rId179" Type="http://schemas.openxmlformats.org/officeDocument/2006/relationships/customXml" Target="../ink/ink271.xml"/><Relationship Id="rId195" Type="http://schemas.openxmlformats.org/officeDocument/2006/relationships/customXml" Target="../ink/ink279.xml"/><Relationship Id="rId209" Type="http://schemas.openxmlformats.org/officeDocument/2006/relationships/customXml" Target="../ink/ink286.xml"/><Relationship Id="rId190" Type="http://schemas.openxmlformats.org/officeDocument/2006/relationships/image" Target="../media/image220.png"/><Relationship Id="rId204" Type="http://schemas.openxmlformats.org/officeDocument/2006/relationships/image" Target="../media/image227.png"/><Relationship Id="rId220" Type="http://schemas.openxmlformats.org/officeDocument/2006/relationships/image" Target="../media/image235.png"/><Relationship Id="rId15" Type="http://schemas.openxmlformats.org/officeDocument/2006/relationships/customXml" Target="../ink/ink189.xml"/><Relationship Id="rId36" Type="http://schemas.openxmlformats.org/officeDocument/2006/relationships/image" Target="../media/image142.png"/><Relationship Id="rId57" Type="http://schemas.openxmlformats.org/officeDocument/2006/relationships/customXml" Target="../ink/ink210.xml"/><Relationship Id="rId106" Type="http://schemas.openxmlformats.org/officeDocument/2006/relationships/image" Target="../media/image177.png"/><Relationship Id="rId127" Type="http://schemas.openxmlformats.org/officeDocument/2006/relationships/customXml" Target="../ink/ink245.xml"/><Relationship Id="rId10" Type="http://schemas.openxmlformats.org/officeDocument/2006/relationships/image" Target="../media/image110.png"/><Relationship Id="rId31" Type="http://schemas.openxmlformats.org/officeDocument/2006/relationships/customXml" Target="../ink/ink197.xml"/><Relationship Id="rId52" Type="http://schemas.openxmlformats.org/officeDocument/2006/relationships/image" Target="../media/image150.png"/><Relationship Id="rId73" Type="http://schemas.openxmlformats.org/officeDocument/2006/relationships/customXml" Target="../ink/ink218.xml"/><Relationship Id="rId78" Type="http://schemas.openxmlformats.org/officeDocument/2006/relationships/image" Target="../media/image163.png"/><Relationship Id="rId94" Type="http://schemas.openxmlformats.org/officeDocument/2006/relationships/image" Target="../media/image171.png"/><Relationship Id="rId99" Type="http://schemas.openxmlformats.org/officeDocument/2006/relationships/customXml" Target="../ink/ink231.xml"/><Relationship Id="rId101" Type="http://schemas.openxmlformats.org/officeDocument/2006/relationships/customXml" Target="../ink/ink232.xml"/><Relationship Id="rId122" Type="http://schemas.openxmlformats.org/officeDocument/2006/relationships/image" Target="../media/image194.png"/><Relationship Id="rId143" Type="http://schemas.openxmlformats.org/officeDocument/2006/relationships/customXml" Target="../ink/ink253.xml"/><Relationship Id="rId148" Type="http://schemas.openxmlformats.org/officeDocument/2006/relationships/image" Target="../media/image207.png"/><Relationship Id="rId164" Type="http://schemas.openxmlformats.org/officeDocument/2006/relationships/image" Target="../media/image215.png"/><Relationship Id="rId169" Type="http://schemas.openxmlformats.org/officeDocument/2006/relationships/customXml" Target="../ink/ink266.xml"/><Relationship Id="rId185" Type="http://schemas.openxmlformats.org/officeDocument/2006/relationships/customXml" Target="../ink/ink274.xml"/><Relationship Id="rId4" Type="http://schemas.openxmlformats.org/officeDocument/2006/relationships/image" Target="../media/image107.png"/><Relationship Id="rId9" Type="http://schemas.openxmlformats.org/officeDocument/2006/relationships/customXml" Target="../ink/ink186.xml"/><Relationship Id="rId180" Type="http://schemas.openxmlformats.org/officeDocument/2006/relationships/image" Target="../media/image184.png"/><Relationship Id="rId210" Type="http://schemas.openxmlformats.org/officeDocument/2006/relationships/image" Target="../media/image230.png"/><Relationship Id="rId215" Type="http://schemas.openxmlformats.org/officeDocument/2006/relationships/customXml" Target="../ink/ink289.xml"/><Relationship Id="rId26" Type="http://schemas.openxmlformats.org/officeDocument/2006/relationships/image" Target="../media/image118.png"/><Relationship Id="rId47" Type="http://schemas.openxmlformats.org/officeDocument/2006/relationships/customXml" Target="../ink/ink205.xml"/><Relationship Id="rId68" Type="http://schemas.openxmlformats.org/officeDocument/2006/relationships/image" Target="../media/image158.png"/><Relationship Id="rId89" Type="http://schemas.openxmlformats.org/officeDocument/2006/relationships/customXml" Target="../ink/ink226.xml"/><Relationship Id="rId112" Type="http://schemas.openxmlformats.org/officeDocument/2006/relationships/image" Target="../media/image189.png"/><Relationship Id="rId133" Type="http://schemas.openxmlformats.org/officeDocument/2006/relationships/customXml" Target="../ink/ink248.xml"/><Relationship Id="rId154" Type="http://schemas.openxmlformats.org/officeDocument/2006/relationships/image" Target="../media/image210.png"/><Relationship Id="rId175" Type="http://schemas.openxmlformats.org/officeDocument/2006/relationships/customXml" Target="../ink/ink269.xml"/><Relationship Id="rId196" Type="http://schemas.openxmlformats.org/officeDocument/2006/relationships/image" Target="../media/image223.png"/><Relationship Id="rId200" Type="http://schemas.openxmlformats.org/officeDocument/2006/relationships/image" Target="../media/image225.png"/><Relationship Id="rId16" Type="http://schemas.openxmlformats.org/officeDocument/2006/relationships/image" Target="../media/image113.png"/><Relationship Id="rId221" Type="http://schemas.openxmlformats.org/officeDocument/2006/relationships/customXml" Target="../ink/ink292.xml"/><Relationship Id="rId37" Type="http://schemas.openxmlformats.org/officeDocument/2006/relationships/customXml" Target="../ink/ink200.xml"/><Relationship Id="rId58" Type="http://schemas.openxmlformats.org/officeDocument/2006/relationships/image" Target="../media/image153.png"/><Relationship Id="rId79" Type="http://schemas.openxmlformats.org/officeDocument/2006/relationships/customXml" Target="../ink/ink221.xml"/><Relationship Id="rId102" Type="http://schemas.openxmlformats.org/officeDocument/2006/relationships/image" Target="../media/image175.png"/><Relationship Id="rId123" Type="http://schemas.openxmlformats.org/officeDocument/2006/relationships/customXml" Target="../ink/ink243.xml"/><Relationship Id="rId144" Type="http://schemas.openxmlformats.org/officeDocument/2006/relationships/image" Target="../media/image205.png"/><Relationship Id="rId90" Type="http://schemas.openxmlformats.org/officeDocument/2006/relationships/image" Target="../media/image169.png"/><Relationship Id="rId165" Type="http://schemas.openxmlformats.org/officeDocument/2006/relationships/customXml" Target="../ink/ink264.xml"/><Relationship Id="rId186" Type="http://schemas.openxmlformats.org/officeDocument/2006/relationships/image" Target="../media/image187.png"/><Relationship Id="rId211" Type="http://schemas.openxmlformats.org/officeDocument/2006/relationships/customXml" Target="../ink/ink287.xml"/><Relationship Id="rId27" Type="http://schemas.openxmlformats.org/officeDocument/2006/relationships/customXml" Target="../ink/ink195.xml"/><Relationship Id="rId48" Type="http://schemas.openxmlformats.org/officeDocument/2006/relationships/image" Target="../media/image148.png"/><Relationship Id="rId69" Type="http://schemas.openxmlformats.org/officeDocument/2006/relationships/customXml" Target="../ink/ink216.xml"/><Relationship Id="rId113" Type="http://schemas.openxmlformats.org/officeDocument/2006/relationships/customXml" Target="../ink/ink238.xml"/><Relationship Id="rId134" Type="http://schemas.openxmlformats.org/officeDocument/2006/relationships/image" Target="../media/image200.png"/><Relationship Id="rId80" Type="http://schemas.openxmlformats.org/officeDocument/2006/relationships/image" Target="../media/image164.png"/><Relationship Id="rId155" Type="http://schemas.openxmlformats.org/officeDocument/2006/relationships/customXml" Target="../ink/ink259.xml"/><Relationship Id="rId176" Type="http://schemas.openxmlformats.org/officeDocument/2006/relationships/image" Target="../media/image182.png"/><Relationship Id="rId197" Type="http://schemas.openxmlformats.org/officeDocument/2006/relationships/customXml" Target="../ink/ink280.xml"/><Relationship Id="rId201" Type="http://schemas.openxmlformats.org/officeDocument/2006/relationships/customXml" Target="../ink/ink282.xml"/><Relationship Id="rId222" Type="http://schemas.openxmlformats.org/officeDocument/2006/relationships/image" Target="../media/image236.png"/><Relationship Id="rId17" Type="http://schemas.openxmlformats.org/officeDocument/2006/relationships/customXml" Target="../ink/ink190.xml"/><Relationship Id="rId38" Type="http://schemas.openxmlformats.org/officeDocument/2006/relationships/image" Target="../media/image143.png"/><Relationship Id="rId59" Type="http://schemas.openxmlformats.org/officeDocument/2006/relationships/customXml" Target="../ink/ink211.xml"/><Relationship Id="rId103" Type="http://schemas.openxmlformats.org/officeDocument/2006/relationships/customXml" Target="../ink/ink233.xml"/><Relationship Id="rId124" Type="http://schemas.openxmlformats.org/officeDocument/2006/relationships/image" Target="../media/image195.png"/><Relationship Id="rId70" Type="http://schemas.openxmlformats.org/officeDocument/2006/relationships/image" Target="../media/image159.png"/><Relationship Id="rId91" Type="http://schemas.openxmlformats.org/officeDocument/2006/relationships/customXml" Target="../ink/ink227.xml"/><Relationship Id="rId145" Type="http://schemas.openxmlformats.org/officeDocument/2006/relationships/customXml" Target="../ink/ink254.xml"/><Relationship Id="rId166" Type="http://schemas.openxmlformats.org/officeDocument/2006/relationships/image" Target="../media/image216.png"/><Relationship Id="rId187" Type="http://schemas.openxmlformats.org/officeDocument/2006/relationships/customXml" Target="../ink/ink27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31.png"/><Relationship Id="rId28" Type="http://schemas.openxmlformats.org/officeDocument/2006/relationships/image" Target="../media/image119.png"/><Relationship Id="rId49" Type="http://schemas.openxmlformats.org/officeDocument/2006/relationships/customXml" Target="../ink/ink206.xml"/><Relationship Id="rId114" Type="http://schemas.openxmlformats.org/officeDocument/2006/relationships/image" Target="../media/image190.png"/><Relationship Id="rId60" Type="http://schemas.openxmlformats.org/officeDocument/2006/relationships/image" Target="../media/image154.png"/><Relationship Id="rId81" Type="http://schemas.openxmlformats.org/officeDocument/2006/relationships/customXml" Target="../ink/ink222.xml"/><Relationship Id="rId135" Type="http://schemas.openxmlformats.org/officeDocument/2006/relationships/customXml" Target="../ink/ink249.xml"/><Relationship Id="rId156" Type="http://schemas.openxmlformats.org/officeDocument/2006/relationships/image" Target="../media/image211.png"/><Relationship Id="rId177" Type="http://schemas.openxmlformats.org/officeDocument/2006/relationships/customXml" Target="../ink/ink270.xml"/><Relationship Id="rId198" Type="http://schemas.openxmlformats.org/officeDocument/2006/relationships/image" Target="../media/image224.png"/><Relationship Id="rId202" Type="http://schemas.openxmlformats.org/officeDocument/2006/relationships/image" Target="../media/image226.png"/><Relationship Id="rId223" Type="http://schemas.openxmlformats.org/officeDocument/2006/relationships/customXml" Target="../ink/ink293.xml"/><Relationship Id="rId18" Type="http://schemas.openxmlformats.org/officeDocument/2006/relationships/image" Target="../media/image114.png"/><Relationship Id="rId39" Type="http://schemas.openxmlformats.org/officeDocument/2006/relationships/customXml" Target="../ink/ink201.xml"/><Relationship Id="rId50" Type="http://schemas.openxmlformats.org/officeDocument/2006/relationships/image" Target="../media/image149.png"/><Relationship Id="rId104" Type="http://schemas.openxmlformats.org/officeDocument/2006/relationships/image" Target="../media/image176.png"/><Relationship Id="rId125" Type="http://schemas.openxmlformats.org/officeDocument/2006/relationships/customXml" Target="../ink/ink244.xml"/><Relationship Id="rId146" Type="http://schemas.openxmlformats.org/officeDocument/2006/relationships/image" Target="../media/image206.png"/><Relationship Id="rId167" Type="http://schemas.openxmlformats.org/officeDocument/2006/relationships/customXml" Target="../ink/ink265.xml"/><Relationship Id="rId188" Type="http://schemas.openxmlformats.org/officeDocument/2006/relationships/image" Target="../media/image219.png"/><Relationship Id="rId71" Type="http://schemas.openxmlformats.org/officeDocument/2006/relationships/customXml" Target="../ink/ink217.xml"/><Relationship Id="rId92" Type="http://schemas.openxmlformats.org/officeDocument/2006/relationships/image" Target="../media/image170.png"/><Relationship Id="rId213" Type="http://schemas.openxmlformats.org/officeDocument/2006/relationships/customXml" Target="../ink/ink288.xml"/><Relationship Id="rId2" Type="http://schemas.openxmlformats.org/officeDocument/2006/relationships/image" Target="../media/image188.png"/><Relationship Id="rId29" Type="http://schemas.openxmlformats.org/officeDocument/2006/relationships/customXml" Target="../ink/ink196.xml"/><Relationship Id="rId40" Type="http://schemas.openxmlformats.org/officeDocument/2006/relationships/image" Target="../media/image144.png"/><Relationship Id="rId115" Type="http://schemas.openxmlformats.org/officeDocument/2006/relationships/customXml" Target="../ink/ink239.xml"/><Relationship Id="rId136" Type="http://schemas.openxmlformats.org/officeDocument/2006/relationships/image" Target="../media/image201.png"/><Relationship Id="rId157" Type="http://schemas.openxmlformats.org/officeDocument/2006/relationships/customXml" Target="../ink/ink260.xml"/><Relationship Id="rId178" Type="http://schemas.openxmlformats.org/officeDocument/2006/relationships/image" Target="../media/image183.png"/><Relationship Id="rId61" Type="http://schemas.openxmlformats.org/officeDocument/2006/relationships/customXml" Target="../ink/ink212.xml"/><Relationship Id="rId82" Type="http://schemas.openxmlformats.org/officeDocument/2006/relationships/image" Target="../media/image165.png"/><Relationship Id="rId199" Type="http://schemas.openxmlformats.org/officeDocument/2006/relationships/customXml" Target="../ink/ink281.xml"/><Relationship Id="rId203" Type="http://schemas.openxmlformats.org/officeDocument/2006/relationships/customXml" Target="../ink/ink283.xml"/><Relationship Id="rId19" Type="http://schemas.openxmlformats.org/officeDocument/2006/relationships/customXml" Target="../ink/ink191.xml"/><Relationship Id="rId224" Type="http://schemas.openxmlformats.org/officeDocument/2006/relationships/image" Target="../media/image237.png"/><Relationship Id="rId30" Type="http://schemas.openxmlformats.org/officeDocument/2006/relationships/image" Target="../media/image139.png"/><Relationship Id="rId105" Type="http://schemas.openxmlformats.org/officeDocument/2006/relationships/customXml" Target="../ink/ink234.xml"/><Relationship Id="rId126" Type="http://schemas.openxmlformats.org/officeDocument/2006/relationships/image" Target="../media/image196.png"/><Relationship Id="rId147" Type="http://schemas.openxmlformats.org/officeDocument/2006/relationships/customXml" Target="../ink/ink255.xml"/><Relationship Id="rId168" Type="http://schemas.openxmlformats.org/officeDocument/2006/relationships/image" Target="../media/image2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5.xml"/><Relationship Id="rId21" Type="http://schemas.openxmlformats.org/officeDocument/2006/relationships/image" Target="../media/image250.png"/><Relationship Id="rId42" Type="http://schemas.openxmlformats.org/officeDocument/2006/relationships/customXml" Target="../ink/ink313.xml"/><Relationship Id="rId47" Type="http://schemas.openxmlformats.org/officeDocument/2006/relationships/image" Target="../media/image263.png"/><Relationship Id="rId63" Type="http://schemas.openxmlformats.org/officeDocument/2006/relationships/image" Target="../media/image271.png"/><Relationship Id="rId68" Type="http://schemas.openxmlformats.org/officeDocument/2006/relationships/customXml" Target="../ink/ink326.xml"/><Relationship Id="rId16" Type="http://schemas.openxmlformats.org/officeDocument/2006/relationships/customXml" Target="../ink/ink300.xml"/><Relationship Id="rId11" Type="http://schemas.openxmlformats.org/officeDocument/2006/relationships/image" Target="../media/image245.png"/><Relationship Id="rId24" Type="http://schemas.openxmlformats.org/officeDocument/2006/relationships/customXml" Target="../ink/ink304.xml"/><Relationship Id="rId32" Type="http://schemas.openxmlformats.org/officeDocument/2006/relationships/customXml" Target="../ink/ink308.xml"/><Relationship Id="rId37" Type="http://schemas.openxmlformats.org/officeDocument/2006/relationships/image" Target="../media/image258.png"/><Relationship Id="rId40" Type="http://schemas.openxmlformats.org/officeDocument/2006/relationships/customXml" Target="../ink/ink312.xml"/><Relationship Id="rId45" Type="http://schemas.openxmlformats.org/officeDocument/2006/relationships/image" Target="../media/image262.png"/><Relationship Id="rId53" Type="http://schemas.openxmlformats.org/officeDocument/2006/relationships/image" Target="../media/image266.png"/><Relationship Id="rId58" Type="http://schemas.openxmlformats.org/officeDocument/2006/relationships/customXml" Target="../ink/ink321.xml"/><Relationship Id="rId66" Type="http://schemas.openxmlformats.org/officeDocument/2006/relationships/customXml" Target="../ink/ink325.xml"/><Relationship Id="rId74" Type="http://schemas.openxmlformats.org/officeDocument/2006/relationships/customXml" Target="../ink/ink329.xml"/><Relationship Id="rId79" Type="http://schemas.openxmlformats.org/officeDocument/2006/relationships/image" Target="../media/image279.png"/><Relationship Id="rId5" Type="http://schemas.openxmlformats.org/officeDocument/2006/relationships/image" Target="../media/image242.png"/><Relationship Id="rId61" Type="http://schemas.openxmlformats.org/officeDocument/2006/relationships/image" Target="../media/image270.png"/><Relationship Id="rId19" Type="http://schemas.openxmlformats.org/officeDocument/2006/relationships/image" Target="../media/image249.png"/><Relationship Id="rId14" Type="http://schemas.openxmlformats.org/officeDocument/2006/relationships/customXml" Target="../ink/ink299.xml"/><Relationship Id="rId22" Type="http://schemas.openxmlformats.org/officeDocument/2006/relationships/customXml" Target="../ink/ink303.xml"/><Relationship Id="rId27" Type="http://schemas.openxmlformats.org/officeDocument/2006/relationships/image" Target="../media/image253.png"/><Relationship Id="rId30" Type="http://schemas.openxmlformats.org/officeDocument/2006/relationships/customXml" Target="../ink/ink307.xml"/><Relationship Id="rId35" Type="http://schemas.openxmlformats.org/officeDocument/2006/relationships/image" Target="../media/image257.png"/><Relationship Id="rId43" Type="http://schemas.openxmlformats.org/officeDocument/2006/relationships/image" Target="../media/image261.png"/><Relationship Id="rId48" Type="http://schemas.openxmlformats.org/officeDocument/2006/relationships/customXml" Target="../ink/ink316.xml"/><Relationship Id="rId56" Type="http://schemas.openxmlformats.org/officeDocument/2006/relationships/customXml" Target="../ink/ink320.xml"/><Relationship Id="rId64" Type="http://schemas.openxmlformats.org/officeDocument/2006/relationships/customXml" Target="../ink/ink324.xml"/><Relationship Id="rId69" Type="http://schemas.openxmlformats.org/officeDocument/2006/relationships/image" Target="../media/image274.png"/><Relationship Id="rId77" Type="http://schemas.openxmlformats.org/officeDocument/2006/relationships/image" Target="../media/image278.png"/><Relationship Id="rId8" Type="http://schemas.openxmlformats.org/officeDocument/2006/relationships/customXml" Target="../ink/ink296.xml"/><Relationship Id="rId51" Type="http://schemas.openxmlformats.org/officeDocument/2006/relationships/image" Target="../media/image265.png"/><Relationship Id="rId72" Type="http://schemas.openxmlformats.org/officeDocument/2006/relationships/customXml" Target="../ink/ink328.xml"/><Relationship Id="rId3" Type="http://schemas.openxmlformats.org/officeDocument/2006/relationships/image" Target="../media/image241.png"/><Relationship Id="rId12" Type="http://schemas.openxmlformats.org/officeDocument/2006/relationships/customXml" Target="../ink/ink298.xml"/><Relationship Id="rId17" Type="http://schemas.openxmlformats.org/officeDocument/2006/relationships/image" Target="../media/image248.png"/><Relationship Id="rId25" Type="http://schemas.openxmlformats.org/officeDocument/2006/relationships/image" Target="../media/image252.png"/><Relationship Id="rId33" Type="http://schemas.openxmlformats.org/officeDocument/2006/relationships/image" Target="../media/image256.png"/><Relationship Id="rId38" Type="http://schemas.openxmlformats.org/officeDocument/2006/relationships/customXml" Target="../ink/ink311.xml"/><Relationship Id="rId46" Type="http://schemas.openxmlformats.org/officeDocument/2006/relationships/customXml" Target="../ink/ink315.xml"/><Relationship Id="rId59" Type="http://schemas.openxmlformats.org/officeDocument/2006/relationships/image" Target="../media/image269.png"/><Relationship Id="rId67" Type="http://schemas.openxmlformats.org/officeDocument/2006/relationships/image" Target="../media/image273.png"/><Relationship Id="rId20" Type="http://schemas.openxmlformats.org/officeDocument/2006/relationships/customXml" Target="../ink/ink302.xml"/><Relationship Id="rId41" Type="http://schemas.openxmlformats.org/officeDocument/2006/relationships/image" Target="../media/image260.png"/><Relationship Id="rId54" Type="http://schemas.openxmlformats.org/officeDocument/2006/relationships/customXml" Target="../ink/ink319.xml"/><Relationship Id="rId62" Type="http://schemas.openxmlformats.org/officeDocument/2006/relationships/customXml" Target="../ink/ink323.xml"/><Relationship Id="rId70" Type="http://schemas.openxmlformats.org/officeDocument/2006/relationships/customXml" Target="../ink/ink327.xml"/><Relationship Id="rId75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.xml"/><Relationship Id="rId15" Type="http://schemas.openxmlformats.org/officeDocument/2006/relationships/image" Target="../media/image247.png"/><Relationship Id="rId23" Type="http://schemas.openxmlformats.org/officeDocument/2006/relationships/image" Target="../media/image251.png"/><Relationship Id="rId28" Type="http://schemas.openxmlformats.org/officeDocument/2006/relationships/customXml" Target="../ink/ink306.xml"/><Relationship Id="rId36" Type="http://schemas.openxmlformats.org/officeDocument/2006/relationships/customXml" Target="../ink/ink310.xml"/><Relationship Id="rId49" Type="http://schemas.openxmlformats.org/officeDocument/2006/relationships/image" Target="../media/image264.png"/><Relationship Id="rId57" Type="http://schemas.openxmlformats.org/officeDocument/2006/relationships/image" Target="../media/image268.png"/><Relationship Id="rId10" Type="http://schemas.openxmlformats.org/officeDocument/2006/relationships/customXml" Target="../ink/ink297.xml"/><Relationship Id="rId31" Type="http://schemas.openxmlformats.org/officeDocument/2006/relationships/image" Target="../media/image255.png"/><Relationship Id="rId44" Type="http://schemas.openxmlformats.org/officeDocument/2006/relationships/customXml" Target="../ink/ink314.xml"/><Relationship Id="rId52" Type="http://schemas.openxmlformats.org/officeDocument/2006/relationships/customXml" Target="../ink/ink318.xml"/><Relationship Id="rId60" Type="http://schemas.openxmlformats.org/officeDocument/2006/relationships/customXml" Target="../ink/ink322.xml"/><Relationship Id="rId65" Type="http://schemas.openxmlformats.org/officeDocument/2006/relationships/image" Target="../media/image272.png"/><Relationship Id="rId73" Type="http://schemas.openxmlformats.org/officeDocument/2006/relationships/image" Target="../media/image276.png"/><Relationship Id="rId78" Type="http://schemas.openxmlformats.org/officeDocument/2006/relationships/customXml" Target="../ink/ink331.xml"/><Relationship Id="rId4" Type="http://schemas.openxmlformats.org/officeDocument/2006/relationships/customXml" Target="../ink/ink294.xml"/><Relationship Id="rId9" Type="http://schemas.openxmlformats.org/officeDocument/2006/relationships/image" Target="../media/image244.png"/><Relationship Id="rId13" Type="http://schemas.openxmlformats.org/officeDocument/2006/relationships/image" Target="../media/image246.png"/><Relationship Id="rId18" Type="http://schemas.openxmlformats.org/officeDocument/2006/relationships/customXml" Target="../ink/ink301.xml"/><Relationship Id="rId39" Type="http://schemas.openxmlformats.org/officeDocument/2006/relationships/image" Target="../media/image259.png"/><Relationship Id="rId34" Type="http://schemas.openxmlformats.org/officeDocument/2006/relationships/customXml" Target="../ink/ink309.xml"/><Relationship Id="rId50" Type="http://schemas.openxmlformats.org/officeDocument/2006/relationships/customXml" Target="../ink/ink317.xml"/><Relationship Id="rId55" Type="http://schemas.openxmlformats.org/officeDocument/2006/relationships/image" Target="../media/image267.png"/><Relationship Id="rId76" Type="http://schemas.openxmlformats.org/officeDocument/2006/relationships/customXml" Target="../ink/ink330.xml"/><Relationship Id="rId7" Type="http://schemas.openxmlformats.org/officeDocument/2006/relationships/image" Target="../media/image243.png"/><Relationship Id="rId71" Type="http://schemas.openxmlformats.org/officeDocument/2006/relationships/image" Target="../media/image275.png"/><Relationship Id="rId2" Type="http://schemas.openxmlformats.org/officeDocument/2006/relationships/image" Target="../media/image240.png"/><Relationship Id="rId29" Type="http://schemas.openxmlformats.org/officeDocument/2006/relationships/image" Target="../media/image254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9.xml"/><Relationship Id="rId21" Type="http://schemas.openxmlformats.org/officeDocument/2006/relationships/customXml" Target="../ink/ink341.xml"/><Relationship Id="rId63" Type="http://schemas.openxmlformats.org/officeDocument/2006/relationships/customXml" Target="../ink/ink362.xml"/><Relationship Id="rId159" Type="http://schemas.openxmlformats.org/officeDocument/2006/relationships/customXml" Target="../ink/ink410.xml"/><Relationship Id="rId170" Type="http://schemas.openxmlformats.org/officeDocument/2006/relationships/customXml" Target="../ink/ink418.xml"/><Relationship Id="rId226" Type="http://schemas.openxmlformats.org/officeDocument/2006/relationships/customXml" Target="../ink/ink450.xml"/><Relationship Id="rId268" Type="http://schemas.openxmlformats.org/officeDocument/2006/relationships/customXml" Target="../ink/ink471.xml"/><Relationship Id="rId32" Type="http://schemas.openxmlformats.org/officeDocument/2006/relationships/image" Target="../media/image295.png"/><Relationship Id="rId74" Type="http://schemas.openxmlformats.org/officeDocument/2006/relationships/image" Target="../media/image316.png"/><Relationship Id="rId128" Type="http://schemas.openxmlformats.org/officeDocument/2006/relationships/image" Target="../media/image343.png"/><Relationship Id="rId5" Type="http://schemas.openxmlformats.org/officeDocument/2006/relationships/customXml" Target="../ink/ink333.xml"/><Relationship Id="rId181" Type="http://schemas.openxmlformats.org/officeDocument/2006/relationships/customXml" Target="../ink/ink429.xml"/><Relationship Id="rId237" Type="http://schemas.openxmlformats.org/officeDocument/2006/relationships/image" Target="../media/image391.png"/><Relationship Id="rId258" Type="http://schemas.openxmlformats.org/officeDocument/2006/relationships/customXml" Target="../ink/ink466.xml"/><Relationship Id="rId279" Type="http://schemas.openxmlformats.org/officeDocument/2006/relationships/image" Target="../media/image412.png"/><Relationship Id="rId22" Type="http://schemas.openxmlformats.org/officeDocument/2006/relationships/image" Target="../media/image290.png"/><Relationship Id="rId43" Type="http://schemas.openxmlformats.org/officeDocument/2006/relationships/customXml" Target="../ink/ink352.xml"/><Relationship Id="rId64" Type="http://schemas.openxmlformats.org/officeDocument/2006/relationships/image" Target="../media/image311.png"/><Relationship Id="rId118" Type="http://schemas.openxmlformats.org/officeDocument/2006/relationships/image" Target="../media/image338.png"/><Relationship Id="rId139" Type="http://schemas.openxmlformats.org/officeDocument/2006/relationships/customXml" Target="../ink/ink400.xml"/><Relationship Id="rId85" Type="http://schemas.openxmlformats.org/officeDocument/2006/relationships/customXml" Target="../ink/ink373.xml"/><Relationship Id="rId150" Type="http://schemas.openxmlformats.org/officeDocument/2006/relationships/image" Target="../media/image354.png"/><Relationship Id="rId171" Type="http://schemas.openxmlformats.org/officeDocument/2006/relationships/customXml" Target="../ink/ink419.xml"/><Relationship Id="rId192" Type="http://schemas.openxmlformats.org/officeDocument/2006/relationships/customXml" Target="../ink/ink433.xml"/><Relationship Id="rId206" Type="http://schemas.openxmlformats.org/officeDocument/2006/relationships/customXml" Target="../ink/ink440.xml"/><Relationship Id="rId227" Type="http://schemas.openxmlformats.org/officeDocument/2006/relationships/image" Target="../media/image386.png"/><Relationship Id="rId248" Type="http://schemas.openxmlformats.org/officeDocument/2006/relationships/customXml" Target="../ink/ink461.xml"/><Relationship Id="rId269" Type="http://schemas.openxmlformats.org/officeDocument/2006/relationships/image" Target="../media/image407.png"/><Relationship Id="rId12" Type="http://schemas.openxmlformats.org/officeDocument/2006/relationships/image" Target="../media/image285.png"/><Relationship Id="rId33" Type="http://schemas.openxmlformats.org/officeDocument/2006/relationships/customXml" Target="../ink/ink347.xml"/><Relationship Id="rId108" Type="http://schemas.openxmlformats.org/officeDocument/2006/relationships/image" Target="../media/image333.png"/><Relationship Id="rId129" Type="http://schemas.openxmlformats.org/officeDocument/2006/relationships/customXml" Target="../ink/ink395.xml"/><Relationship Id="rId54" Type="http://schemas.openxmlformats.org/officeDocument/2006/relationships/image" Target="../media/image306.png"/><Relationship Id="rId75" Type="http://schemas.openxmlformats.org/officeDocument/2006/relationships/customXml" Target="../ink/ink368.xml"/><Relationship Id="rId96" Type="http://schemas.openxmlformats.org/officeDocument/2006/relationships/image" Target="../media/image327.png"/><Relationship Id="rId140" Type="http://schemas.openxmlformats.org/officeDocument/2006/relationships/image" Target="../media/image349.png"/><Relationship Id="rId161" Type="http://schemas.openxmlformats.org/officeDocument/2006/relationships/customXml" Target="../ink/ink411.xml"/><Relationship Id="rId182" Type="http://schemas.openxmlformats.org/officeDocument/2006/relationships/image" Target="../media/image362.png"/><Relationship Id="rId217" Type="http://schemas.openxmlformats.org/officeDocument/2006/relationships/image" Target="../media/image381.png"/><Relationship Id="rId6" Type="http://schemas.openxmlformats.org/officeDocument/2006/relationships/image" Target="../media/image282.png"/><Relationship Id="rId238" Type="http://schemas.openxmlformats.org/officeDocument/2006/relationships/customXml" Target="../ink/ink456.xml"/><Relationship Id="rId259" Type="http://schemas.openxmlformats.org/officeDocument/2006/relationships/image" Target="../media/image402.png"/><Relationship Id="rId23" Type="http://schemas.openxmlformats.org/officeDocument/2006/relationships/customXml" Target="../ink/ink342.xml"/><Relationship Id="rId119" Type="http://schemas.openxmlformats.org/officeDocument/2006/relationships/customXml" Target="../ink/ink390.xml"/><Relationship Id="rId270" Type="http://schemas.openxmlformats.org/officeDocument/2006/relationships/customXml" Target="../ink/ink472.xml"/><Relationship Id="rId44" Type="http://schemas.openxmlformats.org/officeDocument/2006/relationships/image" Target="../media/image301.png"/><Relationship Id="rId65" Type="http://schemas.openxmlformats.org/officeDocument/2006/relationships/customXml" Target="../ink/ink363.xml"/><Relationship Id="rId86" Type="http://schemas.openxmlformats.org/officeDocument/2006/relationships/image" Target="../media/image322.png"/><Relationship Id="rId130" Type="http://schemas.openxmlformats.org/officeDocument/2006/relationships/image" Target="../media/image344.png"/><Relationship Id="rId151" Type="http://schemas.openxmlformats.org/officeDocument/2006/relationships/customXml" Target="../ink/ink406.xml"/><Relationship Id="rId172" Type="http://schemas.openxmlformats.org/officeDocument/2006/relationships/customXml" Target="../ink/ink420.xml"/><Relationship Id="rId193" Type="http://schemas.openxmlformats.org/officeDocument/2006/relationships/image" Target="../media/image369.png"/><Relationship Id="rId207" Type="http://schemas.openxmlformats.org/officeDocument/2006/relationships/image" Target="../media/image376.png"/><Relationship Id="rId228" Type="http://schemas.openxmlformats.org/officeDocument/2006/relationships/customXml" Target="../ink/ink451.xml"/><Relationship Id="rId249" Type="http://schemas.openxmlformats.org/officeDocument/2006/relationships/image" Target="../media/image397.png"/><Relationship Id="rId13" Type="http://schemas.openxmlformats.org/officeDocument/2006/relationships/customXml" Target="../ink/ink337.xml"/><Relationship Id="rId109" Type="http://schemas.openxmlformats.org/officeDocument/2006/relationships/customXml" Target="../ink/ink385.xml"/><Relationship Id="rId260" Type="http://schemas.openxmlformats.org/officeDocument/2006/relationships/customXml" Target="../ink/ink467.xml"/><Relationship Id="rId34" Type="http://schemas.openxmlformats.org/officeDocument/2006/relationships/image" Target="../media/image296.png"/><Relationship Id="rId55" Type="http://schemas.openxmlformats.org/officeDocument/2006/relationships/customXml" Target="../ink/ink358.xml"/><Relationship Id="rId76" Type="http://schemas.openxmlformats.org/officeDocument/2006/relationships/image" Target="../media/image317.png"/><Relationship Id="rId97" Type="http://schemas.openxmlformats.org/officeDocument/2006/relationships/customXml" Target="../ink/ink379.xml"/><Relationship Id="rId120" Type="http://schemas.openxmlformats.org/officeDocument/2006/relationships/image" Target="../media/image339.png"/><Relationship Id="rId141" Type="http://schemas.openxmlformats.org/officeDocument/2006/relationships/customXml" Target="../ink/ink401.xml"/><Relationship Id="rId7" Type="http://schemas.openxmlformats.org/officeDocument/2006/relationships/customXml" Target="../ink/ink334.xml"/><Relationship Id="rId162" Type="http://schemas.openxmlformats.org/officeDocument/2006/relationships/image" Target="../media/image360.png"/><Relationship Id="rId183" Type="http://schemas.openxmlformats.org/officeDocument/2006/relationships/customXml" Target="../ink/ink430.xml"/><Relationship Id="rId218" Type="http://schemas.openxmlformats.org/officeDocument/2006/relationships/customXml" Target="../ink/ink446.xml"/><Relationship Id="rId239" Type="http://schemas.openxmlformats.org/officeDocument/2006/relationships/image" Target="../media/image392.png"/><Relationship Id="rId250" Type="http://schemas.openxmlformats.org/officeDocument/2006/relationships/customXml" Target="../ink/ink462.xml"/><Relationship Id="rId271" Type="http://schemas.openxmlformats.org/officeDocument/2006/relationships/image" Target="../media/image408.png"/><Relationship Id="rId24" Type="http://schemas.openxmlformats.org/officeDocument/2006/relationships/image" Target="../media/image291.png"/><Relationship Id="rId45" Type="http://schemas.openxmlformats.org/officeDocument/2006/relationships/customXml" Target="../ink/ink353.xml"/><Relationship Id="rId66" Type="http://schemas.openxmlformats.org/officeDocument/2006/relationships/image" Target="../media/image312.png"/><Relationship Id="rId87" Type="http://schemas.openxmlformats.org/officeDocument/2006/relationships/customXml" Target="../ink/ink374.xml"/><Relationship Id="rId110" Type="http://schemas.openxmlformats.org/officeDocument/2006/relationships/image" Target="../media/image334.png"/><Relationship Id="rId131" Type="http://schemas.openxmlformats.org/officeDocument/2006/relationships/customXml" Target="../ink/ink396.xml"/><Relationship Id="rId152" Type="http://schemas.openxmlformats.org/officeDocument/2006/relationships/image" Target="../media/image355.png"/><Relationship Id="rId173" Type="http://schemas.openxmlformats.org/officeDocument/2006/relationships/customXml" Target="../ink/ink421.xml"/><Relationship Id="rId194" Type="http://schemas.openxmlformats.org/officeDocument/2006/relationships/customXml" Target="../ink/ink434.xml"/><Relationship Id="rId208" Type="http://schemas.openxmlformats.org/officeDocument/2006/relationships/customXml" Target="../ink/ink441.xml"/><Relationship Id="rId229" Type="http://schemas.openxmlformats.org/officeDocument/2006/relationships/image" Target="../media/image387.png"/><Relationship Id="rId240" Type="http://schemas.openxmlformats.org/officeDocument/2006/relationships/customXml" Target="../ink/ink457.xml"/><Relationship Id="rId261" Type="http://schemas.openxmlformats.org/officeDocument/2006/relationships/image" Target="../media/image403.png"/><Relationship Id="rId14" Type="http://schemas.openxmlformats.org/officeDocument/2006/relationships/image" Target="../media/image286.png"/><Relationship Id="rId35" Type="http://schemas.openxmlformats.org/officeDocument/2006/relationships/customXml" Target="../ink/ink348.xml"/><Relationship Id="rId56" Type="http://schemas.openxmlformats.org/officeDocument/2006/relationships/image" Target="../media/image307.png"/><Relationship Id="rId77" Type="http://schemas.openxmlformats.org/officeDocument/2006/relationships/customXml" Target="../ink/ink369.xml"/><Relationship Id="rId100" Type="http://schemas.openxmlformats.org/officeDocument/2006/relationships/image" Target="../media/image329.png"/><Relationship Id="rId8" Type="http://schemas.openxmlformats.org/officeDocument/2006/relationships/image" Target="../media/image283.png"/><Relationship Id="rId98" Type="http://schemas.openxmlformats.org/officeDocument/2006/relationships/image" Target="../media/image328.png"/><Relationship Id="rId121" Type="http://schemas.openxmlformats.org/officeDocument/2006/relationships/customXml" Target="../ink/ink391.xml"/><Relationship Id="rId142" Type="http://schemas.openxmlformats.org/officeDocument/2006/relationships/image" Target="../media/image350.png"/><Relationship Id="rId163" Type="http://schemas.openxmlformats.org/officeDocument/2006/relationships/customXml" Target="../ink/ink412.xml"/><Relationship Id="rId184" Type="http://schemas.openxmlformats.org/officeDocument/2006/relationships/image" Target="../media/image363.png"/><Relationship Id="rId219" Type="http://schemas.openxmlformats.org/officeDocument/2006/relationships/image" Target="../media/image382.png"/><Relationship Id="rId230" Type="http://schemas.openxmlformats.org/officeDocument/2006/relationships/customXml" Target="../ink/ink452.xml"/><Relationship Id="rId251" Type="http://schemas.openxmlformats.org/officeDocument/2006/relationships/image" Target="../media/image398.png"/><Relationship Id="rId25" Type="http://schemas.openxmlformats.org/officeDocument/2006/relationships/customXml" Target="../ink/ink343.xml"/><Relationship Id="rId46" Type="http://schemas.openxmlformats.org/officeDocument/2006/relationships/image" Target="../media/image302.png"/><Relationship Id="rId67" Type="http://schemas.openxmlformats.org/officeDocument/2006/relationships/customXml" Target="../ink/ink364.xml"/><Relationship Id="rId272" Type="http://schemas.openxmlformats.org/officeDocument/2006/relationships/customXml" Target="../ink/ink473.xml"/><Relationship Id="rId88" Type="http://schemas.openxmlformats.org/officeDocument/2006/relationships/image" Target="../media/image323.png"/><Relationship Id="rId111" Type="http://schemas.openxmlformats.org/officeDocument/2006/relationships/customXml" Target="../ink/ink386.xml"/><Relationship Id="rId132" Type="http://schemas.openxmlformats.org/officeDocument/2006/relationships/image" Target="../media/image345.png"/><Relationship Id="rId153" Type="http://schemas.openxmlformats.org/officeDocument/2006/relationships/customXml" Target="../ink/ink407.xml"/><Relationship Id="rId174" Type="http://schemas.openxmlformats.org/officeDocument/2006/relationships/customXml" Target="../ink/ink422.xml"/><Relationship Id="rId195" Type="http://schemas.openxmlformats.org/officeDocument/2006/relationships/image" Target="../media/image370.png"/><Relationship Id="rId209" Type="http://schemas.openxmlformats.org/officeDocument/2006/relationships/image" Target="../media/image377.png"/><Relationship Id="rId220" Type="http://schemas.openxmlformats.org/officeDocument/2006/relationships/customXml" Target="../ink/ink447.xml"/><Relationship Id="rId241" Type="http://schemas.openxmlformats.org/officeDocument/2006/relationships/image" Target="../media/image393.png"/><Relationship Id="rId15" Type="http://schemas.openxmlformats.org/officeDocument/2006/relationships/customXml" Target="../ink/ink338.xml"/><Relationship Id="rId36" Type="http://schemas.openxmlformats.org/officeDocument/2006/relationships/image" Target="../media/image297.png"/><Relationship Id="rId57" Type="http://schemas.openxmlformats.org/officeDocument/2006/relationships/customXml" Target="../ink/ink359.xml"/><Relationship Id="rId262" Type="http://schemas.openxmlformats.org/officeDocument/2006/relationships/customXml" Target="../ink/ink468.xml"/><Relationship Id="rId78" Type="http://schemas.openxmlformats.org/officeDocument/2006/relationships/image" Target="../media/image318.png"/><Relationship Id="rId99" Type="http://schemas.openxmlformats.org/officeDocument/2006/relationships/customXml" Target="../ink/ink380.xml"/><Relationship Id="rId101" Type="http://schemas.openxmlformats.org/officeDocument/2006/relationships/customXml" Target="../ink/ink381.xml"/><Relationship Id="rId122" Type="http://schemas.openxmlformats.org/officeDocument/2006/relationships/image" Target="../media/image340.png"/><Relationship Id="rId143" Type="http://schemas.openxmlformats.org/officeDocument/2006/relationships/customXml" Target="../ink/ink402.xml"/><Relationship Id="rId164" Type="http://schemas.openxmlformats.org/officeDocument/2006/relationships/image" Target="../media/image361.png"/><Relationship Id="rId185" Type="http://schemas.openxmlformats.org/officeDocument/2006/relationships/image" Target="../media/image239.jpeg"/><Relationship Id="rId9" Type="http://schemas.openxmlformats.org/officeDocument/2006/relationships/customXml" Target="../ink/ink335.xml"/><Relationship Id="rId210" Type="http://schemas.openxmlformats.org/officeDocument/2006/relationships/customXml" Target="../ink/ink442.xml"/><Relationship Id="rId26" Type="http://schemas.openxmlformats.org/officeDocument/2006/relationships/image" Target="../media/image292.png"/><Relationship Id="rId231" Type="http://schemas.openxmlformats.org/officeDocument/2006/relationships/image" Target="../media/image388.png"/><Relationship Id="rId252" Type="http://schemas.openxmlformats.org/officeDocument/2006/relationships/customXml" Target="../ink/ink463.xml"/><Relationship Id="rId273" Type="http://schemas.openxmlformats.org/officeDocument/2006/relationships/image" Target="../media/image409.png"/><Relationship Id="rId47" Type="http://schemas.openxmlformats.org/officeDocument/2006/relationships/customXml" Target="../ink/ink354.xml"/><Relationship Id="rId68" Type="http://schemas.openxmlformats.org/officeDocument/2006/relationships/image" Target="../media/image313.png"/><Relationship Id="rId89" Type="http://schemas.openxmlformats.org/officeDocument/2006/relationships/customXml" Target="../ink/ink375.xml"/><Relationship Id="rId112" Type="http://schemas.openxmlformats.org/officeDocument/2006/relationships/image" Target="../media/image335.png"/><Relationship Id="rId133" Type="http://schemas.openxmlformats.org/officeDocument/2006/relationships/customXml" Target="../ink/ink397.xml"/><Relationship Id="rId154" Type="http://schemas.openxmlformats.org/officeDocument/2006/relationships/image" Target="../media/image356.png"/><Relationship Id="rId175" Type="http://schemas.openxmlformats.org/officeDocument/2006/relationships/customXml" Target="../ink/ink423.xml"/><Relationship Id="rId196" Type="http://schemas.openxmlformats.org/officeDocument/2006/relationships/customXml" Target="../ink/ink435.xml"/><Relationship Id="rId200" Type="http://schemas.openxmlformats.org/officeDocument/2006/relationships/customXml" Target="../ink/ink437.xml"/><Relationship Id="rId16" Type="http://schemas.openxmlformats.org/officeDocument/2006/relationships/image" Target="../media/image287.png"/><Relationship Id="rId221" Type="http://schemas.openxmlformats.org/officeDocument/2006/relationships/image" Target="../media/image383.png"/><Relationship Id="rId242" Type="http://schemas.openxmlformats.org/officeDocument/2006/relationships/customXml" Target="../ink/ink458.xml"/><Relationship Id="rId263" Type="http://schemas.openxmlformats.org/officeDocument/2006/relationships/image" Target="../media/image404.png"/><Relationship Id="rId37" Type="http://schemas.openxmlformats.org/officeDocument/2006/relationships/customXml" Target="../ink/ink349.xml"/><Relationship Id="rId58" Type="http://schemas.openxmlformats.org/officeDocument/2006/relationships/image" Target="../media/image308.png"/><Relationship Id="rId79" Type="http://schemas.openxmlformats.org/officeDocument/2006/relationships/customXml" Target="../ink/ink370.xml"/><Relationship Id="rId102" Type="http://schemas.openxmlformats.org/officeDocument/2006/relationships/image" Target="../media/image330.png"/><Relationship Id="rId123" Type="http://schemas.openxmlformats.org/officeDocument/2006/relationships/customXml" Target="../ink/ink392.xml"/><Relationship Id="rId144" Type="http://schemas.openxmlformats.org/officeDocument/2006/relationships/image" Target="../media/image351.png"/><Relationship Id="rId90" Type="http://schemas.openxmlformats.org/officeDocument/2006/relationships/image" Target="../media/image324.png"/><Relationship Id="rId165" Type="http://schemas.openxmlformats.org/officeDocument/2006/relationships/customXml" Target="../ink/ink413.xml"/><Relationship Id="rId186" Type="http://schemas.openxmlformats.org/officeDocument/2006/relationships/image" Target="../media/image240.jpeg"/><Relationship Id="rId211" Type="http://schemas.openxmlformats.org/officeDocument/2006/relationships/image" Target="../media/image378.png"/><Relationship Id="rId232" Type="http://schemas.openxmlformats.org/officeDocument/2006/relationships/customXml" Target="../ink/ink453.xml"/><Relationship Id="rId253" Type="http://schemas.openxmlformats.org/officeDocument/2006/relationships/image" Target="../media/image399.png"/><Relationship Id="rId274" Type="http://schemas.openxmlformats.org/officeDocument/2006/relationships/customXml" Target="../ink/ink474.xml"/><Relationship Id="rId27" Type="http://schemas.openxmlformats.org/officeDocument/2006/relationships/customXml" Target="../ink/ink344.xml"/><Relationship Id="rId48" Type="http://schemas.openxmlformats.org/officeDocument/2006/relationships/image" Target="../media/image303.png"/><Relationship Id="rId69" Type="http://schemas.openxmlformats.org/officeDocument/2006/relationships/customXml" Target="../ink/ink365.xml"/><Relationship Id="rId113" Type="http://schemas.openxmlformats.org/officeDocument/2006/relationships/customXml" Target="../ink/ink387.xml"/><Relationship Id="rId134" Type="http://schemas.openxmlformats.org/officeDocument/2006/relationships/image" Target="../media/image346.png"/><Relationship Id="rId80" Type="http://schemas.openxmlformats.org/officeDocument/2006/relationships/image" Target="../media/image319.png"/><Relationship Id="rId155" Type="http://schemas.openxmlformats.org/officeDocument/2006/relationships/customXml" Target="../ink/ink408.xml"/><Relationship Id="rId176" Type="http://schemas.openxmlformats.org/officeDocument/2006/relationships/customXml" Target="../ink/ink424.xml"/><Relationship Id="rId197" Type="http://schemas.openxmlformats.org/officeDocument/2006/relationships/image" Target="../media/image371.png"/><Relationship Id="rId201" Type="http://schemas.openxmlformats.org/officeDocument/2006/relationships/image" Target="../media/image373.png"/><Relationship Id="rId222" Type="http://schemas.openxmlformats.org/officeDocument/2006/relationships/customXml" Target="../ink/ink448.xml"/><Relationship Id="rId243" Type="http://schemas.openxmlformats.org/officeDocument/2006/relationships/image" Target="../media/image394.png"/><Relationship Id="rId264" Type="http://schemas.openxmlformats.org/officeDocument/2006/relationships/customXml" Target="../ink/ink469.xml"/><Relationship Id="rId17" Type="http://schemas.openxmlformats.org/officeDocument/2006/relationships/customXml" Target="../ink/ink339.xml"/><Relationship Id="rId38" Type="http://schemas.openxmlformats.org/officeDocument/2006/relationships/image" Target="../media/image298.png"/><Relationship Id="rId59" Type="http://schemas.openxmlformats.org/officeDocument/2006/relationships/customXml" Target="../ink/ink360.xml"/><Relationship Id="rId103" Type="http://schemas.openxmlformats.org/officeDocument/2006/relationships/customXml" Target="../ink/ink382.xml"/><Relationship Id="rId124" Type="http://schemas.openxmlformats.org/officeDocument/2006/relationships/image" Target="../media/image341.png"/><Relationship Id="rId70" Type="http://schemas.openxmlformats.org/officeDocument/2006/relationships/image" Target="../media/image314.png"/><Relationship Id="rId91" Type="http://schemas.openxmlformats.org/officeDocument/2006/relationships/customXml" Target="../ink/ink376.xml"/><Relationship Id="rId145" Type="http://schemas.openxmlformats.org/officeDocument/2006/relationships/customXml" Target="../ink/ink403.xml"/><Relationship Id="rId166" Type="http://schemas.openxmlformats.org/officeDocument/2006/relationships/customXml" Target="../ink/ink414.xml"/><Relationship Id="rId187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43.xml"/><Relationship Id="rId233" Type="http://schemas.openxmlformats.org/officeDocument/2006/relationships/image" Target="../media/image389.png"/><Relationship Id="rId254" Type="http://schemas.openxmlformats.org/officeDocument/2006/relationships/customXml" Target="../ink/ink464.xml"/><Relationship Id="rId28" Type="http://schemas.openxmlformats.org/officeDocument/2006/relationships/image" Target="../media/image293.png"/><Relationship Id="rId49" Type="http://schemas.openxmlformats.org/officeDocument/2006/relationships/customXml" Target="../ink/ink355.xml"/><Relationship Id="rId114" Type="http://schemas.openxmlformats.org/officeDocument/2006/relationships/image" Target="../media/image336.png"/><Relationship Id="rId275" Type="http://schemas.openxmlformats.org/officeDocument/2006/relationships/image" Target="../media/image410.png"/><Relationship Id="rId60" Type="http://schemas.openxmlformats.org/officeDocument/2006/relationships/image" Target="../media/image309.png"/><Relationship Id="rId81" Type="http://schemas.openxmlformats.org/officeDocument/2006/relationships/customXml" Target="../ink/ink371.xml"/><Relationship Id="rId135" Type="http://schemas.openxmlformats.org/officeDocument/2006/relationships/customXml" Target="../ink/ink398.xml"/><Relationship Id="rId156" Type="http://schemas.openxmlformats.org/officeDocument/2006/relationships/image" Target="../media/image357.png"/><Relationship Id="rId177" Type="http://schemas.openxmlformats.org/officeDocument/2006/relationships/customXml" Target="../ink/ink425.xml"/><Relationship Id="rId198" Type="http://schemas.openxmlformats.org/officeDocument/2006/relationships/customXml" Target="../ink/ink436.xml"/><Relationship Id="rId202" Type="http://schemas.openxmlformats.org/officeDocument/2006/relationships/customXml" Target="../ink/ink438.xml"/><Relationship Id="rId223" Type="http://schemas.openxmlformats.org/officeDocument/2006/relationships/image" Target="../media/image384.png"/><Relationship Id="rId244" Type="http://schemas.openxmlformats.org/officeDocument/2006/relationships/customXml" Target="../ink/ink459.xml"/><Relationship Id="rId18" Type="http://schemas.openxmlformats.org/officeDocument/2006/relationships/image" Target="../media/image288.png"/><Relationship Id="rId39" Type="http://schemas.openxmlformats.org/officeDocument/2006/relationships/customXml" Target="../ink/ink350.xml"/><Relationship Id="rId265" Type="http://schemas.openxmlformats.org/officeDocument/2006/relationships/image" Target="../media/image405.png"/><Relationship Id="rId50" Type="http://schemas.openxmlformats.org/officeDocument/2006/relationships/image" Target="../media/image304.png"/><Relationship Id="rId104" Type="http://schemas.openxmlformats.org/officeDocument/2006/relationships/image" Target="../media/image331.png"/><Relationship Id="rId125" Type="http://schemas.openxmlformats.org/officeDocument/2006/relationships/customXml" Target="../ink/ink393.xml"/><Relationship Id="rId146" Type="http://schemas.openxmlformats.org/officeDocument/2006/relationships/image" Target="../media/image352.png"/><Relationship Id="rId167" Type="http://schemas.openxmlformats.org/officeDocument/2006/relationships/customXml" Target="../ink/ink415.xml"/><Relationship Id="rId188" Type="http://schemas.openxmlformats.org/officeDocument/2006/relationships/customXml" Target="../ink/ink431.xml"/><Relationship Id="rId71" Type="http://schemas.openxmlformats.org/officeDocument/2006/relationships/customXml" Target="../ink/ink366.xml"/><Relationship Id="rId92" Type="http://schemas.openxmlformats.org/officeDocument/2006/relationships/image" Target="../media/image325.png"/><Relationship Id="rId213" Type="http://schemas.openxmlformats.org/officeDocument/2006/relationships/image" Target="../media/image379.png"/><Relationship Id="rId234" Type="http://schemas.openxmlformats.org/officeDocument/2006/relationships/customXml" Target="../ink/ink454.xml"/><Relationship Id="rId2" Type="http://schemas.openxmlformats.org/officeDocument/2006/relationships/image" Target="../media/image280.png"/><Relationship Id="rId29" Type="http://schemas.openxmlformats.org/officeDocument/2006/relationships/customXml" Target="../ink/ink345.xml"/><Relationship Id="rId255" Type="http://schemas.openxmlformats.org/officeDocument/2006/relationships/image" Target="../media/image400.png"/><Relationship Id="rId276" Type="http://schemas.openxmlformats.org/officeDocument/2006/relationships/customXml" Target="../ink/ink475.xml"/><Relationship Id="rId40" Type="http://schemas.openxmlformats.org/officeDocument/2006/relationships/image" Target="../media/image299.png"/><Relationship Id="rId115" Type="http://schemas.openxmlformats.org/officeDocument/2006/relationships/customXml" Target="../ink/ink388.xml"/><Relationship Id="rId136" Type="http://schemas.openxmlformats.org/officeDocument/2006/relationships/image" Target="../media/image347.png"/><Relationship Id="rId157" Type="http://schemas.openxmlformats.org/officeDocument/2006/relationships/customXml" Target="../ink/ink409.xml"/><Relationship Id="rId178" Type="http://schemas.openxmlformats.org/officeDocument/2006/relationships/customXml" Target="../ink/ink426.xml"/><Relationship Id="rId61" Type="http://schemas.openxmlformats.org/officeDocument/2006/relationships/customXml" Target="../ink/ink361.xml"/><Relationship Id="rId82" Type="http://schemas.openxmlformats.org/officeDocument/2006/relationships/image" Target="../media/image320.png"/><Relationship Id="rId199" Type="http://schemas.openxmlformats.org/officeDocument/2006/relationships/image" Target="../media/image372.png"/><Relationship Id="rId203" Type="http://schemas.openxmlformats.org/officeDocument/2006/relationships/image" Target="../media/image374.png"/><Relationship Id="rId19" Type="http://schemas.openxmlformats.org/officeDocument/2006/relationships/customXml" Target="../ink/ink340.xml"/><Relationship Id="rId224" Type="http://schemas.openxmlformats.org/officeDocument/2006/relationships/customXml" Target="../ink/ink449.xml"/><Relationship Id="rId245" Type="http://schemas.openxmlformats.org/officeDocument/2006/relationships/image" Target="../media/image395.png"/><Relationship Id="rId266" Type="http://schemas.openxmlformats.org/officeDocument/2006/relationships/customXml" Target="../ink/ink470.xml"/><Relationship Id="rId30" Type="http://schemas.openxmlformats.org/officeDocument/2006/relationships/image" Target="../media/image294.png"/><Relationship Id="rId105" Type="http://schemas.openxmlformats.org/officeDocument/2006/relationships/customXml" Target="../ink/ink383.xml"/><Relationship Id="rId126" Type="http://schemas.openxmlformats.org/officeDocument/2006/relationships/image" Target="../media/image342.png"/><Relationship Id="rId147" Type="http://schemas.openxmlformats.org/officeDocument/2006/relationships/customXml" Target="../ink/ink404.xml"/><Relationship Id="rId168" Type="http://schemas.openxmlformats.org/officeDocument/2006/relationships/customXml" Target="../ink/ink416.xml"/><Relationship Id="rId51" Type="http://schemas.openxmlformats.org/officeDocument/2006/relationships/customXml" Target="../ink/ink356.xml"/><Relationship Id="rId72" Type="http://schemas.openxmlformats.org/officeDocument/2006/relationships/image" Target="../media/image315.png"/><Relationship Id="rId93" Type="http://schemas.openxmlformats.org/officeDocument/2006/relationships/customXml" Target="../ink/ink377.xml"/><Relationship Id="rId189" Type="http://schemas.openxmlformats.org/officeDocument/2006/relationships/image" Target="../media/image367.png"/><Relationship Id="rId3" Type="http://schemas.openxmlformats.org/officeDocument/2006/relationships/customXml" Target="../ink/ink332.xml"/><Relationship Id="rId214" Type="http://schemas.openxmlformats.org/officeDocument/2006/relationships/customXml" Target="../ink/ink444.xml"/><Relationship Id="rId235" Type="http://schemas.openxmlformats.org/officeDocument/2006/relationships/image" Target="../media/image390.png"/><Relationship Id="rId256" Type="http://schemas.openxmlformats.org/officeDocument/2006/relationships/customXml" Target="../ink/ink465.xml"/><Relationship Id="rId277" Type="http://schemas.openxmlformats.org/officeDocument/2006/relationships/image" Target="../media/image411.png"/><Relationship Id="rId116" Type="http://schemas.openxmlformats.org/officeDocument/2006/relationships/image" Target="../media/image337.png"/><Relationship Id="rId137" Type="http://schemas.openxmlformats.org/officeDocument/2006/relationships/customXml" Target="../ink/ink399.xml"/><Relationship Id="rId158" Type="http://schemas.openxmlformats.org/officeDocument/2006/relationships/image" Target="../media/image358.png"/><Relationship Id="rId20" Type="http://schemas.openxmlformats.org/officeDocument/2006/relationships/image" Target="../media/image289.png"/><Relationship Id="rId41" Type="http://schemas.openxmlformats.org/officeDocument/2006/relationships/customXml" Target="../ink/ink351.xml"/><Relationship Id="rId62" Type="http://schemas.openxmlformats.org/officeDocument/2006/relationships/image" Target="../media/image310.png"/><Relationship Id="rId83" Type="http://schemas.openxmlformats.org/officeDocument/2006/relationships/customXml" Target="../ink/ink372.xml"/><Relationship Id="rId179" Type="http://schemas.openxmlformats.org/officeDocument/2006/relationships/customXml" Target="../ink/ink427.xml"/><Relationship Id="rId190" Type="http://schemas.openxmlformats.org/officeDocument/2006/relationships/customXml" Target="../ink/ink432.xml"/><Relationship Id="rId204" Type="http://schemas.openxmlformats.org/officeDocument/2006/relationships/customXml" Target="../ink/ink439.xml"/><Relationship Id="rId225" Type="http://schemas.openxmlformats.org/officeDocument/2006/relationships/image" Target="../media/image385.png"/><Relationship Id="rId246" Type="http://schemas.openxmlformats.org/officeDocument/2006/relationships/customXml" Target="../ink/ink460.xml"/><Relationship Id="rId267" Type="http://schemas.openxmlformats.org/officeDocument/2006/relationships/image" Target="../media/image406.png"/><Relationship Id="rId106" Type="http://schemas.openxmlformats.org/officeDocument/2006/relationships/image" Target="../media/image332.png"/><Relationship Id="rId127" Type="http://schemas.openxmlformats.org/officeDocument/2006/relationships/customXml" Target="../ink/ink394.xml"/><Relationship Id="rId10" Type="http://schemas.openxmlformats.org/officeDocument/2006/relationships/image" Target="../media/image284.png"/><Relationship Id="rId31" Type="http://schemas.openxmlformats.org/officeDocument/2006/relationships/customXml" Target="../ink/ink346.xml"/><Relationship Id="rId52" Type="http://schemas.openxmlformats.org/officeDocument/2006/relationships/image" Target="../media/image305.png"/><Relationship Id="rId73" Type="http://schemas.openxmlformats.org/officeDocument/2006/relationships/customXml" Target="../ink/ink367.xml"/><Relationship Id="rId94" Type="http://schemas.openxmlformats.org/officeDocument/2006/relationships/image" Target="../media/image326.png"/><Relationship Id="rId148" Type="http://schemas.openxmlformats.org/officeDocument/2006/relationships/image" Target="../media/image353.png"/><Relationship Id="rId169" Type="http://schemas.openxmlformats.org/officeDocument/2006/relationships/customXml" Target="../ink/ink417.xml"/><Relationship Id="rId4" Type="http://schemas.openxmlformats.org/officeDocument/2006/relationships/image" Target="../media/image281.png"/><Relationship Id="rId180" Type="http://schemas.openxmlformats.org/officeDocument/2006/relationships/customXml" Target="../ink/ink428.xml"/><Relationship Id="rId215" Type="http://schemas.openxmlformats.org/officeDocument/2006/relationships/image" Target="../media/image380.png"/><Relationship Id="rId236" Type="http://schemas.openxmlformats.org/officeDocument/2006/relationships/customXml" Target="../ink/ink455.xml"/><Relationship Id="rId257" Type="http://schemas.openxmlformats.org/officeDocument/2006/relationships/image" Target="../media/image401.png"/><Relationship Id="rId278" Type="http://schemas.openxmlformats.org/officeDocument/2006/relationships/customXml" Target="../ink/ink476.xml"/><Relationship Id="rId42" Type="http://schemas.openxmlformats.org/officeDocument/2006/relationships/image" Target="../media/image300.png"/><Relationship Id="rId84" Type="http://schemas.openxmlformats.org/officeDocument/2006/relationships/image" Target="../media/image321.png"/><Relationship Id="rId138" Type="http://schemas.openxmlformats.org/officeDocument/2006/relationships/image" Target="../media/image348.png"/><Relationship Id="rId191" Type="http://schemas.openxmlformats.org/officeDocument/2006/relationships/image" Target="../media/image368.png"/><Relationship Id="rId205" Type="http://schemas.openxmlformats.org/officeDocument/2006/relationships/image" Target="../media/image375.png"/><Relationship Id="rId247" Type="http://schemas.openxmlformats.org/officeDocument/2006/relationships/image" Target="../media/image396.png"/><Relationship Id="rId107" Type="http://schemas.openxmlformats.org/officeDocument/2006/relationships/customXml" Target="../ink/ink384.xml"/><Relationship Id="rId11" Type="http://schemas.openxmlformats.org/officeDocument/2006/relationships/customXml" Target="../ink/ink336.xml"/><Relationship Id="rId53" Type="http://schemas.openxmlformats.org/officeDocument/2006/relationships/customXml" Target="../ink/ink357.xml"/><Relationship Id="rId149" Type="http://schemas.openxmlformats.org/officeDocument/2006/relationships/customXml" Target="../ink/ink405.xml"/><Relationship Id="rId95" Type="http://schemas.openxmlformats.org/officeDocument/2006/relationships/customXml" Target="../ink/ink378.xml"/><Relationship Id="rId160" Type="http://schemas.openxmlformats.org/officeDocument/2006/relationships/image" Target="../media/image359.png"/><Relationship Id="rId216" Type="http://schemas.openxmlformats.org/officeDocument/2006/relationships/customXml" Target="../ink/ink445.xml"/></Relationships>
</file>

<file path=ppt/slides/_rels/slide19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561.png"/><Relationship Id="rId117" Type="http://schemas.openxmlformats.org/officeDocument/2006/relationships/image" Target="../media/image470.png"/><Relationship Id="rId21" Type="http://schemas.openxmlformats.org/officeDocument/2006/relationships/image" Target="../media/image365.png"/><Relationship Id="rId63" Type="http://schemas.openxmlformats.org/officeDocument/2006/relationships/image" Target="../media/image443.png"/><Relationship Id="rId324" Type="http://schemas.openxmlformats.org/officeDocument/2006/relationships/customXml" Target="../ink/ink535.xml"/><Relationship Id="rId159" Type="http://schemas.openxmlformats.org/officeDocument/2006/relationships/image" Target="../media/image491.png"/><Relationship Id="rId366" Type="http://schemas.openxmlformats.org/officeDocument/2006/relationships/customXml" Target="../ink/ink576.xml"/><Relationship Id="rId32" Type="http://schemas.openxmlformats.org/officeDocument/2006/relationships/customXml" Target="../ink/ink492.xml"/><Relationship Id="rId335" Type="http://schemas.openxmlformats.org/officeDocument/2006/relationships/customXml" Target="../ink/ink546.xml"/><Relationship Id="rId377" Type="http://schemas.openxmlformats.org/officeDocument/2006/relationships/customXml" Target="../ink/ink587.xml"/><Relationship Id="rId5" Type="http://schemas.openxmlformats.org/officeDocument/2006/relationships/image" Target="../media/image414.png"/><Relationship Id="rId181" Type="http://schemas.openxmlformats.org/officeDocument/2006/relationships/image" Target="../media/image502.png"/><Relationship Id="rId402" Type="http://schemas.openxmlformats.org/officeDocument/2006/relationships/image" Target="../media/image240.jpeg"/><Relationship Id="rId237" Type="http://schemas.openxmlformats.org/officeDocument/2006/relationships/image" Target="../media/image530.png"/><Relationship Id="rId279" Type="http://schemas.openxmlformats.org/officeDocument/2006/relationships/image" Target="../media/image551.png"/><Relationship Id="rId290" Type="http://schemas.openxmlformats.org/officeDocument/2006/relationships/customXml" Target="../ink/ink509.xml"/><Relationship Id="rId304" Type="http://schemas.openxmlformats.org/officeDocument/2006/relationships/customXml" Target="../ink/ink516.xml"/><Relationship Id="rId43" Type="http://schemas.openxmlformats.org/officeDocument/2006/relationships/image" Target="../media/image433.png"/><Relationship Id="rId346" Type="http://schemas.openxmlformats.org/officeDocument/2006/relationships/customXml" Target="../ink/ink557.xml"/><Relationship Id="rId388" Type="http://schemas.openxmlformats.org/officeDocument/2006/relationships/customXml" Target="../ink/ink596.xml"/><Relationship Id="rId139" Type="http://schemas.openxmlformats.org/officeDocument/2006/relationships/image" Target="../media/image481.png"/><Relationship Id="rId206" Type="http://schemas.openxmlformats.org/officeDocument/2006/relationships/customXml" Target="../ink/ink499.xml"/><Relationship Id="rId85" Type="http://schemas.openxmlformats.org/officeDocument/2006/relationships/image" Target="../media/image454.png"/><Relationship Id="rId413" Type="http://schemas.openxmlformats.org/officeDocument/2006/relationships/customXml" Target="../ink/ink620.xml"/><Relationship Id="rId12" Type="http://schemas.openxmlformats.org/officeDocument/2006/relationships/customXml" Target="../ink/ink482.xml"/><Relationship Id="rId315" Type="http://schemas.openxmlformats.org/officeDocument/2006/relationships/customXml" Target="../ink/ink527.xml"/><Relationship Id="rId357" Type="http://schemas.openxmlformats.org/officeDocument/2006/relationships/customXml" Target="../ink/ink568.xml"/><Relationship Id="rId161" Type="http://schemas.openxmlformats.org/officeDocument/2006/relationships/image" Target="../media/image492.png"/><Relationship Id="rId399" Type="http://schemas.openxmlformats.org/officeDocument/2006/relationships/customXml" Target="../ink/ink607.xml"/><Relationship Id="rId217" Type="http://schemas.openxmlformats.org/officeDocument/2006/relationships/image" Target="../media/image520.png"/><Relationship Id="rId6" Type="http://schemas.openxmlformats.org/officeDocument/2006/relationships/customXml" Target="../ink/ink479.xml"/><Relationship Id="rId259" Type="http://schemas.openxmlformats.org/officeDocument/2006/relationships/image" Target="../media/image541.png"/><Relationship Id="rId23" Type="http://schemas.openxmlformats.org/officeDocument/2006/relationships/image" Target="../media/image421.png"/><Relationship Id="rId291" Type="http://schemas.openxmlformats.org/officeDocument/2006/relationships/image" Target="../media/image557.png"/><Relationship Id="rId305" Type="http://schemas.openxmlformats.org/officeDocument/2006/relationships/customXml" Target="../ink/ink517.xml"/><Relationship Id="rId326" Type="http://schemas.openxmlformats.org/officeDocument/2006/relationships/customXml" Target="../ink/ink537.xml"/><Relationship Id="rId347" Type="http://schemas.openxmlformats.org/officeDocument/2006/relationships/customXml" Target="../ink/ink558.xml"/><Relationship Id="rId119" Type="http://schemas.openxmlformats.org/officeDocument/2006/relationships/image" Target="../media/image471.png"/><Relationship Id="rId368" Type="http://schemas.openxmlformats.org/officeDocument/2006/relationships/customXml" Target="../ink/ink578.xml"/><Relationship Id="rId389" Type="http://schemas.openxmlformats.org/officeDocument/2006/relationships/customXml" Target="../ink/ink597.xml"/><Relationship Id="rId151" Type="http://schemas.openxmlformats.org/officeDocument/2006/relationships/image" Target="../media/image487.png"/><Relationship Id="rId207" Type="http://schemas.openxmlformats.org/officeDocument/2006/relationships/image" Target="../media/image515.png"/><Relationship Id="rId249" Type="http://schemas.openxmlformats.org/officeDocument/2006/relationships/image" Target="../media/image536.png"/><Relationship Id="rId193" Type="http://schemas.openxmlformats.org/officeDocument/2006/relationships/image" Target="../media/image508.png"/><Relationship Id="rId414" Type="http://schemas.openxmlformats.org/officeDocument/2006/relationships/customXml" Target="../ink/ink621.xml"/><Relationship Id="rId13" Type="http://schemas.openxmlformats.org/officeDocument/2006/relationships/image" Target="../media/image418.png"/><Relationship Id="rId281" Type="http://schemas.openxmlformats.org/officeDocument/2006/relationships/image" Target="../media/image552.png"/><Relationship Id="rId316" Type="http://schemas.openxmlformats.org/officeDocument/2006/relationships/customXml" Target="../ink/ink528.xml"/><Relationship Id="rId337" Type="http://schemas.openxmlformats.org/officeDocument/2006/relationships/customXml" Target="../ink/ink548.xml"/><Relationship Id="rId109" Type="http://schemas.openxmlformats.org/officeDocument/2006/relationships/image" Target="../media/image466.png"/><Relationship Id="rId34" Type="http://schemas.openxmlformats.org/officeDocument/2006/relationships/customXml" Target="../ink/ink493.xml"/><Relationship Id="rId55" Type="http://schemas.openxmlformats.org/officeDocument/2006/relationships/image" Target="../media/image439.png"/><Relationship Id="rId97" Type="http://schemas.openxmlformats.org/officeDocument/2006/relationships/image" Target="../media/image460.png"/><Relationship Id="rId358" Type="http://schemas.openxmlformats.org/officeDocument/2006/relationships/image" Target="../media/image444.png"/><Relationship Id="rId379" Type="http://schemas.openxmlformats.org/officeDocument/2006/relationships/image" Target="../media/image239.jpeg"/><Relationship Id="rId141" Type="http://schemas.openxmlformats.org/officeDocument/2006/relationships/image" Target="../media/image482.png"/><Relationship Id="rId7" Type="http://schemas.openxmlformats.org/officeDocument/2006/relationships/image" Target="../media/image415.png"/><Relationship Id="rId183" Type="http://schemas.openxmlformats.org/officeDocument/2006/relationships/image" Target="../media/image503.png"/><Relationship Id="rId390" Type="http://schemas.openxmlformats.org/officeDocument/2006/relationships/customXml" Target="../ink/ink598.xml"/><Relationship Id="rId404" Type="http://schemas.openxmlformats.org/officeDocument/2006/relationships/customXml" Target="../ink/ink611.xml"/><Relationship Id="rId239" Type="http://schemas.openxmlformats.org/officeDocument/2006/relationships/image" Target="../media/image531.png"/><Relationship Id="rId292" Type="http://schemas.openxmlformats.org/officeDocument/2006/relationships/customXml" Target="../ink/ink510.xml"/><Relationship Id="rId306" Type="http://schemas.openxmlformats.org/officeDocument/2006/relationships/customXml" Target="../ink/ink518.xml"/><Relationship Id="rId271" Type="http://schemas.openxmlformats.org/officeDocument/2006/relationships/image" Target="../media/image547.png"/><Relationship Id="rId24" Type="http://schemas.openxmlformats.org/officeDocument/2006/relationships/customXml" Target="../ink/ink488.xml"/><Relationship Id="rId45" Type="http://schemas.openxmlformats.org/officeDocument/2006/relationships/image" Target="../media/image434.png"/><Relationship Id="rId327" Type="http://schemas.openxmlformats.org/officeDocument/2006/relationships/customXml" Target="../ink/ink538.xml"/><Relationship Id="rId87" Type="http://schemas.openxmlformats.org/officeDocument/2006/relationships/image" Target="../media/image455.png"/><Relationship Id="rId348" Type="http://schemas.openxmlformats.org/officeDocument/2006/relationships/customXml" Target="../ink/ink559.xml"/><Relationship Id="rId369" Type="http://schemas.openxmlformats.org/officeDocument/2006/relationships/customXml" Target="../ink/ink579.xml"/><Relationship Id="rId131" Type="http://schemas.openxmlformats.org/officeDocument/2006/relationships/image" Target="../media/image477.png"/><Relationship Id="rId208" Type="http://schemas.openxmlformats.org/officeDocument/2006/relationships/customXml" Target="../ink/ink500.xml"/><Relationship Id="rId173" Type="http://schemas.openxmlformats.org/officeDocument/2006/relationships/image" Target="../media/image498.png"/><Relationship Id="rId380" Type="http://schemas.openxmlformats.org/officeDocument/2006/relationships/customXml" Target="../ink/ink589.xml"/><Relationship Id="rId229" Type="http://schemas.openxmlformats.org/officeDocument/2006/relationships/image" Target="../media/image526.png"/><Relationship Id="rId415" Type="http://schemas.openxmlformats.org/officeDocument/2006/relationships/customXml" Target="../ink/ink622.xml"/><Relationship Id="rId261" Type="http://schemas.openxmlformats.org/officeDocument/2006/relationships/image" Target="../media/image542.png"/><Relationship Id="rId14" Type="http://schemas.openxmlformats.org/officeDocument/2006/relationships/customXml" Target="../ink/ink483.xml"/><Relationship Id="rId35" Type="http://schemas.openxmlformats.org/officeDocument/2006/relationships/image" Target="../media/image429.png"/><Relationship Id="rId282" Type="http://schemas.openxmlformats.org/officeDocument/2006/relationships/customXml" Target="../ink/ink505.xml"/><Relationship Id="rId317" Type="http://schemas.openxmlformats.org/officeDocument/2006/relationships/image" Target="../media/image431.png"/><Relationship Id="rId77" Type="http://schemas.openxmlformats.org/officeDocument/2006/relationships/image" Target="../media/image450.png"/><Relationship Id="rId338" Type="http://schemas.openxmlformats.org/officeDocument/2006/relationships/customXml" Target="../ink/ink549.xml"/><Relationship Id="rId359" Type="http://schemas.openxmlformats.org/officeDocument/2006/relationships/customXml" Target="../ink/ink569.xml"/><Relationship Id="rId8" Type="http://schemas.openxmlformats.org/officeDocument/2006/relationships/customXml" Target="../ink/ink480.xml"/><Relationship Id="rId163" Type="http://schemas.openxmlformats.org/officeDocument/2006/relationships/image" Target="../media/image493.png"/><Relationship Id="rId370" Type="http://schemas.openxmlformats.org/officeDocument/2006/relationships/customXml" Target="../ink/ink580.xml"/><Relationship Id="rId121" Type="http://schemas.openxmlformats.org/officeDocument/2006/relationships/image" Target="../media/image472.png"/><Relationship Id="rId391" Type="http://schemas.openxmlformats.org/officeDocument/2006/relationships/customXml" Target="../ink/ink599.xml"/><Relationship Id="rId405" Type="http://schemas.openxmlformats.org/officeDocument/2006/relationships/customXml" Target="../ink/ink612.xml"/><Relationship Id="rId219" Type="http://schemas.openxmlformats.org/officeDocument/2006/relationships/image" Target="../media/image521.png"/><Relationship Id="rId251" Type="http://schemas.openxmlformats.org/officeDocument/2006/relationships/image" Target="../media/image537.png"/><Relationship Id="rId25" Type="http://schemas.openxmlformats.org/officeDocument/2006/relationships/image" Target="../media/image424.png"/><Relationship Id="rId293" Type="http://schemas.openxmlformats.org/officeDocument/2006/relationships/image" Target="../media/image558.png"/><Relationship Id="rId307" Type="http://schemas.openxmlformats.org/officeDocument/2006/relationships/customXml" Target="../ink/ink519.xml"/><Relationship Id="rId67" Type="http://schemas.openxmlformats.org/officeDocument/2006/relationships/image" Target="../media/image445.png"/><Relationship Id="rId328" Type="http://schemas.openxmlformats.org/officeDocument/2006/relationships/customXml" Target="../ink/ink539.xml"/><Relationship Id="rId349" Type="http://schemas.openxmlformats.org/officeDocument/2006/relationships/customXml" Target="../ink/ink560.xml"/><Relationship Id="rId111" Type="http://schemas.openxmlformats.org/officeDocument/2006/relationships/image" Target="../media/image467.png"/><Relationship Id="rId360" Type="http://schemas.openxmlformats.org/officeDocument/2006/relationships/customXml" Target="../ink/ink570.xml"/><Relationship Id="rId195" Type="http://schemas.openxmlformats.org/officeDocument/2006/relationships/image" Target="../media/image509.png"/><Relationship Id="rId381" Type="http://schemas.openxmlformats.org/officeDocument/2006/relationships/image" Target="../media/image468.png"/><Relationship Id="rId153" Type="http://schemas.openxmlformats.org/officeDocument/2006/relationships/image" Target="../media/image488.png"/><Relationship Id="rId209" Type="http://schemas.openxmlformats.org/officeDocument/2006/relationships/image" Target="../media/image516.png"/><Relationship Id="rId416" Type="http://schemas.openxmlformats.org/officeDocument/2006/relationships/customXml" Target="../ink/ink623.xml"/><Relationship Id="rId241" Type="http://schemas.openxmlformats.org/officeDocument/2006/relationships/image" Target="../media/image532.png"/><Relationship Id="rId15" Type="http://schemas.openxmlformats.org/officeDocument/2006/relationships/image" Target="../media/image419.png"/><Relationship Id="rId36" Type="http://schemas.openxmlformats.org/officeDocument/2006/relationships/customXml" Target="../ink/ink494.xml"/><Relationship Id="rId283" Type="http://schemas.openxmlformats.org/officeDocument/2006/relationships/image" Target="../media/image553.png"/><Relationship Id="rId57" Type="http://schemas.openxmlformats.org/officeDocument/2006/relationships/image" Target="../media/image440.png"/><Relationship Id="rId318" Type="http://schemas.openxmlformats.org/officeDocument/2006/relationships/customXml" Target="../ink/ink529.xml"/><Relationship Id="rId339" Type="http://schemas.openxmlformats.org/officeDocument/2006/relationships/customXml" Target="../ink/ink550.xml"/><Relationship Id="rId350" Type="http://schemas.openxmlformats.org/officeDocument/2006/relationships/customXml" Target="../ink/ink561.xml"/><Relationship Id="rId99" Type="http://schemas.openxmlformats.org/officeDocument/2006/relationships/image" Target="../media/image461.png"/><Relationship Id="rId101" Type="http://schemas.openxmlformats.org/officeDocument/2006/relationships/image" Target="../media/image462.png"/><Relationship Id="rId371" Type="http://schemas.openxmlformats.org/officeDocument/2006/relationships/customXml" Target="../ink/ink581.xml"/><Relationship Id="rId185" Type="http://schemas.openxmlformats.org/officeDocument/2006/relationships/image" Target="../media/image504.png"/><Relationship Id="rId143" Type="http://schemas.openxmlformats.org/officeDocument/2006/relationships/image" Target="../media/image483.png"/><Relationship Id="rId406" Type="http://schemas.openxmlformats.org/officeDocument/2006/relationships/customXml" Target="../ink/ink613.xml"/><Relationship Id="rId9" Type="http://schemas.openxmlformats.org/officeDocument/2006/relationships/image" Target="../media/image416.png"/><Relationship Id="rId392" Type="http://schemas.openxmlformats.org/officeDocument/2006/relationships/customXml" Target="../ink/ink600.xml"/><Relationship Id="rId26" Type="http://schemas.openxmlformats.org/officeDocument/2006/relationships/customXml" Target="../ink/ink489.xml"/><Relationship Id="rId273" Type="http://schemas.openxmlformats.org/officeDocument/2006/relationships/image" Target="../media/image548.png"/><Relationship Id="rId294" Type="http://schemas.openxmlformats.org/officeDocument/2006/relationships/customXml" Target="../ink/ink511.xml"/><Relationship Id="rId308" Type="http://schemas.openxmlformats.org/officeDocument/2006/relationships/customXml" Target="../ink/ink520.xml"/><Relationship Id="rId329" Type="http://schemas.openxmlformats.org/officeDocument/2006/relationships/customXml" Target="../ink/ink540.xml"/><Relationship Id="rId231" Type="http://schemas.openxmlformats.org/officeDocument/2006/relationships/image" Target="../media/image527.png"/><Relationship Id="rId47" Type="http://schemas.openxmlformats.org/officeDocument/2006/relationships/image" Target="../media/image435.png"/><Relationship Id="rId340" Type="http://schemas.openxmlformats.org/officeDocument/2006/relationships/customXml" Target="../ink/ink551.xml"/><Relationship Id="rId89" Type="http://schemas.openxmlformats.org/officeDocument/2006/relationships/image" Target="../media/image456.png"/><Relationship Id="rId361" Type="http://schemas.openxmlformats.org/officeDocument/2006/relationships/customXml" Target="../ink/ink571.xml"/><Relationship Id="rId175" Type="http://schemas.openxmlformats.org/officeDocument/2006/relationships/image" Target="../media/image499.png"/><Relationship Id="rId133" Type="http://schemas.openxmlformats.org/officeDocument/2006/relationships/image" Target="../media/image478.png"/><Relationship Id="rId382" Type="http://schemas.openxmlformats.org/officeDocument/2006/relationships/customXml" Target="../ink/ink590.xml"/><Relationship Id="rId417" Type="http://schemas.openxmlformats.org/officeDocument/2006/relationships/customXml" Target="../ink/ink624.xml"/><Relationship Id="rId16" Type="http://schemas.openxmlformats.org/officeDocument/2006/relationships/customXml" Target="../ink/ink484.xml"/><Relationship Id="rId284" Type="http://schemas.openxmlformats.org/officeDocument/2006/relationships/customXml" Target="../ink/ink506.xml"/><Relationship Id="rId319" Type="http://schemas.openxmlformats.org/officeDocument/2006/relationships/customXml" Target="../ink/ink530.xml"/><Relationship Id="rId263" Type="http://schemas.openxmlformats.org/officeDocument/2006/relationships/image" Target="../media/image543.png"/><Relationship Id="rId221" Type="http://schemas.openxmlformats.org/officeDocument/2006/relationships/image" Target="../media/image522.png"/><Relationship Id="rId37" Type="http://schemas.openxmlformats.org/officeDocument/2006/relationships/image" Target="../media/image422.png"/><Relationship Id="rId79" Type="http://schemas.openxmlformats.org/officeDocument/2006/relationships/image" Target="../media/image451.png"/><Relationship Id="rId330" Type="http://schemas.openxmlformats.org/officeDocument/2006/relationships/customXml" Target="../ink/ink541.xml"/><Relationship Id="rId123" Type="http://schemas.openxmlformats.org/officeDocument/2006/relationships/image" Target="../media/image473.png"/><Relationship Id="rId351" Type="http://schemas.openxmlformats.org/officeDocument/2006/relationships/customXml" Target="../ink/ink562.xml"/><Relationship Id="rId165" Type="http://schemas.openxmlformats.org/officeDocument/2006/relationships/image" Target="../media/image494.png"/><Relationship Id="rId372" Type="http://schemas.openxmlformats.org/officeDocument/2006/relationships/customXml" Target="../ink/ink582.xml"/><Relationship Id="rId393" Type="http://schemas.openxmlformats.org/officeDocument/2006/relationships/customXml" Target="../ink/ink601.xml"/><Relationship Id="rId407" Type="http://schemas.openxmlformats.org/officeDocument/2006/relationships/customXml" Target="../ink/ink614.xml"/><Relationship Id="rId274" Type="http://schemas.openxmlformats.org/officeDocument/2006/relationships/customXml" Target="../ink/ink501.xml"/><Relationship Id="rId295" Type="http://schemas.openxmlformats.org/officeDocument/2006/relationships/image" Target="../media/image559.png"/><Relationship Id="rId309" Type="http://schemas.openxmlformats.org/officeDocument/2006/relationships/customXml" Target="../ink/ink521.xml"/><Relationship Id="rId253" Type="http://schemas.openxmlformats.org/officeDocument/2006/relationships/image" Target="../media/image538.png"/><Relationship Id="rId211" Type="http://schemas.openxmlformats.org/officeDocument/2006/relationships/image" Target="../media/image517.png"/><Relationship Id="rId27" Type="http://schemas.openxmlformats.org/officeDocument/2006/relationships/image" Target="../media/image425.png"/><Relationship Id="rId69" Type="http://schemas.openxmlformats.org/officeDocument/2006/relationships/image" Target="../media/image446.png"/><Relationship Id="rId320" Type="http://schemas.openxmlformats.org/officeDocument/2006/relationships/customXml" Target="../ink/ink531.xml"/><Relationship Id="rId341" Type="http://schemas.openxmlformats.org/officeDocument/2006/relationships/customXml" Target="../ink/ink552.xml"/><Relationship Id="rId362" Type="http://schemas.openxmlformats.org/officeDocument/2006/relationships/customXml" Target="../ink/ink572.xml"/><Relationship Id="rId383" Type="http://schemas.openxmlformats.org/officeDocument/2006/relationships/customXml" Target="../ink/ink591.xml"/><Relationship Id="rId418" Type="http://schemas.openxmlformats.org/officeDocument/2006/relationships/customXml" Target="../ink/ink625.xml"/><Relationship Id="rId201" Type="http://schemas.openxmlformats.org/officeDocument/2006/relationships/image" Target="../media/image512.png"/><Relationship Id="rId285" Type="http://schemas.openxmlformats.org/officeDocument/2006/relationships/image" Target="../media/image554.png"/><Relationship Id="rId243" Type="http://schemas.openxmlformats.org/officeDocument/2006/relationships/image" Target="../media/image533.png"/><Relationship Id="rId17" Type="http://schemas.openxmlformats.org/officeDocument/2006/relationships/image" Target="../media/image420.png"/><Relationship Id="rId38" Type="http://schemas.openxmlformats.org/officeDocument/2006/relationships/customXml" Target="../ink/ink495.xml"/><Relationship Id="rId310" Type="http://schemas.openxmlformats.org/officeDocument/2006/relationships/customXml" Target="../ink/ink522.xml"/><Relationship Id="rId59" Type="http://schemas.openxmlformats.org/officeDocument/2006/relationships/image" Target="../media/image441.png"/><Relationship Id="rId103" Type="http://schemas.openxmlformats.org/officeDocument/2006/relationships/image" Target="../media/image463.png"/><Relationship Id="rId331" Type="http://schemas.openxmlformats.org/officeDocument/2006/relationships/customXml" Target="../ink/ink542.xml"/><Relationship Id="rId91" Type="http://schemas.openxmlformats.org/officeDocument/2006/relationships/image" Target="../media/image457.png"/><Relationship Id="rId352" Type="http://schemas.openxmlformats.org/officeDocument/2006/relationships/customXml" Target="../ink/ink563.xml"/><Relationship Id="rId373" Type="http://schemas.openxmlformats.org/officeDocument/2006/relationships/customXml" Target="../ink/ink583.xml"/><Relationship Id="rId187" Type="http://schemas.openxmlformats.org/officeDocument/2006/relationships/image" Target="../media/image505.png"/><Relationship Id="rId394" Type="http://schemas.openxmlformats.org/officeDocument/2006/relationships/customXml" Target="../ink/ink602.xml"/><Relationship Id="rId145" Type="http://schemas.openxmlformats.org/officeDocument/2006/relationships/image" Target="../media/image484.png"/><Relationship Id="rId408" Type="http://schemas.openxmlformats.org/officeDocument/2006/relationships/customXml" Target="../ink/ink615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528.png"/><Relationship Id="rId28" Type="http://schemas.openxmlformats.org/officeDocument/2006/relationships/customXml" Target="../ink/ink490.xml"/><Relationship Id="rId275" Type="http://schemas.openxmlformats.org/officeDocument/2006/relationships/image" Target="../media/image549.png"/><Relationship Id="rId296" Type="http://schemas.openxmlformats.org/officeDocument/2006/relationships/customXml" Target="../ink/ink512.xml"/><Relationship Id="rId300" Type="http://schemas.openxmlformats.org/officeDocument/2006/relationships/customXml" Target="../ink/ink514.xml"/><Relationship Id="rId49" Type="http://schemas.openxmlformats.org/officeDocument/2006/relationships/image" Target="../media/image436.png"/><Relationship Id="rId321" Type="http://schemas.openxmlformats.org/officeDocument/2006/relationships/customXml" Target="../ink/ink532.xml"/><Relationship Id="rId81" Type="http://schemas.openxmlformats.org/officeDocument/2006/relationships/image" Target="../media/image452.png"/><Relationship Id="rId342" Type="http://schemas.openxmlformats.org/officeDocument/2006/relationships/customXml" Target="../ink/ink553.xml"/><Relationship Id="rId363" Type="http://schemas.openxmlformats.org/officeDocument/2006/relationships/customXml" Target="../ink/ink573.xml"/><Relationship Id="rId177" Type="http://schemas.openxmlformats.org/officeDocument/2006/relationships/image" Target="../media/image500.png"/><Relationship Id="rId384" Type="http://schemas.openxmlformats.org/officeDocument/2006/relationships/customXml" Target="../ink/ink592.xml"/><Relationship Id="rId135" Type="http://schemas.openxmlformats.org/officeDocument/2006/relationships/image" Target="../media/image479.png"/><Relationship Id="rId202" Type="http://schemas.openxmlformats.org/officeDocument/2006/relationships/customXml" Target="../ink/ink497.xml"/><Relationship Id="rId223" Type="http://schemas.openxmlformats.org/officeDocument/2006/relationships/image" Target="../media/image523.png"/><Relationship Id="rId18" Type="http://schemas.openxmlformats.org/officeDocument/2006/relationships/customXml" Target="../ink/ink485.xml"/><Relationship Id="rId39" Type="http://schemas.openxmlformats.org/officeDocument/2006/relationships/image" Target="../media/image423.png"/><Relationship Id="rId286" Type="http://schemas.openxmlformats.org/officeDocument/2006/relationships/customXml" Target="../ink/ink507.xml"/><Relationship Id="rId265" Type="http://schemas.openxmlformats.org/officeDocument/2006/relationships/image" Target="../media/image544.png"/><Relationship Id="rId311" Type="http://schemas.openxmlformats.org/officeDocument/2006/relationships/customXml" Target="../ink/ink523.xml"/><Relationship Id="rId332" Type="http://schemas.openxmlformats.org/officeDocument/2006/relationships/customXml" Target="../ink/ink543.xml"/><Relationship Id="rId353" Type="http://schemas.openxmlformats.org/officeDocument/2006/relationships/customXml" Target="../ink/ink564.xml"/><Relationship Id="rId167" Type="http://schemas.openxmlformats.org/officeDocument/2006/relationships/image" Target="../media/image495.png"/><Relationship Id="rId374" Type="http://schemas.openxmlformats.org/officeDocument/2006/relationships/customXml" Target="../ink/ink584.xml"/><Relationship Id="rId125" Type="http://schemas.openxmlformats.org/officeDocument/2006/relationships/image" Target="../media/image474.png"/><Relationship Id="rId395" Type="http://schemas.openxmlformats.org/officeDocument/2006/relationships/customXml" Target="../ink/ink603.xml"/><Relationship Id="rId409" Type="http://schemas.openxmlformats.org/officeDocument/2006/relationships/customXml" Target="../ink/ink616.xml"/><Relationship Id="rId71" Type="http://schemas.openxmlformats.org/officeDocument/2006/relationships/image" Target="../media/image447.png"/><Relationship Id="rId213" Type="http://schemas.openxmlformats.org/officeDocument/2006/relationships/image" Target="../media/image518.png"/><Relationship Id="rId2" Type="http://schemas.openxmlformats.org/officeDocument/2006/relationships/customXml" Target="../ink/ink477.xml"/><Relationship Id="rId29" Type="http://schemas.openxmlformats.org/officeDocument/2006/relationships/image" Target="../media/image426.png"/><Relationship Id="rId276" Type="http://schemas.openxmlformats.org/officeDocument/2006/relationships/customXml" Target="../ink/ink502.xml"/><Relationship Id="rId297" Type="http://schemas.openxmlformats.org/officeDocument/2006/relationships/image" Target="../media/image560.png"/><Relationship Id="rId255" Type="http://schemas.openxmlformats.org/officeDocument/2006/relationships/image" Target="../media/image539.png"/><Relationship Id="rId40" Type="http://schemas.openxmlformats.org/officeDocument/2006/relationships/customXml" Target="../ink/ink496.xml"/><Relationship Id="rId301" Type="http://schemas.openxmlformats.org/officeDocument/2006/relationships/image" Target="../media/image430.png"/><Relationship Id="rId322" Type="http://schemas.openxmlformats.org/officeDocument/2006/relationships/customXml" Target="../ink/ink533.xml"/><Relationship Id="rId343" Type="http://schemas.openxmlformats.org/officeDocument/2006/relationships/customXml" Target="../ink/ink554.xml"/><Relationship Id="rId157" Type="http://schemas.openxmlformats.org/officeDocument/2006/relationships/image" Target="../media/image490.png"/><Relationship Id="rId364" Type="http://schemas.openxmlformats.org/officeDocument/2006/relationships/customXml" Target="../ink/ink574.xml"/><Relationship Id="rId115" Type="http://schemas.openxmlformats.org/officeDocument/2006/relationships/image" Target="../media/image469.png"/><Relationship Id="rId203" Type="http://schemas.openxmlformats.org/officeDocument/2006/relationships/image" Target="../media/image513.png"/><Relationship Id="rId61" Type="http://schemas.openxmlformats.org/officeDocument/2006/relationships/image" Target="../media/image442.png"/><Relationship Id="rId385" Type="http://schemas.openxmlformats.org/officeDocument/2006/relationships/customXml" Target="../ink/ink593.xml"/><Relationship Id="rId19" Type="http://schemas.openxmlformats.org/officeDocument/2006/relationships/image" Target="../media/image364.png"/><Relationship Id="rId287" Type="http://schemas.openxmlformats.org/officeDocument/2006/relationships/image" Target="../media/image555.png"/><Relationship Id="rId245" Type="http://schemas.openxmlformats.org/officeDocument/2006/relationships/image" Target="../media/image534.png"/><Relationship Id="rId410" Type="http://schemas.openxmlformats.org/officeDocument/2006/relationships/customXml" Target="../ink/ink617.xml"/><Relationship Id="rId30" Type="http://schemas.openxmlformats.org/officeDocument/2006/relationships/customXml" Target="../ink/ink491.xml"/><Relationship Id="rId312" Type="http://schemas.openxmlformats.org/officeDocument/2006/relationships/customXml" Target="../ink/ink524.xml"/><Relationship Id="rId333" Type="http://schemas.openxmlformats.org/officeDocument/2006/relationships/customXml" Target="../ink/ink544.xml"/><Relationship Id="rId105" Type="http://schemas.openxmlformats.org/officeDocument/2006/relationships/image" Target="../media/image464.png"/><Relationship Id="rId354" Type="http://schemas.openxmlformats.org/officeDocument/2006/relationships/customXml" Target="../ink/ink565.xml"/><Relationship Id="rId147" Type="http://schemas.openxmlformats.org/officeDocument/2006/relationships/image" Target="../media/image485.png"/><Relationship Id="rId51" Type="http://schemas.openxmlformats.org/officeDocument/2006/relationships/image" Target="../media/image437.png"/><Relationship Id="rId93" Type="http://schemas.openxmlformats.org/officeDocument/2006/relationships/image" Target="../media/image458.png"/><Relationship Id="rId375" Type="http://schemas.openxmlformats.org/officeDocument/2006/relationships/customXml" Target="../ink/ink585.xml"/><Relationship Id="rId189" Type="http://schemas.openxmlformats.org/officeDocument/2006/relationships/image" Target="../media/image506.png"/><Relationship Id="rId396" Type="http://schemas.openxmlformats.org/officeDocument/2006/relationships/customXml" Target="../ink/ink604.xml"/><Relationship Id="rId3" Type="http://schemas.openxmlformats.org/officeDocument/2006/relationships/image" Target="../media/image413.png"/><Relationship Id="rId277" Type="http://schemas.openxmlformats.org/officeDocument/2006/relationships/image" Target="../media/image550.png"/><Relationship Id="rId298" Type="http://schemas.openxmlformats.org/officeDocument/2006/relationships/customXml" Target="../ink/ink513.xml"/><Relationship Id="rId400" Type="http://schemas.openxmlformats.org/officeDocument/2006/relationships/customXml" Target="../ink/ink608.xml"/><Relationship Id="rId235" Type="http://schemas.openxmlformats.org/officeDocument/2006/relationships/image" Target="../media/image529.png"/><Relationship Id="rId302" Type="http://schemas.openxmlformats.org/officeDocument/2006/relationships/customXml" Target="../ink/ink515.xml"/><Relationship Id="rId323" Type="http://schemas.openxmlformats.org/officeDocument/2006/relationships/customXml" Target="../ink/ink534.xml"/><Relationship Id="rId344" Type="http://schemas.openxmlformats.org/officeDocument/2006/relationships/customXml" Target="../ink/ink555.xml"/><Relationship Id="rId137" Type="http://schemas.openxmlformats.org/officeDocument/2006/relationships/image" Target="../media/image480.png"/><Relationship Id="rId20" Type="http://schemas.openxmlformats.org/officeDocument/2006/relationships/customXml" Target="../ink/ink486.xml"/><Relationship Id="rId41" Type="http://schemas.openxmlformats.org/officeDocument/2006/relationships/image" Target="../media/image432.png"/><Relationship Id="rId83" Type="http://schemas.openxmlformats.org/officeDocument/2006/relationships/image" Target="../media/image453.png"/><Relationship Id="rId365" Type="http://schemas.openxmlformats.org/officeDocument/2006/relationships/customXml" Target="../ink/ink575.xml"/><Relationship Id="rId179" Type="http://schemas.openxmlformats.org/officeDocument/2006/relationships/image" Target="../media/image501.png"/><Relationship Id="rId386" Type="http://schemas.openxmlformats.org/officeDocument/2006/relationships/customXml" Target="../ink/ink594.xml"/><Relationship Id="rId204" Type="http://schemas.openxmlformats.org/officeDocument/2006/relationships/customXml" Target="../ink/ink498.xml"/><Relationship Id="rId288" Type="http://schemas.openxmlformats.org/officeDocument/2006/relationships/customXml" Target="../ink/ink508.xml"/><Relationship Id="rId267" Type="http://schemas.openxmlformats.org/officeDocument/2006/relationships/image" Target="../media/image545.png"/><Relationship Id="rId411" Type="http://schemas.openxmlformats.org/officeDocument/2006/relationships/customXml" Target="../ink/ink618.xml"/><Relationship Id="rId225" Type="http://schemas.openxmlformats.org/officeDocument/2006/relationships/image" Target="../media/image524.png"/><Relationship Id="rId313" Type="http://schemas.openxmlformats.org/officeDocument/2006/relationships/customXml" Target="../ink/ink525.xml"/><Relationship Id="rId127" Type="http://schemas.openxmlformats.org/officeDocument/2006/relationships/image" Target="../media/image475.png"/><Relationship Id="rId10" Type="http://schemas.openxmlformats.org/officeDocument/2006/relationships/customXml" Target="../ink/ink481.xml"/><Relationship Id="rId31" Type="http://schemas.openxmlformats.org/officeDocument/2006/relationships/image" Target="../media/image427.png"/><Relationship Id="rId73" Type="http://schemas.openxmlformats.org/officeDocument/2006/relationships/image" Target="../media/image448.png"/><Relationship Id="rId334" Type="http://schemas.openxmlformats.org/officeDocument/2006/relationships/customXml" Target="../ink/ink545.xml"/><Relationship Id="rId355" Type="http://schemas.openxmlformats.org/officeDocument/2006/relationships/customXml" Target="../ink/ink566.xml"/><Relationship Id="rId169" Type="http://schemas.openxmlformats.org/officeDocument/2006/relationships/image" Target="../media/image496.png"/><Relationship Id="rId376" Type="http://schemas.openxmlformats.org/officeDocument/2006/relationships/customXml" Target="../ink/ink586.xml"/><Relationship Id="rId397" Type="http://schemas.openxmlformats.org/officeDocument/2006/relationships/customXml" Target="../ink/ink605.xml"/><Relationship Id="rId4" Type="http://schemas.openxmlformats.org/officeDocument/2006/relationships/customXml" Target="../ink/ink478.xml"/><Relationship Id="rId278" Type="http://schemas.openxmlformats.org/officeDocument/2006/relationships/customXml" Target="../ink/ink503.xml"/><Relationship Id="rId257" Type="http://schemas.openxmlformats.org/officeDocument/2006/relationships/image" Target="../media/image540.png"/><Relationship Id="rId401" Type="http://schemas.openxmlformats.org/officeDocument/2006/relationships/customXml" Target="../ink/ink609.xml"/><Relationship Id="rId215" Type="http://schemas.openxmlformats.org/officeDocument/2006/relationships/image" Target="../media/image519.png"/><Relationship Id="rId303" Type="http://schemas.openxmlformats.org/officeDocument/2006/relationships/image" Target="../media/image4310.png"/><Relationship Id="rId345" Type="http://schemas.openxmlformats.org/officeDocument/2006/relationships/customXml" Target="../ink/ink556.xml"/><Relationship Id="rId387" Type="http://schemas.openxmlformats.org/officeDocument/2006/relationships/customXml" Target="../ink/ink595.xml"/><Relationship Id="rId205" Type="http://schemas.openxmlformats.org/officeDocument/2006/relationships/image" Target="../media/image514.png"/><Relationship Id="rId247" Type="http://schemas.openxmlformats.org/officeDocument/2006/relationships/image" Target="../media/image535.png"/><Relationship Id="rId191" Type="http://schemas.openxmlformats.org/officeDocument/2006/relationships/image" Target="../media/image507.png"/><Relationship Id="rId412" Type="http://schemas.openxmlformats.org/officeDocument/2006/relationships/customXml" Target="../ink/ink619.xml"/><Relationship Id="rId289" Type="http://schemas.openxmlformats.org/officeDocument/2006/relationships/image" Target="../media/image556.png"/><Relationship Id="rId107" Type="http://schemas.openxmlformats.org/officeDocument/2006/relationships/image" Target="../media/image465.png"/><Relationship Id="rId11" Type="http://schemas.openxmlformats.org/officeDocument/2006/relationships/image" Target="../media/image417.png"/><Relationship Id="rId53" Type="http://schemas.openxmlformats.org/officeDocument/2006/relationships/image" Target="../media/image438.png"/><Relationship Id="rId314" Type="http://schemas.openxmlformats.org/officeDocument/2006/relationships/customXml" Target="../ink/ink526.xml"/><Relationship Id="rId356" Type="http://schemas.openxmlformats.org/officeDocument/2006/relationships/customXml" Target="../ink/ink567.xml"/><Relationship Id="rId398" Type="http://schemas.openxmlformats.org/officeDocument/2006/relationships/customXml" Target="../ink/ink606.xml"/><Relationship Id="rId149" Type="http://schemas.openxmlformats.org/officeDocument/2006/relationships/image" Target="../media/image486.png"/><Relationship Id="rId95" Type="http://schemas.openxmlformats.org/officeDocument/2006/relationships/image" Target="../media/image459.png"/><Relationship Id="rId22" Type="http://schemas.openxmlformats.org/officeDocument/2006/relationships/customXml" Target="../ink/ink487.xml"/><Relationship Id="rId325" Type="http://schemas.openxmlformats.org/officeDocument/2006/relationships/customXml" Target="../ink/ink536.xml"/><Relationship Id="rId367" Type="http://schemas.openxmlformats.org/officeDocument/2006/relationships/customXml" Target="../ink/ink577.xml"/><Relationship Id="rId171" Type="http://schemas.openxmlformats.org/officeDocument/2006/relationships/image" Target="../media/image497.png"/><Relationship Id="rId227" Type="http://schemas.openxmlformats.org/officeDocument/2006/relationships/image" Target="../media/image525.png"/><Relationship Id="rId269" Type="http://schemas.openxmlformats.org/officeDocument/2006/relationships/image" Target="../media/image546.png"/><Relationship Id="rId33" Type="http://schemas.openxmlformats.org/officeDocument/2006/relationships/image" Target="../media/image428.png"/><Relationship Id="rId280" Type="http://schemas.openxmlformats.org/officeDocument/2006/relationships/customXml" Target="../ink/ink504.xml"/><Relationship Id="rId336" Type="http://schemas.openxmlformats.org/officeDocument/2006/relationships/customXml" Target="../ink/ink547.xml"/><Relationship Id="rId129" Type="http://schemas.openxmlformats.org/officeDocument/2006/relationships/image" Target="../media/image476.png"/><Relationship Id="rId75" Type="http://schemas.openxmlformats.org/officeDocument/2006/relationships/image" Target="../media/image449.png"/><Relationship Id="rId378" Type="http://schemas.openxmlformats.org/officeDocument/2006/relationships/customXml" Target="../ink/ink588.xml"/><Relationship Id="rId403" Type="http://schemas.openxmlformats.org/officeDocument/2006/relationships/customXml" Target="../ink/ink6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7.xml"/><Relationship Id="rId21" Type="http://schemas.openxmlformats.org/officeDocument/2006/relationships/image" Target="../media/image575.png"/><Relationship Id="rId63" Type="http://schemas.openxmlformats.org/officeDocument/2006/relationships/image" Target="../media/image596.png"/><Relationship Id="rId84" Type="http://schemas.openxmlformats.org/officeDocument/2006/relationships/customXml" Target="../ink/ink660.xml"/><Relationship Id="rId138" Type="http://schemas.openxmlformats.org/officeDocument/2006/relationships/customXml" Target="../ink/ink688.xml"/><Relationship Id="rId159" Type="http://schemas.openxmlformats.org/officeDocument/2006/relationships/image" Target="../media/image640.png"/><Relationship Id="rId170" Type="http://schemas.openxmlformats.org/officeDocument/2006/relationships/customXml" Target="../ink/ink704.xml"/><Relationship Id="rId107" Type="http://schemas.openxmlformats.org/officeDocument/2006/relationships/image" Target="../media/image618.png"/><Relationship Id="rId11" Type="http://schemas.openxmlformats.org/officeDocument/2006/relationships/image" Target="../media/image570.png"/><Relationship Id="rId32" Type="http://schemas.openxmlformats.org/officeDocument/2006/relationships/customXml" Target="../ink/ink639.xml"/><Relationship Id="rId53" Type="http://schemas.openxmlformats.org/officeDocument/2006/relationships/image" Target="../media/image591.png"/><Relationship Id="rId74" Type="http://schemas.openxmlformats.org/officeDocument/2006/relationships/customXml" Target="../ink/ink655.xml"/><Relationship Id="rId128" Type="http://schemas.openxmlformats.org/officeDocument/2006/relationships/customXml" Target="../ink/ink683.xml"/><Relationship Id="rId149" Type="http://schemas.openxmlformats.org/officeDocument/2006/relationships/image" Target="../media/image635.png"/><Relationship Id="rId5" Type="http://schemas.openxmlformats.org/officeDocument/2006/relationships/image" Target="../media/image567.png"/><Relationship Id="rId95" Type="http://schemas.openxmlformats.org/officeDocument/2006/relationships/image" Target="../media/image612.png"/><Relationship Id="rId160" Type="http://schemas.openxmlformats.org/officeDocument/2006/relationships/customXml" Target="../ink/ink699.xml"/><Relationship Id="rId181" Type="http://schemas.openxmlformats.org/officeDocument/2006/relationships/image" Target="../media/image651.png"/><Relationship Id="rId22" Type="http://schemas.openxmlformats.org/officeDocument/2006/relationships/customXml" Target="../ink/ink634.xml"/><Relationship Id="rId43" Type="http://schemas.openxmlformats.org/officeDocument/2006/relationships/image" Target="../media/image586.png"/><Relationship Id="rId64" Type="http://schemas.openxmlformats.org/officeDocument/2006/relationships/customXml" Target="../ink/ink650.xml"/><Relationship Id="rId118" Type="http://schemas.openxmlformats.org/officeDocument/2006/relationships/customXml" Target="../ink/ink678.xml"/><Relationship Id="rId139" Type="http://schemas.openxmlformats.org/officeDocument/2006/relationships/image" Target="../media/image630.png"/><Relationship Id="rId85" Type="http://schemas.openxmlformats.org/officeDocument/2006/relationships/image" Target="../media/image607.png"/><Relationship Id="rId150" Type="http://schemas.openxmlformats.org/officeDocument/2006/relationships/customXml" Target="../ink/ink694.xml"/><Relationship Id="rId171" Type="http://schemas.openxmlformats.org/officeDocument/2006/relationships/image" Target="../media/image646.png"/><Relationship Id="rId12" Type="http://schemas.openxmlformats.org/officeDocument/2006/relationships/customXml" Target="../ink/ink629.xml"/><Relationship Id="rId108" Type="http://schemas.openxmlformats.org/officeDocument/2006/relationships/customXml" Target="../ink/ink672.xml"/><Relationship Id="rId129" Type="http://schemas.openxmlformats.org/officeDocument/2006/relationships/image" Target="../media/image621.png"/><Relationship Id="rId54" Type="http://schemas.openxmlformats.org/officeDocument/2006/relationships/customXml" Target="../ink/ink645.xml"/><Relationship Id="rId75" Type="http://schemas.openxmlformats.org/officeDocument/2006/relationships/image" Target="../media/image602.png"/><Relationship Id="rId96" Type="http://schemas.openxmlformats.org/officeDocument/2006/relationships/customXml" Target="../ink/ink666.xml"/><Relationship Id="rId140" Type="http://schemas.openxmlformats.org/officeDocument/2006/relationships/customXml" Target="../ink/ink689.xml"/><Relationship Id="rId161" Type="http://schemas.openxmlformats.org/officeDocument/2006/relationships/image" Target="../media/image641.png"/><Relationship Id="rId182" Type="http://schemas.openxmlformats.org/officeDocument/2006/relationships/customXml" Target="../ink/ink710.xml"/><Relationship Id="rId6" Type="http://schemas.openxmlformats.org/officeDocument/2006/relationships/customXml" Target="../ink/ink626.xml"/><Relationship Id="rId23" Type="http://schemas.openxmlformats.org/officeDocument/2006/relationships/image" Target="../media/image576.png"/><Relationship Id="rId119" Type="http://schemas.openxmlformats.org/officeDocument/2006/relationships/image" Target="../media/image582.png"/><Relationship Id="rId44" Type="http://schemas.openxmlformats.org/officeDocument/2006/relationships/customXml" Target="../ink/ink640.xml"/><Relationship Id="rId60" Type="http://schemas.openxmlformats.org/officeDocument/2006/relationships/customXml" Target="../ink/ink648.xml"/><Relationship Id="rId65" Type="http://schemas.openxmlformats.org/officeDocument/2006/relationships/image" Target="../media/image597.png"/><Relationship Id="rId81" Type="http://schemas.openxmlformats.org/officeDocument/2006/relationships/image" Target="../media/image605.png"/><Relationship Id="rId86" Type="http://schemas.openxmlformats.org/officeDocument/2006/relationships/customXml" Target="../ink/ink661.xml"/><Relationship Id="rId130" Type="http://schemas.openxmlformats.org/officeDocument/2006/relationships/customXml" Target="../ink/ink684.xml"/><Relationship Id="rId135" Type="http://schemas.openxmlformats.org/officeDocument/2006/relationships/image" Target="../media/image628.png"/><Relationship Id="rId151" Type="http://schemas.openxmlformats.org/officeDocument/2006/relationships/image" Target="../media/image636.png"/><Relationship Id="rId156" Type="http://schemas.openxmlformats.org/officeDocument/2006/relationships/customXml" Target="../ink/ink697.xml"/><Relationship Id="rId177" Type="http://schemas.openxmlformats.org/officeDocument/2006/relationships/image" Target="../media/image649.png"/><Relationship Id="rId172" Type="http://schemas.openxmlformats.org/officeDocument/2006/relationships/customXml" Target="../ink/ink705.xml"/><Relationship Id="rId13" Type="http://schemas.openxmlformats.org/officeDocument/2006/relationships/image" Target="../media/image571.png"/><Relationship Id="rId18" Type="http://schemas.openxmlformats.org/officeDocument/2006/relationships/customXml" Target="../ink/ink632.xml"/><Relationship Id="rId109" Type="http://schemas.openxmlformats.org/officeDocument/2006/relationships/image" Target="../media/image619.png"/><Relationship Id="rId39" Type="http://schemas.openxmlformats.org/officeDocument/2006/relationships/image" Target="../media/image584.png"/><Relationship Id="rId50" Type="http://schemas.openxmlformats.org/officeDocument/2006/relationships/customXml" Target="../ink/ink643.xml"/><Relationship Id="rId55" Type="http://schemas.openxmlformats.org/officeDocument/2006/relationships/image" Target="../media/image592.png"/><Relationship Id="rId76" Type="http://schemas.openxmlformats.org/officeDocument/2006/relationships/customXml" Target="../ink/ink656.xml"/><Relationship Id="rId97" Type="http://schemas.openxmlformats.org/officeDocument/2006/relationships/image" Target="../media/image613.png"/><Relationship Id="rId104" Type="http://schemas.openxmlformats.org/officeDocument/2006/relationships/customXml" Target="../ink/ink670.xml"/><Relationship Id="rId120" Type="http://schemas.openxmlformats.org/officeDocument/2006/relationships/customXml" Target="../ink/ink679.xml"/><Relationship Id="rId125" Type="http://schemas.openxmlformats.org/officeDocument/2006/relationships/image" Target="../media/image585.png"/><Relationship Id="rId141" Type="http://schemas.openxmlformats.org/officeDocument/2006/relationships/image" Target="../media/image631.png"/><Relationship Id="rId146" Type="http://schemas.openxmlformats.org/officeDocument/2006/relationships/customXml" Target="../ink/ink692.xml"/><Relationship Id="rId167" Type="http://schemas.openxmlformats.org/officeDocument/2006/relationships/image" Target="../media/image644.png"/><Relationship Id="rId188" Type="http://schemas.openxmlformats.org/officeDocument/2006/relationships/customXml" Target="../ink/ink713.xml"/><Relationship Id="rId7" Type="http://schemas.openxmlformats.org/officeDocument/2006/relationships/image" Target="../media/image568.png"/><Relationship Id="rId71" Type="http://schemas.openxmlformats.org/officeDocument/2006/relationships/image" Target="../media/image600.png"/><Relationship Id="rId92" Type="http://schemas.openxmlformats.org/officeDocument/2006/relationships/customXml" Target="../ink/ink664.xml"/><Relationship Id="rId162" Type="http://schemas.openxmlformats.org/officeDocument/2006/relationships/customXml" Target="../ink/ink700.xml"/><Relationship Id="rId183" Type="http://schemas.openxmlformats.org/officeDocument/2006/relationships/image" Target="../media/image652.png"/><Relationship Id="rId2" Type="http://schemas.openxmlformats.org/officeDocument/2006/relationships/image" Target="../media/image564.png"/><Relationship Id="rId29" Type="http://schemas.openxmlformats.org/officeDocument/2006/relationships/image" Target="../media/image579.png"/><Relationship Id="rId24" Type="http://schemas.openxmlformats.org/officeDocument/2006/relationships/customXml" Target="../ink/ink635.xml"/><Relationship Id="rId45" Type="http://schemas.openxmlformats.org/officeDocument/2006/relationships/image" Target="../media/image587.png"/><Relationship Id="rId66" Type="http://schemas.openxmlformats.org/officeDocument/2006/relationships/customXml" Target="../ink/ink651.xml"/><Relationship Id="rId87" Type="http://schemas.openxmlformats.org/officeDocument/2006/relationships/image" Target="../media/image608.png"/><Relationship Id="rId110" Type="http://schemas.openxmlformats.org/officeDocument/2006/relationships/customXml" Target="../ink/ink673.xml"/><Relationship Id="rId115" Type="http://schemas.openxmlformats.org/officeDocument/2006/relationships/image" Target="../media/image581.png"/><Relationship Id="rId131" Type="http://schemas.openxmlformats.org/officeDocument/2006/relationships/image" Target="../media/image622.png"/><Relationship Id="rId136" Type="http://schemas.openxmlformats.org/officeDocument/2006/relationships/customXml" Target="../ink/ink687.xml"/><Relationship Id="rId157" Type="http://schemas.openxmlformats.org/officeDocument/2006/relationships/image" Target="../media/image639.png"/><Relationship Id="rId178" Type="http://schemas.openxmlformats.org/officeDocument/2006/relationships/customXml" Target="../ink/ink708.xml"/><Relationship Id="rId61" Type="http://schemas.openxmlformats.org/officeDocument/2006/relationships/image" Target="../media/image595.png"/><Relationship Id="rId82" Type="http://schemas.openxmlformats.org/officeDocument/2006/relationships/customXml" Target="../ink/ink659.xml"/><Relationship Id="rId152" Type="http://schemas.openxmlformats.org/officeDocument/2006/relationships/customXml" Target="../ink/ink695.xml"/><Relationship Id="rId173" Type="http://schemas.openxmlformats.org/officeDocument/2006/relationships/image" Target="../media/image647.png"/><Relationship Id="rId19" Type="http://schemas.openxmlformats.org/officeDocument/2006/relationships/image" Target="../media/image574.png"/><Relationship Id="rId14" Type="http://schemas.openxmlformats.org/officeDocument/2006/relationships/customXml" Target="../ink/ink630.xml"/><Relationship Id="rId30" Type="http://schemas.openxmlformats.org/officeDocument/2006/relationships/customXml" Target="../ink/ink638.xml"/><Relationship Id="rId56" Type="http://schemas.openxmlformats.org/officeDocument/2006/relationships/customXml" Target="../ink/ink646.xml"/><Relationship Id="rId77" Type="http://schemas.openxmlformats.org/officeDocument/2006/relationships/image" Target="../media/image511.png"/><Relationship Id="rId100" Type="http://schemas.openxmlformats.org/officeDocument/2006/relationships/customXml" Target="../ink/ink668.xml"/><Relationship Id="rId105" Type="http://schemas.openxmlformats.org/officeDocument/2006/relationships/image" Target="../media/image617.png"/><Relationship Id="rId126" Type="http://schemas.openxmlformats.org/officeDocument/2006/relationships/customXml" Target="../ink/ink682.xml"/><Relationship Id="rId147" Type="http://schemas.openxmlformats.org/officeDocument/2006/relationships/image" Target="../media/image634.png"/><Relationship Id="rId168" Type="http://schemas.openxmlformats.org/officeDocument/2006/relationships/customXml" Target="../ink/ink703.xml"/><Relationship Id="rId8" Type="http://schemas.openxmlformats.org/officeDocument/2006/relationships/customXml" Target="../ink/ink627.xml"/><Relationship Id="rId51" Type="http://schemas.openxmlformats.org/officeDocument/2006/relationships/image" Target="../media/image590.png"/><Relationship Id="rId72" Type="http://schemas.openxmlformats.org/officeDocument/2006/relationships/customXml" Target="../ink/ink654.xml"/><Relationship Id="rId93" Type="http://schemas.openxmlformats.org/officeDocument/2006/relationships/image" Target="../media/image611.png"/><Relationship Id="rId98" Type="http://schemas.openxmlformats.org/officeDocument/2006/relationships/customXml" Target="../ink/ink667.xml"/><Relationship Id="rId121" Type="http://schemas.openxmlformats.org/officeDocument/2006/relationships/image" Target="../media/image623.png"/><Relationship Id="rId142" Type="http://schemas.openxmlformats.org/officeDocument/2006/relationships/customXml" Target="../ink/ink690.xml"/><Relationship Id="rId163" Type="http://schemas.openxmlformats.org/officeDocument/2006/relationships/image" Target="../media/image642.png"/><Relationship Id="rId184" Type="http://schemas.openxmlformats.org/officeDocument/2006/relationships/customXml" Target="../ink/ink711.xml"/><Relationship Id="rId189" Type="http://schemas.openxmlformats.org/officeDocument/2006/relationships/image" Target="../media/image655.png"/><Relationship Id="rId3" Type="http://schemas.openxmlformats.org/officeDocument/2006/relationships/image" Target="../media/image565.png"/><Relationship Id="rId25" Type="http://schemas.openxmlformats.org/officeDocument/2006/relationships/image" Target="../media/image577.png"/><Relationship Id="rId46" Type="http://schemas.openxmlformats.org/officeDocument/2006/relationships/customXml" Target="../ink/ink641.xml"/><Relationship Id="rId67" Type="http://schemas.openxmlformats.org/officeDocument/2006/relationships/image" Target="../media/image598.png"/><Relationship Id="rId116" Type="http://schemas.openxmlformats.org/officeDocument/2006/relationships/customXml" Target="../ink/ink676.xml"/><Relationship Id="rId137" Type="http://schemas.openxmlformats.org/officeDocument/2006/relationships/image" Target="../media/image629.png"/><Relationship Id="rId158" Type="http://schemas.openxmlformats.org/officeDocument/2006/relationships/customXml" Target="../ink/ink698.xml"/><Relationship Id="rId20" Type="http://schemas.openxmlformats.org/officeDocument/2006/relationships/customXml" Target="../ink/ink633.xml"/><Relationship Id="rId62" Type="http://schemas.openxmlformats.org/officeDocument/2006/relationships/customXml" Target="../ink/ink649.xml"/><Relationship Id="rId83" Type="http://schemas.openxmlformats.org/officeDocument/2006/relationships/image" Target="../media/image606.png"/><Relationship Id="rId88" Type="http://schemas.openxmlformats.org/officeDocument/2006/relationships/customXml" Target="../ink/ink662.xml"/><Relationship Id="rId111" Type="http://schemas.openxmlformats.org/officeDocument/2006/relationships/image" Target="../media/image620.png"/><Relationship Id="rId132" Type="http://schemas.openxmlformats.org/officeDocument/2006/relationships/customXml" Target="../ink/ink685.xml"/><Relationship Id="rId153" Type="http://schemas.openxmlformats.org/officeDocument/2006/relationships/image" Target="../media/image637.png"/><Relationship Id="rId174" Type="http://schemas.openxmlformats.org/officeDocument/2006/relationships/customXml" Target="../ink/ink706.xml"/><Relationship Id="rId179" Type="http://schemas.openxmlformats.org/officeDocument/2006/relationships/image" Target="../media/image650.png"/><Relationship Id="rId15" Type="http://schemas.openxmlformats.org/officeDocument/2006/relationships/image" Target="../media/image572.png"/><Relationship Id="rId57" Type="http://schemas.openxmlformats.org/officeDocument/2006/relationships/image" Target="../media/image593.png"/><Relationship Id="rId106" Type="http://schemas.openxmlformats.org/officeDocument/2006/relationships/customXml" Target="../ink/ink671.xml"/><Relationship Id="rId127" Type="http://schemas.openxmlformats.org/officeDocument/2006/relationships/image" Target="../media/image603.png"/><Relationship Id="rId10" Type="http://schemas.openxmlformats.org/officeDocument/2006/relationships/customXml" Target="../ink/ink628.xml"/><Relationship Id="rId31" Type="http://schemas.openxmlformats.org/officeDocument/2006/relationships/image" Target="../media/image580.png"/><Relationship Id="rId52" Type="http://schemas.openxmlformats.org/officeDocument/2006/relationships/customXml" Target="../ink/ink644.xml"/><Relationship Id="rId73" Type="http://schemas.openxmlformats.org/officeDocument/2006/relationships/image" Target="../media/image601.png"/><Relationship Id="rId78" Type="http://schemas.openxmlformats.org/officeDocument/2006/relationships/customXml" Target="../ink/ink657.xml"/><Relationship Id="rId94" Type="http://schemas.openxmlformats.org/officeDocument/2006/relationships/customXml" Target="../ink/ink665.xml"/><Relationship Id="rId99" Type="http://schemas.openxmlformats.org/officeDocument/2006/relationships/image" Target="../media/image614.png"/><Relationship Id="rId101" Type="http://schemas.openxmlformats.org/officeDocument/2006/relationships/image" Target="../media/image615.png"/><Relationship Id="rId122" Type="http://schemas.openxmlformats.org/officeDocument/2006/relationships/customXml" Target="../ink/ink680.xml"/><Relationship Id="rId143" Type="http://schemas.openxmlformats.org/officeDocument/2006/relationships/image" Target="../media/image632.png"/><Relationship Id="rId148" Type="http://schemas.openxmlformats.org/officeDocument/2006/relationships/customXml" Target="../ink/ink693.xml"/><Relationship Id="rId164" Type="http://schemas.openxmlformats.org/officeDocument/2006/relationships/customXml" Target="../ink/ink701.xml"/><Relationship Id="rId169" Type="http://schemas.openxmlformats.org/officeDocument/2006/relationships/image" Target="../media/image645.png"/><Relationship Id="rId185" Type="http://schemas.openxmlformats.org/officeDocument/2006/relationships/image" Target="../media/image653.png"/><Relationship Id="rId4" Type="http://schemas.openxmlformats.org/officeDocument/2006/relationships/image" Target="../media/image566.png"/><Relationship Id="rId9" Type="http://schemas.openxmlformats.org/officeDocument/2006/relationships/image" Target="../media/image569.png"/><Relationship Id="rId180" Type="http://schemas.openxmlformats.org/officeDocument/2006/relationships/customXml" Target="../ink/ink709.xml"/><Relationship Id="rId26" Type="http://schemas.openxmlformats.org/officeDocument/2006/relationships/customXml" Target="../ink/ink636.xml"/><Relationship Id="rId47" Type="http://schemas.openxmlformats.org/officeDocument/2006/relationships/image" Target="../media/image588.png"/><Relationship Id="rId68" Type="http://schemas.openxmlformats.org/officeDocument/2006/relationships/customXml" Target="../ink/ink652.xml"/><Relationship Id="rId89" Type="http://schemas.openxmlformats.org/officeDocument/2006/relationships/image" Target="../media/image609.png"/><Relationship Id="rId112" Type="http://schemas.openxmlformats.org/officeDocument/2006/relationships/customXml" Target="../ink/ink674.xml"/><Relationship Id="rId133" Type="http://schemas.openxmlformats.org/officeDocument/2006/relationships/image" Target="../media/image625.png"/><Relationship Id="rId154" Type="http://schemas.openxmlformats.org/officeDocument/2006/relationships/customXml" Target="../ink/ink696.xml"/><Relationship Id="rId175" Type="http://schemas.openxmlformats.org/officeDocument/2006/relationships/image" Target="../media/image648.png"/><Relationship Id="rId16" Type="http://schemas.openxmlformats.org/officeDocument/2006/relationships/customXml" Target="../ink/ink631.xml"/><Relationship Id="rId58" Type="http://schemas.openxmlformats.org/officeDocument/2006/relationships/customXml" Target="../ink/ink647.xml"/><Relationship Id="rId79" Type="http://schemas.openxmlformats.org/officeDocument/2006/relationships/image" Target="../media/image604.png"/><Relationship Id="rId102" Type="http://schemas.openxmlformats.org/officeDocument/2006/relationships/customXml" Target="../ink/ink669.xml"/><Relationship Id="rId37" Type="http://schemas.openxmlformats.org/officeDocument/2006/relationships/image" Target="../media/image583.png"/><Relationship Id="rId123" Type="http://schemas.openxmlformats.org/officeDocument/2006/relationships/image" Target="../media/image624.png"/><Relationship Id="rId144" Type="http://schemas.openxmlformats.org/officeDocument/2006/relationships/customXml" Target="../ink/ink691.xml"/><Relationship Id="rId90" Type="http://schemas.openxmlformats.org/officeDocument/2006/relationships/customXml" Target="../ink/ink663.xml"/><Relationship Id="rId165" Type="http://schemas.openxmlformats.org/officeDocument/2006/relationships/image" Target="../media/image643.png"/><Relationship Id="rId186" Type="http://schemas.openxmlformats.org/officeDocument/2006/relationships/customXml" Target="../ink/ink712.xml"/><Relationship Id="rId27" Type="http://schemas.openxmlformats.org/officeDocument/2006/relationships/image" Target="../media/image578.png"/><Relationship Id="rId48" Type="http://schemas.openxmlformats.org/officeDocument/2006/relationships/customXml" Target="../ink/ink642.xml"/><Relationship Id="rId69" Type="http://schemas.openxmlformats.org/officeDocument/2006/relationships/image" Target="../media/image599.png"/><Relationship Id="rId113" Type="http://schemas.openxmlformats.org/officeDocument/2006/relationships/image" Target="../media/image563.png"/><Relationship Id="rId134" Type="http://schemas.openxmlformats.org/officeDocument/2006/relationships/customXml" Target="../ink/ink686.xml"/><Relationship Id="rId80" Type="http://schemas.openxmlformats.org/officeDocument/2006/relationships/customXml" Target="../ink/ink658.xml"/><Relationship Id="rId155" Type="http://schemas.openxmlformats.org/officeDocument/2006/relationships/image" Target="../media/image638.png"/><Relationship Id="rId176" Type="http://schemas.openxmlformats.org/officeDocument/2006/relationships/customXml" Target="../ink/ink707.xml"/><Relationship Id="rId17" Type="http://schemas.openxmlformats.org/officeDocument/2006/relationships/image" Target="../media/image573.png"/><Relationship Id="rId59" Type="http://schemas.openxmlformats.org/officeDocument/2006/relationships/image" Target="../media/image594.png"/><Relationship Id="rId103" Type="http://schemas.openxmlformats.org/officeDocument/2006/relationships/image" Target="../media/image616.png"/><Relationship Id="rId124" Type="http://schemas.openxmlformats.org/officeDocument/2006/relationships/customXml" Target="../ink/ink681.xml"/><Relationship Id="rId70" Type="http://schemas.openxmlformats.org/officeDocument/2006/relationships/customXml" Target="../ink/ink653.xml"/><Relationship Id="rId91" Type="http://schemas.openxmlformats.org/officeDocument/2006/relationships/image" Target="../media/image610.png"/><Relationship Id="rId145" Type="http://schemas.openxmlformats.org/officeDocument/2006/relationships/image" Target="../media/image633.png"/><Relationship Id="rId166" Type="http://schemas.openxmlformats.org/officeDocument/2006/relationships/customXml" Target="../ink/ink702.xml"/><Relationship Id="rId187" Type="http://schemas.openxmlformats.org/officeDocument/2006/relationships/image" Target="../media/image65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637.xml"/><Relationship Id="rId49" Type="http://schemas.openxmlformats.org/officeDocument/2006/relationships/image" Target="../media/image589.png"/><Relationship Id="rId114" Type="http://schemas.openxmlformats.org/officeDocument/2006/relationships/customXml" Target="../ink/ink67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0.xml"/><Relationship Id="rId21" Type="http://schemas.openxmlformats.org/officeDocument/2006/relationships/image" Target="../media/image575.png"/><Relationship Id="rId42" Type="http://schemas.openxmlformats.org/officeDocument/2006/relationships/customXml" Target="../ink/ink732.xml"/><Relationship Id="rId63" Type="http://schemas.openxmlformats.org/officeDocument/2006/relationships/image" Target="../media/image677.png"/><Relationship Id="rId84" Type="http://schemas.openxmlformats.org/officeDocument/2006/relationships/customXml" Target="../ink/ink753.xml"/><Relationship Id="rId138" Type="http://schemas.openxmlformats.org/officeDocument/2006/relationships/image" Target="../media/image714.png"/><Relationship Id="rId159" Type="http://schemas.openxmlformats.org/officeDocument/2006/relationships/customXml" Target="../ink/ink791.xml"/><Relationship Id="rId170" Type="http://schemas.openxmlformats.org/officeDocument/2006/relationships/image" Target="../media/image621.png"/><Relationship Id="rId191" Type="http://schemas.openxmlformats.org/officeDocument/2006/relationships/image" Target="../media/image727.png"/><Relationship Id="rId205" Type="http://schemas.openxmlformats.org/officeDocument/2006/relationships/image" Target="../media/image736.png"/><Relationship Id="rId226" Type="http://schemas.openxmlformats.org/officeDocument/2006/relationships/customXml" Target="../ink/ink824.xml"/><Relationship Id="rId107" Type="http://schemas.openxmlformats.org/officeDocument/2006/relationships/customXml" Target="../ink/ink765.xml"/><Relationship Id="rId11" Type="http://schemas.openxmlformats.org/officeDocument/2006/relationships/image" Target="../media/image570.png"/><Relationship Id="rId32" Type="http://schemas.openxmlformats.org/officeDocument/2006/relationships/customXml" Target="../ink/ink727.xml"/><Relationship Id="rId53" Type="http://schemas.openxmlformats.org/officeDocument/2006/relationships/image" Target="../media/image672.png"/><Relationship Id="rId74" Type="http://schemas.openxmlformats.org/officeDocument/2006/relationships/customXml" Target="../ink/ink748.xml"/><Relationship Id="rId128" Type="http://schemas.openxmlformats.org/officeDocument/2006/relationships/image" Target="../media/image709.png"/><Relationship Id="rId149" Type="http://schemas.openxmlformats.org/officeDocument/2006/relationships/customXml" Target="../ink/ink786.xml"/><Relationship Id="rId5" Type="http://schemas.openxmlformats.org/officeDocument/2006/relationships/image" Target="../media/image657.png"/><Relationship Id="rId95" Type="http://schemas.openxmlformats.org/officeDocument/2006/relationships/image" Target="../media/image693.png"/><Relationship Id="rId160" Type="http://schemas.openxmlformats.org/officeDocument/2006/relationships/image" Target="../media/image725.png"/><Relationship Id="rId181" Type="http://schemas.openxmlformats.org/officeDocument/2006/relationships/customXml" Target="../ink/ink802.xml"/><Relationship Id="rId216" Type="http://schemas.openxmlformats.org/officeDocument/2006/relationships/customXml" Target="../ink/ink819.xml"/><Relationship Id="rId22" Type="http://schemas.openxmlformats.org/officeDocument/2006/relationships/customXml" Target="../ink/ink722.xml"/><Relationship Id="rId43" Type="http://schemas.openxmlformats.org/officeDocument/2006/relationships/image" Target="../media/image667.png"/><Relationship Id="rId64" Type="http://schemas.openxmlformats.org/officeDocument/2006/relationships/customXml" Target="../ink/ink743.xml"/><Relationship Id="rId118" Type="http://schemas.openxmlformats.org/officeDocument/2006/relationships/image" Target="../media/image704.png"/><Relationship Id="rId139" Type="http://schemas.openxmlformats.org/officeDocument/2006/relationships/customXml" Target="../ink/ink781.xml"/><Relationship Id="rId85" Type="http://schemas.openxmlformats.org/officeDocument/2006/relationships/image" Target="../media/image688.png"/><Relationship Id="rId150" Type="http://schemas.openxmlformats.org/officeDocument/2006/relationships/image" Target="../media/image720.png"/><Relationship Id="rId171" Type="http://schemas.openxmlformats.org/officeDocument/2006/relationships/customXml" Target="../ink/ink797.xml"/><Relationship Id="rId192" Type="http://schemas.openxmlformats.org/officeDocument/2006/relationships/customXml" Target="../ink/ink807.xml"/><Relationship Id="rId206" Type="http://schemas.openxmlformats.org/officeDocument/2006/relationships/customXml" Target="../ink/ink814.xml"/><Relationship Id="rId227" Type="http://schemas.openxmlformats.org/officeDocument/2006/relationships/image" Target="../media/image748.png"/><Relationship Id="rId12" Type="http://schemas.openxmlformats.org/officeDocument/2006/relationships/customXml" Target="../ink/ink717.xml"/><Relationship Id="rId33" Type="http://schemas.openxmlformats.org/officeDocument/2006/relationships/image" Target="../media/image662.png"/><Relationship Id="rId108" Type="http://schemas.openxmlformats.org/officeDocument/2006/relationships/image" Target="../media/image699.png"/><Relationship Id="rId129" Type="http://schemas.openxmlformats.org/officeDocument/2006/relationships/customXml" Target="../ink/ink776.xml"/><Relationship Id="rId54" Type="http://schemas.openxmlformats.org/officeDocument/2006/relationships/customXml" Target="../ink/ink738.xml"/><Relationship Id="rId75" Type="http://schemas.openxmlformats.org/officeDocument/2006/relationships/image" Target="../media/image683.png"/><Relationship Id="rId96" Type="http://schemas.openxmlformats.org/officeDocument/2006/relationships/customXml" Target="../ink/ink759.xml"/><Relationship Id="rId140" Type="http://schemas.openxmlformats.org/officeDocument/2006/relationships/image" Target="../media/image715.png"/><Relationship Id="rId161" Type="http://schemas.openxmlformats.org/officeDocument/2006/relationships/customXml" Target="../ink/ink792.xml"/><Relationship Id="rId182" Type="http://schemas.openxmlformats.org/officeDocument/2006/relationships/image" Target="../media/image581.png"/><Relationship Id="rId217" Type="http://schemas.openxmlformats.org/officeDocument/2006/relationships/image" Target="../media/image742.png"/><Relationship Id="rId6" Type="http://schemas.openxmlformats.org/officeDocument/2006/relationships/customXml" Target="../ink/ink714.xml"/><Relationship Id="rId23" Type="http://schemas.openxmlformats.org/officeDocument/2006/relationships/image" Target="../media/image576.png"/><Relationship Id="rId119" Type="http://schemas.openxmlformats.org/officeDocument/2006/relationships/customXml" Target="../ink/ink771.xml"/><Relationship Id="rId44" Type="http://schemas.openxmlformats.org/officeDocument/2006/relationships/customXml" Target="../ink/ink733.xml"/><Relationship Id="rId65" Type="http://schemas.openxmlformats.org/officeDocument/2006/relationships/image" Target="../media/image678.png"/><Relationship Id="rId86" Type="http://schemas.openxmlformats.org/officeDocument/2006/relationships/customXml" Target="../ink/ink754.xml"/><Relationship Id="rId130" Type="http://schemas.openxmlformats.org/officeDocument/2006/relationships/image" Target="../media/image710.png"/><Relationship Id="rId151" Type="http://schemas.openxmlformats.org/officeDocument/2006/relationships/customXml" Target="../ink/ink787.xml"/><Relationship Id="rId172" Type="http://schemas.openxmlformats.org/officeDocument/2006/relationships/image" Target="../media/image577.png"/><Relationship Id="rId193" Type="http://schemas.openxmlformats.org/officeDocument/2006/relationships/image" Target="../media/image730.png"/><Relationship Id="rId207" Type="http://schemas.openxmlformats.org/officeDocument/2006/relationships/image" Target="../media/image737.png"/><Relationship Id="rId228" Type="http://schemas.openxmlformats.org/officeDocument/2006/relationships/customXml" Target="../ink/ink825.xml"/><Relationship Id="rId13" Type="http://schemas.openxmlformats.org/officeDocument/2006/relationships/image" Target="../media/image571.png"/><Relationship Id="rId109" Type="http://schemas.openxmlformats.org/officeDocument/2006/relationships/customXml" Target="../ink/ink766.xml"/><Relationship Id="rId34" Type="http://schemas.openxmlformats.org/officeDocument/2006/relationships/customXml" Target="../ink/ink728.xml"/><Relationship Id="rId55" Type="http://schemas.openxmlformats.org/officeDocument/2006/relationships/image" Target="../media/image673.png"/><Relationship Id="rId76" Type="http://schemas.openxmlformats.org/officeDocument/2006/relationships/customXml" Target="../ink/ink749.xml"/><Relationship Id="rId97" Type="http://schemas.openxmlformats.org/officeDocument/2006/relationships/image" Target="../media/image694.png"/><Relationship Id="rId120" Type="http://schemas.openxmlformats.org/officeDocument/2006/relationships/image" Target="../media/image705.png"/><Relationship Id="rId141" Type="http://schemas.openxmlformats.org/officeDocument/2006/relationships/customXml" Target="../ink/ink782.xml"/><Relationship Id="rId7" Type="http://schemas.openxmlformats.org/officeDocument/2006/relationships/image" Target="../media/image568.png"/><Relationship Id="rId162" Type="http://schemas.openxmlformats.org/officeDocument/2006/relationships/image" Target="../media/image626.png"/><Relationship Id="rId183" Type="http://schemas.openxmlformats.org/officeDocument/2006/relationships/customXml" Target="../ink/ink803.xml"/><Relationship Id="rId218" Type="http://schemas.openxmlformats.org/officeDocument/2006/relationships/customXml" Target="../ink/ink820.xml"/><Relationship Id="rId24" Type="http://schemas.openxmlformats.org/officeDocument/2006/relationships/customXml" Target="../ink/ink723.xml"/><Relationship Id="rId45" Type="http://schemas.openxmlformats.org/officeDocument/2006/relationships/image" Target="../media/image668.png"/><Relationship Id="rId66" Type="http://schemas.openxmlformats.org/officeDocument/2006/relationships/customXml" Target="../ink/ink744.xml"/><Relationship Id="rId87" Type="http://schemas.openxmlformats.org/officeDocument/2006/relationships/image" Target="../media/image689.png"/><Relationship Id="rId110" Type="http://schemas.openxmlformats.org/officeDocument/2006/relationships/image" Target="../media/image700.png"/><Relationship Id="rId131" Type="http://schemas.openxmlformats.org/officeDocument/2006/relationships/customXml" Target="../ink/ink777.xml"/><Relationship Id="rId152" Type="http://schemas.openxmlformats.org/officeDocument/2006/relationships/image" Target="../media/image721.png"/><Relationship Id="rId173" Type="http://schemas.openxmlformats.org/officeDocument/2006/relationships/customXml" Target="../ink/ink798.xml"/><Relationship Id="rId194" Type="http://schemas.openxmlformats.org/officeDocument/2006/relationships/customXml" Target="../ink/ink808.xml"/><Relationship Id="rId208" Type="http://schemas.openxmlformats.org/officeDocument/2006/relationships/customXml" Target="../ink/ink815.xml"/><Relationship Id="rId229" Type="http://schemas.openxmlformats.org/officeDocument/2006/relationships/image" Target="../media/image749.png"/><Relationship Id="rId14" Type="http://schemas.openxmlformats.org/officeDocument/2006/relationships/customXml" Target="../ink/ink718.xml"/><Relationship Id="rId35" Type="http://schemas.openxmlformats.org/officeDocument/2006/relationships/image" Target="../media/image663.png"/><Relationship Id="rId56" Type="http://schemas.openxmlformats.org/officeDocument/2006/relationships/customXml" Target="../ink/ink739.xml"/><Relationship Id="rId77" Type="http://schemas.openxmlformats.org/officeDocument/2006/relationships/image" Target="../media/image684.png"/><Relationship Id="rId100" Type="http://schemas.openxmlformats.org/officeDocument/2006/relationships/customXml" Target="../ink/ink761.xml"/><Relationship Id="rId8" Type="http://schemas.openxmlformats.org/officeDocument/2006/relationships/customXml" Target="../ink/ink715.xml"/><Relationship Id="rId98" Type="http://schemas.openxmlformats.org/officeDocument/2006/relationships/customXml" Target="../ink/ink760.xml"/><Relationship Id="rId121" Type="http://schemas.openxmlformats.org/officeDocument/2006/relationships/customXml" Target="../ink/ink772.xml"/><Relationship Id="rId142" Type="http://schemas.openxmlformats.org/officeDocument/2006/relationships/image" Target="../media/image716.png"/><Relationship Id="rId163" Type="http://schemas.openxmlformats.org/officeDocument/2006/relationships/customXml" Target="../ink/ink793.xml"/><Relationship Id="rId184" Type="http://schemas.openxmlformats.org/officeDocument/2006/relationships/image" Target="../media/image583.png"/><Relationship Id="rId219" Type="http://schemas.openxmlformats.org/officeDocument/2006/relationships/image" Target="../media/image743.png"/><Relationship Id="rId230" Type="http://schemas.openxmlformats.org/officeDocument/2006/relationships/customXml" Target="../ink/ink826.xml"/><Relationship Id="rId25" Type="http://schemas.openxmlformats.org/officeDocument/2006/relationships/image" Target="../media/image658.png"/><Relationship Id="rId46" Type="http://schemas.openxmlformats.org/officeDocument/2006/relationships/customXml" Target="../ink/ink734.xml"/><Relationship Id="rId67" Type="http://schemas.openxmlformats.org/officeDocument/2006/relationships/image" Target="../media/image679.png"/><Relationship Id="rId116" Type="http://schemas.openxmlformats.org/officeDocument/2006/relationships/image" Target="../media/image703.png"/><Relationship Id="rId137" Type="http://schemas.openxmlformats.org/officeDocument/2006/relationships/customXml" Target="../ink/ink780.xml"/><Relationship Id="rId158" Type="http://schemas.openxmlformats.org/officeDocument/2006/relationships/image" Target="../media/image724.png"/><Relationship Id="rId20" Type="http://schemas.openxmlformats.org/officeDocument/2006/relationships/customXml" Target="../ink/ink721.xml"/><Relationship Id="rId41" Type="http://schemas.openxmlformats.org/officeDocument/2006/relationships/image" Target="../media/image666.png"/><Relationship Id="rId62" Type="http://schemas.openxmlformats.org/officeDocument/2006/relationships/customXml" Target="../ink/ink742.xml"/><Relationship Id="rId83" Type="http://schemas.openxmlformats.org/officeDocument/2006/relationships/image" Target="../media/image687.png"/><Relationship Id="rId88" Type="http://schemas.openxmlformats.org/officeDocument/2006/relationships/customXml" Target="../ink/ink755.xml"/><Relationship Id="rId111" Type="http://schemas.openxmlformats.org/officeDocument/2006/relationships/customXml" Target="../ink/ink767.xml"/><Relationship Id="rId132" Type="http://schemas.openxmlformats.org/officeDocument/2006/relationships/image" Target="../media/image711.png"/><Relationship Id="rId153" Type="http://schemas.openxmlformats.org/officeDocument/2006/relationships/customXml" Target="../ink/ink788.xml"/><Relationship Id="rId174" Type="http://schemas.openxmlformats.org/officeDocument/2006/relationships/image" Target="../media/image578.png"/><Relationship Id="rId179" Type="http://schemas.openxmlformats.org/officeDocument/2006/relationships/customXml" Target="../ink/ink801.xml"/><Relationship Id="rId195" Type="http://schemas.openxmlformats.org/officeDocument/2006/relationships/image" Target="../media/image731.png"/><Relationship Id="rId209" Type="http://schemas.openxmlformats.org/officeDocument/2006/relationships/image" Target="../media/image738.png"/><Relationship Id="rId190" Type="http://schemas.openxmlformats.org/officeDocument/2006/relationships/customXml" Target="../ink/ink806.xml"/><Relationship Id="rId204" Type="http://schemas.openxmlformats.org/officeDocument/2006/relationships/customXml" Target="../ink/ink813.xml"/><Relationship Id="rId220" Type="http://schemas.openxmlformats.org/officeDocument/2006/relationships/customXml" Target="../ink/ink821.xml"/><Relationship Id="rId225" Type="http://schemas.openxmlformats.org/officeDocument/2006/relationships/image" Target="../media/image747.png"/><Relationship Id="rId15" Type="http://schemas.openxmlformats.org/officeDocument/2006/relationships/image" Target="../media/image572.png"/><Relationship Id="rId36" Type="http://schemas.openxmlformats.org/officeDocument/2006/relationships/customXml" Target="../ink/ink729.xml"/><Relationship Id="rId57" Type="http://schemas.openxmlformats.org/officeDocument/2006/relationships/image" Target="../media/image674.png"/><Relationship Id="rId106" Type="http://schemas.openxmlformats.org/officeDocument/2006/relationships/customXml" Target="../ink/ink764.xml"/><Relationship Id="rId127" Type="http://schemas.openxmlformats.org/officeDocument/2006/relationships/customXml" Target="../ink/ink775.xml"/><Relationship Id="rId10" Type="http://schemas.openxmlformats.org/officeDocument/2006/relationships/customXml" Target="../ink/ink716.xml"/><Relationship Id="rId31" Type="http://schemas.openxmlformats.org/officeDocument/2006/relationships/image" Target="../media/image661.png"/><Relationship Id="rId52" Type="http://schemas.openxmlformats.org/officeDocument/2006/relationships/customXml" Target="../ink/ink737.xml"/><Relationship Id="rId73" Type="http://schemas.openxmlformats.org/officeDocument/2006/relationships/image" Target="../media/image682.png"/><Relationship Id="rId78" Type="http://schemas.openxmlformats.org/officeDocument/2006/relationships/customXml" Target="../ink/ink750.xml"/><Relationship Id="rId94" Type="http://schemas.openxmlformats.org/officeDocument/2006/relationships/customXml" Target="../ink/ink758.xml"/><Relationship Id="rId99" Type="http://schemas.openxmlformats.org/officeDocument/2006/relationships/image" Target="../media/image695.png"/><Relationship Id="rId101" Type="http://schemas.openxmlformats.org/officeDocument/2006/relationships/image" Target="../media/image696.png"/><Relationship Id="rId122" Type="http://schemas.openxmlformats.org/officeDocument/2006/relationships/image" Target="../media/image706.png"/><Relationship Id="rId143" Type="http://schemas.openxmlformats.org/officeDocument/2006/relationships/customXml" Target="../ink/ink783.xml"/><Relationship Id="rId148" Type="http://schemas.openxmlformats.org/officeDocument/2006/relationships/image" Target="../media/image719.png"/><Relationship Id="rId164" Type="http://schemas.openxmlformats.org/officeDocument/2006/relationships/image" Target="../media/image603.png"/><Relationship Id="rId169" Type="http://schemas.openxmlformats.org/officeDocument/2006/relationships/customXml" Target="../ink/ink796.xml"/><Relationship Id="rId185" Type="http://schemas.openxmlformats.org/officeDocument/2006/relationships/customXml" Target="../ink/ink804.xml"/><Relationship Id="rId4" Type="http://schemas.openxmlformats.org/officeDocument/2006/relationships/image" Target="../media/image656.png"/><Relationship Id="rId9" Type="http://schemas.openxmlformats.org/officeDocument/2006/relationships/image" Target="../media/image569.png"/><Relationship Id="rId180" Type="http://schemas.openxmlformats.org/officeDocument/2006/relationships/image" Target="../media/image563.png"/><Relationship Id="rId210" Type="http://schemas.openxmlformats.org/officeDocument/2006/relationships/customXml" Target="../ink/ink816.xml"/><Relationship Id="rId215" Type="http://schemas.openxmlformats.org/officeDocument/2006/relationships/image" Target="../media/image741.png"/><Relationship Id="rId26" Type="http://schemas.openxmlformats.org/officeDocument/2006/relationships/customXml" Target="../ink/ink724.xml"/><Relationship Id="rId231" Type="http://schemas.openxmlformats.org/officeDocument/2006/relationships/image" Target="../media/image750.png"/><Relationship Id="rId47" Type="http://schemas.openxmlformats.org/officeDocument/2006/relationships/image" Target="../media/image669.png"/><Relationship Id="rId68" Type="http://schemas.openxmlformats.org/officeDocument/2006/relationships/customXml" Target="../ink/ink745.xml"/><Relationship Id="rId89" Type="http://schemas.openxmlformats.org/officeDocument/2006/relationships/image" Target="../media/image690.png"/><Relationship Id="rId112" Type="http://schemas.openxmlformats.org/officeDocument/2006/relationships/image" Target="../media/image701.png"/><Relationship Id="rId133" Type="http://schemas.openxmlformats.org/officeDocument/2006/relationships/customXml" Target="../ink/ink778.xml"/><Relationship Id="rId154" Type="http://schemas.openxmlformats.org/officeDocument/2006/relationships/image" Target="../media/image722.png"/><Relationship Id="rId175" Type="http://schemas.openxmlformats.org/officeDocument/2006/relationships/customXml" Target="../ink/ink799.xml"/><Relationship Id="rId196" Type="http://schemas.openxmlformats.org/officeDocument/2006/relationships/customXml" Target="../ink/ink809.xml"/><Relationship Id="rId200" Type="http://schemas.openxmlformats.org/officeDocument/2006/relationships/customXml" Target="../ink/ink811.xml"/><Relationship Id="rId16" Type="http://schemas.openxmlformats.org/officeDocument/2006/relationships/customXml" Target="../ink/ink719.xml"/><Relationship Id="rId221" Type="http://schemas.openxmlformats.org/officeDocument/2006/relationships/image" Target="../media/image728.png"/><Relationship Id="rId37" Type="http://schemas.openxmlformats.org/officeDocument/2006/relationships/image" Target="../media/image664.png"/><Relationship Id="rId58" Type="http://schemas.openxmlformats.org/officeDocument/2006/relationships/customXml" Target="../ink/ink740.xml"/><Relationship Id="rId79" Type="http://schemas.openxmlformats.org/officeDocument/2006/relationships/image" Target="../media/image685.png"/><Relationship Id="rId102" Type="http://schemas.openxmlformats.org/officeDocument/2006/relationships/customXml" Target="../ink/ink762.xml"/><Relationship Id="rId123" Type="http://schemas.openxmlformats.org/officeDocument/2006/relationships/customXml" Target="../ink/ink773.xml"/><Relationship Id="rId144" Type="http://schemas.openxmlformats.org/officeDocument/2006/relationships/image" Target="../media/image717.png"/><Relationship Id="rId90" Type="http://schemas.openxmlformats.org/officeDocument/2006/relationships/customXml" Target="../ink/ink756.xml"/><Relationship Id="rId165" Type="http://schemas.openxmlformats.org/officeDocument/2006/relationships/customXml" Target="../ink/ink794.xml"/><Relationship Id="rId186" Type="http://schemas.openxmlformats.org/officeDocument/2006/relationships/image" Target="../media/image584.png"/><Relationship Id="rId211" Type="http://schemas.openxmlformats.org/officeDocument/2006/relationships/image" Target="../media/image739.png"/><Relationship Id="rId27" Type="http://schemas.openxmlformats.org/officeDocument/2006/relationships/image" Target="../media/image659.png"/><Relationship Id="rId48" Type="http://schemas.openxmlformats.org/officeDocument/2006/relationships/customXml" Target="../ink/ink735.xml"/><Relationship Id="rId69" Type="http://schemas.openxmlformats.org/officeDocument/2006/relationships/image" Target="../media/image680.png"/><Relationship Id="rId113" Type="http://schemas.openxmlformats.org/officeDocument/2006/relationships/customXml" Target="../ink/ink768.xml"/><Relationship Id="rId134" Type="http://schemas.openxmlformats.org/officeDocument/2006/relationships/image" Target="../media/image712.png"/><Relationship Id="rId80" Type="http://schemas.openxmlformats.org/officeDocument/2006/relationships/customXml" Target="../ink/ink751.xml"/><Relationship Id="rId155" Type="http://schemas.openxmlformats.org/officeDocument/2006/relationships/customXml" Target="../ink/ink789.xml"/><Relationship Id="rId176" Type="http://schemas.openxmlformats.org/officeDocument/2006/relationships/image" Target="../media/image579.png"/><Relationship Id="rId197" Type="http://schemas.openxmlformats.org/officeDocument/2006/relationships/image" Target="../media/image732.png"/><Relationship Id="rId201" Type="http://schemas.openxmlformats.org/officeDocument/2006/relationships/image" Target="../media/image734.png"/><Relationship Id="rId222" Type="http://schemas.openxmlformats.org/officeDocument/2006/relationships/customXml" Target="../ink/ink822.xml"/><Relationship Id="rId17" Type="http://schemas.openxmlformats.org/officeDocument/2006/relationships/image" Target="../media/image573.png"/><Relationship Id="rId38" Type="http://schemas.openxmlformats.org/officeDocument/2006/relationships/customXml" Target="../ink/ink730.xml"/><Relationship Id="rId59" Type="http://schemas.openxmlformats.org/officeDocument/2006/relationships/image" Target="../media/image675.png"/><Relationship Id="rId103" Type="http://schemas.openxmlformats.org/officeDocument/2006/relationships/image" Target="../media/image697.png"/><Relationship Id="rId124" Type="http://schemas.openxmlformats.org/officeDocument/2006/relationships/image" Target="../media/image707.png"/><Relationship Id="rId70" Type="http://schemas.openxmlformats.org/officeDocument/2006/relationships/customXml" Target="../ink/ink746.xml"/><Relationship Id="rId91" Type="http://schemas.openxmlformats.org/officeDocument/2006/relationships/image" Target="../media/image691.png"/><Relationship Id="rId145" Type="http://schemas.openxmlformats.org/officeDocument/2006/relationships/customXml" Target="../ink/ink784.xml"/><Relationship Id="rId166" Type="http://schemas.openxmlformats.org/officeDocument/2006/relationships/image" Target="../media/image627.png"/><Relationship Id="rId187" Type="http://schemas.openxmlformats.org/officeDocument/2006/relationships/customXml" Target="../ink/ink80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17.xml"/><Relationship Id="rId28" Type="http://schemas.openxmlformats.org/officeDocument/2006/relationships/customXml" Target="../ink/ink725.xml"/><Relationship Id="rId49" Type="http://schemas.openxmlformats.org/officeDocument/2006/relationships/image" Target="../media/image670.png"/><Relationship Id="rId114" Type="http://schemas.openxmlformats.org/officeDocument/2006/relationships/image" Target="../media/image702.png"/><Relationship Id="rId60" Type="http://schemas.openxmlformats.org/officeDocument/2006/relationships/customXml" Target="../ink/ink741.xml"/><Relationship Id="rId81" Type="http://schemas.openxmlformats.org/officeDocument/2006/relationships/image" Target="../media/image686.png"/><Relationship Id="rId135" Type="http://schemas.openxmlformats.org/officeDocument/2006/relationships/customXml" Target="../ink/ink779.xml"/><Relationship Id="rId156" Type="http://schemas.openxmlformats.org/officeDocument/2006/relationships/image" Target="../media/image723.png"/><Relationship Id="rId177" Type="http://schemas.openxmlformats.org/officeDocument/2006/relationships/customXml" Target="../ink/ink800.xml"/><Relationship Id="rId198" Type="http://schemas.openxmlformats.org/officeDocument/2006/relationships/customXml" Target="../ink/ink810.xml"/><Relationship Id="rId202" Type="http://schemas.openxmlformats.org/officeDocument/2006/relationships/customXml" Target="../ink/ink812.xml"/><Relationship Id="rId223" Type="http://schemas.openxmlformats.org/officeDocument/2006/relationships/image" Target="../media/image744.png"/><Relationship Id="rId18" Type="http://schemas.openxmlformats.org/officeDocument/2006/relationships/customXml" Target="../ink/ink720.xml"/><Relationship Id="rId39" Type="http://schemas.openxmlformats.org/officeDocument/2006/relationships/image" Target="../media/image665.png"/><Relationship Id="rId50" Type="http://schemas.openxmlformats.org/officeDocument/2006/relationships/customXml" Target="../ink/ink736.xml"/><Relationship Id="rId104" Type="http://schemas.openxmlformats.org/officeDocument/2006/relationships/customXml" Target="../ink/ink763.xml"/><Relationship Id="rId125" Type="http://schemas.openxmlformats.org/officeDocument/2006/relationships/customXml" Target="../ink/ink774.xml"/><Relationship Id="rId146" Type="http://schemas.openxmlformats.org/officeDocument/2006/relationships/image" Target="../media/image718.png"/><Relationship Id="rId167" Type="http://schemas.openxmlformats.org/officeDocument/2006/relationships/customXml" Target="../ink/ink795.xml"/><Relationship Id="rId188" Type="http://schemas.openxmlformats.org/officeDocument/2006/relationships/image" Target="../media/image582.png"/><Relationship Id="rId71" Type="http://schemas.openxmlformats.org/officeDocument/2006/relationships/image" Target="../media/image681.png"/><Relationship Id="rId92" Type="http://schemas.openxmlformats.org/officeDocument/2006/relationships/customXml" Target="../ink/ink757.xml"/><Relationship Id="rId213" Type="http://schemas.openxmlformats.org/officeDocument/2006/relationships/image" Target="../media/image740.png"/><Relationship Id="rId29" Type="http://schemas.openxmlformats.org/officeDocument/2006/relationships/image" Target="../media/image660.png"/><Relationship Id="rId40" Type="http://schemas.openxmlformats.org/officeDocument/2006/relationships/customXml" Target="../ink/ink731.xml"/><Relationship Id="rId115" Type="http://schemas.openxmlformats.org/officeDocument/2006/relationships/customXml" Target="../ink/ink769.xml"/><Relationship Id="rId136" Type="http://schemas.openxmlformats.org/officeDocument/2006/relationships/image" Target="../media/image713.png"/><Relationship Id="rId157" Type="http://schemas.openxmlformats.org/officeDocument/2006/relationships/customXml" Target="../ink/ink790.xml"/><Relationship Id="rId178" Type="http://schemas.openxmlformats.org/officeDocument/2006/relationships/image" Target="../media/image580.png"/><Relationship Id="rId61" Type="http://schemas.openxmlformats.org/officeDocument/2006/relationships/image" Target="../media/image676.png"/><Relationship Id="rId82" Type="http://schemas.openxmlformats.org/officeDocument/2006/relationships/customXml" Target="../ink/ink752.xml"/><Relationship Id="rId199" Type="http://schemas.openxmlformats.org/officeDocument/2006/relationships/image" Target="../media/image733.png"/><Relationship Id="rId203" Type="http://schemas.openxmlformats.org/officeDocument/2006/relationships/image" Target="../media/image735.png"/><Relationship Id="rId19" Type="http://schemas.openxmlformats.org/officeDocument/2006/relationships/image" Target="../media/image574.png"/><Relationship Id="rId224" Type="http://schemas.openxmlformats.org/officeDocument/2006/relationships/customXml" Target="../ink/ink823.xml"/><Relationship Id="rId30" Type="http://schemas.openxmlformats.org/officeDocument/2006/relationships/customXml" Target="../ink/ink726.xml"/><Relationship Id="rId105" Type="http://schemas.openxmlformats.org/officeDocument/2006/relationships/image" Target="../media/image698.png"/><Relationship Id="rId126" Type="http://schemas.openxmlformats.org/officeDocument/2006/relationships/image" Target="../media/image708.png"/><Relationship Id="rId147" Type="http://schemas.openxmlformats.org/officeDocument/2006/relationships/customXml" Target="../ink/ink785.xml"/><Relationship Id="rId168" Type="http://schemas.openxmlformats.org/officeDocument/2006/relationships/image" Target="../media/image726.png"/><Relationship Id="rId51" Type="http://schemas.openxmlformats.org/officeDocument/2006/relationships/image" Target="../media/image671.png"/><Relationship Id="rId72" Type="http://schemas.openxmlformats.org/officeDocument/2006/relationships/customXml" Target="../ink/ink747.xml"/><Relationship Id="rId93" Type="http://schemas.openxmlformats.org/officeDocument/2006/relationships/image" Target="../media/image692.png"/><Relationship Id="rId189" Type="http://schemas.openxmlformats.org/officeDocument/2006/relationships/image" Target="../media/image729.png"/><Relationship Id="rId214" Type="http://schemas.openxmlformats.org/officeDocument/2006/relationships/customXml" Target="../ink/ink818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8.xml"/><Relationship Id="rId21" Type="http://schemas.openxmlformats.org/officeDocument/2006/relationships/image" Target="../media/image760.png"/><Relationship Id="rId42" Type="http://schemas.openxmlformats.org/officeDocument/2006/relationships/customXml" Target="../ink/ink846.xml"/><Relationship Id="rId47" Type="http://schemas.openxmlformats.org/officeDocument/2006/relationships/image" Target="../media/image773.png"/><Relationship Id="rId63" Type="http://schemas.openxmlformats.org/officeDocument/2006/relationships/image" Target="../media/image781.png"/><Relationship Id="rId68" Type="http://schemas.openxmlformats.org/officeDocument/2006/relationships/customXml" Target="../ink/ink859.xml"/><Relationship Id="rId16" Type="http://schemas.openxmlformats.org/officeDocument/2006/relationships/customXml" Target="../ink/ink833.xml"/><Relationship Id="rId11" Type="http://schemas.openxmlformats.org/officeDocument/2006/relationships/image" Target="../media/image755.png"/><Relationship Id="rId24" Type="http://schemas.openxmlformats.org/officeDocument/2006/relationships/customXml" Target="../ink/ink837.xml"/><Relationship Id="rId32" Type="http://schemas.openxmlformats.org/officeDocument/2006/relationships/customXml" Target="../ink/ink841.xml"/><Relationship Id="rId37" Type="http://schemas.openxmlformats.org/officeDocument/2006/relationships/image" Target="../media/image768.png"/><Relationship Id="rId40" Type="http://schemas.openxmlformats.org/officeDocument/2006/relationships/customXml" Target="../ink/ink845.xml"/><Relationship Id="rId45" Type="http://schemas.openxmlformats.org/officeDocument/2006/relationships/image" Target="../media/image772.png"/><Relationship Id="rId53" Type="http://schemas.openxmlformats.org/officeDocument/2006/relationships/image" Target="../media/image776.png"/><Relationship Id="rId58" Type="http://schemas.openxmlformats.org/officeDocument/2006/relationships/customXml" Target="../ink/ink854.xml"/><Relationship Id="rId66" Type="http://schemas.openxmlformats.org/officeDocument/2006/relationships/customXml" Target="../ink/ink858.xml"/><Relationship Id="rId74" Type="http://schemas.openxmlformats.org/officeDocument/2006/relationships/customXml" Target="../ink/ink862.xml"/><Relationship Id="rId79" Type="http://schemas.openxmlformats.org/officeDocument/2006/relationships/image" Target="../media/image789.png"/><Relationship Id="rId5" Type="http://schemas.openxmlformats.org/officeDocument/2006/relationships/image" Target="../media/image752.png"/><Relationship Id="rId61" Type="http://schemas.openxmlformats.org/officeDocument/2006/relationships/image" Target="../media/image780.png"/><Relationship Id="rId19" Type="http://schemas.openxmlformats.org/officeDocument/2006/relationships/image" Target="../media/image759.png"/><Relationship Id="rId14" Type="http://schemas.openxmlformats.org/officeDocument/2006/relationships/customXml" Target="../ink/ink832.xml"/><Relationship Id="rId22" Type="http://schemas.openxmlformats.org/officeDocument/2006/relationships/customXml" Target="../ink/ink836.xml"/><Relationship Id="rId27" Type="http://schemas.openxmlformats.org/officeDocument/2006/relationships/image" Target="../media/image763.png"/><Relationship Id="rId30" Type="http://schemas.openxmlformats.org/officeDocument/2006/relationships/customXml" Target="../ink/ink840.xml"/><Relationship Id="rId35" Type="http://schemas.openxmlformats.org/officeDocument/2006/relationships/image" Target="../media/image767.png"/><Relationship Id="rId43" Type="http://schemas.openxmlformats.org/officeDocument/2006/relationships/image" Target="../media/image771.png"/><Relationship Id="rId48" Type="http://schemas.openxmlformats.org/officeDocument/2006/relationships/customXml" Target="../ink/ink849.xml"/><Relationship Id="rId56" Type="http://schemas.openxmlformats.org/officeDocument/2006/relationships/customXml" Target="../ink/ink853.xml"/><Relationship Id="rId64" Type="http://schemas.openxmlformats.org/officeDocument/2006/relationships/customXml" Target="../ink/ink857.xml"/><Relationship Id="rId69" Type="http://schemas.openxmlformats.org/officeDocument/2006/relationships/image" Target="../media/image784.png"/><Relationship Id="rId77" Type="http://schemas.openxmlformats.org/officeDocument/2006/relationships/image" Target="../media/image788.png"/><Relationship Id="rId8" Type="http://schemas.openxmlformats.org/officeDocument/2006/relationships/customXml" Target="../ink/ink829.xml"/><Relationship Id="rId51" Type="http://schemas.openxmlformats.org/officeDocument/2006/relationships/image" Target="../media/image775.png"/><Relationship Id="rId72" Type="http://schemas.openxmlformats.org/officeDocument/2006/relationships/customXml" Target="../ink/ink861.xml"/><Relationship Id="rId3" Type="http://schemas.openxmlformats.org/officeDocument/2006/relationships/image" Target="../media/image745.png"/><Relationship Id="rId12" Type="http://schemas.openxmlformats.org/officeDocument/2006/relationships/customXml" Target="../ink/ink831.xml"/><Relationship Id="rId17" Type="http://schemas.openxmlformats.org/officeDocument/2006/relationships/image" Target="../media/image758.png"/><Relationship Id="rId25" Type="http://schemas.openxmlformats.org/officeDocument/2006/relationships/image" Target="../media/image762.png"/><Relationship Id="rId33" Type="http://schemas.openxmlformats.org/officeDocument/2006/relationships/image" Target="../media/image766.png"/><Relationship Id="rId38" Type="http://schemas.openxmlformats.org/officeDocument/2006/relationships/customXml" Target="../ink/ink844.xml"/><Relationship Id="rId46" Type="http://schemas.openxmlformats.org/officeDocument/2006/relationships/customXml" Target="../ink/ink848.xml"/><Relationship Id="rId59" Type="http://schemas.openxmlformats.org/officeDocument/2006/relationships/image" Target="../media/image779.png"/><Relationship Id="rId67" Type="http://schemas.openxmlformats.org/officeDocument/2006/relationships/image" Target="../media/image783.png"/><Relationship Id="rId20" Type="http://schemas.openxmlformats.org/officeDocument/2006/relationships/customXml" Target="../ink/ink835.xml"/><Relationship Id="rId41" Type="http://schemas.openxmlformats.org/officeDocument/2006/relationships/image" Target="../media/image770.png"/><Relationship Id="rId54" Type="http://schemas.openxmlformats.org/officeDocument/2006/relationships/customXml" Target="../ink/ink852.xml"/><Relationship Id="rId62" Type="http://schemas.openxmlformats.org/officeDocument/2006/relationships/customXml" Target="../ink/ink856.xml"/><Relationship Id="rId70" Type="http://schemas.openxmlformats.org/officeDocument/2006/relationships/customXml" Target="../ink/ink860.xml"/><Relationship Id="rId75" Type="http://schemas.openxmlformats.org/officeDocument/2006/relationships/image" Target="../media/image78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8.xml"/><Relationship Id="rId15" Type="http://schemas.openxmlformats.org/officeDocument/2006/relationships/image" Target="../media/image757.png"/><Relationship Id="rId23" Type="http://schemas.openxmlformats.org/officeDocument/2006/relationships/image" Target="../media/image761.png"/><Relationship Id="rId28" Type="http://schemas.openxmlformats.org/officeDocument/2006/relationships/customXml" Target="../ink/ink839.xml"/><Relationship Id="rId36" Type="http://schemas.openxmlformats.org/officeDocument/2006/relationships/customXml" Target="../ink/ink843.xml"/><Relationship Id="rId49" Type="http://schemas.openxmlformats.org/officeDocument/2006/relationships/image" Target="../media/image774.png"/><Relationship Id="rId57" Type="http://schemas.openxmlformats.org/officeDocument/2006/relationships/image" Target="../media/image778.png"/><Relationship Id="rId10" Type="http://schemas.openxmlformats.org/officeDocument/2006/relationships/customXml" Target="../ink/ink830.xml"/><Relationship Id="rId31" Type="http://schemas.openxmlformats.org/officeDocument/2006/relationships/image" Target="../media/image765.png"/><Relationship Id="rId44" Type="http://schemas.openxmlformats.org/officeDocument/2006/relationships/customXml" Target="../ink/ink847.xml"/><Relationship Id="rId52" Type="http://schemas.openxmlformats.org/officeDocument/2006/relationships/customXml" Target="../ink/ink851.xml"/><Relationship Id="rId60" Type="http://schemas.openxmlformats.org/officeDocument/2006/relationships/customXml" Target="../ink/ink855.xml"/><Relationship Id="rId65" Type="http://schemas.openxmlformats.org/officeDocument/2006/relationships/image" Target="../media/image782.png"/><Relationship Id="rId73" Type="http://schemas.openxmlformats.org/officeDocument/2006/relationships/image" Target="../media/image786.png"/><Relationship Id="rId78" Type="http://schemas.openxmlformats.org/officeDocument/2006/relationships/customXml" Target="../ink/ink864.xml"/><Relationship Id="rId4" Type="http://schemas.openxmlformats.org/officeDocument/2006/relationships/customXml" Target="../ink/ink827.xml"/><Relationship Id="rId9" Type="http://schemas.openxmlformats.org/officeDocument/2006/relationships/image" Target="../media/image754.png"/><Relationship Id="rId13" Type="http://schemas.openxmlformats.org/officeDocument/2006/relationships/image" Target="../media/image756.png"/><Relationship Id="rId18" Type="http://schemas.openxmlformats.org/officeDocument/2006/relationships/customXml" Target="../ink/ink834.xml"/><Relationship Id="rId39" Type="http://schemas.openxmlformats.org/officeDocument/2006/relationships/image" Target="../media/image769.png"/><Relationship Id="rId34" Type="http://schemas.openxmlformats.org/officeDocument/2006/relationships/customXml" Target="../ink/ink842.xml"/><Relationship Id="rId50" Type="http://schemas.openxmlformats.org/officeDocument/2006/relationships/customXml" Target="../ink/ink850.xml"/><Relationship Id="rId55" Type="http://schemas.openxmlformats.org/officeDocument/2006/relationships/image" Target="../media/image777.png"/><Relationship Id="rId76" Type="http://schemas.openxmlformats.org/officeDocument/2006/relationships/customXml" Target="../ink/ink863.xml"/><Relationship Id="rId7" Type="http://schemas.openxmlformats.org/officeDocument/2006/relationships/image" Target="../media/image753.png"/><Relationship Id="rId71" Type="http://schemas.openxmlformats.org/officeDocument/2006/relationships/image" Target="../media/image785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764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76.xml"/><Relationship Id="rId21" Type="http://schemas.openxmlformats.org/officeDocument/2006/relationships/image" Target="../media/image800.png"/><Relationship Id="rId42" Type="http://schemas.openxmlformats.org/officeDocument/2006/relationships/customXml" Target="../ink/ink884.xml"/><Relationship Id="rId47" Type="http://schemas.openxmlformats.org/officeDocument/2006/relationships/image" Target="../media/image811.png"/><Relationship Id="rId63" Type="http://schemas.openxmlformats.org/officeDocument/2006/relationships/image" Target="../media/image821.png"/><Relationship Id="rId68" Type="http://schemas.openxmlformats.org/officeDocument/2006/relationships/customXml" Target="../ink/ink897.xml"/><Relationship Id="rId16" Type="http://schemas.openxmlformats.org/officeDocument/2006/relationships/customXml" Target="../ink/ink871.xml"/><Relationship Id="rId11" Type="http://schemas.openxmlformats.org/officeDocument/2006/relationships/image" Target="../media/image795.png"/><Relationship Id="rId24" Type="http://schemas.openxmlformats.org/officeDocument/2006/relationships/customXml" Target="../ink/ink875.xml"/><Relationship Id="rId32" Type="http://schemas.openxmlformats.org/officeDocument/2006/relationships/customXml" Target="../ink/ink879.xml"/><Relationship Id="rId37" Type="http://schemas.openxmlformats.org/officeDocument/2006/relationships/image" Target="../media/image806.png"/><Relationship Id="rId40" Type="http://schemas.openxmlformats.org/officeDocument/2006/relationships/customXml" Target="../ink/ink883.xml"/><Relationship Id="rId45" Type="http://schemas.openxmlformats.org/officeDocument/2006/relationships/image" Target="../media/image810.png"/><Relationship Id="rId53" Type="http://schemas.openxmlformats.org/officeDocument/2006/relationships/image" Target="../media/image816.png"/><Relationship Id="rId58" Type="http://schemas.openxmlformats.org/officeDocument/2006/relationships/customXml" Target="../ink/ink892.xml"/><Relationship Id="rId66" Type="http://schemas.openxmlformats.org/officeDocument/2006/relationships/customXml" Target="../ink/ink896.xml"/><Relationship Id="rId74" Type="http://schemas.openxmlformats.org/officeDocument/2006/relationships/customXml" Target="../ink/ink900.xml"/><Relationship Id="rId79" Type="http://schemas.openxmlformats.org/officeDocument/2006/relationships/image" Target="../media/image829.png"/><Relationship Id="rId5" Type="http://schemas.openxmlformats.org/officeDocument/2006/relationships/image" Target="../media/image792.png"/><Relationship Id="rId61" Type="http://schemas.openxmlformats.org/officeDocument/2006/relationships/image" Target="../media/image820.png"/><Relationship Id="rId19" Type="http://schemas.openxmlformats.org/officeDocument/2006/relationships/image" Target="../media/image799.png"/><Relationship Id="rId14" Type="http://schemas.openxmlformats.org/officeDocument/2006/relationships/customXml" Target="../ink/ink870.xml"/><Relationship Id="rId22" Type="http://schemas.openxmlformats.org/officeDocument/2006/relationships/customXml" Target="../ink/ink874.xml"/><Relationship Id="rId27" Type="http://schemas.openxmlformats.org/officeDocument/2006/relationships/image" Target="../media/image803.png"/><Relationship Id="rId30" Type="http://schemas.openxmlformats.org/officeDocument/2006/relationships/customXml" Target="../ink/ink878.xml"/><Relationship Id="rId35" Type="http://schemas.openxmlformats.org/officeDocument/2006/relationships/image" Target="../media/image791.png"/><Relationship Id="rId43" Type="http://schemas.openxmlformats.org/officeDocument/2006/relationships/image" Target="../media/image809.png"/><Relationship Id="rId48" Type="http://schemas.openxmlformats.org/officeDocument/2006/relationships/customXml" Target="../ink/ink887.xml"/><Relationship Id="rId56" Type="http://schemas.openxmlformats.org/officeDocument/2006/relationships/customXml" Target="../ink/ink891.xml"/><Relationship Id="rId64" Type="http://schemas.openxmlformats.org/officeDocument/2006/relationships/customXml" Target="../ink/ink895.xml"/><Relationship Id="rId69" Type="http://schemas.openxmlformats.org/officeDocument/2006/relationships/image" Target="../media/image824.png"/><Relationship Id="rId77" Type="http://schemas.openxmlformats.org/officeDocument/2006/relationships/image" Target="../media/image828.png"/><Relationship Id="rId8" Type="http://schemas.openxmlformats.org/officeDocument/2006/relationships/customXml" Target="../ink/ink867.xml"/><Relationship Id="rId51" Type="http://schemas.openxmlformats.org/officeDocument/2006/relationships/image" Target="../media/image813.png"/><Relationship Id="rId72" Type="http://schemas.openxmlformats.org/officeDocument/2006/relationships/customXml" Target="../ink/ink899.xml"/><Relationship Id="rId3" Type="http://schemas.openxmlformats.org/officeDocument/2006/relationships/image" Target="../media/image746.png"/><Relationship Id="rId12" Type="http://schemas.openxmlformats.org/officeDocument/2006/relationships/customXml" Target="../ink/ink869.xml"/><Relationship Id="rId17" Type="http://schemas.openxmlformats.org/officeDocument/2006/relationships/image" Target="../media/image798.png"/><Relationship Id="rId25" Type="http://schemas.openxmlformats.org/officeDocument/2006/relationships/image" Target="../media/image802.png"/><Relationship Id="rId33" Type="http://schemas.openxmlformats.org/officeDocument/2006/relationships/image" Target="../media/image751.png"/><Relationship Id="rId38" Type="http://schemas.openxmlformats.org/officeDocument/2006/relationships/customXml" Target="../ink/ink882.xml"/><Relationship Id="rId46" Type="http://schemas.openxmlformats.org/officeDocument/2006/relationships/customXml" Target="../ink/ink886.xml"/><Relationship Id="rId59" Type="http://schemas.openxmlformats.org/officeDocument/2006/relationships/image" Target="../media/image819.png"/><Relationship Id="rId67" Type="http://schemas.openxmlformats.org/officeDocument/2006/relationships/image" Target="../media/image823.png"/><Relationship Id="rId20" Type="http://schemas.openxmlformats.org/officeDocument/2006/relationships/customXml" Target="../ink/ink873.xml"/><Relationship Id="rId41" Type="http://schemas.openxmlformats.org/officeDocument/2006/relationships/image" Target="../media/image808.png"/><Relationship Id="rId54" Type="http://schemas.openxmlformats.org/officeDocument/2006/relationships/customXml" Target="../ink/ink890.xml"/><Relationship Id="rId62" Type="http://schemas.openxmlformats.org/officeDocument/2006/relationships/customXml" Target="../ink/ink894.xml"/><Relationship Id="rId70" Type="http://schemas.openxmlformats.org/officeDocument/2006/relationships/customXml" Target="../ink/ink898.xml"/><Relationship Id="rId75" Type="http://schemas.openxmlformats.org/officeDocument/2006/relationships/image" Target="../media/image8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6.xml"/><Relationship Id="rId15" Type="http://schemas.openxmlformats.org/officeDocument/2006/relationships/image" Target="../media/image797.png"/><Relationship Id="rId23" Type="http://schemas.openxmlformats.org/officeDocument/2006/relationships/image" Target="../media/image801.png"/><Relationship Id="rId28" Type="http://schemas.openxmlformats.org/officeDocument/2006/relationships/customXml" Target="../ink/ink877.xml"/><Relationship Id="rId36" Type="http://schemas.openxmlformats.org/officeDocument/2006/relationships/customXml" Target="../ink/ink881.xml"/><Relationship Id="rId49" Type="http://schemas.openxmlformats.org/officeDocument/2006/relationships/image" Target="../media/image812.png"/><Relationship Id="rId57" Type="http://schemas.openxmlformats.org/officeDocument/2006/relationships/image" Target="../media/image818.png"/><Relationship Id="rId10" Type="http://schemas.openxmlformats.org/officeDocument/2006/relationships/customXml" Target="../ink/ink868.xml"/><Relationship Id="rId31" Type="http://schemas.openxmlformats.org/officeDocument/2006/relationships/image" Target="../media/image805.png"/><Relationship Id="rId44" Type="http://schemas.openxmlformats.org/officeDocument/2006/relationships/customXml" Target="../ink/ink885.xml"/><Relationship Id="rId52" Type="http://schemas.openxmlformats.org/officeDocument/2006/relationships/customXml" Target="../ink/ink889.xml"/><Relationship Id="rId60" Type="http://schemas.openxmlformats.org/officeDocument/2006/relationships/customXml" Target="../ink/ink893.xml"/><Relationship Id="rId65" Type="http://schemas.openxmlformats.org/officeDocument/2006/relationships/image" Target="../media/image822.png"/><Relationship Id="rId73" Type="http://schemas.openxmlformats.org/officeDocument/2006/relationships/image" Target="../media/image826.png"/><Relationship Id="rId78" Type="http://schemas.openxmlformats.org/officeDocument/2006/relationships/customXml" Target="../ink/ink902.xml"/><Relationship Id="rId4" Type="http://schemas.openxmlformats.org/officeDocument/2006/relationships/customXml" Target="../ink/ink865.xml"/><Relationship Id="rId9" Type="http://schemas.openxmlformats.org/officeDocument/2006/relationships/image" Target="../media/image794.png"/><Relationship Id="rId13" Type="http://schemas.openxmlformats.org/officeDocument/2006/relationships/image" Target="../media/image796.png"/><Relationship Id="rId18" Type="http://schemas.openxmlformats.org/officeDocument/2006/relationships/customXml" Target="../ink/ink872.xml"/><Relationship Id="rId39" Type="http://schemas.openxmlformats.org/officeDocument/2006/relationships/image" Target="../media/image807.png"/><Relationship Id="rId34" Type="http://schemas.openxmlformats.org/officeDocument/2006/relationships/customXml" Target="../ink/ink880.xml"/><Relationship Id="rId50" Type="http://schemas.openxmlformats.org/officeDocument/2006/relationships/customXml" Target="../ink/ink888.xml"/><Relationship Id="rId55" Type="http://schemas.openxmlformats.org/officeDocument/2006/relationships/image" Target="../media/image817.png"/><Relationship Id="rId76" Type="http://schemas.openxmlformats.org/officeDocument/2006/relationships/customXml" Target="../ink/ink901.xml"/><Relationship Id="rId7" Type="http://schemas.openxmlformats.org/officeDocument/2006/relationships/image" Target="../media/image793.png"/><Relationship Id="rId71" Type="http://schemas.openxmlformats.org/officeDocument/2006/relationships/image" Target="../media/image825.png"/><Relationship Id="rId2" Type="http://schemas.openxmlformats.org/officeDocument/2006/relationships/image" Target="../media/image790.png"/><Relationship Id="rId29" Type="http://schemas.openxmlformats.org/officeDocument/2006/relationships/image" Target="../media/image8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0.xml"/><Relationship Id="rId21" Type="http://schemas.openxmlformats.org/officeDocument/2006/relationships/image" Target="../media/image575.png"/><Relationship Id="rId42" Type="http://schemas.openxmlformats.org/officeDocument/2006/relationships/customXml" Target="../ink/ink922.xml"/><Relationship Id="rId63" Type="http://schemas.openxmlformats.org/officeDocument/2006/relationships/image" Target="../media/image677.png"/><Relationship Id="rId84" Type="http://schemas.openxmlformats.org/officeDocument/2006/relationships/customXml" Target="../ink/ink943.xml"/><Relationship Id="rId138" Type="http://schemas.openxmlformats.org/officeDocument/2006/relationships/image" Target="../media/image714.png"/><Relationship Id="rId159" Type="http://schemas.openxmlformats.org/officeDocument/2006/relationships/customXml" Target="../ink/ink981.xml"/><Relationship Id="rId170" Type="http://schemas.openxmlformats.org/officeDocument/2006/relationships/image" Target="../media/image577.png"/><Relationship Id="rId191" Type="http://schemas.openxmlformats.org/officeDocument/2006/relationships/customXml" Target="../ink/ink997.xml"/><Relationship Id="rId205" Type="http://schemas.openxmlformats.org/officeDocument/2006/relationships/customXml" Target="../ink/ink1004.xml"/><Relationship Id="rId226" Type="http://schemas.openxmlformats.org/officeDocument/2006/relationships/image" Target="../media/image749.png"/><Relationship Id="rId107" Type="http://schemas.openxmlformats.org/officeDocument/2006/relationships/customXml" Target="../ink/ink955.xml"/><Relationship Id="rId11" Type="http://schemas.openxmlformats.org/officeDocument/2006/relationships/image" Target="../media/image570.png"/><Relationship Id="rId32" Type="http://schemas.openxmlformats.org/officeDocument/2006/relationships/customXml" Target="../ink/ink917.xml"/><Relationship Id="rId53" Type="http://schemas.openxmlformats.org/officeDocument/2006/relationships/image" Target="../media/image672.png"/><Relationship Id="rId74" Type="http://schemas.openxmlformats.org/officeDocument/2006/relationships/customXml" Target="../ink/ink938.xml"/><Relationship Id="rId128" Type="http://schemas.openxmlformats.org/officeDocument/2006/relationships/image" Target="../media/image709.png"/><Relationship Id="rId149" Type="http://schemas.openxmlformats.org/officeDocument/2006/relationships/customXml" Target="../ink/ink976.xml"/><Relationship Id="rId5" Type="http://schemas.openxmlformats.org/officeDocument/2006/relationships/image" Target="../media/image831.png"/><Relationship Id="rId95" Type="http://schemas.openxmlformats.org/officeDocument/2006/relationships/image" Target="../media/image693.png"/><Relationship Id="rId160" Type="http://schemas.openxmlformats.org/officeDocument/2006/relationships/image" Target="../media/image725.png"/><Relationship Id="rId181" Type="http://schemas.openxmlformats.org/officeDocument/2006/relationships/customXml" Target="../ink/ink992.xml"/><Relationship Id="rId216" Type="http://schemas.openxmlformats.org/officeDocument/2006/relationships/image" Target="../media/image7440.png"/><Relationship Id="rId22" Type="http://schemas.openxmlformats.org/officeDocument/2006/relationships/customXml" Target="../ink/ink912.xml"/><Relationship Id="rId43" Type="http://schemas.openxmlformats.org/officeDocument/2006/relationships/image" Target="../media/image667.png"/><Relationship Id="rId64" Type="http://schemas.openxmlformats.org/officeDocument/2006/relationships/customXml" Target="../ink/ink933.xml"/><Relationship Id="rId118" Type="http://schemas.openxmlformats.org/officeDocument/2006/relationships/image" Target="../media/image704.png"/><Relationship Id="rId139" Type="http://schemas.openxmlformats.org/officeDocument/2006/relationships/customXml" Target="../ink/ink971.xml"/><Relationship Id="rId85" Type="http://schemas.openxmlformats.org/officeDocument/2006/relationships/image" Target="../media/image688.png"/><Relationship Id="rId150" Type="http://schemas.openxmlformats.org/officeDocument/2006/relationships/image" Target="../media/image720.png"/><Relationship Id="rId171" Type="http://schemas.openxmlformats.org/officeDocument/2006/relationships/customXml" Target="../ink/ink987.xml"/><Relationship Id="rId192" Type="http://schemas.openxmlformats.org/officeDocument/2006/relationships/image" Target="../media/image732.png"/><Relationship Id="rId206" Type="http://schemas.openxmlformats.org/officeDocument/2006/relationships/image" Target="../media/image739.png"/><Relationship Id="rId227" Type="http://schemas.openxmlformats.org/officeDocument/2006/relationships/customXml" Target="../ink/ink1015.xml"/><Relationship Id="rId12" Type="http://schemas.openxmlformats.org/officeDocument/2006/relationships/customXml" Target="../ink/ink907.xml"/><Relationship Id="rId33" Type="http://schemas.openxmlformats.org/officeDocument/2006/relationships/image" Target="../media/image662.png"/><Relationship Id="rId108" Type="http://schemas.openxmlformats.org/officeDocument/2006/relationships/image" Target="../media/image699.png"/><Relationship Id="rId129" Type="http://schemas.openxmlformats.org/officeDocument/2006/relationships/customXml" Target="../ink/ink966.xml"/><Relationship Id="rId54" Type="http://schemas.openxmlformats.org/officeDocument/2006/relationships/customXml" Target="../ink/ink928.xml"/><Relationship Id="rId75" Type="http://schemas.openxmlformats.org/officeDocument/2006/relationships/image" Target="../media/image683.png"/><Relationship Id="rId96" Type="http://schemas.openxmlformats.org/officeDocument/2006/relationships/customXml" Target="../ink/ink949.xml"/><Relationship Id="rId140" Type="http://schemas.openxmlformats.org/officeDocument/2006/relationships/image" Target="../media/image715.png"/><Relationship Id="rId161" Type="http://schemas.openxmlformats.org/officeDocument/2006/relationships/customXml" Target="../ink/ink982.xml"/><Relationship Id="rId182" Type="http://schemas.openxmlformats.org/officeDocument/2006/relationships/image" Target="../media/image583.png"/><Relationship Id="rId217" Type="http://schemas.openxmlformats.org/officeDocument/2006/relationships/customXml" Target="../ink/ink1010.xml"/><Relationship Id="rId6" Type="http://schemas.openxmlformats.org/officeDocument/2006/relationships/customXml" Target="../ink/ink904.xml"/><Relationship Id="rId23" Type="http://schemas.openxmlformats.org/officeDocument/2006/relationships/image" Target="../media/image576.png"/><Relationship Id="rId119" Type="http://schemas.openxmlformats.org/officeDocument/2006/relationships/customXml" Target="../ink/ink961.xml"/><Relationship Id="rId44" Type="http://schemas.openxmlformats.org/officeDocument/2006/relationships/customXml" Target="../ink/ink923.xml"/><Relationship Id="rId65" Type="http://schemas.openxmlformats.org/officeDocument/2006/relationships/image" Target="../media/image678.png"/><Relationship Id="rId86" Type="http://schemas.openxmlformats.org/officeDocument/2006/relationships/customXml" Target="../ink/ink944.xml"/><Relationship Id="rId130" Type="http://schemas.openxmlformats.org/officeDocument/2006/relationships/image" Target="../media/image710.png"/><Relationship Id="rId151" Type="http://schemas.openxmlformats.org/officeDocument/2006/relationships/customXml" Target="../ink/ink977.xml"/><Relationship Id="rId172" Type="http://schemas.openxmlformats.org/officeDocument/2006/relationships/image" Target="../media/image578.png"/><Relationship Id="rId193" Type="http://schemas.openxmlformats.org/officeDocument/2006/relationships/customXml" Target="../ink/ink998.xml"/><Relationship Id="rId207" Type="http://schemas.openxmlformats.org/officeDocument/2006/relationships/customXml" Target="../ink/ink1005.xml"/><Relationship Id="rId228" Type="http://schemas.openxmlformats.org/officeDocument/2006/relationships/image" Target="../media/image750.png"/><Relationship Id="rId13" Type="http://schemas.openxmlformats.org/officeDocument/2006/relationships/image" Target="../media/image571.png"/><Relationship Id="rId109" Type="http://schemas.openxmlformats.org/officeDocument/2006/relationships/customXml" Target="../ink/ink956.xml"/><Relationship Id="rId34" Type="http://schemas.openxmlformats.org/officeDocument/2006/relationships/customXml" Target="../ink/ink918.xml"/><Relationship Id="rId55" Type="http://schemas.openxmlformats.org/officeDocument/2006/relationships/image" Target="../media/image673.png"/><Relationship Id="rId76" Type="http://schemas.openxmlformats.org/officeDocument/2006/relationships/customXml" Target="../ink/ink939.xml"/><Relationship Id="rId97" Type="http://schemas.openxmlformats.org/officeDocument/2006/relationships/image" Target="../media/image694.png"/><Relationship Id="rId120" Type="http://schemas.openxmlformats.org/officeDocument/2006/relationships/image" Target="../media/image705.png"/><Relationship Id="rId141" Type="http://schemas.openxmlformats.org/officeDocument/2006/relationships/customXml" Target="../ink/ink972.xml"/><Relationship Id="rId7" Type="http://schemas.openxmlformats.org/officeDocument/2006/relationships/image" Target="../media/image568.png"/><Relationship Id="rId162" Type="http://schemas.openxmlformats.org/officeDocument/2006/relationships/image" Target="../media/image7260.png"/><Relationship Id="rId183" Type="http://schemas.openxmlformats.org/officeDocument/2006/relationships/customXml" Target="../ink/ink993.xml"/><Relationship Id="rId218" Type="http://schemas.openxmlformats.org/officeDocument/2006/relationships/image" Target="../media/image7450.png"/><Relationship Id="rId24" Type="http://schemas.openxmlformats.org/officeDocument/2006/relationships/customXml" Target="../ink/ink913.xml"/><Relationship Id="rId45" Type="http://schemas.openxmlformats.org/officeDocument/2006/relationships/image" Target="../media/image668.png"/><Relationship Id="rId66" Type="http://schemas.openxmlformats.org/officeDocument/2006/relationships/customXml" Target="../ink/ink934.xml"/><Relationship Id="rId87" Type="http://schemas.openxmlformats.org/officeDocument/2006/relationships/image" Target="../media/image689.png"/><Relationship Id="rId110" Type="http://schemas.openxmlformats.org/officeDocument/2006/relationships/image" Target="../media/image700.png"/><Relationship Id="rId131" Type="http://schemas.openxmlformats.org/officeDocument/2006/relationships/customXml" Target="../ink/ink967.xml"/><Relationship Id="rId152" Type="http://schemas.openxmlformats.org/officeDocument/2006/relationships/image" Target="../media/image721.png"/><Relationship Id="rId173" Type="http://schemas.openxmlformats.org/officeDocument/2006/relationships/customXml" Target="../ink/ink988.xml"/><Relationship Id="rId194" Type="http://schemas.openxmlformats.org/officeDocument/2006/relationships/image" Target="../media/image733.png"/><Relationship Id="rId208" Type="http://schemas.openxmlformats.org/officeDocument/2006/relationships/image" Target="../media/image740.png"/><Relationship Id="rId229" Type="http://schemas.openxmlformats.org/officeDocument/2006/relationships/image" Target="../media/image814.png"/><Relationship Id="rId14" Type="http://schemas.openxmlformats.org/officeDocument/2006/relationships/customXml" Target="../ink/ink908.xml"/><Relationship Id="rId35" Type="http://schemas.openxmlformats.org/officeDocument/2006/relationships/image" Target="../media/image663.png"/><Relationship Id="rId56" Type="http://schemas.openxmlformats.org/officeDocument/2006/relationships/customXml" Target="../ink/ink929.xml"/><Relationship Id="rId77" Type="http://schemas.openxmlformats.org/officeDocument/2006/relationships/image" Target="../media/image684.png"/><Relationship Id="rId100" Type="http://schemas.openxmlformats.org/officeDocument/2006/relationships/customXml" Target="../ink/ink951.xml"/><Relationship Id="rId8" Type="http://schemas.openxmlformats.org/officeDocument/2006/relationships/customXml" Target="../ink/ink905.xml"/><Relationship Id="rId98" Type="http://schemas.openxmlformats.org/officeDocument/2006/relationships/customXml" Target="../ink/ink950.xml"/><Relationship Id="rId121" Type="http://schemas.openxmlformats.org/officeDocument/2006/relationships/customXml" Target="../ink/ink962.xml"/><Relationship Id="rId142" Type="http://schemas.openxmlformats.org/officeDocument/2006/relationships/image" Target="../media/image716.png"/><Relationship Id="rId163" Type="http://schemas.openxmlformats.org/officeDocument/2006/relationships/customXml" Target="../ink/ink983.xml"/><Relationship Id="rId184" Type="http://schemas.openxmlformats.org/officeDocument/2006/relationships/image" Target="../media/image584.png"/><Relationship Id="rId219" Type="http://schemas.openxmlformats.org/officeDocument/2006/relationships/customXml" Target="../ink/ink1011.xml"/><Relationship Id="rId25" Type="http://schemas.openxmlformats.org/officeDocument/2006/relationships/image" Target="../media/image658.png"/><Relationship Id="rId46" Type="http://schemas.openxmlformats.org/officeDocument/2006/relationships/customXml" Target="../ink/ink924.xml"/><Relationship Id="rId67" Type="http://schemas.openxmlformats.org/officeDocument/2006/relationships/image" Target="../media/image679.png"/><Relationship Id="rId116" Type="http://schemas.openxmlformats.org/officeDocument/2006/relationships/image" Target="../media/image703.png"/><Relationship Id="rId137" Type="http://schemas.openxmlformats.org/officeDocument/2006/relationships/customXml" Target="../ink/ink970.xml"/><Relationship Id="rId158" Type="http://schemas.openxmlformats.org/officeDocument/2006/relationships/image" Target="../media/image724.png"/><Relationship Id="rId20" Type="http://schemas.openxmlformats.org/officeDocument/2006/relationships/customXml" Target="../ink/ink911.xml"/><Relationship Id="rId41" Type="http://schemas.openxmlformats.org/officeDocument/2006/relationships/image" Target="../media/image666.png"/><Relationship Id="rId62" Type="http://schemas.openxmlformats.org/officeDocument/2006/relationships/customXml" Target="../ink/ink932.xml"/><Relationship Id="rId83" Type="http://schemas.openxmlformats.org/officeDocument/2006/relationships/image" Target="../media/image687.png"/><Relationship Id="rId88" Type="http://schemas.openxmlformats.org/officeDocument/2006/relationships/customXml" Target="../ink/ink945.xml"/><Relationship Id="rId111" Type="http://schemas.openxmlformats.org/officeDocument/2006/relationships/customXml" Target="../ink/ink957.xml"/><Relationship Id="rId132" Type="http://schemas.openxmlformats.org/officeDocument/2006/relationships/image" Target="../media/image711.png"/><Relationship Id="rId153" Type="http://schemas.openxmlformats.org/officeDocument/2006/relationships/customXml" Target="../ink/ink978.xml"/><Relationship Id="rId174" Type="http://schemas.openxmlformats.org/officeDocument/2006/relationships/image" Target="../media/image579.png"/><Relationship Id="rId179" Type="http://schemas.openxmlformats.org/officeDocument/2006/relationships/customXml" Target="../ink/ink991.xml"/><Relationship Id="rId195" Type="http://schemas.openxmlformats.org/officeDocument/2006/relationships/customXml" Target="../ink/ink999.xml"/><Relationship Id="rId209" Type="http://schemas.openxmlformats.org/officeDocument/2006/relationships/customXml" Target="../ink/ink1006.xml"/><Relationship Id="rId190" Type="http://schemas.openxmlformats.org/officeDocument/2006/relationships/image" Target="../media/image731.png"/><Relationship Id="rId204" Type="http://schemas.openxmlformats.org/officeDocument/2006/relationships/image" Target="../media/image738.png"/><Relationship Id="rId220" Type="http://schemas.openxmlformats.org/officeDocument/2006/relationships/image" Target="../media/image7460.png"/><Relationship Id="rId225" Type="http://schemas.openxmlformats.org/officeDocument/2006/relationships/customXml" Target="../ink/ink1014.xml"/><Relationship Id="rId15" Type="http://schemas.openxmlformats.org/officeDocument/2006/relationships/image" Target="../media/image572.png"/><Relationship Id="rId36" Type="http://schemas.openxmlformats.org/officeDocument/2006/relationships/customXml" Target="../ink/ink919.xml"/><Relationship Id="rId57" Type="http://schemas.openxmlformats.org/officeDocument/2006/relationships/image" Target="../media/image674.png"/><Relationship Id="rId106" Type="http://schemas.openxmlformats.org/officeDocument/2006/relationships/customXml" Target="../ink/ink954.xml"/><Relationship Id="rId127" Type="http://schemas.openxmlformats.org/officeDocument/2006/relationships/customXml" Target="../ink/ink965.xml"/><Relationship Id="rId10" Type="http://schemas.openxmlformats.org/officeDocument/2006/relationships/customXml" Target="../ink/ink906.xml"/><Relationship Id="rId31" Type="http://schemas.openxmlformats.org/officeDocument/2006/relationships/image" Target="../media/image661.png"/><Relationship Id="rId52" Type="http://schemas.openxmlformats.org/officeDocument/2006/relationships/customXml" Target="../ink/ink927.xml"/><Relationship Id="rId73" Type="http://schemas.openxmlformats.org/officeDocument/2006/relationships/image" Target="../media/image682.png"/><Relationship Id="rId78" Type="http://schemas.openxmlformats.org/officeDocument/2006/relationships/customXml" Target="../ink/ink940.xml"/><Relationship Id="rId94" Type="http://schemas.openxmlformats.org/officeDocument/2006/relationships/customXml" Target="../ink/ink948.xml"/><Relationship Id="rId99" Type="http://schemas.openxmlformats.org/officeDocument/2006/relationships/image" Target="../media/image695.png"/><Relationship Id="rId101" Type="http://schemas.openxmlformats.org/officeDocument/2006/relationships/image" Target="../media/image696.png"/><Relationship Id="rId122" Type="http://schemas.openxmlformats.org/officeDocument/2006/relationships/image" Target="../media/image706.png"/><Relationship Id="rId143" Type="http://schemas.openxmlformats.org/officeDocument/2006/relationships/customXml" Target="../ink/ink973.xml"/><Relationship Id="rId148" Type="http://schemas.openxmlformats.org/officeDocument/2006/relationships/image" Target="../media/image719.png"/><Relationship Id="rId164" Type="http://schemas.openxmlformats.org/officeDocument/2006/relationships/image" Target="../media/image7270.png"/><Relationship Id="rId169" Type="http://schemas.openxmlformats.org/officeDocument/2006/relationships/customXml" Target="../ink/ink986.xml"/><Relationship Id="rId185" Type="http://schemas.openxmlformats.org/officeDocument/2006/relationships/customXml" Target="../ink/ink994.xml"/><Relationship Id="rId4" Type="http://schemas.openxmlformats.org/officeDocument/2006/relationships/image" Target="../media/image830.png"/><Relationship Id="rId9" Type="http://schemas.openxmlformats.org/officeDocument/2006/relationships/image" Target="../media/image569.png"/><Relationship Id="rId180" Type="http://schemas.openxmlformats.org/officeDocument/2006/relationships/image" Target="../media/image5820.png"/><Relationship Id="rId210" Type="http://schemas.openxmlformats.org/officeDocument/2006/relationships/image" Target="../media/image741.png"/><Relationship Id="rId215" Type="http://schemas.openxmlformats.org/officeDocument/2006/relationships/customXml" Target="../ink/ink1009.xml"/><Relationship Id="rId26" Type="http://schemas.openxmlformats.org/officeDocument/2006/relationships/customXml" Target="../ink/ink914.xml"/><Relationship Id="rId47" Type="http://schemas.openxmlformats.org/officeDocument/2006/relationships/image" Target="../media/image669.png"/><Relationship Id="rId68" Type="http://schemas.openxmlformats.org/officeDocument/2006/relationships/customXml" Target="../ink/ink935.xml"/><Relationship Id="rId89" Type="http://schemas.openxmlformats.org/officeDocument/2006/relationships/image" Target="../media/image690.png"/><Relationship Id="rId112" Type="http://schemas.openxmlformats.org/officeDocument/2006/relationships/image" Target="../media/image701.png"/><Relationship Id="rId133" Type="http://schemas.openxmlformats.org/officeDocument/2006/relationships/customXml" Target="../ink/ink968.xml"/><Relationship Id="rId154" Type="http://schemas.openxmlformats.org/officeDocument/2006/relationships/image" Target="../media/image722.png"/><Relationship Id="rId175" Type="http://schemas.openxmlformats.org/officeDocument/2006/relationships/customXml" Target="../ink/ink989.xml"/><Relationship Id="rId196" Type="http://schemas.openxmlformats.org/officeDocument/2006/relationships/image" Target="../media/image734.png"/><Relationship Id="rId200" Type="http://schemas.openxmlformats.org/officeDocument/2006/relationships/image" Target="../media/image736.png"/><Relationship Id="rId16" Type="http://schemas.openxmlformats.org/officeDocument/2006/relationships/customXml" Target="../ink/ink909.xml"/><Relationship Id="rId221" Type="http://schemas.openxmlformats.org/officeDocument/2006/relationships/customXml" Target="../ink/ink1012.xml"/><Relationship Id="rId37" Type="http://schemas.openxmlformats.org/officeDocument/2006/relationships/image" Target="../media/image664.png"/><Relationship Id="rId58" Type="http://schemas.openxmlformats.org/officeDocument/2006/relationships/customXml" Target="../ink/ink930.xml"/><Relationship Id="rId79" Type="http://schemas.openxmlformats.org/officeDocument/2006/relationships/image" Target="../media/image685.png"/><Relationship Id="rId102" Type="http://schemas.openxmlformats.org/officeDocument/2006/relationships/customXml" Target="../ink/ink952.xml"/><Relationship Id="rId123" Type="http://schemas.openxmlformats.org/officeDocument/2006/relationships/customXml" Target="../ink/ink963.xml"/><Relationship Id="rId144" Type="http://schemas.openxmlformats.org/officeDocument/2006/relationships/image" Target="../media/image717.png"/><Relationship Id="rId90" Type="http://schemas.openxmlformats.org/officeDocument/2006/relationships/customXml" Target="../ink/ink946.xml"/><Relationship Id="rId165" Type="http://schemas.openxmlformats.org/officeDocument/2006/relationships/customXml" Target="../ink/ink984.xml"/><Relationship Id="rId186" Type="http://schemas.openxmlformats.org/officeDocument/2006/relationships/image" Target="../media/image5850.png"/><Relationship Id="rId211" Type="http://schemas.openxmlformats.org/officeDocument/2006/relationships/customXml" Target="../ink/ink1007.xml"/><Relationship Id="rId27" Type="http://schemas.openxmlformats.org/officeDocument/2006/relationships/image" Target="../media/image659.png"/><Relationship Id="rId48" Type="http://schemas.openxmlformats.org/officeDocument/2006/relationships/customXml" Target="../ink/ink925.xml"/><Relationship Id="rId69" Type="http://schemas.openxmlformats.org/officeDocument/2006/relationships/image" Target="../media/image680.png"/><Relationship Id="rId113" Type="http://schemas.openxmlformats.org/officeDocument/2006/relationships/customXml" Target="../ink/ink958.xml"/><Relationship Id="rId134" Type="http://schemas.openxmlformats.org/officeDocument/2006/relationships/image" Target="../media/image712.png"/><Relationship Id="rId80" Type="http://schemas.openxmlformats.org/officeDocument/2006/relationships/customXml" Target="../ink/ink941.xml"/><Relationship Id="rId155" Type="http://schemas.openxmlformats.org/officeDocument/2006/relationships/customXml" Target="../ink/ink979.xml"/><Relationship Id="rId176" Type="http://schemas.openxmlformats.org/officeDocument/2006/relationships/image" Target="../media/image580.png"/><Relationship Id="rId197" Type="http://schemas.openxmlformats.org/officeDocument/2006/relationships/customXml" Target="../ink/ink1000.xml"/><Relationship Id="rId201" Type="http://schemas.openxmlformats.org/officeDocument/2006/relationships/customXml" Target="../ink/ink1002.xml"/><Relationship Id="rId222" Type="http://schemas.openxmlformats.org/officeDocument/2006/relationships/image" Target="../media/image747.png"/><Relationship Id="rId17" Type="http://schemas.openxmlformats.org/officeDocument/2006/relationships/image" Target="../media/image573.png"/><Relationship Id="rId38" Type="http://schemas.openxmlformats.org/officeDocument/2006/relationships/customXml" Target="../ink/ink920.xml"/><Relationship Id="rId59" Type="http://schemas.openxmlformats.org/officeDocument/2006/relationships/image" Target="../media/image675.png"/><Relationship Id="rId103" Type="http://schemas.openxmlformats.org/officeDocument/2006/relationships/image" Target="../media/image697.png"/><Relationship Id="rId124" Type="http://schemas.openxmlformats.org/officeDocument/2006/relationships/image" Target="../media/image707.png"/><Relationship Id="rId70" Type="http://schemas.openxmlformats.org/officeDocument/2006/relationships/customXml" Target="../ink/ink936.xml"/><Relationship Id="rId91" Type="http://schemas.openxmlformats.org/officeDocument/2006/relationships/image" Target="../media/image691.png"/><Relationship Id="rId145" Type="http://schemas.openxmlformats.org/officeDocument/2006/relationships/customXml" Target="../ink/ink974.xml"/><Relationship Id="rId166" Type="http://schemas.openxmlformats.org/officeDocument/2006/relationships/image" Target="../media/image7280.png"/><Relationship Id="rId187" Type="http://schemas.openxmlformats.org/officeDocument/2006/relationships/customXml" Target="../ink/ink99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42.png"/><Relationship Id="rId28" Type="http://schemas.openxmlformats.org/officeDocument/2006/relationships/customXml" Target="../ink/ink915.xml"/><Relationship Id="rId49" Type="http://schemas.openxmlformats.org/officeDocument/2006/relationships/image" Target="../media/image670.png"/><Relationship Id="rId114" Type="http://schemas.openxmlformats.org/officeDocument/2006/relationships/image" Target="../media/image702.png"/><Relationship Id="rId60" Type="http://schemas.openxmlformats.org/officeDocument/2006/relationships/customXml" Target="../ink/ink931.xml"/><Relationship Id="rId81" Type="http://schemas.openxmlformats.org/officeDocument/2006/relationships/image" Target="../media/image686.png"/><Relationship Id="rId135" Type="http://schemas.openxmlformats.org/officeDocument/2006/relationships/customXml" Target="../ink/ink969.xml"/><Relationship Id="rId156" Type="http://schemas.openxmlformats.org/officeDocument/2006/relationships/image" Target="../media/image723.png"/><Relationship Id="rId177" Type="http://schemas.openxmlformats.org/officeDocument/2006/relationships/customXml" Target="../ink/ink990.xml"/><Relationship Id="rId198" Type="http://schemas.openxmlformats.org/officeDocument/2006/relationships/image" Target="../media/image735.png"/><Relationship Id="rId202" Type="http://schemas.openxmlformats.org/officeDocument/2006/relationships/image" Target="../media/image737.png"/><Relationship Id="rId223" Type="http://schemas.openxmlformats.org/officeDocument/2006/relationships/customXml" Target="../ink/ink1013.xml"/><Relationship Id="rId18" Type="http://schemas.openxmlformats.org/officeDocument/2006/relationships/customXml" Target="../ink/ink910.xml"/><Relationship Id="rId39" Type="http://schemas.openxmlformats.org/officeDocument/2006/relationships/image" Target="../media/image665.png"/><Relationship Id="rId50" Type="http://schemas.openxmlformats.org/officeDocument/2006/relationships/customXml" Target="../ink/ink926.xml"/><Relationship Id="rId104" Type="http://schemas.openxmlformats.org/officeDocument/2006/relationships/customXml" Target="../ink/ink953.xml"/><Relationship Id="rId125" Type="http://schemas.openxmlformats.org/officeDocument/2006/relationships/customXml" Target="../ink/ink964.xml"/><Relationship Id="rId146" Type="http://schemas.openxmlformats.org/officeDocument/2006/relationships/image" Target="../media/image718.png"/><Relationship Id="rId167" Type="http://schemas.openxmlformats.org/officeDocument/2006/relationships/customXml" Target="../ink/ink985.xml"/><Relationship Id="rId188" Type="http://schemas.openxmlformats.org/officeDocument/2006/relationships/image" Target="../media/image730.png"/><Relationship Id="rId71" Type="http://schemas.openxmlformats.org/officeDocument/2006/relationships/image" Target="../media/image681.png"/><Relationship Id="rId92" Type="http://schemas.openxmlformats.org/officeDocument/2006/relationships/customXml" Target="../ink/ink947.xml"/><Relationship Id="rId213" Type="http://schemas.openxmlformats.org/officeDocument/2006/relationships/customXml" Target="../ink/ink1008.xml"/><Relationship Id="rId2" Type="http://schemas.openxmlformats.org/officeDocument/2006/relationships/customXml" Target="../ink/ink903.xml"/><Relationship Id="rId29" Type="http://schemas.openxmlformats.org/officeDocument/2006/relationships/image" Target="../media/image660.png"/><Relationship Id="rId40" Type="http://schemas.openxmlformats.org/officeDocument/2006/relationships/customXml" Target="../ink/ink921.xml"/><Relationship Id="rId115" Type="http://schemas.openxmlformats.org/officeDocument/2006/relationships/customXml" Target="../ink/ink959.xml"/><Relationship Id="rId136" Type="http://schemas.openxmlformats.org/officeDocument/2006/relationships/image" Target="../media/image713.png"/><Relationship Id="rId157" Type="http://schemas.openxmlformats.org/officeDocument/2006/relationships/customXml" Target="../ink/ink980.xml"/><Relationship Id="rId178" Type="http://schemas.openxmlformats.org/officeDocument/2006/relationships/image" Target="../media/image5811.png"/><Relationship Id="rId61" Type="http://schemas.openxmlformats.org/officeDocument/2006/relationships/image" Target="../media/image676.png"/><Relationship Id="rId82" Type="http://schemas.openxmlformats.org/officeDocument/2006/relationships/customXml" Target="../ink/ink942.xml"/><Relationship Id="rId199" Type="http://schemas.openxmlformats.org/officeDocument/2006/relationships/customXml" Target="../ink/ink1001.xml"/><Relationship Id="rId203" Type="http://schemas.openxmlformats.org/officeDocument/2006/relationships/customXml" Target="../ink/ink1003.xml"/><Relationship Id="rId19" Type="http://schemas.openxmlformats.org/officeDocument/2006/relationships/image" Target="../media/image574.png"/><Relationship Id="rId224" Type="http://schemas.openxmlformats.org/officeDocument/2006/relationships/image" Target="../media/image748.png"/><Relationship Id="rId30" Type="http://schemas.openxmlformats.org/officeDocument/2006/relationships/customXml" Target="../ink/ink916.xml"/><Relationship Id="rId105" Type="http://schemas.openxmlformats.org/officeDocument/2006/relationships/image" Target="../media/image698.png"/><Relationship Id="rId126" Type="http://schemas.openxmlformats.org/officeDocument/2006/relationships/image" Target="../media/image708.png"/><Relationship Id="rId147" Type="http://schemas.openxmlformats.org/officeDocument/2006/relationships/customXml" Target="../ink/ink975.xml"/><Relationship Id="rId168" Type="http://schemas.openxmlformats.org/officeDocument/2006/relationships/image" Target="../media/image6220.png"/><Relationship Id="rId51" Type="http://schemas.openxmlformats.org/officeDocument/2006/relationships/image" Target="../media/image671.png"/><Relationship Id="rId72" Type="http://schemas.openxmlformats.org/officeDocument/2006/relationships/customXml" Target="../ink/ink937.xml"/><Relationship Id="rId93" Type="http://schemas.openxmlformats.org/officeDocument/2006/relationships/image" Target="../media/image692.png"/><Relationship Id="rId189" Type="http://schemas.openxmlformats.org/officeDocument/2006/relationships/customXml" Target="../ink/ink996.xml"/><Relationship Id="rId3" Type="http://schemas.openxmlformats.org/officeDocument/2006/relationships/image" Target="../media/image6211.png"/><Relationship Id="rId214" Type="http://schemas.openxmlformats.org/officeDocument/2006/relationships/image" Target="../media/image743.png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4.png"/><Relationship Id="rId21" Type="http://schemas.openxmlformats.org/officeDocument/2006/relationships/image" Target="../media/image576.png"/><Relationship Id="rId42" Type="http://schemas.openxmlformats.org/officeDocument/2006/relationships/customXml" Target="../ink/ink1035.xml"/><Relationship Id="rId63" Type="http://schemas.openxmlformats.org/officeDocument/2006/relationships/image" Target="../media/image597.png"/><Relationship Id="rId84" Type="http://schemas.openxmlformats.org/officeDocument/2006/relationships/customXml" Target="../ink/ink1056.xml"/><Relationship Id="rId138" Type="http://schemas.openxmlformats.org/officeDocument/2006/relationships/customXml" Target="../ink/ink1083.xml"/><Relationship Id="rId159" Type="http://schemas.openxmlformats.org/officeDocument/2006/relationships/image" Target="../media/image645.png"/><Relationship Id="rId170" Type="http://schemas.openxmlformats.org/officeDocument/2006/relationships/customXml" Target="../ink/ink1099.xml"/><Relationship Id="rId107" Type="http://schemas.openxmlformats.org/officeDocument/2006/relationships/image" Target="../media/image619.png"/><Relationship Id="rId11" Type="http://schemas.openxmlformats.org/officeDocument/2006/relationships/image" Target="../media/image571.png"/><Relationship Id="rId32" Type="http://schemas.openxmlformats.org/officeDocument/2006/relationships/customXml" Target="../ink/ink1030.xml"/><Relationship Id="rId53" Type="http://schemas.openxmlformats.org/officeDocument/2006/relationships/image" Target="../media/image592.png"/><Relationship Id="rId74" Type="http://schemas.openxmlformats.org/officeDocument/2006/relationships/customXml" Target="../ink/ink1051.xml"/><Relationship Id="rId128" Type="http://schemas.openxmlformats.org/officeDocument/2006/relationships/customXml" Target="../ink/ink1078.xml"/><Relationship Id="rId149" Type="http://schemas.openxmlformats.org/officeDocument/2006/relationships/image" Target="../media/image640.png"/><Relationship Id="rId5" Type="http://schemas.openxmlformats.org/officeDocument/2006/relationships/image" Target="../media/image568.png"/><Relationship Id="rId95" Type="http://schemas.openxmlformats.org/officeDocument/2006/relationships/image" Target="../media/image613.png"/><Relationship Id="rId160" Type="http://schemas.openxmlformats.org/officeDocument/2006/relationships/customXml" Target="../ink/ink1094.xml"/><Relationship Id="rId22" Type="http://schemas.openxmlformats.org/officeDocument/2006/relationships/customXml" Target="../ink/ink1025.xml"/><Relationship Id="rId43" Type="http://schemas.openxmlformats.org/officeDocument/2006/relationships/image" Target="../media/image587.png"/><Relationship Id="rId64" Type="http://schemas.openxmlformats.org/officeDocument/2006/relationships/customXml" Target="../ink/ink1046.xml"/><Relationship Id="rId118" Type="http://schemas.openxmlformats.org/officeDocument/2006/relationships/customXml" Target="../ink/ink1073.xml"/><Relationship Id="rId139" Type="http://schemas.openxmlformats.org/officeDocument/2006/relationships/image" Target="../media/image635.png"/><Relationship Id="rId85" Type="http://schemas.openxmlformats.org/officeDocument/2006/relationships/image" Target="../media/image608.png"/><Relationship Id="rId150" Type="http://schemas.openxmlformats.org/officeDocument/2006/relationships/customXml" Target="../ink/ink1089.xml"/><Relationship Id="rId171" Type="http://schemas.openxmlformats.org/officeDocument/2006/relationships/image" Target="../media/image651.png"/><Relationship Id="rId12" Type="http://schemas.openxmlformats.org/officeDocument/2006/relationships/customXml" Target="../ink/ink1020.xml"/><Relationship Id="rId33" Type="http://schemas.openxmlformats.org/officeDocument/2006/relationships/image" Target="../media/image5820.png"/><Relationship Id="rId108" Type="http://schemas.openxmlformats.org/officeDocument/2006/relationships/customXml" Target="../ink/ink1068.xml"/><Relationship Id="rId129" Type="http://schemas.openxmlformats.org/officeDocument/2006/relationships/image" Target="../media/image630.png"/><Relationship Id="rId54" Type="http://schemas.openxmlformats.org/officeDocument/2006/relationships/customXml" Target="../ink/ink1041.xml"/><Relationship Id="rId75" Type="http://schemas.openxmlformats.org/officeDocument/2006/relationships/image" Target="../media/image6030.png"/><Relationship Id="rId96" Type="http://schemas.openxmlformats.org/officeDocument/2006/relationships/customXml" Target="../ink/ink1062.xml"/><Relationship Id="rId140" Type="http://schemas.openxmlformats.org/officeDocument/2006/relationships/customXml" Target="../ink/ink1084.xml"/><Relationship Id="rId161" Type="http://schemas.openxmlformats.org/officeDocument/2006/relationships/image" Target="../media/image646.png"/><Relationship Id="rId6" Type="http://schemas.openxmlformats.org/officeDocument/2006/relationships/customXml" Target="../ink/ink1017.xml"/><Relationship Id="rId23" Type="http://schemas.openxmlformats.org/officeDocument/2006/relationships/image" Target="../media/image577.png"/><Relationship Id="rId28" Type="http://schemas.openxmlformats.org/officeDocument/2006/relationships/customXml" Target="../ink/ink1028.xml"/><Relationship Id="rId49" Type="http://schemas.openxmlformats.org/officeDocument/2006/relationships/image" Target="../media/image590.png"/><Relationship Id="rId114" Type="http://schemas.openxmlformats.org/officeDocument/2006/relationships/customXml" Target="../ink/ink1071.xml"/><Relationship Id="rId119" Type="http://schemas.openxmlformats.org/officeDocument/2006/relationships/image" Target="../media/image6250.png"/><Relationship Id="rId44" Type="http://schemas.openxmlformats.org/officeDocument/2006/relationships/customXml" Target="../ink/ink1036.xml"/><Relationship Id="rId60" Type="http://schemas.openxmlformats.org/officeDocument/2006/relationships/customXml" Target="../ink/ink1044.xml"/><Relationship Id="rId65" Type="http://schemas.openxmlformats.org/officeDocument/2006/relationships/image" Target="../media/image598.png"/><Relationship Id="rId81" Type="http://schemas.openxmlformats.org/officeDocument/2006/relationships/image" Target="../media/image606.png"/><Relationship Id="rId86" Type="http://schemas.openxmlformats.org/officeDocument/2006/relationships/customXml" Target="../ink/ink1057.xml"/><Relationship Id="rId130" Type="http://schemas.openxmlformats.org/officeDocument/2006/relationships/customXml" Target="../ink/ink1079.xml"/><Relationship Id="rId135" Type="http://schemas.openxmlformats.org/officeDocument/2006/relationships/image" Target="../media/image633.png"/><Relationship Id="rId151" Type="http://schemas.openxmlformats.org/officeDocument/2006/relationships/image" Target="../media/image641.png"/><Relationship Id="rId156" Type="http://schemas.openxmlformats.org/officeDocument/2006/relationships/customXml" Target="../ink/ink1092.xml"/><Relationship Id="rId177" Type="http://schemas.openxmlformats.org/officeDocument/2006/relationships/image" Target="../media/image654.png"/><Relationship Id="rId172" Type="http://schemas.openxmlformats.org/officeDocument/2006/relationships/customXml" Target="../ink/ink1100.xml"/><Relationship Id="rId13" Type="http://schemas.openxmlformats.org/officeDocument/2006/relationships/image" Target="../media/image572.png"/><Relationship Id="rId18" Type="http://schemas.openxmlformats.org/officeDocument/2006/relationships/customXml" Target="../ink/ink1023.xml"/><Relationship Id="rId39" Type="http://schemas.openxmlformats.org/officeDocument/2006/relationships/image" Target="../media/image5850.png"/><Relationship Id="rId109" Type="http://schemas.openxmlformats.org/officeDocument/2006/relationships/image" Target="../media/image620.png"/><Relationship Id="rId34" Type="http://schemas.openxmlformats.org/officeDocument/2006/relationships/customXml" Target="../ink/ink1031.xml"/><Relationship Id="rId50" Type="http://schemas.openxmlformats.org/officeDocument/2006/relationships/customXml" Target="../ink/ink1039.xml"/><Relationship Id="rId55" Type="http://schemas.openxmlformats.org/officeDocument/2006/relationships/image" Target="../media/image593.png"/><Relationship Id="rId76" Type="http://schemas.openxmlformats.org/officeDocument/2006/relationships/customXml" Target="../ink/ink1052.xml"/><Relationship Id="rId97" Type="http://schemas.openxmlformats.org/officeDocument/2006/relationships/image" Target="../media/image614.png"/><Relationship Id="rId104" Type="http://schemas.openxmlformats.org/officeDocument/2006/relationships/customXml" Target="../ink/ink1066.xml"/><Relationship Id="rId120" Type="http://schemas.openxmlformats.org/officeDocument/2006/relationships/customXml" Target="../ink/ink1074.xml"/><Relationship Id="rId125" Type="http://schemas.openxmlformats.org/officeDocument/2006/relationships/image" Target="../media/image628.png"/><Relationship Id="rId141" Type="http://schemas.openxmlformats.org/officeDocument/2006/relationships/image" Target="../media/image636.png"/><Relationship Id="rId146" Type="http://schemas.openxmlformats.org/officeDocument/2006/relationships/customXml" Target="../ink/ink1087.xml"/><Relationship Id="rId167" Type="http://schemas.openxmlformats.org/officeDocument/2006/relationships/image" Target="../media/image649.png"/><Relationship Id="rId7" Type="http://schemas.openxmlformats.org/officeDocument/2006/relationships/image" Target="../media/image569.png"/><Relationship Id="rId71" Type="http://schemas.openxmlformats.org/officeDocument/2006/relationships/image" Target="../media/image601.png"/><Relationship Id="rId92" Type="http://schemas.openxmlformats.org/officeDocument/2006/relationships/customXml" Target="../ink/ink1060.xml"/><Relationship Id="rId162" Type="http://schemas.openxmlformats.org/officeDocument/2006/relationships/customXml" Target="../ink/ink1095.xml"/><Relationship Id="rId2" Type="http://schemas.openxmlformats.org/officeDocument/2006/relationships/image" Target="../media/image564.png"/><Relationship Id="rId29" Type="http://schemas.openxmlformats.org/officeDocument/2006/relationships/image" Target="../media/image580.png"/><Relationship Id="rId24" Type="http://schemas.openxmlformats.org/officeDocument/2006/relationships/customXml" Target="../ink/ink1026.xml"/><Relationship Id="rId40" Type="http://schemas.openxmlformats.org/officeDocument/2006/relationships/customXml" Target="../ink/ink1034.xml"/><Relationship Id="rId45" Type="http://schemas.openxmlformats.org/officeDocument/2006/relationships/image" Target="../media/image588.png"/><Relationship Id="rId66" Type="http://schemas.openxmlformats.org/officeDocument/2006/relationships/customXml" Target="../ink/ink1047.xml"/><Relationship Id="rId87" Type="http://schemas.openxmlformats.org/officeDocument/2006/relationships/image" Target="../media/image609.png"/><Relationship Id="rId110" Type="http://schemas.openxmlformats.org/officeDocument/2006/relationships/customXml" Target="../ink/ink1069.xml"/><Relationship Id="rId115" Type="http://schemas.openxmlformats.org/officeDocument/2006/relationships/image" Target="../media/image623.png"/><Relationship Id="rId131" Type="http://schemas.openxmlformats.org/officeDocument/2006/relationships/image" Target="../media/image631.png"/><Relationship Id="rId136" Type="http://schemas.openxmlformats.org/officeDocument/2006/relationships/customXml" Target="../ink/ink1082.xml"/><Relationship Id="rId157" Type="http://schemas.openxmlformats.org/officeDocument/2006/relationships/image" Target="../media/image644.png"/><Relationship Id="rId178" Type="http://schemas.openxmlformats.org/officeDocument/2006/relationships/customXml" Target="../ink/ink1103.xml"/><Relationship Id="rId61" Type="http://schemas.openxmlformats.org/officeDocument/2006/relationships/image" Target="../media/image596.png"/><Relationship Id="rId82" Type="http://schemas.openxmlformats.org/officeDocument/2006/relationships/customXml" Target="../ink/ink1055.xml"/><Relationship Id="rId152" Type="http://schemas.openxmlformats.org/officeDocument/2006/relationships/customXml" Target="../ink/ink1090.xml"/><Relationship Id="rId173" Type="http://schemas.openxmlformats.org/officeDocument/2006/relationships/image" Target="../media/image652.png"/><Relationship Id="rId19" Type="http://schemas.openxmlformats.org/officeDocument/2006/relationships/image" Target="../media/image575.png"/><Relationship Id="rId14" Type="http://schemas.openxmlformats.org/officeDocument/2006/relationships/customXml" Target="../ink/ink1021.xml"/><Relationship Id="rId30" Type="http://schemas.openxmlformats.org/officeDocument/2006/relationships/customXml" Target="../ink/ink1029.xml"/><Relationship Id="rId35" Type="http://schemas.openxmlformats.org/officeDocument/2006/relationships/image" Target="../media/image583.png"/><Relationship Id="rId56" Type="http://schemas.openxmlformats.org/officeDocument/2006/relationships/customXml" Target="../ink/ink1042.xml"/><Relationship Id="rId77" Type="http://schemas.openxmlformats.org/officeDocument/2006/relationships/image" Target="../media/image604.png"/><Relationship Id="rId100" Type="http://schemas.openxmlformats.org/officeDocument/2006/relationships/customXml" Target="../ink/ink1064.xml"/><Relationship Id="rId105" Type="http://schemas.openxmlformats.org/officeDocument/2006/relationships/image" Target="../media/image618.png"/><Relationship Id="rId126" Type="http://schemas.openxmlformats.org/officeDocument/2006/relationships/customXml" Target="../ink/ink1077.xml"/><Relationship Id="rId147" Type="http://schemas.openxmlformats.org/officeDocument/2006/relationships/image" Target="../media/image639.png"/><Relationship Id="rId168" Type="http://schemas.openxmlformats.org/officeDocument/2006/relationships/customXml" Target="../ink/ink1098.xml"/><Relationship Id="rId8" Type="http://schemas.openxmlformats.org/officeDocument/2006/relationships/customXml" Target="../ink/ink1018.xml"/><Relationship Id="rId51" Type="http://schemas.openxmlformats.org/officeDocument/2006/relationships/image" Target="../media/image591.png"/><Relationship Id="rId72" Type="http://schemas.openxmlformats.org/officeDocument/2006/relationships/customXml" Target="../ink/ink1050.xml"/><Relationship Id="rId93" Type="http://schemas.openxmlformats.org/officeDocument/2006/relationships/image" Target="../media/image612.png"/><Relationship Id="rId98" Type="http://schemas.openxmlformats.org/officeDocument/2006/relationships/customXml" Target="../ink/ink1063.xml"/><Relationship Id="rId121" Type="http://schemas.openxmlformats.org/officeDocument/2006/relationships/image" Target="../media/image6260.png"/><Relationship Id="rId142" Type="http://schemas.openxmlformats.org/officeDocument/2006/relationships/customXml" Target="../ink/ink1085.xml"/><Relationship Id="rId163" Type="http://schemas.openxmlformats.org/officeDocument/2006/relationships/image" Target="../media/image647.png"/><Relationship Id="rId3" Type="http://schemas.openxmlformats.org/officeDocument/2006/relationships/image" Target="../media/image565.png"/><Relationship Id="rId25" Type="http://schemas.openxmlformats.org/officeDocument/2006/relationships/image" Target="../media/image578.png"/><Relationship Id="rId46" Type="http://schemas.openxmlformats.org/officeDocument/2006/relationships/customXml" Target="../ink/ink1037.xml"/><Relationship Id="rId67" Type="http://schemas.openxmlformats.org/officeDocument/2006/relationships/image" Target="../media/image599.png"/><Relationship Id="rId116" Type="http://schemas.openxmlformats.org/officeDocument/2006/relationships/customXml" Target="../ink/ink1072.xml"/><Relationship Id="rId137" Type="http://schemas.openxmlformats.org/officeDocument/2006/relationships/image" Target="../media/image634.png"/><Relationship Id="rId158" Type="http://schemas.openxmlformats.org/officeDocument/2006/relationships/customXml" Target="../ink/ink1093.xml"/><Relationship Id="rId20" Type="http://schemas.openxmlformats.org/officeDocument/2006/relationships/customXml" Target="../ink/ink1024.xml"/><Relationship Id="rId41" Type="http://schemas.openxmlformats.org/officeDocument/2006/relationships/image" Target="../media/image586.png"/><Relationship Id="rId62" Type="http://schemas.openxmlformats.org/officeDocument/2006/relationships/customXml" Target="../ink/ink1045.xml"/><Relationship Id="rId83" Type="http://schemas.openxmlformats.org/officeDocument/2006/relationships/image" Target="../media/image607.png"/><Relationship Id="rId88" Type="http://schemas.openxmlformats.org/officeDocument/2006/relationships/customXml" Target="../ink/ink1058.xml"/><Relationship Id="rId111" Type="http://schemas.openxmlformats.org/officeDocument/2006/relationships/image" Target="../media/image6211.png"/><Relationship Id="rId132" Type="http://schemas.openxmlformats.org/officeDocument/2006/relationships/customXml" Target="../ink/ink1080.xml"/><Relationship Id="rId153" Type="http://schemas.openxmlformats.org/officeDocument/2006/relationships/image" Target="../media/image642.png"/><Relationship Id="rId174" Type="http://schemas.openxmlformats.org/officeDocument/2006/relationships/customXml" Target="../ink/ink1101.xml"/><Relationship Id="rId179" Type="http://schemas.openxmlformats.org/officeDocument/2006/relationships/image" Target="../media/image655.png"/><Relationship Id="rId15" Type="http://schemas.openxmlformats.org/officeDocument/2006/relationships/image" Target="../media/image573.png"/><Relationship Id="rId36" Type="http://schemas.openxmlformats.org/officeDocument/2006/relationships/customXml" Target="../ink/ink1032.xml"/><Relationship Id="rId57" Type="http://schemas.openxmlformats.org/officeDocument/2006/relationships/image" Target="../media/image594.png"/><Relationship Id="rId106" Type="http://schemas.openxmlformats.org/officeDocument/2006/relationships/customXml" Target="../ink/ink1067.xml"/><Relationship Id="rId127" Type="http://schemas.openxmlformats.org/officeDocument/2006/relationships/image" Target="../media/image629.png"/><Relationship Id="rId10" Type="http://schemas.openxmlformats.org/officeDocument/2006/relationships/customXml" Target="../ink/ink1019.xml"/><Relationship Id="rId31" Type="http://schemas.openxmlformats.org/officeDocument/2006/relationships/image" Target="../media/image5811.png"/><Relationship Id="rId52" Type="http://schemas.openxmlformats.org/officeDocument/2006/relationships/customXml" Target="../ink/ink1040.xml"/><Relationship Id="rId73" Type="http://schemas.openxmlformats.org/officeDocument/2006/relationships/image" Target="../media/image602.png"/><Relationship Id="rId78" Type="http://schemas.openxmlformats.org/officeDocument/2006/relationships/customXml" Target="../ink/ink1053.xml"/><Relationship Id="rId94" Type="http://schemas.openxmlformats.org/officeDocument/2006/relationships/customXml" Target="../ink/ink1061.xml"/><Relationship Id="rId99" Type="http://schemas.openxmlformats.org/officeDocument/2006/relationships/image" Target="../media/image615.png"/><Relationship Id="rId101" Type="http://schemas.openxmlformats.org/officeDocument/2006/relationships/image" Target="../media/image616.png"/><Relationship Id="rId122" Type="http://schemas.openxmlformats.org/officeDocument/2006/relationships/customXml" Target="../ink/ink1075.xml"/><Relationship Id="rId143" Type="http://schemas.openxmlformats.org/officeDocument/2006/relationships/image" Target="../media/image637.png"/><Relationship Id="rId148" Type="http://schemas.openxmlformats.org/officeDocument/2006/relationships/customXml" Target="../ink/ink1088.xml"/><Relationship Id="rId164" Type="http://schemas.openxmlformats.org/officeDocument/2006/relationships/customXml" Target="../ink/ink1096.xml"/><Relationship Id="rId169" Type="http://schemas.openxmlformats.org/officeDocument/2006/relationships/image" Target="../media/image650.png"/><Relationship Id="rId4" Type="http://schemas.openxmlformats.org/officeDocument/2006/relationships/customXml" Target="../ink/ink1016.xml"/><Relationship Id="rId9" Type="http://schemas.openxmlformats.org/officeDocument/2006/relationships/image" Target="../media/image570.png"/><Relationship Id="rId180" Type="http://schemas.openxmlformats.org/officeDocument/2006/relationships/image" Target="../media/image815.png"/><Relationship Id="rId26" Type="http://schemas.openxmlformats.org/officeDocument/2006/relationships/customXml" Target="../ink/ink1027.xml"/><Relationship Id="rId47" Type="http://schemas.openxmlformats.org/officeDocument/2006/relationships/image" Target="../media/image589.png"/><Relationship Id="rId68" Type="http://schemas.openxmlformats.org/officeDocument/2006/relationships/customXml" Target="../ink/ink1048.xml"/><Relationship Id="rId89" Type="http://schemas.openxmlformats.org/officeDocument/2006/relationships/image" Target="../media/image610.png"/><Relationship Id="rId112" Type="http://schemas.openxmlformats.org/officeDocument/2006/relationships/customXml" Target="../ink/ink1070.xml"/><Relationship Id="rId133" Type="http://schemas.openxmlformats.org/officeDocument/2006/relationships/image" Target="../media/image632.png"/><Relationship Id="rId154" Type="http://schemas.openxmlformats.org/officeDocument/2006/relationships/customXml" Target="../ink/ink1091.xml"/><Relationship Id="rId175" Type="http://schemas.openxmlformats.org/officeDocument/2006/relationships/image" Target="../media/image653.png"/><Relationship Id="rId16" Type="http://schemas.openxmlformats.org/officeDocument/2006/relationships/customXml" Target="../ink/ink1022.xml"/><Relationship Id="rId37" Type="http://schemas.openxmlformats.org/officeDocument/2006/relationships/image" Target="../media/image584.png"/><Relationship Id="rId58" Type="http://schemas.openxmlformats.org/officeDocument/2006/relationships/customXml" Target="../ink/ink1043.xml"/><Relationship Id="rId79" Type="http://schemas.openxmlformats.org/officeDocument/2006/relationships/image" Target="../media/image605.png"/><Relationship Id="rId102" Type="http://schemas.openxmlformats.org/officeDocument/2006/relationships/customXml" Target="../ink/ink1065.xml"/><Relationship Id="rId123" Type="http://schemas.openxmlformats.org/officeDocument/2006/relationships/image" Target="../media/image6270.png"/><Relationship Id="rId144" Type="http://schemas.openxmlformats.org/officeDocument/2006/relationships/customXml" Target="../ink/ink1086.xml"/><Relationship Id="rId90" Type="http://schemas.openxmlformats.org/officeDocument/2006/relationships/customXml" Target="../ink/ink1059.xml"/><Relationship Id="rId165" Type="http://schemas.openxmlformats.org/officeDocument/2006/relationships/image" Target="../media/image648.png"/><Relationship Id="rId27" Type="http://schemas.openxmlformats.org/officeDocument/2006/relationships/image" Target="../media/image579.png"/><Relationship Id="rId48" Type="http://schemas.openxmlformats.org/officeDocument/2006/relationships/customXml" Target="../ink/ink1038.xml"/><Relationship Id="rId69" Type="http://schemas.openxmlformats.org/officeDocument/2006/relationships/image" Target="../media/image600.png"/><Relationship Id="rId113" Type="http://schemas.openxmlformats.org/officeDocument/2006/relationships/image" Target="../media/image6220.png"/><Relationship Id="rId134" Type="http://schemas.openxmlformats.org/officeDocument/2006/relationships/customXml" Target="../ink/ink1081.xml"/><Relationship Id="rId80" Type="http://schemas.openxmlformats.org/officeDocument/2006/relationships/customXml" Target="../ink/ink1054.xml"/><Relationship Id="rId155" Type="http://schemas.openxmlformats.org/officeDocument/2006/relationships/image" Target="../media/image643.png"/><Relationship Id="rId176" Type="http://schemas.openxmlformats.org/officeDocument/2006/relationships/customXml" Target="../ink/ink1102.xml"/><Relationship Id="rId17" Type="http://schemas.openxmlformats.org/officeDocument/2006/relationships/image" Target="../media/image574.png"/><Relationship Id="rId38" Type="http://schemas.openxmlformats.org/officeDocument/2006/relationships/customXml" Target="../ink/ink1033.xml"/><Relationship Id="rId59" Type="http://schemas.openxmlformats.org/officeDocument/2006/relationships/image" Target="../media/image595.png"/><Relationship Id="rId103" Type="http://schemas.openxmlformats.org/officeDocument/2006/relationships/image" Target="../media/image617.png"/><Relationship Id="rId124" Type="http://schemas.openxmlformats.org/officeDocument/2006/relationships/customXml" Target="../ink/ink1076.xml"/><Relationship Id="rId70" Type="http://schemas.openxmlformats.org/officeDocument/2006/relationships/customXml" Target="../ink/ink1049.xml"/><Relationship Id="rId91" Type="http://schemas.openxmlformats.org/officeDocument/2006/relationships/image" Target="../media/image611.png"/><Relationship Id="rId145" Type="http://schemas.openxmlformats.org/officeDocument/2006/relationships/image" Target="../media/image638.png"/><Relationship Id="rId166" Type="http://schemas.openxmlformats.org/officeDocument/2006/relationships/customXml" Target="../ink/ink109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0.png"/><Relationship Id="rId21" Type="http://schemas.openxmlformats.org/officeDocument/2006/relationships/image" Target="../media/image7510.png"/><Relationship Id="rId42" Type="http://schemas.openxmlformats.org/officeDocument/2006/relationships/customXml" Target="../ink/ink1122.xml"/><Relationship Id="rId63" Type="http://schemas.openxmlformats.org/officeDocument/2006/relationships/image" Target="../media/image9910.png"/><Relationship Id="rId84" Type="http://schemas.openxmlformats.org/officeDocument/2006/relationships/customXml" Target="../ink/ink1143.xml"/><Relationship Id="rId138" Type="http://schemas.openxmlformats.org/officeDocument/2006/relationships/image" Target="../media/image838.png"/><Relationship Id="rId16" Type="http://schemas.openxmlformats.org/officeDocument/2006/relationships/customXml" Target="../ink/ink1109.xml"/><Relationship Id="rId107" Type="http://schemas.openxmlformats.org/officeDocument/2006/relationships/image" Target="../media/image1220.png"/><Relationship Id="rId11" Type="http://schemas.openxmlformats.org/officeDocument/2006/relationships/image" Target="../media/image5611.png"/><Relationship Id="rId32" Type="http://schemas.openxmlformats.org/officeDocument/2006/relationships/customXml" Target="../ink/ink1117.xml"/><Relationship Id="rId37" Type="http://schemas.openxmlformats.org/officeDocument/2006/relationships/image" Target="../media/image8610.png"/><Relationship Id="rId53" Type="http://schemas.openxmlformats.org/officeDocument/2006/relationships/image" Target="../media/image9410.png"/><Relationship Id="rId58" Type="http://schemas.openxmlformats.org/officeDocument/2006/relationships/customXml" Target="../ink/ink1130.xml"/><Relationship Id="rId74" Type="http://schemas.openxmlformats.org/officeDocument/2006/relationships/customXml" Target="../ink/ink1138.xml"/><Relationship Id="rId79" Type="http://schemas.openxmlformats.org/officeDocument/2006/relationships/image" Target="../media/image1070.png"/><Relationship Id="rId102" Type="http://schemas.openxmlformats.org/officeDocument/2006/relationships/customXml" Target="../ink/ink1152.xml"/><Relationship Id="rId123" Type="http://schemas.openxmlformats.org/officeDocument/2006/relationships/image" Target="../media/image1310.png"/><Relationship Id="rId128" Type="http://schemas.openxmlformats.org/officeDocument/2006/relationships/customXml" Target="../ink/ink1165.xml"/><Relationship Id="rId90" Type="http://schemas.openxmlformats.org/officeDocument/2006/relationships/customXml" Target="../ink/ink1146.xml"/><Relationship Id="rId95" Type="http://schemas.openxmlformats.org/officeDocument/2006/relationships/image" Target="../media/image1150.png"/><Relationship Id="rId22" Type="http://schemas.openxmlformats.org/officeDocument/2006/relationships/customXml" Target="../ink/ink1112.xml"/><Relationship Id="rId27" Type="http://schemas.openxmlformats.org/officeDocument/2006/relationships/image" Target="../media/image8110.png"/><Relationship Id="rId43" Type="http://schemas.openxmlformats.org/officeDocument/2006/relationships/image" Target="../media/image8910.png"/><Relationship Id="rId48" Type="http://schemas.openxmlformats.org/officeDocument/2006/relationships/customXml" Target="../ink/ink1125.xml"/><Relationship Id="rId64" Type="http://schemas.openxmlformats.org/officeDocument/2006/relationships/customXml" Target="../ink/ink1133.xml"/><Relationship Id="rId69" Type="http://schemas.openxmlformats.org/officeDocument/2006/relationships/image" Target="../media/image10210.png"/><Relationship Id="rId113" Type="http://schemas.openxmlformats.org/officeDocument/2006/relationships/image" Target="../media/image1250.png"/><Relationship Id="rId118" Type="http://schemas.openxmlformats.org/officeDocument/2006/relationships/customXml" Target="../ink/ink1160.xml"/><Relationship Id="rId134" Type="http://schemas.openxmlformats.org/officeDocument/2006/relationships/customXml" Target="../ink/ink1168.xml"/><Relationship Id="rId80" Type="http://schemas.openxmlformats.org/officeDocument/2006/relationships/customXml" Target="../ink/ink1141.xml"/><Relationship Id="rId85" Type="http://schemas.openxmlformats.org/officeDocument/2006/relationships/image" Target="../media/image1100.png"/><Relationship Id="rId12" Type="http://schemas.openxmlformats.org/officeDocument/2006/relationships/customXml" Target="../ink/ink1107.xml"/><Relationship Id="rId17" Type="http://schemas.openxmlformats.org/officeDocument/2006/relationships/image" Target="../media/image7310.png"/><Relationship Id="rId33" Type="http://schemas.openxmlformats.org/officeDocument/2006/relationships/image" Target="../media/image8410.png"/><Relationship Id="rId38" Type="http://schemas.openxmlformats.org/officeDocument/2006/relationships/customXml" Target="../ink/ink1120.xml"/><Relationship Id="rId59" Type="http://schemas.openxmlformats.org/officeDocument/2006/relationships/image" Target="../media/image9710.png"/><Relationship Id="rId103" Type="http://schemas.openxmlformats.org/officeDocument/2006/relationships/image" Target="../media/image1190.png"/><Relationship Id="rId108" Type="http://schemas.openxmlformats.org/officeDocument/2006/relationships/customXml" Target="../ink/ink1155.xml"/><Relationship Id="rId124" Type="http://schemas.openxmlformats.org/officeDocument/2006/relationships/customXml" Target="../ink/ink1163.xml"/><Relationship Id="rId129" Type="http://schemas.openxmlformats.org/officeDocument/2006/relationships/image" Target="../media/image1340.png"/><Relationship Id="rId54" Type="http://schemas.openxmlformats.org/officeDocument/2006/relationships/customXml" Target="../ink/ink1128.xml"/><Relationship Id="rId70" Type="http://schemas.openxmlformats.org/officeDocument/2006/relationships/customXml" Target="../ink/ink1136.xml"/><Relationship Id="rId75" Type="http://schemas.openxmlformats.org/officeDocument/2006/relationships/image" Target="../media/image10510.png"/><Relationship Id="rId91" Type="http://schemas.openxmlformats.org/officeDocument/2006/relationships/image" Target="../media/image1130.png"/><Relationship Id="rId96" Type="http://schemas.openxmlformats.org/officeDocument/2006/relationships/customXml" Target="../ink/ink1149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7910.png"/><Relationship Id="rId28" Type="http://schemas.openxmlformats.org/officeDocument/2006/relationships/customXml" Target="../ink/ink1115.xml"/><Relationship Id="rId49" Type="http://schemas.openxmlformats.org/officeDocument/2006/relationships/image" Target="../media/image9210.png"/><Relationship Id="rId114" Type="http://schemas.openxmlformats.org/officeDocument/2006/relationships/customXml" Target="../ink/ink1158.xml"/><Relationship Id="rId119" Type="http://schemas.openxmlformats.org/officeDocument/2006/relationships/image" Target="../media/image1280.png"/><Relationship Id="rId44" Type="http://schemas.openxmlformats.org/officeDocument/2006/relationships/customXml" Target="../ink/ink1123.xml"/><Relationship Id="rId60" Type="http://schemas.openxmlformats.org/officeDocument/2006/relationships/customXml" Target="../ink/ink1131.xml"/><Relationship Id="rId65" Type="http://schemas.openxmlformats.org/officeDocument/2006/relationships/image" Target="../media/image10001.png"/><Relationship Id="rId81" Type="http://schemas.openxmlformats.org/officeDocument/2006/relationships/image" Target="../media/image1080.png"/><Relationship Id="rId86" Type="http://schemas.openxmlformats.org/officeDocument/2006/relationships/customXml" Target="../ink/ink1144.xml"/><Relationship Id="rId130" Type="http://schemas.openxmlformats.org/officeDocument/2006/relationships/customXml" Target="../ink/ink1166.xml"/><Relationship Id="rId135" Type="http://schemas.openxmlformats.org/officeDocument/2006/relationships/image" Target="../media/image1370.png"/><Relationship Id="rId13" Type="http://schemas.openxmlformats.org/officeDocument/2006/relationships/image" Target="../media/image5810.png"/><Relationship Id="rId18" Type="http://schemas.openxmlformats.org/officeDocument/2006/relationships/customXml" Target="../ink/ink1110.xml"/><Relationship Id="rId39" Type="http://schemas.openxmlformats.org/officeDocument/2006/relationships/image" Target="../media/image8710.png"/><Relationship Id="rId109" Type="http://schemas.openxmlformats.org/officeDocument/2006/relationships/image" Target="../media/image1230.png"/><Relationship Id="rId34" Type="http://schemas.openxmlformats.org/officeDocument/2006/relationships/customXml" Target="../ink/ink1118.xml"/><Relationship Id="rId50" Type="http://schemas.openxmlformats.org/officeDocument/2006/relationships/customXml" Target="../ink/ink1126.xml"/><Relationship Id="rId55" Type="http://schemas.openxmlformats.org/officeDocument/2006/relationships/image" Target="../media/image9510.png"/><Relationship Id="rId76" Type="http://schemas.openxmlformats.org/officeDocument/2006/relationships/customXml" Target="../ink/ink1139.xml"/><Relationship Id="rId97" Type="http://schemas.openxmlformats.org/officeDocument/2006/relationships/image" Target="../media/image1160.png"/><Relationship Id="rId104" Type="http://schemas.openxmlformats.org/officeDocument/2006/relationships/customXml" Target="../ink/ink1153.xml"/><Relationship Id="rId120" Type="http://schemas.openxmlformats.org/officeDocument/2006/relationships/customXml" Target="../ink/ink1161.xml"/><Relationship Id="rId125" Type="http://schemas.openxmlformats.org/officeDocument/2006/relationships/image" Target="../media/image1320.png"/><Relationship Id="rId7" Type="http://schemas.openxmlformats.org/officeDocument/2006/relationships/image" Target="../media/image5301.png"/><Relationship Id="rId71" Type="http://schemas.openxmlformats.org/officeDocument/2006/relationships/image" Target="../media/image10310.png"/><Relationship Id="rId92" Type="http://schemas.openxmlformats.org/officeDocument/2006/relationships/customXml" Target="../ink/ink1147.xml"/><Relationship Id="rId2" Type="http://schemas.openxmlformats.org/officeDocument/2006/relationships/image" Target="../media/image836.png"/><Relationship Id="rId29" Type="http://schemas.openxmlformats.org/officeDocument/2006/relationships/image" Target="../media/image8210.png"/><Relationship Id="rId24" Type="http://schemas.openxmlformats.org/officeDocument/2006/relationships/customXml" Target="../ink/ink1113.xml"/><Relationship Id="rId40" Type="http://schemas.openxmlformats.org/officeDocument/2006/relationships/customXml" Target="../ink/ink1121.xml"/><Relationship Id="rId45" Type="http://schemas.openxmlformats.org/officeDocument/2006/relationships/image" Target="../media/image9010.png"/><Relationship Id="rId66" Type="http://schemas.openxmlformats.org/officeDocument/2006/relationships/customXml" Target="../ink/ink1134.xml"/><Relationship Id="rId87" Type="http://schemas.openxmlformats.org/officeDocument/2006/relationships/image" Target="../media/image1110.png"/><Relationship Id="rId110" Type="http://schemas.openxmlformats.org/officeDocument/2006/relationships/customXml" Target="../ink/ink1156.xml"/><Relationship Id="rId115" Type="http://schemas.openxmlformats.org/officeDocument/2006/relationships/image" Target="../media/image1260.png"/><Relationship Id="rId131" Type="http://schemas.openxmlformats.org/officeDocument/2006/relationships/image" Target="../media/image1350.png"/><Relationship Id="rId136" Type="http://schemas.openxmlformats.org/officeDocument/2006/relationships/customXml" Target="../ink/ink1169.xml"/><Relationship Id="rId61" Type="http://schemas.openxmlformats.org/officeDocument/2006/relationships/image" Target="../media/image9810.png"/><Relationship Id="rId82" Type="http://schemas.openxmlformats.org/officeDocument/2006/relationships/customXml" Target="../ink/ink1142.xml"/><Relationship Id="rId19" Type="http://schemas.openxmlformats.org/officeDocument/2006/relationships/image" Target="../media/image7410.png"/><Relationship Id="rId14" Type="http://schemas.openxmlformats.org/officeDocument/2006/relationships/customXml" Target="../ink/ink1108.xml"/><Relationship Id="rId30" Type="http://schemas.openxmlformats.org/officeDocument/2006/relationships/customXml" Target="../ink/ink1116.xml"/><Relationship Id="rId35" Type="http://schemas.openxmlformats.org/officeDocument/2006/relationships/image" Target="../media/image8510.png"/><Relationship Id="rId56" Type="http://schemas.openxmlformats.org/officeDocument/2006/relationships/customXml" Target="../ink/ink1129.xml"/><Relationship Id="rId77" Type="http://schemas.openxmlformats.org/officeDocument/2006/relationships/image" Target="../media/image1069.png"/><Relationship Id="rId100" Type="http://schemas.openxmlformats.org/officeDocument/2006/relationships/customXml" Target="../ink/ink1151.xml"/><Relationship Id="rId105" Type="http://schemas.openxmlformats.org/officeDocument/2006/relationships/image" Target="../media/image1210.png"/><Relationship Id="rId126" Type="http://schemas.openxmlformats.org/officeDocument/2006/relationships/customXml" Target="../ink/ink1164.xml"/><Relationship Id="rId8" Type="http://schemas.openxmlformats.org/officeDocument/2006/relationships/customXml" Target="../ink/ink1105.xml"/><Relationship Id="rId51" Type="http://schemas.openxmlformats.org/officeDocument/2006/relationships/image" Target="../media/image9310.png"/><Relationship Id="rId72" Type="http://schemas.openxmlformats.org/officeDocument/2006/relationships/customXml" Target="../ink/ink1137.xml"/><Relationship Id="rId93" Type="http://schemas.openxmlformats.org/officeDocument/2006/relationships/image" Target="../media/image1140.png"/><Relationship Id="rId98" Type="http://schemas.openxmlformats.org/officeDocument/2006/relationships/customXml" Target="../ink/ink1150.xml"/><Relationship Id="rId121" Type="http://schemas.openxmlformats.org/officeDocument/2006/relationships/image" Target="../media/image1290.png"/><Relationship Id="rId3" Type="http://schemas.openxmlformats.org/officeDocument/2006/relationships/image" Target="../media/image837.png"/><Relationship Id="rId25" Type="http://schemas.openxmlformats.org/officeDocument/2006/relationships/image" Target="../media/image8010.png"/><Relationship Id="rId46" Type="http://schemas.openxmlformats.org/officeDocument/2006/relationships/customXml" Target="../ink/ink1124.xml"/><Relationship Id="rId67" Type="http://schemas.openxmlformats.org/officeDocument/2006/relationships/image" Target="../media/image10110.png"/><Relationship Id="rId116" Type="http://schemas.openxmlformats.org/officeDocument/2006/relationships/customXml" Target="../ink/ink1159.xml"/><Relationship Id="rId137" Type="http://schemas.openxmlformats.org/officeDocument/2006/relationships/image" Target="../media/image1380.png"/><Relationship Id="rId20" Type="http://schemas.openxmlformats.org/officeDocument/2006/relationships/customXml" Target="../ink/ink1111.xml"/><Relationship Id="rId41" Type="http://schemas.openxmlformats.org/officeDocument/2006/relationships/image" Target="../media/image8810.png"/><Relationship Id="rId62" Type="http://schemas.openxmlformats.org/officeDocument/2006/relationships/customXml" Target="../ink/ink1132.xml"/><Relationship Id="rId83" Type="http://schemas.openxmlformats.org/officeDocument/2006/relationships/image" Target="../media/image1090.png"/><Relationship Id="rId88" Type="http://schemas.openxmlformats.org/officeDocument/2006/relationships/customXml" Target="../ink/ink1145.xml"/><Relationship Id="rId111" Type="http://schemas.openxmlformats.org/officeDocument/2006/relationships/image" Target="../media/image1240.png"/><Relationship Id="rId132" Type="http://schemas.openxmlformats.org/officeDocument/2006/relationships/customXml" Target="../ink/ink1167.xml"/><Relationship Id="rId15" Type="http://schemas.openxmlformats.org/officeDocument/2006/relationships/image" Target="../media/image7210.png"/><Relationship Id="rId36" Type="http://schemas.openxmlformats.org/officeDocument/2006/relationships/customXml" Target="../ink/ink1119.xml"/><Relationship Id="rId57" Type="http://schemas.openxmlformats.org/officeDocument/2006/relationships/image" Target="../media/image9610.png"/><Relationship Id="rId106" Type="http://schemas.openxmlformats.org/officeDocument/2006/relationships/customXml" Target="../ink/ink1154.xml"/><Relationship Id="rId127" Type="http://schemas.openxmlformats.org/officeDocument/2006/relationships/image" Target="../media/image1330.png"/><Relationship Id="rId10" Type="http://schemas.openxmlformats.org/officeDocument/2006/relationships/customXml" Target="../ink/ink1106.xml"/><Relationship Id="rId31" Type="http://schemas.openxmlformats.org/officeDocument/2006/relationships/image" Target="../media/image8310.png"/><Relationship Id="rId52" Type="http://schemas.openxmlformats.org/officeDocument/2006/relationships/customXml" Target="../ink/ink1127.xml"/><Relationship Id="rId73" Type="http://schemas.openxmlformats.org/officeDocument/2006/relationships/image" Target="../media/image10410.png"/><Relationship Id="rId78" Type="http://schemas.openxmlformats.org/officeDocument/2006/relationships/customXml" Target="../ink/ink1140.xml"/><Relationship Id="rId94" Type="http://schemas.openxmlformats.org/officeDocument/2006/relationships/customXml" Target="../ink/ink1148.xml"/><Relationship Id="rId99" Type="http://schemas.openxmlformats.org/officeDocument/2006/relationships/image" Target="../media/image1170.png"/><Relationship Id="rId101" Type="http://schemas.openxmlformats.org/officeDocument/2006/relationships/image" Target="../media/image1180.png"/><Relationship Id="rId122" Type="http://schemas.openxmlformats.org/officeDocument/2006/relationships/customXml" Target="../ink/ink1162.xml"/><Relationship Id="rId4" Type="http://schemas.openxmlformats.org/officeDocument/2006/relationships/customXml" Target="../ink/ink1104.xml"/><Relationship Id="rId9" Type="http://schemas.openxmlformats.org/officeDocument/2006/relationships/image" Target="../media/image5501.png"/><Relationship Id="rId26" Type="http://schemas.openxmlformats.org/officeDocument/2006/relationships/customXml" Target="../ink/ink1114.xml"/><Relationship Id="rId47" Type="http://schemas.openxmlformats.org/officeDocument/2006/relationships/image" Target="../media/image9110.png"/><Relationship Id="rId68" Type="http://schemas.openxmlformats.org/officeDocument/2006/relationships/customXml" Target="../ink/ink1135.xml"/><Relationship Id="rId89" Type="http://schemas.openxmlformats.org/officeDocument/2006/relationships/image" Target="../media/image1120.png"/><Relationship Id="rId112" Type="http://schemas.openxmlformats.org/officeDocument/2006/relationships/customXml" Target="../ink/ink1157.xml"/><Relationship Id="rId133" Type="http://schemas.openxmlformats.org/officeDocument/2006/relationships/image" Target="../media/image13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9.png"/><Relationship Id="rId3" Type="http://schemas.openxmlformats.org/officeDocument/2006/relationships/customXml" Target="../ink/ink1170.xml"/><Relationship Id="rId7" Type="http://schemas.openxmlformats.org/officeDocument/2006/relationships/image" Target="../media/image4800.png"/><Relationship Id="rId2" Type="http://schemas.openxmlformats.org/officeDocument/2006/relationships/image" Target="../media/image18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1.xml"/><Relationship Id="rId5" Type="http://schemas.openxmlformats.org/officeDocument/2006/relationships/image" Target="../media/image4700.png"/><Relationship Id="rId9" Type="http://schemas.openxmlformats.org/officeDocument/2006/relationships/image" Target="../media/image8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4.xml"/><Relationship Id="rId13" Type="http://schemas.openxmlformats.org/officeDocument/2006/relationships/image" Target="../media/image5700.png"/><Relationship Id="rId18" Type="http://schemas.openxmlformats.org/officeDocument/2006/relationships/image" Target="../media/image4800.png"/><Relationship Id="rId3" Type="http://schemas.openxmlformats.org/officeDocument/2006/relationships/customXml" Target="../ink/ink1172.xml"/><Relationship Id="rId21" Type="http://schemas.openxmlformats.org/officeDocument/2006/relationships/image" Target="../media/image842.png"/><Relationship Id="rId7" Type="http://schemas.openxmlformats.org/officeDocument/2006/relationships/image" Target="../media/image5100.png"/><Relationship Id="rId12" Type="http://schemas.openxmlformats.org/officeDocument/2006/relationships/customXml" Target="../ink/ink1176.xml"/><Relationship Id="rId2" Type="http://schemas.openxmlformats.org/officeDocument/2006/relationships/image" Target="../media/image840.png"/><Relationship Id="rId16" Type="http://schemas.openxmlformats.org/officeDocument/2006/relationships/customXml" Target="../ink/ink1178.xml"/><Relationship Id="rId20" Type="http://schemas.openxmlformats.org/officeDocument/2006/relationships/image" Target="../media/image8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3.xml"/><Relationship Id="rId11" Type="http://schemas.openxmlformats.org/officeDocument/2006/relationships/image" Target="../media/image5400.png"/><Relationship Id="rId5" Type="http://schemas.openxmlformats.org/officeDocument/2006/relationships/image" Target="../media/image4700.png"/><Relationship Id="rId15" Type="http://schemas.openxmlformats.org/officeDocument/2006/relationships/image" Target="../media/image5900.png"/><Relationship Id="rId10" Type="http://schemas.openxmlformats.org/officeDocument/2006/relationships/customXml" Target="../ink/ink1175.xml"/><Relationship Id="rId19" Type="http://schemas.openxmlformats.org/officeDocument/2006/relationships/image" Target="../media/image841.png"/><Relationship Id="rId9" Type="http://schemas.openxmlformats.org/officeDocument/2006/relationships/image" Target="../media/image5200.png"/><Relationship Id="rId14" Type="http://schemas.openxmlformats.org/officeDocument/2006/relationships/customXml" Target="../ink/ink117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81.xml"/><Relationship Id="rId13" Type="http://schemas.openxmlformats.org/officeDocument/2006/relationships/image" Target="../media/image5700.png"/><Relationship Id="rId18" Type="http://schemas.openxmlformats.org/officeDocument/2006/relationships/image" Target="../media/image4800.png"/><Relationship Id="rId3" Type="http://schemas.openxmlformats.org/officeDocument/2006/relationships/customXml" Target="../ink/ink1179.xml"/><Relationship Id="rId21" Type="http://schemas.openxmlformats.org/officeDocument/2006/relationships/customXml" Target="../ink/ink1187.xml"/><Relationship Id="rId7" Type="http://schemas.openxmlformats.org/officeDocument/2006/relationships/image" Target="../media/image6310.png"/><Relationship Id="rId12" Type="http://schemas.openxmlformats.org/officeDocument/2006/relationships/customXml" Target="../ink/ink1183.xml"/><Relationship Id="rId17" Type="http://schemas.openxmlformats.org/officeDocument/2006/relationships/customXml" Target="../ink/ink1185.xml"/><Relationship Id="rId2" Type="http://schemas.openxmlformats.org/officeDocument/2006/relationships/image" Target="../media/image2011.png"/><Relationship Id="rId16" Type="http://schemas.openxmlformats.org/officeDocument/2006/relationships/image" Target="../media/image6410.png"/><Relationship Id="rId20" Type="http://schemas.openxmlformats.org/officeDocument/2006/relationships/image" Target="../media/image65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0.xml"/><Relationship Id="rId11" Type="http://schemas.openxmlformats.org/officeDocument/2006/relationships/image" Target="../media/image5400.png"/><Relationship Id="rId24" Type="http://schemas.openxmlformats.org/officeDocument/2006/relationships/image" Target="../media/image836.png"/><Relationship Id="rId5" Type="http://schemas.openxmlformats.org/officeDocument/2006/relationships/image" Target="../media/image6210.png"/><Relationship Id="rId23" Type="http://schemas.openxmlformats.org/officeDocument/2006/relationships/image" Target="../media/image841.png"/><Relationship Id="rId10" Type="http://schemas.openxmlformats.org/officeDocument/2006/relationships/customXml" Target="../ink/ink1182.xml"/><Relationship Id="rId19" Type="http://schemas.openxmlformats.org/officeDocument/2006/relationships/customXml" Target="../ink/ink1186.xml"/><Relationship Id="rId9" Type="http://schemas.openxmlformats.org/officeDocument/2006/relationships/image" Target="../media/image5200.png"/><Relationship Id="rId14" Type="http://schemas.openxmlformats.org/officeDocument/2006/relationships/customXml" Target="../ink/ink1184.xml"/><Relationship Id="rId22" Type="http://schemas.openxmlformats.org/officeDocument/2006/relationships/image" Target="../media/image661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92.xml"/><Relationship Id="rId18" Type="http://schemas.openxmlformats.org/officeDocument/2006/relationships/image" Target="../media/image4800.png"/><Relationship Id="rId26" Type="http://schemas.openxmlformats.org/officeDocument/2006/relationships/image" Target="../media/image7010.png"/><Relationship Id="rId39" Type="http://schemas.openxmlformats.org/officeDocument/2006/relationships/image" Target="../media/image1390.png"/><Relationship Id="rId21" Type="http://schemas.openxmlformats.org/officeDocument/2006/relationships/customXml" Target="../ink/ink1196.xml"/><Relationship Id="rId34" Type="http://schemas.openxmlformats.org/officeDocument/2006/relationships/image" Target="../media/image7810.png"/><Relationship Id="rId42" Type="http://schemas.openxmlformats.org/officeDocument/2006/relationships/image" Target="../media/image836.png"/><Relationship Id="rId7" Type="http://schemas.openxmlformats.org/officeDocument/2006/relationships/customXml" Target="../ink/ink1189.xml"/><Relationship Id="rId12" Type="http://schemas.openxmlformats.org/officeDocument/2006/relationships/image" Target="../media/image5400.png"/><Relationship Id="rId17" Type="http://schemas.openxmlformats.org/officeDocument/2006/relationships/customXml" Target="../ink/ink1194.xml"/><Relationship Id="rId25" Type="http://schemas.openxmlformats.org/officeDocument/2006/relationships/customXml" Target="../ink/ink1198.xml"/><Relationship Id="rId33" Type="http://schemas.openxmlformats.org/officeDocument/2006/relationships/customXml" Target="../ink/ink1202.xml"/><Relationship Id="rId38" Type="http://schemas.openxmlformats.org/officeDocument/2006/relationships/image" Target="../media/image1300.png"/><Relationship Id="rId2" Type="http://schemas.openxmlformats.org/officeDocument/2006/relationships/image" Target="../media/image843.png"/><Relationship Id="rId16" Type="http://schemas.openxmlformats.org/officeDocument/2006/relationships/image" Target="../media/image6810.png"/><Relationship Id="rId20" Type="http://schemas.openxmlformats.org/officeDocument/2006/relationships/image" Target="../media/image6510.png"/><Relationship Id="rId29" Type="http://schemas.openxmlformats.org/officeDocument/2006/relationships/customXml" Target="../ink/ink1200.xml"/><Relationship Id="rId41" Type="http://schemas.openxmlformats.org/officeDocument/2006/relationships/image" Target="../media/image8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0.png"/><Relationship Id="rId11" Type="http://schemas.openxmlformats.org/officeDocument/2006/relationships/customXml" Target="../ink/ink1191.xml"/><Relationship Id="rId24" Type="http://schemas.openxmlformats.org/officeDocument/2006/relationships/image" Target="../media/image6910.png"/><Relationship Id="rId32" Type="http://schemas.openxmlformats.org/officeDocument/2006/relationships/image" Target="../media/image7710.png"/><Relationship Id="rId37" Type="http://schemas.openxmlformats.org/officeDocument/2006/relationships/image" Target="../media/image1200.png"/><Relationship Id="rId40" Type="http://schemas.openxmlformats.org/officeDocument/2006/relationships/image" Target="../media/image2110.png"/><Relationship Id="rId15" Type="http://schemas.openxmlformats.org/officeDocument/2006/relationships/customXml" Target="../ink/ink1193.xml"/><Relationship Id="rId23" Type="http://schemas.openxmlformats.org/officeDocument/2006/relationships/customXml" Target="../ink/ink1197.xml"/><Relationship Id="rId28" Type="http://schemas.openxmlformats.org/officeDocument/2006/relationships/image" Target="../media/image7110.png"/><Relationship Id="rId36" Type="http://schemas.openxmlformats.org/officeDocument/2006/relationships/image" Target="../media/image10010.png"/><Relationship Id="rId10" Type="http://schemas.openxmlformats.org/officeDocument/2006/relationships/image" Target="../media/image5200.png"/><Relationship Id="rId19" Type="http://schemas.openxmlformats.org/officeDocument/2006/relationships/customXml" Target="../ink/ink1195.xml"/><Relationship Id="rId31" Type="http://schemas.openxmlformats.org/officeDocument/2006/relationships/customXml" Target="../ink/ink1201.xml"/><Relationship Id="rId9" Type="http://schemas.openxmlformats.org/officeDocument/2006/relationships/customXml" Target="../ink/ink1190.xml"/><Relationship Id="rId14" Type="http://schemas.openxmlformats.org/officeDocument/2006/relationships/image" Target="../media/image5700.png"/><Relationship Id="rId22" Type="http://schemas.openxmlformats.org/officeDocument/2006/relationships/image" Target="../media/image6610.png"/><Relationship Id="rId27" Type="http://schemas.openxmlformats.org/officeDocument/2006/relationships/customXml" Target="../ink/ink1199.xml"/><Relationship Id="rId30" Type="http://schemas.openxmlformats.org/officeDocument/2006/relationships/image" Target="../media/image7600.png"/><Relationship Id="rId35" Type="http://schemas.openxmlformats.org/officeDocument/2006/relationships/customXml" Target="../ink/ink1203.xml"/><Relationship Id="rId8" Type="http://schemas.openxmlformats.org/officeDocument/2006/relationships/image" Target="../media/image6310.png"/><Relationship Id="rId3" Type="http://schemas.openxmlformats.org/officeDocument/2006/relationships/customXml" Target="../ink/ink11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8.xml"/><Relationship Id="rId18" Type="http://schemas.openxmlformats.org/officeDocument/2006/relationships/image" Target="../media/image4800.png"/><Relationship Id="rId26" Type="http://schemas.openxmlformats.org/officeDocument/2006/relationships/image" Target="../media/image7010.png"/><Relationship Id="rId39" Type="http://schemas.openxmlformats.org/officeDocument/2006/relationships/image" Target="../media/image1390.png"/><Relationship Id="rId21" Type="http://schemas.openxmlformats.org/officeDocument/2006/relationships/customXml" Target="../ink/ink1212.xml"/><Relationship Id="rId34" Type="http://schemas.openxmlformats.org/officeDocument/2006/relationships/image" Target="../media/image7810.png"/><Relationship Id="rId42" Type="http://schemas.openxmlformats.org/officeDocument/2006/relationships/image" Target="../media/image836.png"/><Relationship Id="rId7" Type="http://schemas.openxmlformats.org/officeDocument/2006/relationships/customXml" Target="../ink/ink1205.xml"/><Relationship Id="rId2" Type="http://schemas.openxmlformats.org/officeDocument/2006/relationships/image" Target="../media/image843.png"/><Relationship Id="rId16" Type="http://schemas.openxmlformats.org/officeDocument/2006/relationships/image" Target="../media/image6810.png"/><Relationship Id="rId20" Type="http://schemas.openxmlformats.org/officeDocument/2006/relationships/image" Target="../media/image6510.png"/><Relationship Id="rId29" Type="http://schemas.openxmlformats.org/officeDocument/2006/relationships/customXml" Target="../ink/ink1216.xml"/><Relationship Id="rId41" Type="http://schemas.openxmlformats.org/officeDocument/2006/relationships/image" Target="../media/image8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0.png"/><Relationship Id="rId11" Type="http://schemas.openxmlformats.org/officeDocument/2006/relationships/customXml" Target="../ink/ink1207.xml"/><Relationship Id="rId24" Type="http://schemas.openxmlformats.org/officeDocument/2006/relationships/image" Target="../media/image6910.png"/><Relationship Id="rId32" Type="http://schemas.openxmlformats.org/officeDocument/2006/relationships/image" Target="../media/image7710.png"/><Relationship Id="rId37" Type="http://schemas.openxmlformats.org/officeDocument/2006/relationships/image" Target="../media/image1200.png"/><Relationship Id="rId40" Type="http://schemas.openxmlformats.org/officeDocument/2006/relationships/image" Target="../media/image2110.png"/><Relationship Id="rId15" Type="http://schemas.openxmlformats.org/officeDocument/2006/relationships/customXml" Target="../ink/ink1209.xml"/><Relationship Id="rId23" Type="http://schemas.openxmlformats.org/officeDocument/2006/relationships/customXml" Target="../ink/ink1213.xml"/><Relationship Id="rId28" Type="http://schemas.openxmlformats.org/officeDocument/2006/relationships/image" Target="../media/image7110.png"/><Relationship Id="rId36" Type="http://schemas.openxmlformats.org/officeDocument/2006/relationships/image" Target="../media/image10010.png"/><Relationship Id="rId10" Type="http://schemas.openxmlformats.org/officeDocument/2006/relationships/image" Target="../media/image5200.png"/><Relationship Id="rId19" Type="http://schemas.openxmlformats.org/officeDocument/2006/relationships/customXml" Target="../ink/ink1211.xml"/><Relationship Id="rId31" Type="http://schemas.openxmlformats.org/officeDocument/2006/relationships/customXml" Target="../ink/ink1217.xml"/><Relationship Id="rId9" Type="http://schemas.openxmlformats.org/officeDocument/2006/relationships/customXml" Target="../ink/ink1206.xml"/><Relationship Id="rId14" Type="http://schemas.openxmlformats.org/officeDocument/2006/relationships/image" Target="../media/image5700.png"/><Relationship Id="rId22" Type="http://schemas.openxmlformats.org/officeDocument/2006/relationships/image" Target="../media/image6610.png"/><Relationship Id="rId27" Type="http://schemas.openxmlformats.org/officeDocument/2006/relationships/customXml" Target="../ink/ink1215.xml"/><Relationship Id="rId30" Type="http://schemas.openxmlformats.org/officeDocument/2006/relationships/image" Target="../media/image7600.png"/><Relationship Id="rId35" Type="http://schemas.openxmlformats.org/officeDocument/2006/relationships/customXml" Target="../ink/ink1219.xml"/><Relationship Id="rId43" Type="http://schemas.openxmlformats.org/officeDocument/2006/relationships/image" Target="../media/image835.png"/><Relationship Id="rId8" Type="http://schemas.openxmlformats.org/officeDocument/2006/relationships/image" Target="../media/image6310.png"/><Relationship Id="rId3" Type="http://schemas.openxmlformats.org/officeDocument/2006/relationships/customXml" Target="../ink/ink1204.xml"/><Relationship Id="rId12" Type="http://schemas.openxmlformats.org/officeDocument/2006/relationships/image" Target="../media/image5400.png"/><Relationship Id="rId17" Type="http://schemas.openxmlformats.org/officeDocument/2006/relationships/customXml" Target="../ink/ink1210.xml"/><Relationship Id="rId25" Type="http://schemas.openxmlformats.org/officeDocument/2006/relationships/customXml" Target="../ink/ink1214.xml"/><Relationship Id="rId33" Type="http://schemas.openxmlformats.org/officeDocument/2006/relationships/customXml" Target="../ink/ink1218.xml"/><Relationship Id="rId38" Type="http://schemas.openxmlformats.org/officeDocument/2006/relationships/image" Target="../media/image130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3.png"/><Relationship Id="rId2" Type="http://schemas.openxmlformats.org/officeDocument/2006/relationships/image" Target="../media/image8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4.png"/><Relationship Id="rId2" Type="http://schemas.openxmlformats.org/officeDocument/2006/relationships/image" Target="../media/image8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4.png"/><Relationship Id="rId2" Type="http://schemas.openxmlformats.org/officeDocument/2006/relationships/image" Target="../media/image8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7.xml"/><Relationship Id="rId21" Type="http://schemas.openxmlformats.org/officeDocument/2006/relationships/image" Target="../media/image575.png"/><Relationship Id="rId42" Type="http://schemas.openxmlformats.org/officeDocument/2006/relationships/customXml" Target="../ink/ink1239.xml"/><Relationship Id="rId63" Type="http://schemas.openxmlformats.org/officeDocument/2006/relationships/image" Target="../media/image677.png"/><Relationship Id="rId84" Type="http://schemas.openxmlformats.org/officeDocument/2006/relationships/customXml" Target="../ink/ink1260.xml"/><Relationship Id="rId138" Type="http://schemas.openxmlformats.org/officeDocument/2006/relationships/image" Target="../media/image714.png"/><Relationship Id="rId159" Type="http://schemas.openxmlformats.org/officeDocument/2006/relationships/customXml" Target="../ink/ink1298.xml"/><Relationship Id="rId170" Type="http://schemas.openxmlformats.org/officeDocument/2006/relationships/image" Target="../media/image577.png"/><Relationship Id="rId191" Type="http://schemas.openxmlformats.org/officeDocument/2006/relationships/customXml" Target="../ink/ink1314.xml"/><Relationship Id="rId205" Type="http://schemas.openxmlformats.org/officeDocument/2006/relationships/customXml" Target="../ink/ink1321.xml"/><Relationship Id="rId226" Type="http://schemas.openxmlformats.org/officeDocument/2006/relationships/image" Target="../media/image749.png"/><Relationship Id="rId107" Type="http://schemas.openxmlformats.org/officeDocument/2006/relationships/customXml" Target="../ink/ink1272.xml"/><Relationship Id="rId11" Type="http://schemas.openxmlformats.org/officeDocument/2006/relationships/image" Target="../media/image570.png"/><Relationship Id="rId32" Type="http://schemas.openxmlformats.org/officeDocument/2006/relationships/customXml" Target="../ink/ink1234.xml"/><Relationship Id="rId53" Type="http://schemas.openxmlformats.org/officeDocument/2006/relationships/image" Target="../media/image672.png"/><Relationship Id="rId74" Type="http://schemas.openxmlformats.org/officeDocument/2006/relationships/customXml" Target="../ink/ink1255.xml"/><Relationship Id="rId128" Type="http://schemas.openxmlformats.org/officeDocument/2006/relationships/image" Target="../media/image709.png"/><Relationship Id="rId149" Type="http://schemas.openxmlformats.org/officeDocument/2006/relationships/customXml" Target="../ink/ink1293.xml"/><Relationship Id="rId5" Type="http://schemas.openxmlformats.org/officeDocument/2006/relationships/image" Target="../media/image831.png"/><Relationship Id="rId95" Type="http://schemas.openxmlformats.org/officeDocument/2006/relationships/image" Target="../media/image693.png"/><Relationship Id="rId160" Type="http://schemas.openxmlformats.org/officeDocument/2006/relationships/image" Target="../media/image725.png"/><Relationship Id="rId181" Type="http://schemas.openxmlformats.org/officeDocument/2006/relationships/customXml" Target="../ink/ink1309.xml"/><Relationship Id="rId216" Type="http://schemas.openxmlformats.org/officeDocument/2006/relationships/image" Target="../media/image7440.png"/><Relationship Id="rId22" Type="http://schemas.openxmlformats.org/officeDocument/2006/relationships/customXml" Target="../ink/ink1229.xml"/><Relationship Id="rId43" Type="http://schemas.openxmlformats.org/officeDocument/2006/relationships/image" Target="../media/image667.png"/><Relationship Id="rId64" Type="http://schemas.openxmlformats.org/officeDocument/2006/relationships/customXml" Target="../ink/ink1250.xml"/><Relationship Id="rId118" Type="http://schemas.openxmlformats.org/officeDocument/2006/relationships/image" Target="../media/image704.png"/><Relationship Id="rId139" Type="http://schemas.openxmlformats.org/officeDocument/2006/relationships/customXml" Target="../ink/ink1288.xml"/><Relationship Id="rId85" Type="http://schemas.openxmlformats.org/officeDocument/2006/relationships/image" Target="../media/image688.png"/><Relationship Id="rId150" Type="http://schemas.openxmlformats.org/officeDocument/2006/relationships/image" Target="../media/image720.png"/><Relationship Id="rId171" Type="http://schemas.openxmlformats.org/officeDocument/2006/relationships/customXml" Target="../ink/ink1304.xml"/><Relationship Id="rId192" Type="http://schemas.openxmlformats.org/officeDocument/2006/relationships/image" Target="../media/image732.png"/><Relationship Id="rId206" Type="http://schemas.openxmlformats.org/officeDocument/2006/relationships/image" Target="../media/image739.png"/><Relationship Id="rId227" Type="http://schemas.openxmlformats.org/officeDocument/2006/relationships/customXml" Target="../ink/ink1332.xml"/><Relationship Id="rId12" Type="http://schemas.openxmlformats.org/officeDocument/2006/relationships/customXml" Target="../ink/ink1224.xml"/><Relationship Id="rId33" Type="http://schemas.openxmlformats.org/officeDocument/2006/relationships/image" Target="../media/image662.png"/><Relationship Id="rId108" Type="http://schemas.openxmlformats.org/officeDocument/2006/relationships/image" Target="../media/image699.png"/><Relationship Id="rId129" Type="http://schemas.openxmlformats.org/officeDocument/2006/relationships/customXml" Target="../ink/ink1283.xml"/><Relationship Id="rId54" Type="http://schemas.openxmlformats.org/officeDocument/2006/relationships/customXml" Target="../ink/ink1245.xml"/><Relationship Id="rId75" Type="http://schemas.openxmlformats.org/officeDocument/2006/relationships/image" Target="../media/image683.png"/><Relationship Id="rId96" Type="http://schemas.openxmlformats.org/officeDocument/2006/relationships/customXml" Target="../ink/ink1266.xml"/><Relationship Id="rId140" Type="http://schemas.openxmlformats.org/officeDocument/2006/relationships/image" Target="../media/image715.png"/><Relationship Id="rId161" Type="http://schemas.openxmlformats.org/officeDocument/2006/relationships/customXml" Target="../ink/ink1299.xml"/><Relationship Id="rId182" Type="http://schemas.openxmlformats.org/officeDocument/2006/relationships/image" Target="../media/image583.png"/><Relationship Id="rId217" Type="http://schemas.openxmlformats.org/officeDocument/2006/relationships/customXml" Target="../ink/ink1327.xml"/><Relationship Id="rId6" Type="http://schemas.openxmlformats.org/officeDocument/2006/relationships/customXml" Target="../ink/ink1221.xml"/><Relationship Id="rId23" Type="http://schemas.openxmlformats.org/officeDocument/2006/relationships/image" Target="../media/image576.png"/><Relationship Id="rId119" Type="http://schemas.openxmlformats.org/officeDocument/2006/relationships/customXml" Target="../ink/ink1278.xml"/><Relationship Id="rId44" Type="http://schemas.openxmlformats.org/officeDocument/2006/relationships/customXml" Target="../ink/ink1240.xml"/><Relationship Id="rId65" Type="http://schemas.openxmlformats.org/officeDocument/2006/relationships/image" Target="../media/image678.png"/><Relationship Id="rId86" Type="http://schemas.openxmlformats.org/officeDocument/2006/relationships/customXml" Target="../ink/ink1261.xml"/><Relationship Id="rId130" Type="http://schemas.openxmlformats.org/officeDocument/2006/relationships/image" Target="../media/image710.png"/><Relationship Id="rId151" Type="http://schemas.openxmlformats.org/officeDocument/2006/relationships/customXml" Target="../ink/ink1294.xml"/><Relationship Id="rId172" Type="http://schemas.openxmlformats.org/officeDocument/2006/relationships/image" Target="../media/image578.png"/><Relationship Id="rId193" Type="http://schemas.openxmlformats.org/officeDocument/2006/relationships/customXml" Target="../ink/ink1315.xml"/><Relationship Id="rId207" Type="http://schemas.openxmlformats.org/officeDocument/2006/relationships/customXml" Target="../ink/ink1322.xml"/><Relationship Id="rId228" Type="http://schemas.openxmlformats.org/officeDocument/2006/relationships/image" Target="../media/image750.png"/><Relationship Id="rId13" Type="http://schemas.openxmlformats.org/officeDocument/2006/relationships/image" Target="../media/image571.png"/><Relationship Id="rId109" Type="http://schemas.openxmlformats.org/officeDocument/2006/relationships/customXml" Target="../ink/ink1273.xml"/><Relationship Id="rId34" Type="http://schemas.openxmlformats.org/officeDocument/2006/relationships/customXml" Target="../ink/ink1235.xml"/><Relationship Id="rId55" Type="http://schemas.openxmlformats.org/officeDocument/2006/relationships/image" Target="../media/image673.png"/><Relationship Id="rId76" Type="http://schemas.openxmlformats.org/officeDocument/2006/relationships/customXml" Target="../ink/ink1256.xml"/><Relationship Id="rId97" Type="http://schemas.openxmlformats.org/officeDocument/2006/relationships/image" Target="../media/image694.png"/><Relationship Id="rId120" Type="http://schemas.openxmlformats.org/officeDocument/2006/relationships/image" Target="../media/image705.png"/><Relationship Id="rId141" Type="http://schemas.openxmlformats.org/officeDocument/2006/relationships/customXml" Target="../ink/ink1289.xml"/><Relationship Id="rId7" Type="http://schemas.openxmlformats.org/officeDocument/2006/relationships/image" Target="../media/image568.png"/><Relationship Id="rId162" Type="http://schemas.openxmlformats.org/officeDocument/2006/relationships/image" Target="../media/image7260.png"/><Relationship Id="rId183" Type="http://schemas.openxmlformats.org/officeDocument/2006/relationships/customXml" Target="../ink/ink1310.xml"/><Relationship Id="rId218" Type="http://schemas.openxmlformats.org/officeDocument/2006/relationships/image" Target="../media/image7450.png"/><Relationship Id="rId24" Type="http://schemas.openxmlformats.org/officeDocument/2006/relationships/customXml" Target="../ink/ink1230.xml"/><Relationship Id="rId45" Type="http://schemas.openxmlformats.org/officeDocument/2006/relationships/image" Target="../media/image668.png"/><Relationship Id="rId66" Type="http://schemas.openxmlformats.org/officeDocument/2006/relationships/customXml" Target="../ink/ink1251.xml"/><Relationship Id="rId87" Type="http://schemas.openxmlformats.org/officeDocument/2006/relationships/image" Target="../media/image689.png"/><Relationship Id="rId110" Type="http://schemas.openxmlformats.org/officeDocument/2006/relationships/image" Target="../media/image700.png"/><Relationship Id="rId131" Type="http://schemas.openxmlformats.org/officeDocument/2006/relationships/customXml" Target="../ink/ink1284.xml"/><Relationship Id="rId152" Type="http://schemas.openxmlformats.org/officeDocument/2006/relationships/image" Target="../media/image721.png"/><Relationship Id="rId173" Type="http://schemas.openxmlformats.org/officeDocument/2006/relationships/customXml" Target="../ink/ink1305.xml"/><Relationship Id="rId194" Type="http://schemas.openxmlformats.org/officeDocument/2006/relationships/image" Target="../media/image733.png"/><Relationship Id="rId208" Type="http://schemas.openxmlformats.org/officeDocument/2006/relationships/image" Target="../media/image740.png"/><Relationship Id="rId229" Type="http://schemas.openxmlformats.org/officeDocument/2006/relationships/image" Target="../media/image8320.png"/><Relationship Id="rId14" Type="http://schemas.openxmlformats.org/officeDocument/2006/relationships/customXml" Target="../ink/ink1225.xml"/><Relationship Id="rId35" Type="http://schemas.openxmlformats.org/officeDocument/2006/relationships/image" Target="../media/image663.png"/><Relationship Id="rId56" Type="http://schemas.openxmlformats.org/officeDocument/2006/relationships/customXml" Target="../ink/ink1246.xml"/><Relationship Id="rId77" Type="http://schemas.openxmlformats.org/officeDocument/2006/relationships/image" Target="../media/image684.png"/><Relationship Id="rId100" Type="http://schemas.openxmlformats.org/officeDocument/2006/relationships/customXml" Target="../ink/ink1268.xml"/><Relationship Id="rId8" Type="http://schemas.openxmlformats.org/officeDocument/2006/relationships/customXml" Target="../ink/ink1222.xml"/><Relationship Id="rId98" Type="http://schemas.openxmlformats.org/officeDocument/2006/relationships/customXml" Target="../ink/ink1267.xml"/><Relationship Id="rId121" Type="http://schemas.openxmlformats.org/officeDocument/2006/relationships/customXml" Target="../ink/ink1279.xml"/><Relationship Id="rId142" Type="http://schemas.openxmlformats.org/officeDocument/2006/relationships/image" Target="../media/image716.png"/><Relationship Id="rId163" Type="http://schemas.openxmlformats.org/officeDocument/2006/relationships/customXml" Target="../ink/ink1300.xml"/><Relationship Id="rId184" Type="http://schemas.openxmlformats.org/officeDocument/2006/relationships/image" Target="../media/image584.png"/><Relationship Id="rId219" Type="http://schemas.openxmlformats.org/officeDocument/2006/relationships/customXml" Target="../ink/ink1328.xml"/><Relationship Id="rId25" Type="http://schemas.openxmlformats.org/officeDocument/2006/relationships/image" Target="../media/image658.png"/><Relationship Id="rId46" Type="http://schemas.openxmlformats.org/officeDocument/2006/relationships/customXml" Target="../ink/ink1241.xml"/><Relationship Id="rId67" Type="http://schemas.openxmlformats.org/officeDocument/2006/relationships/image" Target="../media/image679.png"/><Relationship Id="rId116" Type="http://schemas.openxmlformats.org/officeDocument/2006/relationships/image" Target="../media/image703.png"/><Relationship Id="rId137" Type="http://schemas.openxmlformats.org/officeDocument/2006/relationships/customXml" Target="../ink/ink1287.xml"/><Relationship Id="rId158" Type="http://schemas.openxmlformats.org/officeDocument/2006/relationships/image" Target="../media/image724.png"/><Relationship Id="rId20" Type="http://schemas.openxmlformats.org/officeDocument/2006/relationships/customXml" Target="../ink/ink1228.xml"/><Relationship Id="rId41" Type="http://schemas.openxmlformats.org/officeDocument/2006/relationships/image" Target="../media/image666.png"/><Relationship Id="rId62" Type="http://schemas.openxmlformats.org/officeDocument/2006/relationships/customXml" Target="../ink/ink1249.xml"/><Relationship Id="rId83" Type="http://schemas.openxmlformats.org/officeDocument/2006/relationships/image" Target="../media/image687.png"/><Relationship Id="rId88" Type="http://schemas.openxmlformats.org/officeDocument/2006/relationships/customXml" Target="../ink/ink1262.xml"/><Relationship Id="rId111" Type="http://schemas.openxmlformats.org/officeDocument/2006/relationships/customXml" Target="../ink/ink1274.xml"/><Relationship Id="rId132" Type="http://schemas.openxmlformats.org/officeDocument/2006/relationships/image" Target="../media/image711.png"/><Relationship Id="rId153" Type="http://schemas.openxmlformats.org/officeDocument/2006/relationships/customXml" Target="../ink/ink1295.xml"/><Relationship Id="rId174" Type="http://schemas.openxmlformats.org/officeDocument/2006/relationships/image" Target="../media/image579.png"/><Relationship Id="rId179" Type="http://schemas.openxmlformats.org/officeDocument/2006/relationships/customXml" Target="../ink/ink1308.xml"/><Relationship Id="rId195" Type="http://schemas.openxmlformats.org/officeDocument/2006/relationships/customXml" Target="../ink/ink1316.xml"/><Relationship Id="rId209" Type="http://schemas.openxmlformats.org/officeDocument/2006/relationships/customXml" Target="../ink/ink1323.xml"/><Relationship Id="rId190" Type="http://schemas.openxmlformats.org/officeDocument/2006/relationships/image" Target="../media/image731.png"/><Relationship Id="rId204" Type="http://schemas.openxmlformats.org/officeDocument/2006/relationships/image" Target="../media/image738.png"/><Relationship Id="rId220" Type="http://schemas.openxmlformats.org/officeDocument/2006/relationships/image" Target="../media/image7460.png"/><Relationship Id="rId225" Type="http://schemas.openxmlformats.org/officeDocument/2006/relationships/customXml" Target="../ink/ink1331.xml"/><Relationship Id="rId15" Type="http://schemas.openxmlformats.org/officeDocument/2006/relationships/image" Target="../media/image572.png"/><Relationship Id="rId36" Type="http://schemas.openxmlformats.org/officeDocument/2006/relationships/customXml" Target="../ink/ink1236.xml"/><Relationship Id="rId57" Type="http://schemas.openxmlformats.org/officeDocument/2006/relationships/image" Target="../media/image674.png"/><Relationship Id="rId106" Type="http://schemas.openxmlformats.org/officeDocument/2006/relationships/customXml" Target="../ink/ink1271.xml"/><Relationship Id="rId127" Type="http://schemas.openxmlformats.org/officeDocument/2006/relationships/customXml" Target="../ink/ink1282.xml"/><Relationship Id="rId10" Type="http://schemas.openxmlformats.org/officeDocument/2006/relationships/customXml" Target="../ink/ink1223.xml"/><Relationship Id="rId31" Type="http://schemas.openxmlformats.org/officeDocument/2006/relationships/image" Target="../media/image661.png"/><Relationship Id="rId52" Type="http://schemas.openxmlformats.org/officeDocument/2006/relationships/customXml" Target="../ink/ink1244.xml"/><Relationship Id="rId73" Type="http://schemas.openxmlformats.org/officeDocument/2006/relationships/image" Target="../media/image682.png"/><Relationship Id="rId78" Type="http://schemas.openxmlformats.org/officeDocument/2006/relationships/customXml" Target="../ink/ink1257.xml"/><Relationship Id="rId94" Type="http://schemas.openxmlformats.org/officeDocument/2006/relationships/customXml" Target="../ink/ink1265.xml"/><Relationship Id="rId99" Type="http://schemas.openxmlformats.org/officeDocument/2006/relationships/image" Target="../media/image695.png"/><Relationship Id="rId101" Type="http://schemas.openxmlformats.org/officeDocument/2006/relationships/image" Target="../media/image696.png"/><Relationship Id="rId122" Type="http://schemas.openxmlformats.org/officeDocument/2006/relationships/image" Target="../media/image706.png"/><Relationship Id="rId143" Type="http://schemas.openxmlformats.org/officeDocument/2006/relationships/customXml" Target="../ink/ink1290.xml"/><Relationship Id="rId148" Type="http://schemas.openxmlformats.org/officeDocument/2006/relationships/image" Target="../media/image719.png"/><Relationship Id="rId164" Type="http://schemas.openxmlformats.org/officeDocument/2006/relationships/image" Target="../media/image7270.png"/><Relationship Id="rId169" Type="http://schemas.openxmlformats.org/officeDocument/2006/relationships/customXml" Target="../ink/ink1303.xml"/><Relationship Id="rId185" Type="http://schemas.openxmlformats.org/officeDocument/2006/relationships/customXml" Target="../ink/ink1311.xml"/><Relationship Id="rId4" Type="http://schemas.openxmlformats.org/officeDocument/2006/relationships/image" Target="../media/image850.png"/><Relationship Id="rId9" Type="http://schemas.openxmlformats.org/officeDocument/2006/relationships/image" Target="../media/image569.png"/><Relationship Id="rId180" Type="http://schemas.openxmlformats.org/officeDocument/2006/relationships/image" Target="../media/image5820.png"/><Relationship Id="rId210" Type="http://schemas.openxmlformats.org/officeDocument/2006/relationships/image" Target="../media/image741.png"/><Relationship Id="rId215" Type="http://schemas.openxmlformats.org/officeDocument/2006/relationships/customXml" Target="../ink/ink1326.xml"/><Relationship Id="rId26" Type="http://schemas.openxmlformats.org/officeDocument/2006/relationships/customXml" Target="../ink/ink1231.xml"/><Relationship Id="rId47" Type="http://schemas.openxmlformats.org/officeDocument/2006/relationships/image" Target="../media/image669.png"/><Relationship Id="rId68" Type="http://schemas.openxmlformats.org/officeDocument/2006/relationships/customXml" Target="../ink/ink1252.xml"/><Relationship Id="rId89" Type="http://schemas.openxmlformats.org/officeDocument/2006/relationships/image" Target="../media/image690.png"/><Relationship Id="rId112" Type="http://schemas.openxmlformats.org/officeDocument/2006/relationships/image" Target="../media/image701.png"/><Relationship Id="rId133" Type="http://schemas.openxmlformats.org/officeDocument/2006/relationships/customXml" Target="../ink/ink1285.xml"/><Relationship Id="rId154" Type="http://schemas.openxmlformats.org/officeDocument/2006/relationships/image" Target="../media/image722.png"/><Relationship Id="rId175" Type="http://schemas.openxmlformats.org/officeDocument/2006/relationships/customXml" Target="../ink/ink1306.xml"/><Relationship Id="rId196" Type="http://schemas.openxmlformats.org/officeDocument/2006/relationships/image" Target="../media/image734.png"/><Relationship Id="rId200" Type="http://schemas.openxmlformats.org/officeDocument/2006/relationships/image" Target="../media/image736.png"/><Relationship Id="rId16" Type="http://schemas.openxmlformats.org/officeDocument/2006/relationships/customXml" Target="../ink/ink1226.xml"/><Relationship Id="rId221" Type="http://schemas.openxmlformats.org/officeDocument/2006/relationships/customXml" Target="../ink/ink1329.xml"/><Relationship Id="rId37" Type="http://schemas.openxmlformats.org/officeDocument/2006/relationships/image" Target="../media/image664.png"/><Relationship Id="rId58" Type="http://schemas.openxmlformats.org/officeDocument/2006/relationships/customXml" Target="../ink/ink1247.xml"/><Relationship Id="rId79" Type="http://schemas.openxmlformats.org/officeDocument/2006/relationships/image" Target="../media/image685.png"/><Relationship Id="rId102" Type="http://schemas.openxmlformats.org/officeDocument/2006/relationships/customXml" Target="../ink/ink1269.xml"/><Relationship Id="rId123" Type="http://schemas.openxmlformats.org/officeDocument/2006/relationships/customXml" Target="../ink/ink1280.xml"/><Relationship Id="rId144" Type="http://schemas.openxmlformats.org/officeDocument/2006/relationships/image" Target="../media/image717.png"/><Relationship Id="rId90" Type="http://schemas.openxmlformats.org/officeDocument/2006/relationships/customXml" Target="../ink/ink1263.xml"/><Relationship Id="rId165" Type="http://schemas.openxmlformats.org/officeDocument/2006/relationships/customXml" Target="../ink/ink1301.xml"/><Relationship Id="rId186" Type="http://schemas.openxmlformats.org/officeDocument/2006/relationships/image" Target="../media/image5850.png"/><Relationship Id="rId211" Type="http://schemas.openxmlformats.org/officeDocument/2006/relationships/customXml" Target="../ink/ink1324.xml"/><Relationship Id="rId27" Type="http://schemas.openxmlformats.org/officeDocument/2006/relationships/image" Target="../media/image659.png"/><Relationship Id="rId48" Type="http://schemas.openxmlformats.org/officeDocument/2006/relationships/customXml" Target="../ink/ink1242.xml"/><Relationship Id="rId69" Type="http://schemas.openxmlformats.org/officeDocument/2006/relationships/image" Target="../media/image680.png"/><Relationship Id="rId113" Type="http://schemas.openxmlformats.org/officeDocument/2006/relationships/customXml" Target="../ink/ink1275.xml"/><Relationship Id="rId134" Type="http://schemas.openxmlformats.org/officeDocument/2006/relationships/image" Target="../media/image712.png"/><Relationship Id="rId80" Type="http://schemas.openxmlformats.org/officeDocument/2006/relationships/customXml" Target="../ink/ink1258.xml"/><Relationship Id="rId155" Type="http://schemas.openxmlformats.org/officeDocument/2006/relationships/customXml" Target="../ink/ink1296.xml"/><Relationship Id="rId176" Type="http://schemas.openxmlformats.org/officeDocument/2006/relationships/image" Target="../media/image580.png"/><Relationship Id="rId197" Type="http://schemas.openxmlformats.org/officeDocument/2006/relationships/customXml" Target="../ink/ink1317.xml"/><Relationship Id="rId201" Type="http://schemas.openxmlformats.org/officeDocument/2006/relationships/customXml" Target="../ink/ink1319.xml"/><Relationship Id="rId222" Type="http://schemas.openxmlformats.org/officeDocument/2006/relationships/image" Target="../media/image747.png"/><Relationship Id="rId17" Type="http://schemas.openxmlformats.org/officeDocument/2006/relationships/image" Target="../media/image573.png"/><Relationship Id="rId38" Type="http://schemas.openxmlformats.org/officeDocument/2006/relationships/customXml" Target="../ink/ink1237.xml"/><Relationship Id="rId59" Type="http://schemas.openxmlformats.org/officeDocument/2006/relationships/image" Target="../media/image675.png"/><Relationship Id="rId103" Type="http://schemas.openxmlformats.org/officeDocument/2006/relationships/image" Target="../media/image697.png"/><Relationship Id="rId124" Type="http://schemas.openxmlformats.org/officeDocument/2006/relationships/image" Target="../media/image707.png"/><Relationship Id="rId70" Type="http://schemas.openxmlformats.org/officeDocument/2006/relationships/customXml" Target="../ink/ink1253.xml"/><Relationship Id="rId91" Type="http://schemas.openxmlformats.org/officeDocument/2006/relationships/image" Target="../media/image691.png"/><Relationship Id="rId145" Type="http://schemas.openxmlformats.org/officeDocument/2006/relationships/customXml" Target="../ink/ink1291.xml"/><Relationship Id="rId166" Type="http://schemas.openxmlformats.org/officeDocument/2006/relationships/image" Target="../media/image7280.png"/><Relationship Id="rId187" Type="http://schemas.openxmlformats.org/officeDocument/2006/relationships/customXml" Target="../ink/ink131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42.png"/><Relationship Id="rId28" Type="http://schemas.openxmlformats.org/officeDocument/2006/relationships/customXml" Target="../ink/ink1232.xml"/><Relationship Id="rId49" Type="http://schemas.openxmlformats.org/officeDocument/2006/relationships/image" Target="../media/image670.png"/><Relationship Id="rId114" Type="http://schemas.openxmlformats.org/officeDocument/2006/relationships/image" Target="../media/image702.png"/><Relationship Id="rId60" Type="http://schemas.openxmlformats.org/officeDocument/2006/relationships/customXml" Target="../ink/ink1248.xml"/><Relationship Id="rId81" Type="http://schemas.openxmlformats.org/officeDocument/2006/relationships/image" Target="../media/image686.png"/><Relationship Id="rId135" Type="http://schemas.openxmlformats.org/officeDocument/2006/relationships/customXml" Target="../ink/ink1286.xml"/><Relationship Id="rId156" Type="http://schemas.openxmlformats.org/officeDocument/2006/relationships/image" Target="../media/image723.png"/><Relationship Id="rId177" Type="http://schemas.openxmlformats.org/officeDocument/2006/relationships/customXml" Target="../ink/ink1307.xml"/><Relationship Id="rId198" Type="http://schemas.openxmlformats.org/officeDocument/2006/relationships/image" Target="../media/image735.png"/><Relationship Id="rId202" Type="http://schemas.openxmlformats.org/officeDocument/2006/relationships/image" Target="../media/image737.png"/><Relationship Id="rId223" Type="http://schemas.openxmlformats.org/officeDocument/2006/relationships/customXml" Target="../ink/ink1330.xml"/><Relationship Id="rId18" Type="http://schemas.openxmlformats.org/officeDocument/2006/relationships/customXml" Target="../ink/ink1227.xml"/><Relationship Id="rId39" Type="http://schemas.openxmlformats.org/officeDocument/2006/relationships/image" Target="../media/image665.png"/><Relationship Id="rId50" Type="http://schemas.openxmlformats.org/officeDocument/2006/relationships/customXml" Target="../ink/ink1243.xml"/><Relationship Id="rId104" Type="http://schemas.openxmlformats.org/officeDocument/2006/relationships/customXml" Target="../ink/ink1270.xml"/><Relationship Id="rId125" Type="http://schemas.openxmlformats.org/officeDocument/2006/relationships/customXml" Target="../ink/ink1281.xml"/><Relationship Id="rId146" Type="http://schemas.openxmlformats.org/officeDocument/2006/relationships/image" Target="../media/image718.png"/><Relationship Id="rId167" Type="http://schemas.openxmlformats.org/officeDocument/2006/relationships/customXml" Target="../ink/ink1302.xml"/><Relationship Id="rId188" Type="http://schemas.openxmlformats.org/officeDocument/2006/relationships/image" Target="../media/image730.png"/><Relationship Id="rId71" Type="http://schemas.openxmlformats.org/officeDocument/2006/relationships/image" Target="../media/image681.png"/><Relationship Id="rId92" Type="http://schemas.openxmlformats.org/officeDocument/2006/relationships/customXml" Target="../ink/ink1264.xml"/><Relationship Id="rId213" Type="http://schemas.openxmlformats.org/officeDocument/2006/relationships/customXml" Target="../ink/ink1325.xml"/><Relationship Id="rId2" Type="http://schemas.openxmlformats.org/officeDocument/2006/relationships/customXml" Target="../ink/ink1220.xml"/><Relationship Id="rId29" Type="http://schemas.openxmlformats.org/officeDocument/2006/relationships/image" Target="../media/image660.png"/><Relationship Id="rId40" Type="http://schemas.openxmlformats.org/officeDocument/2006/relationships/customXml" Target="../ink/ink1238.xml"/><Relationship Id="rId115" Type="http://schemas.openxmlformats.org/officeDocument/2006/relationships/customXml" Target="../ink/ink1276.xml"/><Relationship Id="rId136" Type="http://schemas.openxmlformats.org/officeDocument/2006/relationships/image" Target="../media/image713.png"/><Relationship Id="rId157" Type="http://schemas.openxmlformats.org/officeDocument/2006/relationships/customXml" Target="../ink/ink1297.xml"/><Relationship Id="rId178" Type="http://schemas.openxmlformats.org/officeDocument/2006/relationships/image" Target="../media/image5811.png"/><Relationship Id="rId61" Type="http://schemas.openxmlformats.org/officeDocument/2006/relationships/image" Target="../media/image676.png"/><Relationship Id="rId82" Type="http://schemas.openxmlformats.org/officeDocument/2006/relationships/customXml" Target="../ink/ink1259.xml"/><Relationship Id="rId199" Type="http://schemas.openxmlformats.org/officeDocument/2006/relationships/customXml" Target="../ink/ink1318.xml"/><Relationship Id="rId203" Type="http://schemas.openxmlformats.org/officeDocument/2006/relationships/customXml" Target="../ink/ink1320.xml"/><Relationship Id="rId19" Type="http://schemas.openxmlformats.org/officeDocument/2006/relationships/image" Target="../media/image574.png"/><Relationship Id="rId224" Type="http://schemas.openxmlformats.org/officeDocument/2006/relationships/image" Target="../media/image748.png"/><Relationship Id="rId30" Type="http://schemas.openxmlformats.org/officeDocument/2006/relationships/customXml" Target="../ink/ink1233.xml"/><Relationship Id="rId105" Type="http://schemas.openxmlformats.org/officeDocument/2006/relationships/image" Target="../media/image698.png"/><Relationship Id="rId126" Type="http://schemas.openxmlformats.org/officeDocument/2006/relationships/image" Target="../media/image708.png"/><Relationship Id="rId147" Type="http://schemas.openxmlformats.org/officeDocument/2006/relationships/customXml" Target="../ink/ink1292.xml"/><Relationship Id="rId168" Type="http://schemas.openxmlformats.org/officeDocument/2006/relationships/image" Target="../media/image6220.png"/><Relationship Id="rId51" Type="http://schemas.openxmlformats.org/officeDocument/2006/relationships/image" Target="../media/image671.png"/><Relationship Id="rId72" Type="http://schemas.openxmlformats.org/officeDocument/2006/relationships/customXml" Target="../ink/ink1254.xml"/><Relationship Id="rId93" Type="http://schemas.openxmlformats.org/officeDocument/2006/relationships/image" Target="../media/image692.png"/><Relationship Id="rId189" Type="http://schemas.openxmlformats.org/officeDocument/2006/relationships/customXml" Target="../ink/ink1313.xml"/><Relationship Id="rId3" Type="http://schemas.openxmlformats.org/officeDocument/2006/relationships/image" Target="../media/image6211.png"/><Relationship Id="rId214" Type="http://schemas.openxmlformats.org/officeDocument/2006/relationships/image" Target="../media/image743.png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0.xml"/><Relationship Id="rId21" Type="http://schemas.openxmlformats.org/officeDocument/2006/relationships/image" Target="../media/image575.png"/><Relationship Id="rId42" Type="http://schemas.openxmlformats.org/officeDocument/2006/relationships/customXml" Target="../ink/ink1352.xml"/><Relationship Id="rId63" Type="http://schemas.openxmlformats.org/officeDocument/2006/relationships/image" Target="../media/image677.png"/><Relationship Id="rId84" Type="http://schemas.openxmlformats.org/officeDocument/2006/relationships/customXml" Target="../ink/ink1373.xml"/><Relationship Id="rId138" Type="http://schemas.openxmlformats.org/officeDocument/2006/relationships/image" Target="../media/image714.png"/><Relationship Id="rId159" Type="http://schemas.openxmlformats.org/officeDocument/2006/relationships/customXml" Target="../ink/ink1411.xml"/><Relationship Id="rId170" Type="http://schemas.openxmlformats.org/officeDocument/2006/relationships/image" Target="../media/image577.png"/><Relationship Id="rId191" Type="http://schemas.openxmlformats.org/officeDocument/2006/relationships/customXml" Target="../ink/ink1427.xml"/><Relationship Id="rId205" Type="http://schemas.openxmlformats.org/officeDocument/2006/relationships/customXml" Target="../ink/ink1434.xml"/><Relationship Id="rId226" Type="http://schemas.openxmlformats.org/officeDocument/2006/relationships/image" Target="../media/image749.png"/><Relationship Id="rId247" Type="http://schemas.openxmlformats.org/officeDocument/2006/relationships/image" Target="../media/image862.png"/><Relationship Id="rId107" Type="http://schemas.openxmlformats.org/officeDocument/2006/relationships/customXml" Target="../ink/ink1385.xml"/><Relationship Id="rId11" Type="http://schemas.openxmlformats.org/officeDocument/2006/relationships/image" Target="../media/image570.png"/><Relationship Id="rId32" Type="http://schemas.openxmlformats.org/officeDocument/2006/relationships/customXml" Target="../ink/ink1347.xml"/><Relationship Id="rId53" Type="http://schemas.openxmlformats.org/officeDocument/2006/relationships/image" Target="../media/image672.png"/><Relationship Id="rId74" Type="http://schemas.openxmlformats.org/officeDocument/2006/relationships/customXml" Target="../ink/ink1368.xml"/><Relationship Id="rId128" Type="http://schemas.openxmlformats.org/officeDocument/2006/relationships/image" Target="../media/image709.png"/><Relationship Id="rId149" Type="http://schemas.openxmlformats.org/officeDocument/2006/relationships/customXml" Target="../ink/ink1406.xml"/><Relationship Id="rId5" Type="http://schemas.openxmlformats.org/officeDocument/2006/relationships/image" Target="../media/image852.png"/><Relationship Id="rId95" Type="http://schemas.openxmlformats.org/officeDocument/2006/relationships/image" Target="../media/image693.png"/><Relationship Id="rId160" Type="http://schemas.openxmlformats.org/officeDocument/2006/relationships/image" Target="../media/image725.png"/><Relationship Id="rId181" Type="http://schemas.openxmlformats.org/officeDocument/2006/relationships/customXml" Target="../ink/ink1422.xml"/><Relationship Id="rId216" Type="http://schemas.openxmlformats.org/officeDocument/2006/relationships/image" Target="../media/image7440.png"/><Relationship Id="rId237" Type="http://schemas.openxmlformats.org/officeDocument/2006/relationships/image" Target="../media/image857.png"/><Relationship Id="rId22" Type="http://schemas.openxmlformats.org/officeDocument/2006/relationships/customXml" Target="../ink/ink1342.xml"/><Relationship Id="rId43" Type="http://schemas.openxmlformats.org/officeDocument/2006/relationships/image" Target="../media/image667.png"/><Relationship Id="rId64" Type="http://schemas.openxmlformats.org/officeDocument/2006/relationships/customXml" Target="../ink/ink1363.xml"/><Relationship Id="rId118" Type="http://schemas.openxmlformats.org/officeDocument/2006/relationships/image" Target="../media/image704.png"/><Relationship Id="rId139" Type="http://schemas.openxmlformats.org/officeDocument/2006/relationships/customXml" Target="../ink/ink1401.xml"/><Relationship Id="rId85" Type="http://schemas.openxmlformats.org/officeDocument/2006/relationships/image" Target="../media/image688.png"/><Relationship Id="rId150" Type="http://schemas.openxmlformats.org/officeDocument/2006/relationships/image" Target="../media/image720.png"/><Relationship Id="rId171" Type="http://schemas.openxmlformats.org/officeDocument/2006/relationships/customXml" Target="../ink/ink1417.xml"/><Relationship Id="rId192" Type="http://schemas.openxmlformats.org/officeDocument/2006/relationships/image" Target="../media/image732.png"/><Relationship Id="rId206" Type="http://schemas.openxmlformats.org/officeDocument/2006/relationships/image" Target="../media/image739.png"/><Relationship Id="rId227" Type="http://schemas.openxmlformats.org/officeDocument/2006/relationships/customXml" Target="../ink/ink1445.xml"/><Relationship Id="rId248" Type="http://schemas.openxmlformats.org/officeDocument/2006/relationships/customXml" Target="../ink/ink1455.xml"/><Relationship Id="rId12" Type="http://schemas.openxmlformats.org/officeDocument/2006/relationships/customXml" Target="../ink/ink1337.xml"/><Relationship Id="rId33" Type="http://schemas.openxmlformats.org/officeDocument/2006/relationships/image" Target="../media/image662.png"/><Relationship Id="rId108" Type="http://schemas.openxmlformats.org/officeDocument/2006/relationships/image" Target="../media/image699.png"/><Relationship Id="rId129" Type="http://schemas.openxmlformats.org/officeDocument/2006/relationships/customXml" Target="../ink/ink1396.xml"/><Relationship Id="rId54" Type="http://schemas.openxmlformats.org/officeDocument/2006/relationships/customXml" Target="../ink/ink1358.xml"/><Relationship Id="rId75" Type="http://schemas.openxmlformats.org/officeDocument/2006/relationships/image" Target="../media/image683.png"/><Relationship Id="rId96" Type="http://schemas.openxmlformats.org/officeDocument/2006/relationships/customXml" Target="../ink/ink1379.xml"/><Relationship Id="rId140" Type="http://schemas.openxmlformats.org/officeDocument/2006/relationships/image" Target="../media/image715.png"/><Relationship Id="rId161" Type="http://schemas.openxmlformats.org/officeDocument/2006/relationships/customXml" Target="../ink/ink1412.xml"/><Relationship Id="rId182" Type="http://schemas.openxmlformats.org/officeDocument/2006/relationships/image" Target="../media/image583.png"/><Relationship Id="rId217" Type="http://schemas.openxmlformats.org/officeDocument/2006/relationships/customXml" Target="../ink/ink1440.xml"/><Relationship Id="rId6" Type="http://schemas.openxmlformats.org/officeDocument/2006/relationships/customXml" Target="../ink/ink1334.xml"/><Relationship Id="rId238" Type="http://schemas.openxmlformats.org/officeDocument/2006/relationships/customXml" Target="../ink/ink1450.xml"/><Relationship Id="rId23" Type="http://schemas.openxmlformats.org/officeDocument/2006/relationships/image" Target="../media/image576.png"/><Relationship Id="rId119" Type="http://schemas.openxmlformats.org/officeDocument/2006/relationships/customXml" Target="../ink/ink1391.xml"/><Relationship Id="rId44" Type="http://schemas.openxmlformats.org/officeDocument/2006/relationships/customXml" Target="../ink/ink1353.xml"/><Relationship Id="rId65" Type="http://schemas.openxmlformats.org/officeDocument/2006/relationships/image" Target="../media/image678.png"/><Relationship Id="rId86" Type="http://schemas.openxmlformats.org/officeDocument/2006/relationships/customXml" Target="../ink/ink1374.xml"/><Relationship Id="rId130" Type="http://schemas.openxmlformats.org/officeDocument/2006/relationships/image" Target="../media/image710.png"/><Relationship Id="rId151" Type="http://schemas.openxmlformats.org/officeDocument/2006/relationships/customXml" Target="../ink/ink1407.xml"/><Relationship Id="rId172" Type="http://schemas.openxmlformats.org/officeDocument/2006/relationships/image" Target="../media/image578.png"/><Relationship Id="rId193" Type="http://schemas.openxmlformats.org/officeDocument/2006/relationships/customXml" Target="../ink/ink1428.xml"/><Relationship Id="rId207" Type="http://schemas.openxmlformats.org/officeDocument/2006/relationships/customXml" Target="../ink/ink1435.xml"/><Relationship Id="rId228" Type="http://schemas.openxmlformats.org/officeDocument/2006/relationships/image" Target="../media/image750.png"/><Relationship Id="rId249" Type="http://schemas.openxmlformats.org/officeDocument/2006/relationships/image" Target="../media/image863.png"/><Relationship Id="rId13" Type="http://schemas.openxmlformats.org/officeDocument/2006/relationships/image" Target="../media/image571.png"/><Relationship Id="rId109" Type="http://schemas.openxmlformats.org/officeDocument/2006/relationships/customXml" Target="../ink/ink1386.xml"/><Relationship Id="rId34" Type="http://schemas.openxmlformats.org/officeDocument/2006/relationships/customXml" Target="../ink/ink1348.xml"/><Relationship Id="rId55" Type="http://schemas.openxmlformats.org/officeDocument/2006/relationships/image" Target="../media/image673.png"/><Relationship Id="rId76" Type="http://schemas.openxmlformats.org/officeDocument/2006/relationships/customXml" Target="../ink/ink1369.xml"/><Relationship Id="rId97" Type="http://schemas.openxmlformats.org/officeDocument/2006/relationships/image" Target="../media/image694.png"/><Relationship Id="rId120" Type="http://schemas.openxmlformats.org/officeDocument/2006/relationships/image" Target="../media/image705.png"/><Relationship Id="rId141" Type="http://schemas.openxmlformats.org/officeDocument/2006/relationships/customXml" Target="../ink/ink1402.xml"/><Relationship Id="rId7" Type="http://schemas.openxmlformats.org/officeDocument/2006/relationships/image" Target="../media/image568.png"/><Relationship Id="rId162" Type="http://schemas.openxmlformats.org/officeDocument/2006/relationships/image" Target="../media/image7260.png"/><Relationship Id="rId183" Type="http://schemas.openxmlformats.org/officeDocument/2006/relationships/customXml" Target="../ink/ink1423.xml"/><Relationship Id="rId218" Type="http://schemas.openxmlformats.org/officeDocument/2006/relationships/image" Target="../media/image7450.png"/><Relationship Id="rId239" Type="http://schemas.openxmlformats.org/officeDocument/2006/relationships/image" Target="../media/image858.png"/><Relationship Id="rId250" Type="http://schemas.openxmlformats.org/officeDocument/2006/relationships/customXml" Target="../ink/ink1456.xml"/><Relationship Id="rId24" Type="http://schemas.openxmlformats.org/officeDocument/2006/relationships/customXml" Target="../ink/ink1343.xml"/><Relationship Id="rId45" Type="http://schemas.openxmlformats.org/officeDocument/2006/relationships/image" Target="../media/image668.png"/><Relationship Id="rId66" Type="http://schemas.openxmlformats.org/officeDocument/2006/relationships/customXml" Target="../ink/ink1364.xml"/><Relationship Id="rId87" Type="http://schemas.openxmlformats.org/officeDocument/2006/relationships/image" Target="../media/image689.png"/><Relationship Id="rId110" Type="http://schemas.openxmlformats.org/officeDocument/2006/relationships/image" Target="../media/image700.png"/><Relationship Id="rId131" Type="http://schemas.openxmlformats.org/officeDocument/2006/relationships/customXml" Target="../ink/ink1397.xml"/><Relationship Id="rId152" Type="http://schemas.openxmlformats.org/officeDocument/2006/relationships/image" Target="../media/image721.png"/><Relationship Id="rId173" Type="http://schemas.openxmlformats.org/officeDocument/2006/relationships/customXml" Target="../ink/ink1418.xml"/><Relationship Id="rId194" Type="http://schemas.openxmlformats.org/officeDocument/2006/relationships/image" Target="../media/image733.png"/><Relationship Id="rId208" Type="http://schemas.openxmlformats.org/officeDocument/2006/relationships/image" Target="../media/image740.png"/><Relationship Id="rId229" Type="http://schemas.openxmlformats.org/officeDocument/2006/relationships/image" Target="../media/image853.png"/><Relationship Id="rId240" Type="http://schemas.openxmlformats.org/officeDocument/2006/relationships/customXml" Target="../ink/ink1451.xml"/><Relationship Id="rId14" Type="http://schemas.openxmlformats.org/officeDocument/2006/relationships/customXml" Target="../ink/ink1338.xml"/><Relationship Id="rId35" Type="http://schemas.openxmlformats.org/officeDocument/2006/relationships/image" Target="../media/image663.png"/><Relationship Id="rId56" Type="http://schemas.openxmlformats.org/officeDocument/2006/relationships/customXml" Target="../ink/ink1359.xml"/><Relationship Id="rId77" Type="http://schemas.openxmlformats.org/officeDocument/2006/relationships/image" Target="../media/image684.png"/><Relationship Id="rId100" Type="http://schemas.openxmlformats.org/officeDocument/2006/relationships/customXml" Target="../ink/ink1381.xml"/><Relationship Id="rId8" Type="http://schemas.openxmlformats.org/officeDocument/2006/relationships/customXml" Target="../ink/ink1335.xml"/><Relationship Id="rId98" Type="http://schemas.openxmlformats.org/officeDocument/2006/relationships/customXml" Target="../ink/ink1380.xml"/><Relationship Id="rId121" Type="http://schemas.openxmlformats.org/officeDocument/2006/relationships/customXml" Target="../ink/ink1392.xml"/><Relationship Id="rId142" Type="http://schemas.openxmlformats.org/officeDocument/2006/relationships/image" Target="../media/image716.png"/><Relationship Id="rId163" Type="http://schemas.openxmlformats.org/officeDocument/2006/relationships/customXml" Target="../ink/ink1413.xml"/><Relationship Id="rId184" Type="http://schemas.openxmlformats.org/officeDocument/2006/relationships/image" Target="../media/image584.png"/><Relationship Id="rId219" Type="http://schemas.openxmlformats.org/officeDocument/2006/relationships/customXml" Target="../ink/ink1441.xml"/><Relationship Id="rId230" Type="http://schemas.openxmlformats.org/officeDocument/2006/relationships/customXml" Target="../ink/ink1446.xml"/><Relationship Id="rId251" Type="http://schemas.openxmlformats.org/officeDocument/2006/relationships/image" Target="../media/image864.png"/><Relationship Id="rId25" Type="http://schemas.openxmlformats.org/officeDocument/2006/relationships/image" Target="../media/image658.png"/><Relationship Id="rId46" Type="http://schemas.openxmlformats.org/officeDocument/2006/relationships/customXml" Target="../ink/ink1354.xml"/><Relationship Id="rId67" Type="http://schemas.openxmlformats.org/officeDocument/2006/relationships/image" Target="../media/image679.png"/><Relationship Id="rId88" Type="http://schemas.openxmlformats.org/officeDocument/2006/relationships/customXml" Target="../ink/ink1375.xml"/><Relationship Id="rId111" Type="http://schemas.openxmlformats.org/officeDocument/2006/relationships/customXml" Target="../ink/ink1387.xml"/><Relationship Id="rId132" Type="http://schemas.openxmlformats.org/officeDocument/2006/relationships/image" Target="../media/image711.png"/><Relationship Id="rId153" Type="http://schemas.openxmlformats.org/officeDocument/2006/relationships/customXml" Target="../ink/ink1408.xml"/><Relationship Id="rId174" Type="http://schemas.openxmlformats.org/officeDocument/2006/relationships/image" Target="../media/image579.png"/><Relationship Id="rId195" Type="http://schemas.openxmlformats.org/officeDocument/2006/relationships/customXml" Target="../ink/ink1429.xml"/><Relationship Id="rId209" Type="http://schemas.openxmlformats.org/officeDocument/2006/relationships/customXml" Target="../ink/ink1436.xml"/><Relationship Id="rId220" Type="http://schemas.openxmlformats.org/officeDocument/2006/relationships/image" Target="../media/image7460.png"/><Relationship Id="rId241" Type="http://schemas.openxmlformats.org/officeDocument/2006/relationships/image" Target="../media/image859.png"/><Relationship Id="rId15" Type="http://schemas.openxmlformats.org/officeDocument/2006/relationships/image" Target="../media/image572.png"/><Relationship Id="rId36" Type="http://schemas.openxmlformats.org/officeDocument/2006/relationships/customXml" Target="../ink/ink1349.xml"/><Relationship Id="rId57" Type="http://schemas.openxmlformats.org/officeDocument/2006/relationships/image" Target="../media/image674.png"/><Relationship Id="rId78" Type="http://schemas.openxmlformats.org/officeDocument/2006/relationships/customXml" Target="../ink/ink1370.xml"/><Relationship Id="rId99" Type="http://schemas.openxmlformats.org/officeDocument/2006/relationships/image" Target="../media/image695.png"/><Relationship Id="rId101" Type="http://schemas.openxmlformats.org/officeDocument/2006/relationships/image" Target="../media/image696.png"/><Relationship Id="rId122" Type="http://schemas.openxmlformats.org/officeDocument/2006/relationships/image" Target="../media/image706.png"/><Relationship Id="rId143" Type="http://schemas.openxmlformats.org/officeDocument/2006/relationships/customXml" Target="../ink/ink1403.xml"/><Relationship Id="rId164" Type="http://schemas.openxmlformats.org/officeDocument/2006/relationships/image" Target="../media/image7270.png"/><Relationship Id="rId185" Type="http://schemas.openxmlformats.org/officeDocument/2006/relationships/customXml" Target="../ink/ink1424.xml"/><Relationship Id="rId9" Type="http://schemas.openxmlformats.org/officeDocument/2006/relationships/image" Target="../media/image569.png"/><Relationship Id="rId210" Type="http://schemas.openxmlformats.org/officeDocument/2006/relationships/image" Target="../media/image741.png"/><Relationship Id="rId26" Type="http://schemas.openxmlformats.org/officeDocument/2006/relationships/customXml" Target="../ink/ink1344.xml"/><Relationship Id="rId231" Type="http://schemas.openxmlformats.org/officeDocument/2006/relationships/image" Target="../media/image854.png"/><Relationship Id="rId252" Type="http://schemas.openxmlformats.org/officeDocument/2006/relationships/customXml" Target="../ink/ink1457.xml"/><Relationship Id="rId47" Type="http://schemas.openxmlformats.org/officeDocument/2006/relationships/image" Target="../media/image669.png"/><Relationship Id="rId68" Type="http://schemas.openxmlformats.org/officeDocument/2006/relationships/customXml" Target="../ink/ink1365.xml"/><Relationship Id="rId89" Type="http://schemas.openxmlformats.org/officeDocument/2006/relationships/image" Target="../media/image690.png"/><Relationship Id="rId112" Type="http://schemas.openxmlformats.org/officeDocument/2006/relationships/image" Target="../media/image701.png"/><Relationship Id="rId133" Type="http://schemas.openxmlformats.org/officeDocument/2006/relationships/customXml" Target="../ink/ink1398.xml"/><Relationship Id="rId154" Type="http://schemas.openxmlformats.org/officeDocument/2006/relationships/image" Target="../media/image722.png"/><Relationship Id="rId175" Type="http://schemas.openxmlformats.org/officeDocument/2006/relationships/customXml" Target="../ink/ink1419.xml"/><Relationship Id="rId196" Type="http://schemas.openxmlformats.org/officeDocument/2006/relationships/image" Target="../media/image734.png"/><Relationship Id="rId200" Type="http://schemas.openxmlformats.org/officeDocument/2006/relationships/image" Target="../media/image736.png"/><Relationship Id="rId16" Type="http://schemas.openxmlformats.org/officeDocument/2006/relationships/customXml" Target="../ink/ink1339.xml"/><Relationship Id="rId221" Type="http://schemas.openxmlformats.org/officeDocument/2006/relationships/customXml" Target="../ink/ink1442.xml"/><Relationship Id="rId242" Type="http://schemas.openxmlformats.org/officeDocument/2006/relationships/customXml" Target="../ink/ink1452.xml"/><Relationship Id="rId37" Type="http://schemas.openxmlformats.org/officeDocument/2006/relationships/image" Target="../media/image664.png"/><Relationship Id="rId58" Type="http://schemas.openxmlformats.org/officeDocument/2006/relationships/customXml" Target="../ink/ink1360.xml"/><Relationship Id="rId79" Type="http://schemas.openxmlformats.org/officeDocument/2006/relationships/image" Target="../media/image685.png"/><Relationship Id="rId102" Type="http://schemas.openxmlformats.org/officeDocument/2006/relationships/customXml" Target="../ink/ink1382.xml"/><Relationship Id="rId123" Type="http://schemas.openxmlformats.org/officeDocument/2006/relationships/customXml" Target="../ink/ink1393.xml"/><Relationship Id="rId144" Type="http://schemas.openxmlformats.org/officeDocument/2006/relationships/image" Target="../media/image717.png"/><Relationship Id="rId90" Type="http://schemas.openxmlformats.org/officeDocument/2006/relationships/customXml" Target="../ink/ink1376.xml"/><Relationship Id="rId165" Type="http://schemas.openxmlformats.org/officeDocument/2006/relationships/customXml" Target="../ink/ink1414.xml"/><Relationship Id="rId186" Type="http://schemas.openxmlformats.org/officeDocument/2006/relationships/image" Target="../media/image5850.png"/><Relationship Id="rId211" Type="http://schemas.openxmlformats.org/officeDocument/2006/relationships/customXml" Target="../ink/ink1437.xml"/><Relationship Id="rId232" Type="http://schemas.openxmlformats.org/officeDocument/2006/relationships/customXml" Target="../ink/ink1447.xml"/><Relationship Id="rId253" Type="http://schemas.openxmlformats.org/officeDocument/2006/relationships/image" Target="../media/image865.png"/><Relationship Id="rId27" Type="http://schemas.openxmlformats.org/officeDocument/2006/relationships/image" Target="../media/image659.png"/><Relationship Id="rId48" Type="http://schemas.openxmlformats.org/officeDocument/2006/relationships/customXml" Target="../ink/ink1355.xml"/><Relationship Id="rId69" Type="http://schemas.openxmlformats.org/officeDocument/2006/relationships/image" Target="../media/image680.png"/><Relationship Id="rId113" Type="http://schemas.openxmlformats.org/officeDocument/2006/relationships/customXml" Target="../ink/ink1388.xml"/><Relationship Id="rId134" Type="http://schemas.openxmlformats.org/officeDocument/2006/relationships/image" Target="../media/image712.png"/><Relationship Id="rId80" Type="http://schemas.openxmlformats.org/officeDocument/2006/relationships/customXml" Target="../ink/ink1371.xml"/><Relationship Id="rId155" Type="http://schemas.openxmlformats.org/officeDocument/2006/relationships/customXml" Target="../ink/ink1409.xml"/><Relationship Id="rId176" Type="http://schemas.openxmlformats.org/officeDocument/2006/relationships/image" Target="../media/image580.png"/><Relationship Id="rId197" Type="http://schemas.openxmlformats.org/officeDocument/2006/relationships/customXml" Target="../ink/ink1430.xml"/><Relationship Id="rId201" Type="http://schemas.openxmlformats.org/officeDocument/2006/relationships/customXml" Target="../ink/ink1432.xml"/><Relationship Id="rId222" Type="http://schemas.openxmlformats.org/officeDocument/2006/relationships/image" Target="../media/image747.png"/><Relationship Id="rId243" Type="http://schemas.openxmlformats.org/officeDocument/2006/relationships/image" Target="../media/image860.png"/><Relationship Id="rId17" Type="http://schemas.openxmlformats.org/officeDocument/2006/relationships/image" Target="../media/image573.png"/><Relationship Id="rId38" Type="http://schemas.openxmlformats.org/officeDocument/2006/relationships/customXml" Target="../ink/ink1350.xml"/><Relationship Id="rId59" Type="http://schemas.openxmlformats.org/officeDocument/2006/relationships/image" Target="../media/image675.png"/><Relationship Id="rId103" Type="http://schemas.openxmlformats.org/officeDocument/2006/relationships/image" Target="../media/image697.png"/><Relationship Id="rId124" Type="http://schemas.openxmlformats.org/officeDocument/2006/relationships/image" Target="../media/image707.png"/><Relationship Id="rId70" Type="http://schemas.openxmlformats.org/officeDocument/2006/relationships/customXml" Target="../ink/ink1366.xml"/><Relationship Id="rId91" Type="http://schemas.openxmlformats.org/officeDocument/2006/relationships/image" Target="../media/image691.png"/><Relationship Id="rId145" Type="http://schemas.openxmlformats.org/officeDocument/2006/relationships/customXml" Target="../ink/ink1404.xml"/><Relationship Id="rId166" Type="http://schemas.openxmlformats.org/officeDocument/2006/relationships/image" Target="../media/image7280.png"/><Relationship Id="rId187" Type="http://schemas.openxmlformats.org/officeDocument/2006/relationships/customXml" Target="../ink/ink142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42.png"/><Relationship Id="rId233" Type="http://schemas.openxmlformats.org/officeDocument/2006/relationships/image" Target="../media/image855.png"/><Relationship Id="rId254" Type="http://schemas.openxmlformats.org/officeDocument/2006/relationships/customXml" Target="../ink/ink1458.xml"/><Relationship Id="rId28" Type="http://schemas.openxmlformats.org/officeDocument/2006/relationships/customXml" Target="../ink/ink1345.xml"/><Relationship Id="rId49" Type="http://schemas.openxmlformats.org/officeDocument/2006/relationships/image" Target="../media/image670.png"/><Relationship Id="rId114" Type="http://schemas.openxmlformats.org/officeDocument/2006/relationships/image" Target="../media/image702.png"/><Relationship Id="rId60" Type="http://schemas.openxmlformats.org/officeDocument/2006/relationships/customXml" Target="../ink/ink1361.xml"/><Relationship Id="rId81" Type="http://schemas.openxmlformats.org/officeDocument/2006/relationships/image" Target="../media/image686.png"/><Relationship Id="rId135" Type="http://schemas.openxmlformats.org/officeDocument/2006/relationships/customXml" Target="../ink/ink1399.xml"/><Relationship Id="rId156" Type="http://schemas.openxmlformats.org/officeDocument/2006/relationships/image" Target="../media/image723.png"/><Relationship Id="rId177" Type="http://schemas.openxmlformats.org/officeDocument/2006/relationships/customXml" Target="../ink/ink1420.xml"/><Relationship Id="rId198" Type="http://schemas.openxmlformats.org/officeDocument/2006/relationships/image" Target="../media/image735.png"/><Relationship Id="rId202" Type="http://schemas.openxmlformats.org/officeDocument/2006/relationships/image" Target="../media/image737.png"/><Relationship Id="rId223" Type="http://schemas.openxmlformats.org/officeDocument/2006/relationships/customXml" Target="../ink/ink1443.xml"/><Relationship Id="rId244" Type="http://schemas.openxmlformats.org/officeDocument/2006/relationships/customXml" Target="../ink/ink1453.xml"/><Relationship Id="rId18" Type="http://schemas.openxmlformats.org/officeDocument/2006/relationships/customXml" Target="../ink/ink1340.xml"/><Relationship Id="rId39" Type="http://schemas.openxmlformats.org/officeDocument/2006/relationships/image" Target="../media/image665.png"/><Relationship Id="rId50" Type="http://schemas.openxmlformats.org/officeDocument/2006/relationships/customXml" Target="../ink/ink1356.xml"/><Relationship Id="rId104" Type="http://schemas.openxmlformats.org/officeDocument/2006/relationships/customXml" Target="../ink/ink1383.xml"/><Relationship Id="rId125" Type="http://schemas.openxmlformats.org/officeDocument/2006/relationships/customXml" Target="../ink/ink1394.xml"/><Relationship Id="rId146" Type="http://schemas.openxmlformats.org/officeDocument/2006/relationships/image" Target="../media/image718.png"/><Relationship Id="rId167" Type="http://schemas.openxmlformats.org/officeDocument/2006/relationships/customXml" Target="../ink/ink1415.xml"/><Relationship Id="rId188" Type="http://schemas.openxmlformats.org/officeDocument/2006/relationships/image" Target="../media/image730.png"/><Relationship Id="rId71" Type="http://schemas.openxmlformats.org/officeDocument/2006/relationships/image" Target="../media/image681.png"/><Relationship Id="rId92" Type="http://schemas.openxmlformats.org/officeDocument/2006/relationships/customXml" Target="../ink/ink1377.xml"/><Relationship Id="rId213" Type="http://schemas.openxmlformats.org/officeDocument/2006/relationships/customXml" Target="../ink/ink1438.xml"/><Relationship Id="rId234" Type="http://schemas.openxmlformats.org/officeDocument/2006/relationships/customXml" Target="../ink/ink1448.xml"/><Relationship Id="rId2" Type="http://schemas.openxmlformats.org/officeDocument/2006/relationships/customXml" Target="../ink/ink1333.xml"/><Relationship Id="rId29" Type="http://schemas.openxmlformats.org/officeDocument/2006/relationships/image" Target="../media/image660.png"/><Relationship Id="rId255" Type="http://schemas.openxmlformats.org/officeDocument/2006/relationships/image" Target="../media/image866.png"/><Relationship Id="rId40" Type="http://schemas.openxmlformats.org/officeDocument/2006/relationships/customXml" Target="../ink/ink1351.xml"/><Relationship Id="rId115" Type="http://schemas.openxmlformats.org/officeDocument/2006/relationships/customXml" Target="../ink/ink1389.xml"/><Relationship Id="rId136" Type="http://schemas.openxmlformats.org/officeDocument/2006/relationships/image" Target="../media/image713.png"/><Relationship Id="rId157" Type="http://schemas.openxmlformats.org/officeDocument/2006/relationships/customXml" Target="../ink/ink1410.xml"/><Relationship Id="rId178" Type="http://schemas.openxmlformats.org/officeDocument/2006/relationships/image" Target="../media/image5811.png"/><Relationship Id="rId61" Type="http://schemas.openxmlformats.org/officeDocument/2006/relationships/image" Target="../media/image676.png"/><Relationship Id="rId82" Type="http://schemas.openxmlformats.org/officeDocument/2006/relationships/customXml" Target="../ink/ink1372.xml"/><Relationship Id="rId199" Type="http://schemas.openxmlformats.org/officeDocument/2006/relationships/customXml" Target="../ink/ink1431.xml"/><Relationship Id="rId203" Type="http://schemas.openxmlformats.org/officeDocument/2006/relationships/customXml" Target="../ink/ink1433.xml"/><Relationship Id="rId19" Type="http://schemas.openxmlformats.org/officeDocument/2006/relationships/image" Target="../media/image574.png"/><Relationship Id="rId224" Type="http://schemas.openxmlformats.org/officeDocument/2006/relationships/image" Target="../media/image748.png"/><Relationship Id="rId245" Type="http://schemas.openxmlformats.org/officeDocument/2006/relationships/image" Target="../media/image861.png"/><Relationship Id="rId30" Type="http://schemas.openxmlformats.org/officeDocument/2006/relationships/customXml" Target="../ink/ink1346.xml"/><Relationship Id="rId105" Type="http://schemas.openxmlformats.org/officeDocument/2006/relationships/image" Target="../media/image698.png"/><Relationship Id="rId126" Type="http://schemas.openxmlformats.org/officeDocument/2006/relationships/image" Target="../media/image708.png"/><Relationship Id="rId147" Type="http://schemas.openxmlformats.org/officeDocument/2006/relationships/customXml" Target="../ink/ink1405.xml"/><Relationship Id="rId168" Type="http://schemas.openxmlformats.org/officeDocument/2006/relationships/image" Target="../media/image6220.png"/><Relationship Id="rId51" Type="http://schemas.openxmlformats.org/officeDocument/2006/relationships/image" Target="../media/image671.png"/><Relationship Id="rId72" Type="http://schemas.openxmlformats.org/officeDocument/2006/relationships/customXml" Target="../ink/ink1367.xml"/><Relationship Id="rId93" Type="http://schemas.openxmlformats.org/officeDocument/2006/relationships/image" Target="../media/image692.png"/><Relationship Id="rId189" Type="http://schemas.openxmlformats.org/officeDocument/2006/relationships/customXml" Target="../ink/ink1426.xml"/><Relationship Id="rId3" Type="http://schemas.openxmlformats.org/officeDocument/2006/relationships/image" Target="../media/image6211.png"/><Relationship Id="rId214" Type="http://schemas.openxmlformats.org/officeDocument/2006/relationships/image" Target="../media/image743.png"/><Relationship Id="rId235" Type="http://schemas.openxmlformats.org/officeDocument/2006/relationships/image" Target="../media/image856.png"/><Relationship Id="rId256" Type="http://schemas.openxmlformats.org/officeDocument/2006/relationships/customXml" Target="../ink/ink1459.xml"/><Relationship Id="rId116" Type="http://schemas.openxmlformats.org/officeDocument/2006/relationships/image" Target="../media/image703.png"/><Relationship Id="rId137" Type="http://schemas.openxmlformats.org/officeDocument/2006/relationships/customXml" Target="../ink/ink1400.xml"/><Relationship Id="rId158" Type="http://schemas.openxmlformats.org/officeDocument/2006/relationships/image" Target="../media/image724.png"/><Relationship Id="rId20" Type="http://schemas.openxmlformats.org/officeDocument/2006/relationships/customXml" Target="../ink/ink1341.xml"/><Relationship Id="rId41" Type="http://schemas.openxmlformats.org/officeDocument/2006/relationships/image" Target="../media/image666.png"/><Relationship Id="rId62" Type="http://schemas.openxmlformats.org/officeDocument/2006/relationships/customXml" Target="../ink/ink1362.xml"/><Relationship Id="rId83" Type="http://schemas.openxmlformats.org/officeDocument/2006/relationships/image" Target="../media/image687.png"/><Relationship Id="rId179" Type="http://schemas.openxmlformats.org/officeDocument/2006/relationships/customXml" Target="../ink/ink1421.xml"/><Relationship Id="rId190" Type="http://schemas.openxmlformats.org/officeDocument/2006/relationships/image" Target="../media/image731.png"/><Relationship Id="rId204" Type="http://schemas.openxmlformats.org/officeDocument/2006/relationships/image" Target="../media/image738.png"/><Relationship Id="rId225" Type="http://schemas.openxmlformats.org/officeDocument/2006/relationships/customXml" Target="../ink/ink1444.xml"/><Relationship Id="rId246" Type="http://schemas.openxmlformats.org/officeDocument/2006/relationships/customXml" Target="../ink/ink1454.xml"/><Relationship Id="rId106" Type="http://schemas.openxmlformats.org/officeDocument/2006/relationships/customXml" Target="../ink/ink1384.xml"/><Relationship Id="rId127" Type="http://schemas.openxmlformats.org/officeDocument/2006/relationships/customXml" Target="../ink/ink1395.xml"/><Relationship Id="rId10" Type="http://schemas.openxmlformats.org/officeDocument/2006/relationships/customXml" Target="../ink/ink1336.xml"/><Relationship Id="rId31" Type="http://schemas.openxmlformats.org/officeDocument/2006/relationships/image" Target="../media/image661.png"/><Relationship Id="rId52" Type="http://schemas.openxmlformats.org/officeDocument/2006/relationships/customXml" Target="../ink/ink1357.xml"/><Relationship Id="rId73" Type="http://schemas.openxmlformats.org/officeDocument/2006/relationships/image" Target="../media/image682.png"/><Relationship Id="rId94" Type="http://schemas.openxmlformats.org/officeDocument/2006/relationships/customXml" Target="../ink/ink1378.xml"/><Relationship Id="rId148" Type="http://schemas.openxmlformats.org/officeDocument/2006/relationships/image" Target="../media/image719.png"/><Relationship Id="rId169" Type="http://schemas.openxmlformats.org/officeDocument/2006/relationships/customXml" Target="../ink/ink1416.xml"/><Relationship Id="rId4" Type="http://schemas.openxmlformats.org/officeDocument/2006/relationships/image" Target="../media/image851.png"/><Relationship Id="rId180" Type="http://schemas.openxmlformats.org/officeDocument/2006/relationships/image" Target="../media/image5820.png"/><Relationship Id="rId215" Type="http://schemas.openxmlformats.org/officeDocument/2006/relationships/customXml" Target="../ink/ink1439.xml"/><Relationship Id="rId236" Type="http://schemas.openxmlformats.org/officeDocument/2006/relationships/customXml" Target="../ink/ink1449.xml"/><Relationship Id="rId257" Type="http://schemas.openxmlformats.org/officeDocument/2006/relationships/image" Target="../media/image848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71.xml"/><Relationship Id="rId21" Type="http://schemas.openxmlformats.org/officeDocument/2006/relationships/image" Target="../media/image760.png"/><Relationship Id="rId42" Type="http://schemas.openxmlformats.org/officeDocument/2006/relationships/customXml" Target="../ink/ink1479.xml"/><Relationship Id="rId47" Type="http://schemas.openxmlformats.org/officeDocument/2006/relationships/image" Target="../media/image773.png"/><Relationship Id="rId63" Type="http://schemas.openxmlformats.org/officeDocument/2006/relationships/image" Target="../media/image781.png"/><Relationship Id="rId68" Type="http://schemas.openxmlformats.org/officeDocument/2006/relationships/customXml" Target="../ink/ink1492.xml"/><Relationship Id="rId84" Type="http://schemas.openxmlformats.org/officeDocument/2006/relationships/customXml" Target="../ink/ink1500.xml"/><Relationship Id="rId89" Type="http://schemas.openxmlformats.org/officeDocument/2006/relationships/image" Target="../media/image871.png"/><Relationship Id="rId112" Type="http://schemas.openxmlformats.org/officeDocument/2006/relationships/customXml" Target="../ink/ink1514.xml"/><Relationship Id="rId16" Type="http://schemas.openxmlformats.org/officeDocument/2006/relationships/customXml" Target="../ink/ink1466.xml"/><Relationship Id="rId107" Type="http://schemas.openxmlformats.org/officeDocument/2006/relationships/image" Target="../media/image881.png"/><Relationship Id="rId11" Type="http://schemas.openxmlformats.org/officeDocument/2006/relationships/image" Target="../media/image755.png"/><Relationship Id="rId32" Type="http://schemas.openxmlformats.org/officeDocument/2006/relationships/customXml" Target="../ink/ink1474.xml"/><Relationship Id="rId37" Type="http://schemas.openxmlformats.org/officeDocument/2006/relationships/image" Target="../media/image768.png"/><Relationship Id="rId53" Type="http://schemas.openxmlformats.org/officeDocument/2006/relationships/image" Target="../media/image776.png"/><Relationship Id="rId58" Type="http://schemas.openxmlformats.org/officeDocument/2006/relationships/customXml" Target="../ink/ink1487.xml"/><Relationship Id="rId74" Type="http://schemas.openxmlformats.org/officeDocument/2006/relationships/customXml" Target="../ink/ink1495.xml"/><Relationship Id="rId79" Type="http://schemas.openxmlformats.org/officeDocument/2006/relationships/image" Target="../media/image789.png"/><Relationship Id="rId102" Type="http://schemas.openxmlformats.org/officeDocument/2006/relationships/customXml" Target="../ink/ink1509.xml"/><Relationship Id="rId5" Type="http://schemas.openxmlformats.org/officeDocument/2006/relationships/image" Target="../media/image752.png"/><Relationship Id="rId90" Type="http://schemas.openxmlformats.org/officeDocument/2006/relationships/customXml" Target="../ink/ink1503.xml"/><Relationship Id="rId95" Type="http://schemas.openxmlformats.org/officeDocument/2006/relationships/image" Target="../media/image874.png"/><Relationship Id="rId22" Type="http://schemas.openxmlformats.org/officeDocument/2006/relationships/customXml" Target="../ink/ink1469.xml"/><Relationship Id="rId27" Type="http://schemas.openxmlformats.org/officeDocument/2006/relationships/image" Target="../media/image763.png"/><Relationship Id="rId43" Type="http://schemas.openxmlformats.org/officeDocument/2006/relationships/image" Target="../media/image771.png"/><Relationship Id="rId48" Type="http://schemas.openxmlformats.org/officeDocument/2006/relationships/customXml" Target="../ink/ink1482.xml"/><Relationship Id="rId64" Type="http://schemas.openxmlformats.org/officeDocument/2006/relationships/customXml" Target="../ink/ink1490.xml"/><Relationship Id="rId69" Type="http://schemas.openxmlformats.org/officeDocument/2006/relationships/image" Target="../media/image784.png"/><Relationship Id="rId113" Type="http://schemas.openxmlformats.org/officeDocument/2006/relationships/image" Target="../media/image884.png"/><Relationship Id="rId80" Type="http://schemas.openxmlformats.org/officeDocument/2006/relationships/customXml" Target="../ink/ink1498.xml"/><Relationship Id="rId85" Type="http://schemas.openxmlformats.org/officeDocument/2006/relationships/image" Target="../media/image869.png"/><Relationship Id="rId12" Type="http://schemas.openxmlformats.org/officeDocument/2006/relationships/customXml" Target="../ink/ink1464.xml"/><Relationship Id="rId17" Type="http://schemas.openxmlformats.org/officeDocument/2006/relationships/image" Target="../media/image758.png"/><Relationship Id="rId33" Type="http://schemas.openxmlformats.org/officeDocument/2006/relationships/image" Target="../media/image766.png"/><Relationship Id="rId38" Type="http://schemas.openxmlformats.org/officeDocument/2006/relationships/customXml" Target="../ink/ink1477.xml"/><Relationship Id="rId59" Type="http://schemas.openxmlformats.org/officeDocument/2006/relationships/image" Target="../media/image779.png"/><Relationship Id="rId103" Type="http://schemas.openxmlformats.org/officeDocument/2006/relationships/image" Target="../media/image879.png"/><Relationship Id="rId108" Type="http://schemas.openxmlformats.org/officeDocument/2006/relationships/customXml" Target="../ink/ink1512.xml"/><Relationship Id="rId54" Type="http://schemas.openxmlformats.org/officeDocument/2006/relationships/customXml" Target="../ink/ink1485.xml"/><Relationship Id="rId70" Type="http://schemas.openxmlformats.org/officeDocument/2006/relationships/customXml" Target="../ink/ink1493.xml"/><Relationship Id="rId75" Type="http://schemas.openxmlformats.org/officeDocument/2006/relationships/image" Target="../media/image787.png"/><Relationship Id="rId91" Type="http://schemas.openxmlformats.org/officeDocument/2006/relationships/image" Target="../media/image872.png"/><Relationship Id="rId96" Type="http://schemas.openxmlformats.org/officeDocument/2006/relationships/customXml" Target="../ink/ink15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1.xml"/><Relationship Id="rId15" Type="http://schemas.openxmlformats.org/officeDocument/2006/relationships/image" Target="../media/image757.png"/><Relationship Id="rId23" Type="http://schemas.openxmlformats.org/officeDocument/2006/relationships/image" Target="../media/image761.png"/><Relationship Id="rId28" Type="http://schemas.openxmlformats.org/officeDocument/2006/relationships/customXml" Target="../ink/ink1472.xml"/><Relationship Id="rId36" Type="http://schemas.openxmlformats.org/officeDocument/2006/relationships/customXml" Target="../ink/ink1476.xml"/><Relationship Id="rId49" Type="http://schemas.openxmlformats.org/officeDocument/2006/relationships/image" Target="../media/image774.png"/><Relationship Id="rId57" Type="http://schemas.openxmlformats.org/officeDocument/2006/relationships/image" Target="../media/image778.png"/><Relationship Id="rId106" Type="http://schemas.openxmlformats.org/officeDocument/2006/relationships/customXml" Target="../ink/ink1511.xml"/><Relationship Id="rId114" Type="http://schemas.openxmlformats.org/officeDocument/2006/relationships/customXml" Target="../ink/ink1515.xml"/><Relationship Id="rId10" Type="http://schemas.openxmlformats.org/officeDocument/2006/relationships/customXml" Target="../ink/ink1463.xml"/><Relationship Id="rId31" Type="http://schemas.openxmlformats.org/officeDocument/2006/relationships/image" Target="../media/image765.png"/><Relationship Id="rId44" Type="http://schemas.openxmlformats.org/officeDocument/2006/relationships/customXml" Target="../ink/ink1480.xml"/><Relationship Id="rId52" Type="http://schemas.openxmlformats.org/officeDocument/2006/relationships/customXml" Target="../ink/ink1484.xml"/><Relationship Id="rId60" Type="http://schemas.openxmlformats.org/officeDocument/2006/relationships/customXml" Target="../ink/ink1488.xml"/><Relationship Id="rId65" Type="http://schemas.openxmlformats.org/officeDocument/2006/relationships/image" Target="../media/image782.png"/><Relationship Id="rId73" Type="http://schemas.openxmlformats.org/officeDocument/2006/relationships/image" Target="../media/image786.png"/><Relationship Id="rId78" Type="http://schemas.openxmlformats.org/officeDocument/2006/relationships/customXml" Target="../ink/ink1497.xml"/><Relationship Id="rId81" Type="http://schemas.openxmlformats.org/officeDocument/2006/relationships/image" Target="../media/image849.png"/><Relationship Id="rId86" Type="http://schemas.openxmlformats.org/officeDocument/2006/relationships/customXml" Target="../ink/ink1501.xml"/><Relationship Id="rId94" Type="http://schemas.openxmlformats.org/officeDocument/2006/relationships/customXml" Target="../ink/ink1505.xml"/><Relationship Id="rId99" Type="http://schemas.openxmlformats.org/officeDocument/2006/relationships/image" Target="../media/image877.png"/><Relationship Id="rId101" Type="http://schemas.openxmlformats.org/officeDocument/2006/relationships/image" Target="../media/image878.png"/><Relationship Id="rId4" Type="http://schemas.openxmlformats.org/officeDocument/2006/relationships/customXml" Target="../ink/ink1460.xml"/><Relationship Id="rId9" Type="http://schemas.openxmlformats.org/officeDocument/2006/relationships/image" Target="../media/image754.png"/><Relationship Id="rId13" Type="http://schemas.openxmlformats.org/officeDocument/2006/relationships/image" Target="../media/image756.png"/><Relationship Id="rId18" Type="http://schemas.openxmlformats.org/officeDocument/2006/relationships/customXml" Target="../ink/ink1467.xml"/><Relationship Id="rId39" Type="http://schemas.openxmlformats.org/officeDocument/2006/relationships/image" Target="../media/image769.png"/><Relationship Id="rId109" Type="http://schemas.openxmlformats.org/officeDocument/2006/relationships/image" Target="../media/image882.png"/><Relationship Id="rId34" Type="http://schemas.openxmlformats.org/officeDocument/2006/relationships/customXml" Target="../ink/ink1475.xml"/><Relationship Id="rId50" Type="http://schemas.openxmlformats.org/officeDocument/2006/relationships/customXml" Target="../ink/ink1483.xml"/><Relationship Id="rId55" Type="http://schemas.openxmlformats.org/officeDocument/2006/relationships/image" Target="../media/image777.png"/><Relationship Id="rId76" Type="http://schemas.openxmlformats.org/officeDocument/2006/relationships/customXml" Target="../ink/ink1496.xml"/><Relationship Id="rId97" Type="http://schemas.openxmlformats.org/officeDocument/2006/relationships/image" Target="../media/image876.png"/><Relationship Id="rId104" Type="http://schemas.openxmlformats.org/officeDocument/2006/relationships/customXml" Target="../ink/ink1510.xml"/><Relationship Id="rId7" Type="http://schemas.openxmlformats.org/officeDocument/2006/relationships/image" Target="../media/image753.png"/><Relationship Id="rId71" Type="http://schemas.openxmlformats.org/officeDocument/2006/relationships/image" Target="../media/image785.png"/><Relationship Id="rId92" Type="http://schemas.openxmlformats.org/officeDocument/2006/relationships/customXml" Target="../ink/ink1504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764.png"/><Relationship Id="rId24" Type="http://schemas.openxmlformats.org/officeDocument/2006/relationships/customXml" Target="../ink/ink1470.xml"/><Relationship Id="rId40" Type="http://schemas.openxmlformats.org/officeDocument/2006/relationships/customXml" Target="../ink/ink1478.xml"/><Relationship Id="rId45" Type="http://schemas.openxmlformats.org/officeDocument/2006/relationships/image" Target="../media/image772.png"/><Relationship Id="rId66" Type="http://schemas.openxmlformats.org/officeDocument/2006/relationships/customXml" Target="../ink/ink1491.xml"/><Relationship Id="rId87" Type="http://schemas.openxmlformats.org/officeDocument/2006/relationships/image" Target="../media/image870.png"/><Relationship Id="rId110" Type="http://schemas.openxmlformats.org/officeDocument/2006/relationships/customXml" Target="../ink/ink1513.xml"/><Relationship Id="rId115" Type="http://schemas.openxmlformats.org/officeDocument/2006/relationships/image" Target="../media/image885.png"/><Relationship Id="rId61" Type="http://schemas.openxmlformats.org/officeDocument/2006/relationships/image" Target="../media/image780.png"/><Relationship Id="rId82" Type="http://schemas.openxmlformats.org/officeDocument/2006/relationships/customXml" Target="../ink/ink1499.xml"/><Relationship Id="rId19" Type="http://schemas.openxmlformats.org/officeDocument/2006/relationships/image" Target="../media/image759.png"/><Relationship Id="rId14" Type="http://schemas.openxmlformats.org/officeDocument/2006/relationships/customXml" Target="../ink/ink1465.xml"/><Relationship Id="rId30" Type="http://schemas.openxmlformats.org/officeDocument/2006/relationships/customXml" Target="../ink/ink1473.xml"/><Relationship Id="rId35" Type="http://schemas.openxmlformats.org/officeDocument/2006/relationships/image" Target="../media/image767.png"/><Relationship Id="rId56" Type="http://schemas.openxmlformats.org/officeDocument/2006/relationships/customXml" Target="../ink/ink1486.xml"/><Relationship Id="rId77" Type="http://schemas.openxmlformats.org/officeDocument/2006/relationships/image" Target="../media/image788.png"/><Relationship Id="rId100" Type="http://schemas.openxmlformats.org/officeDocument/2006/relationships/customXml" Target="../ink/ink1508.xml"/><Relationship Id="rId105" Type="http://schemas.openxmlformats.org/officeDocument/2006/relationships/image" Target="../media/image880.png"/><Relationship Id="rId8" Type="http://schemas.openxmlformats.org/officeDocument/2006/relationships/customXml" Target="../ink/ink1462.xml"/><Relationship Id="rId51" Type="http://schemas.openxmlformats.org/officeDocument/2006/relationships/image" Target="../media/image775.png"/><Relationship Id="rId72" Type="http://schemas.openxmlformats.org/officeDocument/2006/relationships/customXml" Target="../ink/ink1494.xml"/><Relationship Id="rId93" Type="http://schemas.openxmlformats.org/officeDocument/2006/relationships/image" Target="../media/image873.png"/><Relationship Id="rId98" Type="http://schemas.openxmlformats.org/officeDocument/2006/relationships/customXml" Target="../ink/ink1507.xml"/><Relationship Id="rId3" Type="http://schemas.openxmlformats.org/officeDocument/2006/relationships/image" Target="../media/image867.png"/><Relationship Id="rId25" Type="http://schemas.openxmlformats.org/officeDocument/2006/relationships/image" Target="../media/image762.png"/><Relationship Id="rId46" Type="http://schemas.openxmlformats.org/officeDocument/2006/relationships/customXml" Target="../ink/ink1481.xml"/><Relationship Id="rId67" Type="http://schemas.openxmlformats.org/officeDocument/2006/relationships/image" Target="../media/image783.png"/><Relationship Id="rId20" Type="http://schemas.openxmlformats.org/officeDocument/2006/relationships/customXml" Target="../ink/ink1468.xml"/><Relationship Id="rId41" Type="http://schemas.openxmlformats.org/officeDocument/2006/relationships/image" Target="../media/image770.png"/><Relationship Id="rId62" Type="http://schemas.openxmlformats.org/officeDocument/2006/relationships/customXml" Target="../ink/ink1489.xml"/><Relationship Id="rId83" Type="http://schemas.openxmlformats.org/officeDocument/2006/relationships/image" Target="../media/image868.png"/><Relationship Id="rId88" Type="http://schemas.openxmlformats.org/officeDocument/2006/relationships/customXml" Target="../ink/ink1502.xml"/><Relationship Id="rId111" Type="http://schemas.openxmlformats.org/officeDocument/2006/relationships/image" Target="../media/image88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5.png"/><Relationship Id="rId2" Type="http://schemas.openxmlformats.org/officeDocument/2006/relationships/image" Target="../media/image88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27.xml"/><Relationship Id="rId21" Type="http://schemas.openxmlformats.org/officeDocument/2006/relationships/image" Target="../media/image898.png"/><Relationship Id="rId42" Type="http://schemas.openxmlformats.org/officeDocument/2006/relationships/customXml" Target="../ink/ink1535.xml"/><Relationship Id="rId47" Type="http://schemas.openxmlformats.org/officeDocument/2006/relationships/image" Target="../media/image911.png"/><Relationship Id="rId63" Type="http://schemas.openxmlformats.org/officeDocument/2006/relationships/image" Target="../media/image919.png"/><Relationship Id="rId68" Type="http://schemas.openxmlformats.org/officeDocument/2006/relationships/customXml" Target="../ink/ink1548.xml"/><Relationship Id="rId84" Type="http://schemas.openxmlformats.org/officeDocument/2006/relationships/customXml" Target="../ink/ink1556.xml"/><Relationship Id="rId89" Type="http://schemas.openxmlformats.org/officeDocument/2006/relationships/image" Target="../media/image932.png"/><Relationship Id="rId16" Type="http://schemas.openxmlformats.org/officeDocument/2006/relationships/customXml" Target="../ink/ink1522.xml"/><Relationship Id="rId11" Type="http://schemas.openxmlformats.org/officeDocument/2006/relationships/image" Target="../media/image893.png"/><Relationship Id="rId32" Type="http://schemas.openxmlformats.org/officeDocument/2006/relationships/customXml" Target="../ink/ink1530.xml"/><Relationship Id="rId37" Type="http://schemas.openxmlformats.org/officeDocument/2006/relationships/image" Target="../media/image906.png"/><Relationship Id="rId53" Type="http://schemas.openxmlformats.org/officeDocument/2006/relationships/image" Target="../media/image914.png"/><Relationship Id="rId58" Type="http://schemas.openxmlformats.org/officeDocument/2006/relationships/customXml" Target="../ink/ink1543.xml"/><Relationship Id="rId74" Type="http://schemas.openxmlformats.org/officeDocument/2006/relationships/customXml" Target="../ink/ink1551.xml"/><Relationship Id="rId79" Type="http://schemas.openxmlformats.org/officeDocument/2006/relationships/image" Target="../media/image927.png"/><Relationship Id="rId5" Type="http://schemas.openxmlformats.org/officeDocument/2006/relationships/image" Target="../media/image890.png"/><Relationship Id="rId90" Type="http://schemas.openxmlformats.org/officeDocument/2006/relationships/customXml" Target="../ink/ink1559.xml"/><Relationship Id="rId95" Type="http://schemas.openxmlformats.org/officeDocument/2006/relationships/image" Target="../media/image935.png"/><Relationship Id="rId22" Type="http://schemas.openxmlformats.org/officeDocument/2006/relationships/customXml" Target="../ink/ink1525.xml"/><Relationship Id="rId27" Type="http://schemas.openxmlformats.org/officeDocument/2006/relationships/image" Target="../media/image901.png"/><Relationship Id="rId43" Type="http://schemas.openxmlformats.org/officeDocument/2006/relationships/image" Target="../media/image909.png"/><Relationship Id="rId48" Type="http://schemas.openxmlformats.org/officeDocument/2006/relationships/customXml" Target="../ink/ink1538.xml"/><Relationship Id="rId64" Type="http://schemas.openxmlformats.org/officeDocument/2006/relationships/customXml" Target="../ink/ink1546.xml"/><Relationship Id="rId69" Type="http://schemas.openxmlformats.org/officeDocument/2006/relationships/image" Target="../media/image922.png"/><Relationship Id="rId8" Type="http://schemas.openxmlformats.org/officeDocument/2006/relationships/customXml" Target="../ink/ink1518.xml"/><Relationship Id="rId51" Type="http://schemas.openxmlformats.org/officeDocument/2006/relationships/image" Target="../media/image913.png"/><Relationship Id="rId72" Type="http://schemas.openxmlformats.org/officeDocument/2006/relationships/customXml" Target="../ink/ink1550.xml"/><Relationship Id="rId80" Type="http://schemas.openxmlformats.org/officeDocument/2006/relationships/customXml" Target="../ink/ink1554.xml"/><Relationship Id="rId85" Type="http://schemas.openxmlformats.org/officeDocument/2006/relationships/image" Target="../media/image930.png"/><Relationship Id="rId93" Type="http://schemas.openxmlformats.org/officeDocument/2006/relationships/image" Target="../media/image934.png"/><Relationship Id="rId3" Type="http://schemas.openxmlformats.org/officeDocument/2006/relationships/image" Target="../media/image887.png"/><Relationship Id="rId12" Type="http://schemas.openxmlformats.org/officeDocument/2006/relationships/customXml" Target="../ink/ink1520.xml"/><Relationship Id="rId17" Type="http://schemas.openxmlformats.org/officeDocument/2006/relationships/image" Target="../media/image896.png"/><Relationship Id="rId25" Type="http://schemas.openxmlformats.org/officeDocument/2006/relationships/image" Target="../media/image900.png"/><Relationship Id="rId33" Type="http://schemas.openxmlformats.org/officeDocument/2006/relationships/image" Target="../media/image904.png"/><Relationship Id="rId38" Type="http://schemas.openxmlformats.org/officeDocument/2006/relationships/customXml" Target="../ink/ink1533.xml"/><Relationship Id="rId46" Type="http://schemas.openxmlformats.org/officeDocument/2006/relationships/customXml" Target="../ink/ink1537.xml"/><Relationship Id="rId59" Type="http://schemas.openxmlformats.org/officeDocument/2006/relationships/image" Target="../media/image917.png"/><Relationship Id="rId67" Type="http://schemas.openxmlformats.org/officeDocument/2006/relationships/image" Target="../media/image921.png"/><Relationship Id="rId20" Type="http://schemas.openxmlformats.org/officeDocument/2006/relationships/customXml" Target="../ink/ink1524.xml"/><Relationship Id="rId41" Type="http://schemas.openxmlformats.org/officeDocument/2006/relationships/image" Target="../media/image908.png"/><Relationship Id="rId54" Type="http://schemas.openxmlformats.org/officeDocument/2006/relationships/customXml" Target="../ink/ink1541.xml"/><Relationship Id="rId62" Type="http://schemas.openxmlformats.org/officeDocument/2006/relationships/customXml" Target="../ink/ink1545.xml"/><Relationship Id="rId70" Type="http://schemas.openxmlformats.org/officeDocument/2006/relationships/customXml" Target="../ink/ink1549.xml"/><Relationship Id="rId75" Type="http://schemas.openxmlformats.org/officeDocument/2006/relationships/image" Target="../media/image925.png"/><Relationship Id="rId83" Type="http://schemas.openxmlformats.org/officeDocument/2006/relationships/image" Target="../media/image929.png"/><Relationship Id="rId88" Type="http://schemas.openxmlformats.org/officeDocument/2006/relationships/customXml" Target="../ink/ink1558.xml"/><Relationship Id="rId91" Type="http://schemas.openxmlformats.org/officeDocument/2006/relationships/image" Target="../media/image9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7.xml"/><Relationship Id="rId15" Type="http://schemas.openxmlformats.org/officeDocument/2006/relationships/image" Target="../media/image895.png"/><Relationship Id="rId23" Type="http://schemas.openxmlformats.org/officeDocument/2006/relationships/image" Target="../media/image899.png"/><Relationship Id="rId28" Type="http://schemas.openxmlformats.org/officeDocument/2006/relationships/customXml" Target="../ink/ink1528.xml"/><Relationship Id="rId36" Type="http://schemas.openxmlformats.org/officeDocument/2006/relationships/customXml" Target="../ink/ink1532.xml"/><Relationship Id="rId49" Type="http://schemas.openxmlformats.org/officeDocument/2006/relationships/image" Target="../media/image912.png"/><Relationship Id="rId57" Type="http://schemas.openxmlformats.org/officeDocument/2006/relationships/image" Target="../media/image916.png"/><Relationship Id="rId10" Type="http://schemas.openxmlformats.org/officeDocument/2006/relationships/customXml" Target="../ink/ink1519.xml"/><Relationship Id="rId31" Type="http://schemas.openxmlformats.org/officeDocument/2006/relationships/image" Target="../media/image903.png"/><Relationship Id="rId44" Type="http://schemas.openxmlformats.org/officeDocument/2006/relationships/customXml" Target="../ink/ink1536.xml"/><Relationship Id="rId52" Type="http://schemas.openxmlformats.org/officeDocument/2006/relationships/customXml" Target="../ink/ink1540.xml"/><Relationship Id="rId60" Type="http://schemas.openxmlformats.org/officeDocument/2006/relationships/customXml" Target="../ink/ink1544.xml"/><Relationship Id="rId65" Type="http://schemas.openxmlformats.org/officeDocument/2006/relationships/image" Target="../media/image920.png"/><Relationship Id="rId73" Type="http://schemas.openxmlformats.org/officeDocument/2006/relationships/image" Target="../media/image923.png"/><Relationship Id="rId78" Type="http://schemas.openxmlformats.org/officeDocument/2006/relationships/customXml" Target="../ink/ink1553.xml"/><Relationship Id="rId81" Type="http://schemas.openxmlformats.org/officeDocument/2006/relationships/image" Target="../media/image928.png"/><Relationship Id="rId86" Type="http://schemas.openxmlformats.org/officeDocument/2006/relationships/customXml" Target="../ink/ink1557.xml"/><Relationship Id="rId94" Type="http://schemas.openxmlformats.org/officeDocument/2006/relationships/customXml" Target="../ink/ink1561.xml"/><Relationship Id="rId4" Type="http://schemas.openxmlformats.org/officeDocument/2006/relationships/customXml" Target="../ink/ink1516.xml"/><Relationship Id="rId9" Type="http://schemas.openxmlformats.org/officeDocument/2006/relationships/image" Target="../media/image892.png"/><Relationship Id="rId13" Type="http://schemas.openxmlformats.org/officeDocument/2006/relationships/image" Target="../media/image894.png"/><Relationship Id="rId18" Type="http://schemas.openxmlformats.org/officeDocument/2006/relationships/customXml" Target="../ink/ink1523.xml"/><Relationship Id="rId39" Type="http://schemas.openxmlformats.org/officeDocument/2006/relationships/image" Target="../media/image907.png"/><Relationship Id="rId34" Type="http://schemas.openxmlformats.org/officeDocument/2006/relationships/customXml" Target="../ink/ink1531.xml"/><Relationship Id="rId50" Type="http://schemas.openxmlformats.org/officeDocument/2006/relationships/customXml" Target="../ink/ink1539.xml"/><Relationship Id="rId55" Type="http://schemas.openxmlformats.org/officeDocument/2006/relationships/image" Target="../media/image915.png"/><Relationship Id="rId76" Type="http://schemas.openxmlformats.org/officeDocument/2006/relationships/customXml" Target="../ink/ink1552.xml"/><Relationship Id="rId7" Type="http://schemas.openxmlformats.org/officeDocument/2006/relationships/image" Target="../media/image891.png"/><Relationship Id="rId71" Type="http://schemas.openxmlformats.org/officeDocument/2006/relationships/image" Target="../media/image889.png"/><Relationship Id="rId92" Type="http://schemas.openxmlformats.org/officeDocument/2006/relationships/customXml" Target="../ink/ink1560.xml"/><Relationship Id="rId2" Type="http://schemas.openxmlformats.org/officeDocument/2006/relationships/image" Target="../media/image888.png"/><Relationship Id="rId29" Type="http://schemas.openxmlformats.org/officeDocument/2006/relationships/image" Target="../media/image902.png"/><Relationship Id="rId24" Type="http://schemas.openxmlformats.org/officeDocument/2006/relationships/customXml" Target="../ink/ink1526.xml"/><Relationship Id="rId40" Type="http://schemas.openxmlformats.org/officeDocument/2006/relationships/customXml" Target="../ink/ink1534.xml"/><Relationship Id="rId45" Type="http://schemas.openxmlformats.org/officeDocument/2006/relationships/image" Target="../media/image910.png"/><Relationship Id="rId66" Type="http://schemas.openxmlformats.org/officeDocument/2006/relationships/customXml" Target="../ink/ink1547.xml"/><Relationship Id="rId87" Type="http://schemas.openxmlformats.org/officeDocument/2006/relationships/image" Target="../media/image931.png"/><Relationship Id="rId61" Type="http://schemas.openxmlformats.org/officeDocument/2006/relationships/image" Target="../media/image918.png"/><Relationship Id="rId82" Type="http://schemas.openxmlformats.org/officeDocument/2006/relationships/customXml" Target="../ink/ink1555.xml"/><Relationship Id="rId19" Type="http://schemas.openxmlformats.org/officeDocument/2006/relationships/image" Target="../media/image897.png"/><Relationship Id="rId14" Type="http://schemas.openxmlformats.org/officeDocument/2006/relationships/customXml" Target="../ink/ink1521.xml"/><Relationship Id="rId30" Type="http://schemas.openxmlformats.org/officeDocument/2006/relationships/customXml" Target="../ink/ink1529.xml"/><Relationship Id="rId35" Type="http://schemas.openxmlformats.org/officeDocument/2006/relationships/image" Target="../media/image905.png"/><Relationship Id="rId56" Type="http://schemas.openxmlformats.org/officeDocument/2006/relationships/customXml" Target="../ink/ink1542.xml"/><Relationship Id="rId77" Type="http://schemas.openxmlformats.org/officeDocument/2006/relationships/image" Target="../media/image926.png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9.xml"/><Relationship Id="rId21" Type="http://schemas.openxmlformats.org/officeDocument/2006/relationships/image" Target="../media/image575.png"/><Relationship Id="rId42" Type="http://schemas.openxmlformats.org/officeDocument/2006/relationships/customXml" Target="../ink/ink1581.xml"/><Relationship Id="rId63" Type="http://schemas.openxmlformats.org/officeDocument/2006/relationships/image" Target="../media/image677.png"/><Relationship Id="rId84" Type="http://schemas.openxmlformats.org/officeDocument/2006/relationships/customXml" Target="../ink/ink1602.xml"/><Relationship Id="rId138" Type="http://schemas.openxmlformats.org/officeDocument/2006/relationships/image" Target="../media/image714.png"/><Relationship Id="rId159" Type="http://schemas.openxmlformats.org/officeDocument/2006/relationships/customXml" Target="../ink/ink1640.xml"/><Relationship Id="rId170" Type="http://schemas.openxmlformats.org/officeDocument/2006/relationships/image" Target="../media/image577.png"/><Relationship Id="rId191" Type="http://schemas.openxmlformats.org/officeDocument/2006/relationships/customXml" Target="../ink/ink1656.xml"/><Relationship Id="rId205" Type="http://schemas.openxmlformats.org/officeDocument/2006/relationships/customXml" Target="../ink/ink1663.xml"/><Relationship Id="rId226" Type="http://schemas.openxmlformats.org/officeDocument/2006/relationships/image" Target="../media/image749.png"/><Relationship Id="rId247" Type="http://schemas.openxmlformats.org/officeDocument/2006/relationships/customXml" Target="../ink/ink1684.xml"/><Relationship Id="rId107" Type="http://schemas.openxmlformats.org/officeDocument/2006/relationships/customXml" Target="../ink/ink1614.xml"/><Relationship Id="rId11" Type="http://schemas.openxmlformats.org/officeDocument/2006/relationships/image" Target="../media/image570.png"/><Relationship Id="rId32" Type="http://schemas.openxmlformats.org/officeDocument/2006/relationships/customXml" Target="../ink/ink1576.xml"/><Relationship Id="rId53" Type="http://schemas.openxmlformats.org/officeDocument/2006/relationships/image" Target="../media/image672.png"/><Relationship Id="rId74" Type="http://schemas.openxmlformats.org/officeDocument/2006/relationships/customXml" Target="../ink/ink1597.xml"/><Relationship Id="rId128" Type="http://schemas.openxmlformats.org/officeDocument/2006/relationships/image" Target="../media/image709.png"/><Relationship Id="rId149" Type="http://schemas.openxmlformats.org/officeDocument/2006/relationships/customXml" Target="../ink/ink1635.xml"/><Relationship Id="rId5" Type="http://schemas.openxmlformats.org/officeDocument/2006/relationships/image" Target="../media/image936.png"/><Relationship Id="rId95" Type="http://schemas.openxmlformats.org/officeDocument/2006/relationships/image" Target="../media/image693.png"/><Relationship Id="rId160" Type="http://schemas.openxmlformats.org/officeDocument/2006/relationships/image" Target="../media/image725.png"/><Relationship Id="rId181" Type="http://schemas.openxmlformats.org/officeDocument/2006/relationships/customXml" Target="../ink/ink1651.xml"/><Relationship Id="rId216" Type="http://schemas.openxmlformats.org/officeDocument/2006/relationships/image" Target="../media/image7440.png"/><Relationship Id="rId237" Type="http://schemas.openxmlformats.org/officeDocument/2006/relationships/customXml" Target="../ink/ink1679.xml"/><Relationship Id="rId22" Type="http://schemas.openxmlformats.org/officeDocument/2006/relationships/customXml" Target="../ink/ink1571.xml"/><Relationship Id="rId43" Type="http://schemas.openxmlformats.org/officeDocument/2006/relationships/image" Target="../media/image667.png"/><Relationship Id="rId64" Type="http://schemas.openxmlformats.org/officeDocument/2006/relationships/customXml" Target="../ink/ink1592.xml"/><Relationship Id="rId118" Type="http://schemas.openxmlformats.org/officeDocument/2006/relationships/image" Target="../media/image704.png"/><Relationship Id="rId139" Type="http://schemas.openxmlformats.org/officeDocument/2006/relationships/customXml" Target="../ink/ink1630.xml"/><Relationship Id="rId85" Type="http://schemas.openxmlformats.org/officeDocument/2006/relationships/image" Target="../media/image688.png"/><Relationship Id="rId150" Type="http://schemas.openxmlformats.org/officeDocument/2006/relationships/image" Target="../media/image720.png"/><Relationship Id="rId171" Type="http://schemas.openxmlformats.org/officeDocument/2006/relationships/customXml" Target="../ink/ink1646.xml"/><Relationship Id="rId192" Type="http://schemas.openxmlformats.org/officeDocument/2006/relationships/image" Target="../media/image732.png"/><Relationship Id="rId206" Type="http://schemas.openxmlformats.org/officeDocument/2006/relationships/image" Target="../media/image739.png"/><Relationship Id="rId227" Type="http://schemas.openxmlformats.org/officeDocument/2006/relationships/customXml" Target="../ink/ink1674.xml"/><Relationship Id="rId248" Type="http://schemas.openxmlformats.org/officeDocument/2006/relationships/image" Target="../media/image863.png"/><Relationship Id="rId12" Type="http://schemas.openxmlformats.org/officeDocument/2006/relationships/customXml" Target="../ink/ink1566.xml"/><Relationship Id="rId33" Type="http://schemas.openxmlformats.org/officeDocument/2006/relationships/image" Target="../media/image662.png"/><Relationship Id="rId108" Type="http://schemas.openxmlformats.org/officeDocument/2006/relationships/image" Target="../media/image699.png"/><Relationship Id="rId129" Type="http://schemas.openxmlformats.org/officeDocument/2006/relationships/customXml" Target="../ink/ink1625.xml"/><Relationship Id="rId54" Type="http://schemas.openxmlformats.org/officeDocument/2006/relationships/customXml" Target="../ink/ink1587.xml"/><Relationship Id="rId75" Type="http://schemas.openxmlformats.org/officeDocument/2006/relationships/image" Target="../media/image683.png"/><Relationship Id="rId96" Type="http://schemas.openxmlformats.org/officeDocument/2006/relationships/customXml" Target="../ink/ink1608.xml"/><Relationship Id="rId140" Type="http://schemas.openxmlformats.org/officeDocument/2006/relationships/image" Target="../media/image715.png"/><Relationship Id="rId161" Type="http://schemas.openxmlformats.org/officeDocument/2006/relationships/customXml" Target="../ink/ink1641.xml"/><Relationship Id="rId182" Type="http://schemas.openxmlformats.org/officeDocument/2006/relationships/image" Target="../media/image583.png"/><Relationship Id="rId217" Type="http://schemas.openxmlformats.org/officeDocument/2006/relationships/customXml" Target="../ink/ink1669.xml"/><Relationship Id="rId6" Type="http://schemas.openxmlformats.org/officeDocument/2006/relationships/customXml" Target="../ink/ink1563.xml"/><Relationship Id="rId238" Type="http://schemas.openxmlformats.org/officeDocument/2006/relationships/image" Target="../media/image858.png"/><Relationship Id="rId23" Type="http://schemas.openxmlformats.org/officeDocument/2006/relationships/image" Target="../media/image576.png"/><Relationship Id="rId119" Type="http://schemas.openxmlformats.org/officeDocument/2006/relationships/customXml" Target="../ink/ink1620.xml"/><Relationship Id="rId44" Type="http://schemas.openxmlformats.org/officeDocument/2006/relationships/customXml" Target="../ink/ink1582.xml"/><Relationship Id="rId65" Type="http://schemas.openxmlformats.org/officeDocument/2006/relationships/image" Target="../media/image678.png"/><Relationship Id="rId86" Type="http://schemas.openxmlformats.org/officeDocument/2006/relationships/customXml" Target="../ink/ink1603.xml"/><Relationship Id="rId130" Type="http://schemas.openxmlformats.org/officeDocument/2006/relationships/image" Target="../media/image710.png"/><Relationship Id="rId151" Type="http://schemas.openxmlformats.org/officeDocument/2006/relationships/customXml" Target="../ink/ink1636.xml"/><Relationship Id="rId172" Type="http://schemas.openxmlformats.org/officeDocument/2006/relationships/image" Target="../media/image578.png"/><Relationship Id="rId193" Type="http://schemas.openxmlformats.org/officeDocument/2006/relationships/customXml" Target="../ink/ink1657.xml"/><Relationship Id="rId207" Type="http://schemas.openxmlformats.org/officeDocument/2006/relationships/customXml" Target="../ink/ink1664.xml"/><Relationship Id="rId228" Type="http://schemas.openxmlformats.org/officeDocument/2006/relationships/image" Target="../media/image750.png"/><Relationship Id="rId249" Type="http://schemas.openxmlformats.org/officeDocument/2006/relationships/customXml" Target="../ink/ink1685.xml"/><Relationship Id="rId13" Type="http://schemas.openxmlformats.org/officeDocument/2006/relationships/image" Target="../media/image571.png"/><Relationship Id="rId109" Type="http://schemas.openxmlformats.org/officeDocument/2006/relationships/customXml" Target="../ink/ink1615.xml"/><Relationship Id="rId34" Type="http://schemas.openxmlformats.org/officeDocument/2006/relationships/customXml" Target="../ink/ink1577.xml"/><Relationship Id="rId55" Type="http://schemas.openxmlformats.org/officeDocument/2006/relationships/image" Target="../media/image673.png"/><Relationship Id="rId76" Type="http://schemas.openxmlformats.org/officeDocument/2006/relationships/customXml" Target="../ink/ink1598.xml"/><Relationship Id="rId97" Type="http://schemas.openxmlformats.org/officeDocument/2006/relationships/image" Target="../media/image694.png"/><Relationship Id="rId120" Type="http://schemas.openxmlformats.org/officeDocument/2006/relationships/image" Target="../media/image705.png"/><Relationship Id="rId141" Type="http://schemas.openxmlformats.org/officeDocument/2006/relationships/customXml" Target="../ink/ink1631.xml"/><Relationship Id="rId7" Type="http://schemas.openxmlformats.org/officeDocument/2006/relationships/image" Target="../media/image568.png"/><Relationship Id="rId162" Type="http://schemas.openxmlformats.org/officeDocument/2006/relationships/image" Target="../media/image7260.png"/><Relationship Id="rId183" Type="http://schemas.openxmlformats.org/officeDocument/2006/relationships/customXml" Target="../ink/ink1652.xml"/><Relationship Id="rId218" Type="http://schemas.openxmlformats.org/officeDocument/2006/relationships/image" Target="../media/image7450.png"/><Relationship Id="rId239" Type="http://schemas.openxmlformats.org/officeDocument/2006/relationships/customXml" Target="../ink/ink1680.xml"/><Relationship Id="rId250" Type="http://schemas.openxmlformats.org/officeDocument/2006/relationships/image" Target="../media/image864.png"/><Relationship Id="rId24" Type="http://schemas.openxmlformats.org/officeDocument/2006/relationships/customXml" Target="../ink/ink1572.xml"/><Relationship Id="rId45" Type="http://schemas.openxmlformats.org/officeDocument/2006/relationships/image" Target="../media/image668.png"/><Relationship Id="rId66" Type="http://schemas.openxmlformats.org/officeDocument/2006/relationships/customXml" Target="../ink/ink1593.xml"/><Relationship Id="rId87" Type="http://schemas.openxmlformats.org/officeDocument/2006/relationships/image" Target="../media/image689.png"/><Relationship Id="rId110" Type="http://schemas.openxmlformats.org/officeDocument/2006/relationships/image" Target="../media/image700.png"/><Relationship Id="rId131" Type="http://schemas.openxmlformats.org/officeDocument/2006/relationships/customXml" Target="../ink/ink1626.xml"/><Relationship Id="rId152" Type="http://schemas.openxmlformats.org/officeDocument/2006/relationships/image" Target="../media/image721.png"/><Relationship Id="rId173" Type="http://schemas.openxmlformats.org/officeDocument/2006/relationships/customXml" Target="../ink/ink1647.xml"/><Relationship Id="rId194" Type="http://schemas.openxmlformats.org/officeDocument/2006/relationships/image" Target="../media/image733.png"/><Relationship Id="rId208" Type="http://schemas.openxmlformats.org/officeDocument/2006/relationships/image" Target="../media/image740.png"/><Relationship Id="rId229" Type="http://schemas.openxmlformats.org/officeDocument/2006/relationships/customXml" Target="../ink/ink1675.xml"/><Relationship Id="rId240" Type="http://schemas.openxmlformats.org/officeDocument/2006/relationships/image" Target="../media/image859.png"/><Relationship Id="rId14" Type="http://schemas.openxmlformats.org/officeDocument/2006/relationships/customXml" Target="../ink/ink1567.xml"/><Relationship Id="rId35" Type="http://schemas.openxmlformats.org/officeDocument/2006/relationships/image" Target="../media/image663.png"/><Relationship Id="rId56" Type="http://schemas.openxmlformats.org/officeDocument/2006/relationships/customXml" Target="../ink/ink1588.xml"/><Relationship Id="rId77" Type="http://schemas.openxmlformats.org/officeDocument/2006/relationships/image" Target="../media/image684.png"/><Relationship Id="rId100" Type="http://schemas.openxmlformats.org/officeDocument/2006/relationships/customXml" Target="../ink/ink1610.xml"/><Relationship Id="rId8" Type="http://schemas.openxmlformats.org/officeDocument/2006/relationships/customXml" Target="../ink/ink1564.xml"/><Relationship Id="rId98" Type="http://schemas.openxmlformats.org/officeDocument/2006/relationships/customXml" Target="../ink/ink1609.xml"/><Relationship Id="rId121" Type="http://schemas.openxmlformats.org/officeDocument/2006/relationships/customXml" Target="../ink/ink1621.xml"/><Relationship Id="rId142" Type="http://schemas.openxmlformats.org/officeDocument/2006/relationships/image" Target="../media/image716.png"/><Relationship Id="rId163" Type="http://schemas.openxmlformats.org/officeDocument/2006/relationships/customXml" Target="../ink/ink1642.xml"/><Relationship Id="rId184" Type="http://schemas.openxmlformats.org/officeDocument/2006/relationships/image" Target="../media/image584.png"/><Relationship Id="rId219" Type="http://schemas.openxmlformats.org/officeDocument/2006/relationships/customXml" Target="../ink/ink1670.xml"/><Relationship Id="rId230" Type="http://schemas.openxmlformats.org/officeDocument/2006/relationships/image" Target="../media/image854.png"/><Relationship Id="rId251" Type="http://schemas.openxmlformats.org/officeDocument/2006/relationships/customXml" Target="../ink/ink1686.xml"/><Relationship Id="rId25" Type="http://schemas.openxmlformats.org/officeDocument/2006/relationships/image" Target="../media/image658.png"/><Relationship Id="rId46" Type="http://schemas.openxmlformats.org/officeDocument/2006/relationships/customXml" Target="../ink/ink1583.xml"/><Relationship Id="rId67" Type="http://schemas.openxmlformats.org/officeDocument/2006/relationships/image" Target="../media/image679.png"/><Relationship Id="rId88" Type="http://schemas.openxmlformats.org/officeDocument/2006/relationships/customXml" Target="../ink/ink1604.xml"/><Relationship Id="rId111" Type="http://schemas.openxmlformats.org/officeDocument/2006/relationships/customXml" Target="../ink/ink1616.xml"/><Relationship Id="rId132" Type="http://schemas.openxmlformats.org/officeDocument/2006/relationships/image" Target="../media/image711.png"/><Relationship Id="rId153" Type="http://schemas.openxmlformats.org/officeDocument/2006/relationships/customXml" Target="../ink/ink1637.xml"/><Relationship Id="rId174" Type="http://schemas.openxmlformats.org/officeDocument/2006/relationships/image" Target="../media/image579.png"/><Relationship Id="rId195" Type="http://schemas.openxmlformats.org/officeDocument/2006/relationships/customXml" Target="../ink/ink1658.xml"/><Relationship Id="rId209" Type="http://schemas.openxmlformats.org/officeDocument/2006/relationships/customXml" Target="../ink/ink1665.xml"/><Relationship Id="rId220" Type="http://schemas.openxmlformats.org/officeDocument/2006/relationships/image" Target="../media/image7460.png"/><Relationship Id="rId241" Type="http://schemas.openxmlformats.org/officeDocument/2006/relationships/customXml" Target="../ink/ink1681.xml"/><Relationship Id="rId15" Type="http://schemas.openxmlformats.org/officeDocument/2006/relationships/image" Target="../media/image572.png"/><Relationship Id="rId36" Type="http://schemas.openxmlformats.org/officeDocument/2006/relationships/customXml" Target="../ink/ink1578.xml"/><Relationship Id="rId57" Type="http://schemas.openxmlformats.org/officeDocument/2006/relationships/image" Target="../media/image674.png"/><Relationship Id="rId78" Type="http://schemas.openxmlformats.org/officeDocument/2006/relationships/customXml" Target="../ink/ink1599.xml"/><Relationship Id="rId99" Type="http://schemas.openxmlformats.org/officeDocument/2006/relationships/image" Target="../media/image695.png"/><Relationship Id="rId101" Type="http://schemas.openxmlformats.org/officeDocument/2006/relationships/image" Target="../media/image696.png"/><Relationship Id="rId122" Type="http://schemas.openxmlformats.org/officeDocument/2006/relationships/image" Target="../media/image706.png"/><Relationship Id="rId143" Type="http://schemas.openxmlformats.org/officeDocument/2006/relationships/customXml" Target="../ink/ink1632.xml"/><Relationship Id="rId164" Type="http://schemas.openxmlformats.org/officeDocument/2006/relationships/image" Target="../media/image7270.png"/><Relationship Id="rId185" Type="http://schemas.openxmlformats.org/officeDocument/2006/relationships/customXml" Target="../ink/ink1653.xml"/><Relationship Id="rId9" Type="http://schemas.openxmlformats.org/officeDocument/2006/relationships/image" Target="../media/image569.png"/><Relationship Id="rId210" Type="http://schemas.openxmlformats.org/officeDocument/2006/relationships/image" Target="../media/image741.png"/><Relationship Id="rId26" Type="http://schemas.openxmlformats.org/officeDocument/2006/relationships/customXml" Target="../ink/ink1573.xml"/><Relationship Id="rId231" Type="http://schemas.openxmlformats.org/officeDocument/2006/relationships/customXml" Target="../ink/ink1676.xml"/><Relationship Id="rId252" Type="http://schemas.openxmlformats.org/officeDocument/2006/relationships/image" Target="../media/image865.png"/><Relationship Id="rId47" Type="http://schemas.openxmlformats.org/officeDocument/2006/relationships/image" Target="../media/image669.png"/><Relationship Id="rId68" Type="http://schemas.openxmlformats.org/officeDocument/2006/relationships/customXml" Target="../ink/ink1594.xml"/><Relationship Id="rId89" Type="http://schemas.openxmlformats.org/officeDocument/2006/relationships/image" Target="../media/image690.png"/><Relationship Id="rId112" Type="http://schemas.openxmlformats.org/officeDocument/2006/relationships/image" Target="../media/image701.png"/><Relationship Id="rId133" Type="http://schemas.openxmlformats.org/officeDocument/2006/relationships/customXml" Target="../ink/ink1627.xml"/><Relationship Id="rId154" Type="http://schemas.openxmlformats.org/officeDocument/2006/relationships/image" Target="../media/image722.png"/><Relationship Id="rId175" Type="http://schemas.openxmlformats.org/officeDocument/2006/relationships/customXml" Target="../ink/ink1648.xml"/><Relationship Id="rId196" Type="http://schemas.openxmlformats.org/officeDocument/2006/relationships/image" Target="../media/image734.png"/><Relationship Id="rId200" Type="http://schemas.openxmlformats.org/officeDocument/2006/relationships/image" Target="../media/image736.png"/><Relationship Id="rId16" Type="http://schemas.openxmlformats.org/officeDocument/2006/relationships/customXml" Target="../ink/ink1568.xml"/><Relationship Id="rId221" Type="http://schemas.openxmlformats.org/officeDocument/2006/relationships/customXml" Target="../ink/ink1671.xml"/><Relationship Id="rId242" Type="http://schemas.openxmlformats.org/officeDocument/2006/relationships/image" Target="../media/image860.png"/><Relationship Id="rId37" Type="http://schemas.openxmlformats.org/officeDocument/2006/relationships/image" Target="../media/image664.png"/><Relationship Id="rId58" Type="http://schemas.openxmlformats.org/officeDocument/2006/relationships/customXml" Target="../ink/ink1589.xml"/><Relationship Id="rId79" Type="http://schemas.openxmlformats.org/officeDocument/2006/relationships/image" Target="../media/image685.png"/><Relationship Id="rId102" Type="http://schemas.openxmlformats.org/officeDocument/2006/relationships/customXml" Target="../ink/ink1611.xml"/><Relationship Id="rId123" Type="http://schemas.openxmlformats.org/officeDocument/2006/relationships/customXml" Target="../ink/ink1622.xml"/><Relationship Id="rId144" Type="http://schemas.openxmlformats.org/officeDocument/2006/relationships/image" Target="../media/image717.png"/><Relationship Id="rId90" Type="http://schemas.openxmlformats.org/officeDocument/2006/relationships/customXml" Target="../ink/ink1605.xml"/><Relationship Id="rId165" Type="http://schemas.openxmlformats.org/officeDocument/2006/relationships/customXml" Target="../ink/ink1643.xml"/><Relationship Id="rId186" Type="http://schemas.openxmlformats.org/officeDocument/2006/relationships/image" Target="../media/image5850.png"/><Relationship Id="rId211" Type="http://schemas.openxmlformats.org/officeDocument/2006/relationships/customXml" Target="../ink/ink1666.xml"/><Relationship Id="rId232" Type="http://schemas.openxmlformats.org/officeDocument/2006/relationships/image" Target="../media/image855.png"/><Relationship Id="rId253" Type="http://schemas.openxmlformats.org/officeDocument/2006/relationships/customXml" Target="../ink/ink1687.xml"/><Relationship Id="rId27" Type="http://schemas.openxmlformats.org/officeDocument/2006/relationships/image" Target="../media/image659.png"/><Relationship Id="rId48" Type="http://schemas.openxmlformats.org/officeDocument/2006/relationships/customXml" Target="../ink/ink1584.xml"/><Relationship Id="rId69" Type="http://schemas.openxmlformats.org/officeDocument/2006/relationships/image" Target="../media/image680.png"/><Relationship Id="rId113" Type="http://schemas.openxmlformats.org/officeDocument/2006/relationships/customXml" Target="../ink/ink1617.xml"/><Relationship Id="rId134" Type="http://schemas.openxmlformats.org/officeDocument/2006/relationships/image" Target="../media/image712.png"/><Relationship Id="rId80" Type="http://schemas.openxmlformats.org/officeDocument/2006/relationships/customXml" Target="../ink/ink1600.xml"/><Relationship Id="rId155" Type="http://schemas.openxmlformats.org/officeDocument/2006/relationships/customXml" Target="../ink/ink1638.xml"/><Relationship Id="rId176" Type="http://schemas.openxmlformats.org/officeDocument/2006/relationships/image" Target="../media/image580.png"/><Relationship Id="rId197" Type="http://schemas.openxmlformats.org/officeDocument/2006/relationships/customXml" Target="../ink/ink1659.xml"/><Relationship Id="rId201" Type="http://schemas.openxmlformats.org/officeDocument/2006/relationships/customXml" Target="../ink/ink1661.xml"/><Relationship Id="rId222" Type="http://schemas.openxmlformats.org/officeDocument/2006/relationships/image" Target="../media/image747.png"/><Relationship Id="rId243" Type="http://schemas.openxmlformats.org/officeDocument/2006/relationships/customXml" Target="../ink/ink1682.xml"/><Relationship Id="rId17" Type="http://schemas.openxmlformats.org/officeDocument/2006/relationships/image" Target="../media/image573.png"/><Relationship Id="rId38" Type="http://schemas.openxmlformats.org/officeDocument/2006/relationships/customXml" Target="../ink/ink1579.xml"/><Relationship Id="rId59" Type="http://schemas.openxmlformats.org/officeDocument/2006/relationships/image" Target="../media/image675.png"/><Relationship Id="rId103" Type="http://schemas.openxmlformats.org/officeDocument/2006/relationships/image" Target="../media/image697.png"/><Relationship Id="rId124" Type="http://schemas.openxmlformats.org/officeDocument/2006/relationships/image" Target="../media/image707.png"/><Relationship Id="rId70" Type="http://schemas.openxmlformats.org/officeDocument/2006/relationships/customXml" Target="../ink/ink1595.xml"/><Relationship Id="rId91" Type="http://schemas.openxmlformats.org/officeDocument/2006/relationships/image" Target="../media/image691.png"/><Relationship Id="rId145" Type="http://schemas.openxmlformats.org/officeDocument/2006/relationships/customXml" Target="../ink/ink1633.xml"/><Relationship Id="rId166" Type="http://schemas.openxmlformats.org/officeDocument/2006/relationships/image" Target="../media/image7280.png"/><Relationship Id="rId187" Type="http://schemas.openxmlformats.org/officeDocument/2006/relationships/customXml" Target="../ink/ink165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42.png"/><Relationship Id="rId233" Type="http://schemas.openxmlformats.org/officeDocument/2006/relationships/customXml" Target="../ink/ink1677.xml"/><Relationship Id="rId254" Type="http://schemas.openxmlformats.org/officeDocument/2006/relationships/image" Target="../media/image866.png"/><Relationship Id="rId28" Type="http://schemas.openxmlformats.org/officeDocument/2006/relationships/customXml" Target="../ink/ink1574.xml"/><Relationship Id="rId49" Type="http://schemas.openxmlformats.org/officeDocument/2006/relationships/image" Target="../media/image670.png"/><Relationship Id="rId114" Type="http://schemas.openxmlformats.org/officeDocument/2006/relationships/image" Target="../media/image702.png"/><Relationship Id="rId60" Type="http://schemas.openxmlformats.org/officeDocument/2006/relationships/customXml" Target="../ink/ink1590.xml"/><Relationship Id="rId81" Type="http://schemas.openxmlformats.org/officeDocument/2006/relationships/image" Target="../media/image686.png"/><Relationship Id="rId135" Type="http://schemas.openxmlformats.org/officeDocument/2006/relationships/customXml" Target="../ink/ink1628.xml"/><Relationship Id="rId156" Type="http://schemas.openxmlformats.org/officeDocument/2006/relationships/image" Target="../media/image723.png"/><Relationship Id="rId177" Type="http://schemas.openxmlformats.org/officeDocument/2006/relationships/customXml" Target="../ink/ink1649.xml"/><Relationship Id="rId198" Type="http://schemas.openxmlformats.org/officeDocument/2006/relationships/image" Target="../media/image735.png"/><Relationship Id="rId202" Type="http://schemas.openxmlformats.org/officeDocument/2006/relationships/image" Target="../media/image737.png"/><Relationship Id="rId223" Type="http://schemas.openxmlformats.org/officeDocument/2006/relationships/customXml" Target="../ink/ink1672.xml"/><Relationship Id="rId244" Type="http://schemas.openxmlformats.org/officeDocument/2006/relationships/image" Target="../media/image861.png"/><Relationship Id="rId18" Type="http://schemas.openxmlformats.org/officeDocument/2006/relationships/customXml" Target="../ink/ink1569.xml"/><Relationship Id="rId39" Type="http://schemas.openxmlformats.org/officeDocument/2006/relationships/image" Target="../media/image665.png"/><Relationship Id="rId50" Type="http://schemas.openxmlformats.org/officeDocument/2006/relationships/customXml" Target="../ink/ink1585.xml"/><Relationship Id="rId104" Type="http://schemas.openxmlformats.org/officeDocument/2006/relationships/customXml" Target="../ink/ink1612.xml"/><Relationship Id="rId125" Type="http://schemas.openxmlformats.org/officeDocument/2006/relationships/customXml" Target="../ink/ink1623.xml"/><Relationship Id="rId146" Type="http://schemas.openxmlformats.org/officeDocument/2006/relationships/image" Target="../media/image718.png"/><Relationship Id="rId167" Type="http://schemas.openxmlformats.org/officeDocument/2006/relationships/customXml" Target="../ink/ink1644.xml"/><Relationship Id="rId188" Type="http://schemas.openxmlformats.org/officeDocument/2006/relationships/image" Target="../media/image730.png"/><Relationship Id="rId71" Type="http://schemas.openxmlformats.org/officeDocument/2006/relationships/image" Target="../media/image681.png"/><Relationship Id="rId92" Type="http://schemas.openxmlformats.org/officeDocument/2006/relationships/customXml" Target="../ink/ink1606.xml"/><Relationship Id="rId213" Type="http://schemas.openxmlformats.org/officeDocument/2006/relationships/customXml" Target="../ink/ink1667.xml"/><Relationship Id="rId234" Type="http://schemas.openxmlformats.org/officeDocument/2006/relationships/image" Target="../media/image856.png"/><Relationship Id="rId2" Type="http://schemas.openxmlformats.org/officeDocument/2006/relationships/customXml" Target="../ink/ink1562.xml"/><Relationship Id="rId29" Type="http://schemas.openxmlformats.org/officeDocument/2006/relationships/image" Target="../media/image660.png"/><Relationship Id="rId40" Type="http://schemas.openxmlformats.org/officeDocument/2006/relationships/customXml" Target="../ink/ink1580.xml"/><Relationship Id="rId115" Type="http://schemas.openxmlformats.org/officeDocument/2006/relationships/customXml" Target="../ink/ink1618.xml"/><Relationship Id="rId136" Type="http://schemas.openxmlformats.org/officeDocument/2006/relationships/image" Target="../media/image713.png"/><Relationship Id="rId157" Type="http://schemas.openxmlformats.org/officeDocument/2006/relationships/customXml" Target="../ink/ink1639.xml"/><Relationship Id="rId178" Type="http://schemas.openxmlformats.org/officeDocument/2006/relationships/image" Target="../media/image5811.png"/><Relationship Id="rId61" Type="http://schemas.openxmlformats.org/officeDocument/2006/relationships/image" Target="../media/image676.png"/><Relationship Id="rId82" Type="http://schemas.openxmlformats.org/officeDocument/2006/relationships/customXml" Target="../ink/ink1601.xml"/><Relationship Id="rId199" Type="http://schemas.openxmlformats.org/officeDocument/2006/relationships/customXml" Target="../ink/ink1660.xml"/><Relationship Id="rId203" Type="http://schemas.openxmlformats.org/officeDocument/2006/relationships/customXml" Target="../ink/ink1662.xml"/><Relationship Id="rId19" Type="http://schemas.openxmlformats.org/officeDocument/2006/relationships/image" Target="../media/image574.png"/><Relationship Id="rId224" Type="http://schemas.openxmlformats.org/officeDocument/2006/relationships/image" Target="../media/image748.png"/><Relationship Id="rId245" Type="http://schemas.openxmlformats.org/officeDocument/2006/relationships/customXml" Target="../ink/ink1683.xml"/><Relationship Id="rId30" Type="http://schemas.openxmlformats.org/officeDocument/2006/relationships/customXml" Target="../ink/ink1575.xml"/><Relationship Id="rId105" Type="http://schemas.openxmlformats.org/officeDocument/2006/relationships/image" Target="../media/image698.png"/><Relationship Id="rId126" Type="http://schemas.openxmlformats.org/officeDocument/2006/relationships/image" Target="../media/image708.png"/><Relationship Id="rId147" Type="http://schemas.openxmlformats.org/officeDocument/2006/relationships/customXml" Target="../ink/ink1634.xml"/><Relationship Id="rId168" Type="http://schemas.openxmlformats.org/officeDocument/2006/relationships/image" Target="../media/image6220.png"/><Relationship Id="rId51" Type="http://schemas.openxmlformats.org/officeDocument/2006/relationships/image" Target="../media/image671.png"/><Relationship Id="rId72" Type="http://schemas.openxmlformats.org/officeDocument/2006/relationships/customXml" Target="../ink/ink1596.xml"/><Relationship Id="rId93" Type="http://schemas.openxmlformats.org/officeDocument/2006/relationships/image" Target="../media/image692.png"/><Relationship Id="rId189" Type="http://schemas.openxmlformats.org/officeDocument/2006/relationships/customXml" Target="../ink/ink1655.xml"/><Relationship Id="rId3" Type="http://schemas.openxmlformats.org/officeDocument/2006/relationships/image" Target="../media/image6211.png"/><Relationship Id="rId214" Type="http://schemas.openxmlformats.org/officeDocument/2006/relationships/image" Target="../media/image743.png"/><Relationship Id="rId235" Type="http://schemas.openxmlformats.org/officeDocument/2006/relationships/customXml" Target="../ink/ink1678.xml"/><Relationship Id="rId116" Type="http://schemas.openxmlformats.org/officeDocument/2006/relationships/image" Target="../media/image703.png"/><Relationship Id="rId137" Type="http://schemas.openxmlformats.org/officeDocument/2006/relationships/customXml" Target="../ink/ink1629.xml"/><Relationship Id="rId158" Type="http://schemas.openxmlformats.org/officeDocument/2006/relationships/image" Target="../media/image724.png"/><Relationship Id="rId20" Type="http://schemas.openxmlformats.org/officeDocument/2006/relationships/customXml" Target="../ink/ink1570.xml"/><Relationship Id="rId41" Type="http://schemas.openxmlformats.org/officeDocument/2006/relationships/image" Target="../media/image666.png"/><Relationship Id="rId62" Type="http://schemas.openxmlformats.org/officeDocument/2006/relationships/customXml" Target="../ink/ink1591.xml"/><Relationship Id="rId83" Type="http://schemas.openxmlformats.org/officeDocument/2006/relationships/image" Target="../media/image687.png"/><Relationship Id="rId179" Type="http://schemas.openxmlformats.org/officeDocument/2006/relationships/customXml" Target="../ink/ink1650.xml"/><Relationship Id="rId190" Type="http://schemas.openxmlformats.org/officeDocument/2006/relationships/image" Target="../media/image731.png"/><Relationship Id="rId204" Type="http://schemas.openxmlformats.org/officeDocument/2006/relationships/image" Target="../media/image738.png"/><Relationship Id="rId225" Type="http://schemas.openxmlformats.org/officeDocument/2006/relationships/customXml" Target="../ink/ink1673.xml"/><Relationship Id="rId246" Type="http://schemas.openxmlformats.org/officeDocument/2006/relationships/image" Target="../media/image862.png"/><Relationship Id="rId106" Type="http://schemas.openxmlformats.org/officeDocument/2006/relationships/customXml" Target="../ink/ink1613.xml"/><Relationship Id="rId127" Type="http://schemas.openxmlformats.org/officeDocument/2006/relationships/customXml" Target="../ink/ink1624.xml"/><Relationship Id="rId10" Type="http://schemas.openxmlformats.org/officeDocument/2006/relationships/customXml" Target="../ink/ink1565.xml"/><Relationship Id="rId31" Type="http://schemas.openxmlformats.org/officeDocument/2006/relationships/image" Target="../media/image661.png"/><Relationship Id="rId52" Type="http://schemas.openxmlformats.org/officeDocument/2006/relationships/customXml" Target="../ink/ink1586.xml"/><Relationship Id="rId73" Type="http://schemas.openxmlformats.org/officeDocument/2006/relationships/image" Target="../media/image682.png"/><Relationship Id="rId94" Type="http://schemas.openxmlformats.org/officeDocument/2006/relationships/customXml" Target="../ink/ink1607.xml"/><Relationship Id="rId148" Type="http://schemas.openxmlformats.org/officeDocument/2006/relationships/image" Target="../media/image719.png"/><Relationship Id="rId169" Type="http://schemas.openxmlformats.org/officeDocument/2006/relationships/customXml" Target="../ink/ink1645.xml"/><Relationship Id="rId4" Type="http://schemas.openxmlformats.org/officeDocument/2006/relationships/image" Target="../media/image851.png"/><Relationship Id="rId180" Type="http://schemas.openxmlformats.org/officeDocument/2006/relationships/image" Target="../media/image5820.png"/><Relationship Id="rId215" Type="http://schemas.openxmlformats.org/officeDocument/2006/relationships/customXml" Target="../ink/ink1668.xml"/><Relationship Id="rId236" Type="http://schemas.openxmlformats.org/officeDocument/2006/relationships/image" Target="../media/image8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40.png"/><Relationship Id="rId2" Type="http://schemas.openxmlformats.org/officeDocument/2006/relationships/image" Target="../media/image9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39.xml"/><Relationship Id="rId63" Type="http://schemas.openxmlformats.org/officeDocument/2006/relationships/customXml" Target="../ink/ink1695.xml"/><Relationship Id="rId42" Type="http://schemas.openxmlformats.org/officeDocument/2006/relationships/image" Target="../media/image961.png"/><Relationship Id="rId84" Type="http://schemas.openxmlformats.org/officeDocument/2006/relationships/customXml" Target="../ink/ink1712.xml"/><Relationship Id="rId138" Type="http://schemas.openxmlformats.org/officeDocument/2006/relationships/image" Target="../media/image978.png"/><Relationship Id="rId159" Type="http://schemas.openxmlformats.org/officeDocument/2006/relationships/customXml" Target="../ink/ink1763.xml"/><Relationship Id="rId170" Type="http://schemas.openxmlformats.org/officeDocument/2006/relationships/image" Target="../media/image991.png"/><Relationship Id="rId226" Type="http://schemas.openxmlformats.org/officeDocument/2006/relationships/customXml" Target="../ink/ink1779.xml"/><Relationship Id="rId247" Type="http://schemas.openxmlformats.org/officeDocument/2006/relationships/image" Target="../media/image1011.png"/><Relationship Id="rId191" Type="http://schemas.openxmlformats.org/officeDocument/2006/relationships/image" Target="../media/image1021.png"/><Relationship Id="rId107" Type="http://schemas.openxmlformats.org/officeDocument/2006/relationships/customXml" Target="../ink/ink1729.xml"/><Relationship Id="rId268" Type="http://schemas.openxmlformats.org/officeDocument/2006/relationships/image" Target="../media/image1025.png"/><Relationship Id="rId74" Type="http://schemas.openxmlformats.org/officeDocument/2006/relationships/customXml" Target="../ink/ink1702.xml"/><Relationship Id="rId32" Type="http://schemas.openxmlformats.org/officeDocument/2006/relationships/image" Target="../media/image956.png"/><Relationship Id="rId128" Type="http://schemas.openxmlformats.org/officeDocument/2006/relationships/image" Target="../media/image973.png"/><Relationship Id="rId149" Type="http://schemas.openxmlformats.org/officeDocument/2006/relationships/customXml" Target="../ink/ink1758.xml"/><Relationship Id="rId5" Type="http://schemas.openxmlformats.org/officeDocument/2006/relationships/customXml" Target="../ink/ink1688.xml"/><Relationship Id="rId95" Type="http://schemas.openxmlformats.org/officeDocument/2006/relationships/image" Target="../media/image968.png"/><Relationship Id="rId160" Type="http://schemas.openxmlformats.org/officeDocument/2006/relationships/image" Target="../media/image989.png"/><Relationship Id="rId216" Type="http://schemas.openxmlformats.org/officeDocument/2006/relationships/customXml" Target="../ink/ink1774.xml"/><Relationship Id="rId237" Type="http://schemas.openxmlformats.org/officeDocument/2006/relationships/image" Target="../media/image1006.png"/><Relationship Id="rId181" Type="http://schemas.openxmlformats.org/officeDocument/2006/relationships/image" Target="../media/image1016.png"/><Relationship Id="rId258" Type="http://schemas.openxmlformats.org/officeDocument/2006/relationships/customXml" Target="../ink/ink1798.xml"/><Relationship Id="rId64" Type="http://schemas.openxmlformats.org/officeDocument/2006/relationships/image" Target="../media/image948.png"/><Relationship Id="rId22" Type="http://schemas.openxmlformats.org/officeDocument/2006/relationships/image" Target="../media/image951.png"/><Relationship Id="rId118" Type="http://schemas.openxmlformats.org/officeDocument/2006/relationships/customXml" Target="../ink/ink1740.xml"/><Relationship Id="rId139" Type="http://schemas.openxmlformats.org/officeDocument/2006/relationships/customXml" Target="../ink/ink1753.xml"/><Relationship Id="rId85" Type="http://schemas.openxmlformats.org/officeDocument/2006/relationships/image" Target="../media/image954.png"/><Relationship Id="rId150" Type="http://schemas.openxmlformats.org/officeDocument/2006/relationships/image" Target="../media/image984.png"/><Relationship Id="rId171" Type="http://schemas.openxmlformats.org/officeDocument/2006/relationships/customXml" Target="../ink/ink1769.xml"/><Relationship Id="rId227" Type="http://schemas.openxmlformats.org/officeDocument/2006/relationships/image" Target="../media/image996.png"/><Relationship Id="rId248" Type="http://schemas.openxmlformats.org/officeDocument/2006/relationships/customXml" Target="../ink/ink1790.xml"/><Relationship Id="rId269" Type="http://schemas.openxmlformats.org/officeDocument/2006/relationships/customXml" Target="../ink/ink1806.xml"/><Relationship Id="rId108" Type="http://schemas.openxmlformats.org/officeDocument/2006/relationships/customXml" Target="../ink/ink1730.xml"/><Relationship Id="rId129" Type="http://schemas.openxmlformats.org/officeDocument/2006/relationships/customXml" Target="../ink/ink1748.xml"/><Relationship Id="rId54" Type="http://schemas.openxmlformats.org/officeDocument/2006/relationships/image" Target="../media/image967.png"/><Relationship Id="rId75" Type="http://schemas.openxmlformats.org/officeDocument/2006/relationships/customXml" Target="../ink/ink1703.xml"/><Relationship Id="rId96" Type="http://schemas.openxmlformats.org/officeDocument/2006/relationships/customXml" Target="../ink/ink1718.xml"/><Relationship Id="rId140" Type="http://schemas.openxmlformats.org/officeDocument/2006/relationships/image" Target="../media/image979.png"/><Relationship Id="rId161" Type="http://schemas.openxmlformats.org/officeDocument/2006/relationships/customXml" Target="../ink/ink1764.xml"/><Relationship Id="rId217" Type="http://schemas.openxmlformats.org/officeDocument/2006/relationships/image" Target="../media/image993.png"/><Relationship Id="rId6" Type="http://schemas.openxmlformats.org/officeDocument/2006/relationships/image" Target="../media/image943.png"/><Relationship Id="rId238" Type="http://schemas.openxmlformats.org/officeDocument/2006/relationships/customXml" Target="../ink/ink1785.xml"/><Relationship Id="rId259" Type="http://schemas.openxmlformats.org/officeDocument/2006/relationships/customXml" Target="../ink/ink1799.xml"/><Relationship Id="rId119" Type="http://schemas.openxmlformats.org/officeDocument/2006/relationships/customXml" Target="../ink/ink1741.xml"/><Relationship Id="rId270" Type="http://schemas.openxmlformats.org/officeDocument/2006/relationships/image" Target="../media/image1026.png"/><Relationship Id="rId65" Type="http://schemas.openxmlformats.org/officeDocument/2006/relationships/customXml" Target="../ink/ink1696.xml"/><Relationship Id="rId44" Type="http://schemas.openxmlformats.org/officeDocument/2006/relationships/image" Target="../media/image962.png"/><Relationship Id="rId86" Type="http://schemas.openxmlformats.org/officeDocument/2006/relationships/customXml" Target="../ink/ink1713.xml"/><Relationship Id="rId130" Type="http://schemas.openxmlformats.org/officeDocument/2006/relationships/image" Target="../media/image974.png"/><Relationship Id="rId151" Type="http://schemas.openxmlformats.org/officeDocument/2006/relationships/customXml" Target="../ink/ink1759.xml"/><Relationship Id="rId207" Type="http://schemas.openxmlformats.org/officeDocument/2006/relationships/image" Target="../media/image1029.png"/><Relationship Id="rId228" Type="http://schemas.openxmlformats.org/officeDocument/2006/relationships/customXml" Target="../ink/ink1780.xml"/><Relationship Id="rId249" Type="http://schemas.openxmlformats.org/officeDocument/2006/relationships/customXml" Target="../ink/ink1791.xml"/><Relationship Id="rId193" Type="http://schemas.openxmlformats.org/officeDocument/2006/relationships/image" Target="../media/image1022.png"/><Relationship Id="rId109" Type="http://schemas.openxmlformats.org/officeDocument/2006/relationships/customXml" Target="../ink/ink1731.xml"/><Relationship Id="rId260" Type="http://schemas.openxmlformats.org/officeDocument/2006/relationships/customXml" Target="../ink/ink1800.xml"/><Relationship Id="rId55" Type="http://schemas.openxmlformats.org/officeDocument/2006/relationships/customXml" Target="../ink/ink1690.xml"/><Relationship Id="rId34" Type="http://schemas.openxmlformats.org/officeDocument/2006/relationships/image" Target="../media/image957.png"/><Relationship Id="rId76" Type="http://schemas.openxmlformats.org/officeDocument/2006/relationships/customXml" Target="../ink/ink1704.xml"/><Relationship Id="rId97" Type="http://schemas.openxmlformats.org/officeDocument/2006/relationships/customXml" Target="../ink/ink1719.xml"/><Relationship Id="rId120" Type="http://schemas.openxmlformats.org/officeDocument/2006/relationships/image" Target="../media/image972.png"/><Relationship Id="rId141" Type="http://schemas.openxmlformats.org/officeDocument/2006/relationships/customXml" Target="../ink/ink1754.xml"/><Relationship Id="rId7" Type="http://schemas.openxmlformats.org/officeDocument/2006/relationships/customXml" Target="../ink/ink1689.xml"/><Relationship Id="rId162" Type="http://schemas.openxmlformats.org/officeDocument/2006/relationships/image" Target="../media/image990.png"/><Relationship Id="rId218" Type="http://schemas.openxmlformats.org/officeDocument/2006/relationships/customXml" Target="../ink/ink1775.xml"/><Relationship Id="rId239" Type="http://schemas.openxmlformats.org/officeDocument/2006/relationships/image" Target="../media/image1007.png"/><Relationship Id="rId183" Type="http://schemas.openxmlformats.org/officeDocument/2006/relationships/image" Target="../media/image1017.png"/><Relationship Id="rId250" Type="http://schemas.openxmlformats.org/officeDocument/2006/relationships/image" Target="../media/image1003.png"/><Relationship Id="rId271" Type="http://schemas.openxmlformats.org/officeDocument/2006/relationships/customXml" Target="../ink/ink1807.xml"/><Relationship Id="rId66" Type="http://schemas.openxmlformats.org/officeDocument/2006/relationships/customXml" Target="../ink/ink1697.xml"/><Relationship Id="rId87" Type="http://schemas.openxmlformats.org/officeDocument/2006/relationships/image" Target="../media/image966.png"/><Relationship Id="rId110" Type="http://schemas.openxmlformats.org/officeDocument/2006/relationships/customXml" Target="../ink/ink1732.xml"/><Relationship Id="rId131" Type="http://schemas.openxmlformats.org/officeDocument/2006/relationships/customXml" Target="../ink/ink1749.xml"/><Relationship Id="rId152" Type="http://schemas.openxmlformats.org/officeDocument/2006/relationships/image" Target="../media/image985.png"/><Relationship Id="rId208" Type="http://schemas.openxmlformats.org/officeDocument/2006/relationships/customXml" Target="../ink/ink1770.xml"/><Relationship Id="rId229" Type="http://schemas.openxmlformats.org/officeDocument/2006/relationships/image" Target="../media/image997.png"/><Relationship Id="rId173" Type="http://schemas.openxmlformats.org/officeDocument/2006/relationships/image" Target="../media/image1012.png"/><Relationship Id="rId240" Type="http://schemas.openxmlformats.org/officeDocument/2006/relationships/customXml" Target="../ink/ink1786.xml"/><Relationship Id="rId261" Type="http://schemas.openxmlformats.org/officeDocument/2006/relationships/customXml" Target="../ink/ink1801.xml"/><Relationship Id="rId56" Type="http://schemas.openxmlformats.org/officeDocument/2006/relationships/customXml" Target="../ink/ink1691.xml"/><Relationship Id="rId30" Type="http://schemas.openxmlformats.org/officeDocument/2006/relationships/image" Target="../media/image955.png"/><Relationship Id="rId77" Type="http://schemas.openxmlformats.org/officeDocument/2006/relationships/customXml" Target="../ink/ink1705.xml"/><Relationship Id="rId100" Type="http://schemas.openxmlformats.org/officeDocument/2006/relationships/customXml" Target="../ink/ink1722.xml"/><Relationship Id="rId105" Type="http://schemas.openxmlformats.org/officeDocument/2006/relationships/customXml" Target="../ink/ink1727.xml"/><Relationship Id="rId126" Type="http://schemas.openxmlformats.org/officeDocument/2006/relationships/image" Target="../media/image9720.png"/><Relationship Id="rId147" Type="http://schemas.openxmlformats.org/officeDocument/2006/relationships/customXml" Target="../ink/ink1757.xml"/><Relationship Id="rId168" Type="http://schemas.openxmlformats.org/officeDocument/2006/relationships/image" Target="../media/image1001.png"/><Relationship Id="rId8" Type="http://schemas.openxmlformats.org/officeDocument/2006/relationships/image" Target="../media/image944.png"/><Relationship Id="rId72" Type="http://schemas.openxmlformats.org/officeDocument/2006/relationships/image" Target="../media/image953.png"/><Relationship Id="rId93" Type="http://schemas.openxmlformats.org/officeDocument/2006/relationships/image" Target="../media/image971.png"/><Relationship Id="rId98" Type="http://schemas.openxmlformats.org/officeDocument/2006/relationships/customXml" Target="../ink/ink1720.xml"/><Relationship Id="rId121" Type="http://schemas.openxmlformats.org/officeDocument/2006/relationships/customXml" Target="../ink/ink1742.xml"/><Relationship Id="rId142" Type="http://schemas.openxmlformats.org/officeDocument/2006/relationships/image" Target="../media/image980.png"/><Relationship Id="rId163" Type="http://schemas.openxmlformats.org/officeDocument/2006/relationships/customXml" Target="../ink/ink1765.xml"/><Relationship Id="rId219" Type="http://schemas.openxmlformats.org/officeDocument/2006/relationships/image" Target="../media/image994.png"/><Relationship Id="rId189" Type="http://schemas.openxmlformats.org/officeDocument/2006/relationships/image" Target="../media/image1020.png"/><Relationship Id="rId3" Type="http://schemas.openxmlformats.org/officeDocument/2006/relationships/image" Target="../media/image941.png"/><Relationship Id="rId214" Type="http://schemas.openxmlformats.org/officeDocument/2006/relationships/customXml" Target="../ink/ink1773.xml"/><Relationship Id="rId230" Type="http://schemas.openxmlformats.org/officeDocument/2006/relationships/customXml" Target="../ink/ink1781.xml"/><Relationship Id="rId235" Type="http://schemas.openxmlformats.org/officeDocument/2006/relationships/image" Target="../media/image1005.png"/><Relationship Id="rId251" Type="http://schemas.openxmlformats.org/officeDocument/2006/relationships/customXml" Target="../ink/ink1792.xml"/><Relationship Id="rId256" Type="http://schemas.openxmlformats.org/officeDocument/2006/relationships/customXml" Target="../ink/ink1797.xml"/><Relationship Id="rId67" Type="http://schemas.openxmlformats.org/officeDocument/2006/relationships/customXml" Target="../ink/ink1698.xml"/><Relationship Id="rId46" Type="http://schemas.openxmlformats.org/officeDocument/2006/relationships/image" Target="../media/image963.png"/><Relationship Id="rId116" Type="http://schemas.openxmlformats.org/officeDocument/2006/relationships/customXml" Target="../ink/ink1738.xml"/><Relationship Id="rId137" Type="http://schemas.openxmlformats.org/officeDocument/2006/relationships/customXml" Target="../ink/ink1752.xml"/><Relationship Id="rId158" Type="http://schemas.openxmlformats.org/officeDocument/2006/relationships/image" Target="../media/image988.png"/><Relationship Id="rId272" Type="http://schemas.openxmlformats.org/officeDocument/2006/relationships/image" Target="../media/image1033.png"/><Relationship Id="rId62" Type="http://schemas.openxmlformats.org/officeDocument/2006/relationships/image" Target="../media/image947.png"/><Relationship Id="rId20" Type="http://schemas.openxmlformats.org/officeDocument/2006/relationships/image" Target="../media/image950.png"/><Relationship Id="rId83" Type="http://schemas.openxmlformats.org/officeDocument/2006/relationships/customXml" Target="../ink/ink1711.xml"/><Relationship Id="rId88" Type="http://schemas.openxmlformats.org/officeDocument/2006/relationships/customXml" Target="../ink/ink1714.xml"/><Relationship Id="rId111" Type="http://schemas.openxmlformats.org/officeDocument/2006/relationships/customXml" Target="../ink/ink1733.xml"/><Relationship Id="rId132" Type="http://schemas.openxmlformats.org/officeDocument/2006/relationships/image" Target="../media/image975.png"/><Relationship Id="rId153" Type="http://schemas.openxmlformats.org/officeDocument/2006/relationships/customXml" Target="../ink/ink1760.xml"/><Relationship Id="rId209" Type="http://schemas.openxmlformats.org/officeDocument/2006/relationships/image" Target="../media/image1030.png"/><Relationship Id="rId179" Type="http://schemas.openxmlformats.org/officeDocument/2006/relationships/image" Target="../media/image1015.png"/><Relationship Id="rId195" Type="http://schemas.openxmlformats.org/officeDocument/2006/relationships/image" Target="../media/image1023.png"/><Relationship Id="rId220" Type="http://schemas.openxmlformats.org/officeDocument/2006/relationships/customXml" Target="../ink/ink1776.xml"/><Relationship Id="rId225" Type="http://schemas.openxmlformats.org/officeDocument/2006/relationships/image" Target="../media/image995.png"/><Relationship Id="rId241" Type="http://schemas.openxmlformats.org/officeDocument/2006/relationships/image" Target="../media/image1002.png"/><Relationship Id="rId246" Type="http://schemas.openxmlformats.org/officeDocument/2006/relationships/customXml" Target="../ink/ink1789.xml"/><Relationship Id="rId267" Type="http://schemas.openxmlformats.org/officeDocument/2006/relationships/customXml" Target="../ink/ink1805.xml"/><Relationship Id="rId57" Type="http://schemas.openxmlformats.org/officeDocument/2006/relationships/customXml" Target="../ink/ink1692.xml"/><Relationship Id="rId36" Type="http://schemas.openxmlformats.org/officeDocument/2006/relationships/image" Target="../media/image958.png"/><Relationship Id="rId106" Type="http://schemas.openxmlformats.org/officeDocument/2006/relationships/customXml" Target="../ink/ink1728.xml"/><Relationship Id="rId127" Type="http://schemas.openxmlformats.org/officeDocument/2006/relationships/customXml" Target="../ink/ink1747.xml"/><Relationship Id="rId262" Type="http://schemas.openxmlformats.org/officeDocument/2006/relationships/customXml" Target="../ink/ink1802.xml"/><Relationship Id="rId10" Type="http://schemas.openxmlformats.org/officeDocument/2006/relationships/image" Target="../media/image945.png"/><Relationship Id="rId73" Type="http://schemas.openxmlformats.org/officeDocument/2006/relationships/customXml" Target="../ink/ink1701.xml"/><Relationship Id="rId78" Type="http://schemas.openxmlformats.org/officeDocument/2006/relationships/customXml" Target="../ink/ink1706.xml"/><Relationship Id="rId94" Type="http://schemas.openxmlformats.org/officeDocument/2006/relationships/customXml" Target="../ink/ink1717.xml"/><Relationship Id="rId99" Type="http://schemas.openxmlformats.org/officeDocument/2006/relationships/customXml" Target="../ink/ink1721.xml"/><Relationship Id="rId101" Type="http://schemas.openxmlformats.org/officeDocument/2006/relationships/customXml" Target="../ink/ink1723.xml"/><Relationship Id="rId122" Type="http://schemas.openxmlformats.org/officeDocument/2006/relationships/customXml" Target="../ink/ink1743.xml"/><Relationship Id="rId143" Type="http://schemas.openxmlformats.org/officeDocument/2006/relationships/customXml" Target="../ink/ink1755.xml"/><Relationship Id="rId148" Type="http://schemas.openxmlformats.org/officeDocument/2006/relationships/image" Target="../media/image983.png"/><Relationship Id="rId164" Type="http://schemas.openxmlformats.org/officeDocument/2006/relationships/image" Target="../media/image999.png"/><Relationship Id="rId169" Type="http://schemas.openxmlformats.org/officeDocument/2006/relationships/customXml" Target="../ink/ink1768.xml"/><Relationship Id="rId185" Type="http://schemas.openxmlformats.org/officeDocument/2006/relationships/image" Target="../media/image1018.png"/><Relationship Id="rId4" Type="http://schemas.openxmlformats.org/officeDocument/2006/relationships/image" Target="../media/image942.png"/><Relationship Id="rId210" Type="http://schemas.openxmlformats.org/officeDocument/2006/relationships/customXml" Target="../ink/ink1771.xml"/><Relationship Id="rId215" Type="http://schemas.openxmlformats.org/officeDocument/2006/relationships/image" Target="../media/image992.png"/><Relationship Id="rId236" Type="http://schemas.openxmlformats.org/officeDocument/2006/relationships/customXml" Target="../ink/ink1784.xml"/><Relationship Id="rId257" Type="http://schemas.openxmlformats.org/officeDocument/2006/relationships/image" Target="../media/image1008.png"/><Relationship Id="rId231" Type="http://schemas.openxmlformats.org/officeDocument/2006/relationships/image" Target="../media/image998.png"/><Relationship Id="rId252" Type="http://schemas.openxmlformats.org/officeDocument/2006/relationships/customXml" Target="../ink/ink1793.xml"/><Relationship Id="rId273" Type="http://schemas.openxmlformats.org/officeDocument/2006/relationships/customXml" Target="../ink/ink1808.xml"/><Relationship Id="rId68" Type="http://schemas.openxmlformats.org/officeDocument/2006/relationships/image" Target="../media/image949.png"/><Relationship Id="rId89" Type="http://schemas.openxmlformats.org/officeDocument/2006/relationships/image" Target="../media/image969.png"/><Relationship Id="rId112" Type="http://schemas.openxmlformats.org/officeDocument/2006/relationships/customXml" Target="../ink/ink1734.xml"/><Relationship Id="rId133" Type="http://schemas.openxmlformats.org/officeDocument/2006/relationships/customXml" Target="../ink/ink1750.xml"/><Relationship Id="rId154" Type="http://schemas.openxmlformats.org/officeDocument/2006/relationships/image" Target="../media/image986.png"/><Relationship Id="rId221" Type="http://schemas.openxmlformats.org/officeDocument/2006/relationships/image" Target="../media/image9920.png"/><Relationship Id="rId242" Type="http://schemas.openxmlformats.org/officeDocument/2006/relationships/customXml" Target="../ink/ink1787.xml"/><Relationship Id="rId263" Type="http://schemas.openxmlformats.org/officeDocument/2006/relationships/customXml" Target="../ink/ink1803.xml"/><Relationship Id="rId58" Type="http://schemas.openxmlformats.org/officeDocument/2006/relationships/image" Target="../media/image939.png"/><Relationship Id="rId79" Type="http://schemas.openxmlformats.org/officeDocument/2006/relationships/customXml" Target="../ink/ink1707.xml"/><Relationship Id="rId102" Type="http://schemas.openxmlformats.org/officeDocument/2006/relationships/customXml" Target="../ink/ink1724.xml"/><Relationship Id="rId123" Type="http://schemas.openxmlformats.org/officeDocument/2006/relationships/customXml" Target="../ink/ink1744.xml"/><Relationship Id="rId144" Type="http://schemas.openxmlformats.org/officeDocument/2006/relationships/image" Target="../media/image981.png"/><Relationship Id="rId90" Type="http://schemas.openxmlformats.org/officeDocument/2006/relationships/customXml" Target="../ink/ink1715.xml"/><Relationship Id="rId165" Type="http://schemas.openxmlformats.org/officeDocument/2006/relationships/customXml" Target="../ink/ink1766.xml"/><Relationship Id="rId211" Type="http://schemas.openxmlformats.org/officeDocument/2006/relationships/image" Target="../media/image1031.png"/><Relationship Id="rId232" Type="http://schemas.openxmlformats.org/officeDocument/2006/relationships/customXml" Target="../ink/ink1782.xml"/><Relationship Id="rId253" Type="http://schemas.openxmlformats.org/officeDocument/2006/relationships/customXml" Target="../ink/ink1794.xml"/><Relationship Id="rId274" Type="http://schemas.openxmlformats.org/officeDocument/2006/relationships/image" Target="../media/image1034.png"/><Relationship Id="rId69" Type="http://schemas.openxmlformats.org/officeDocument/2006/relationships/customXml" Target="../ink/ink1699.xml"/><Relationship Id="rId48" Type="http://schemas.openxmlformats.org/officeDocument/2006/relationships/image" Target="../media/image964.png"/><Relationship Id="rId113" Type="http://schemas.openxmlformats.org/officeDocument/2006/relationships/customXml" Target="../ink/ink1735.xml"/><Relationship Id="rId134" Type="http://schemas.openxmlformats.org/officeDocument/2006/relationships/image" Target="../media/image976.png"/><Relationship Id="rId80" Type="http://schemas.openxmlformats.org/officeDocument/2006/relationships/customXml" Target="../ink/ink1708.xml"/><Relationship Id="rId155" Type="http://schemas.openxmlformats.org/officeDocument/2006/relationships/customXml" Target="../ink/ink1761.xml"/><Relationship Id="rId197" Type="http://schemas.openxmlformats.org/officeDocument/2006/relationships/image" Target="../media/image1024.png"/><Relationship Id="rId222" Type="http://schemas.openxmlformats.org/officeDocument/2006/relationships/customXml" Target="../ink/ink1777.xml"/><Relationship Id="rId243" Type="http://schemas.openxmlformats.org/officeDocument/2006/relationships/image" Target="../media/image1009.png"/><Relationship Id="rId264" Type="http://schemas.openxmlformats.org/officeDocument/2006/relationships/image" Target="../media/image1013.png"/><Relationship Id="rId59" Type="http://schemas.openxmlformats.org/officeDocument/2006/relationships/customXml" Target="../ink/ink1693.xml"/><Relationship Id="rId38" Type="http://schemas.openxmlformats.org/officeDocument/2006/relationships/image" Target="../media/image959.png"/><Relationship Id="rId103" Type="http://schemas.openxmlformats.org/officeDocument/2006/relationships/customXml" Target="../ink/ink1725.xml"/><Relationship Id="rId124" Type="http://schemas.openxmlformats.org/officeDocument/2006/relationships/customXml" Target="../ink/ink1745.xml"/><Relationship Id="rId70" Type="http://schemas.openxmlformats.org/officeDocument/2006/relationships/image" Target="../media/image952.png"/><Relationship Id="rId91" Type="http://schemas.openxmlformats.org/officeDocument/2006/relationships/image" Target="../media/image970.png"/><Relationship Id="rId145" Type="http://schemas.openxmlformats.org/officeDocument/2006/relationships/customXml" Target="../ink/ink1756.xml"/><Relationship Id="rId166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72.xml"/><Relationship Id="rId233" Type="http://schemas.openxmlformats.org/officeDocument/2006/relationships/image" Target="../media/image1004.png"/><Relationship Id="rId254" Type="http://schemas.openxmlformats.org/officeDocument/2006/relationships/customXml" Target="../ink/ink1795.xml"/><Relationship Id="rId114" Type="http://schemas.openxmlformats.org/officeDocument/2006/relationships/customXml" Target="../ink/ink1736.xml"/><Relationship Id="rId60" Type="http://schemas.openxmlformats.org/officeDocument/2006/relationships/image" Target="../media/image946.png"/><Relationship Id="rId81" Type="http://schemas.openxmlformats.org/officeDocument/2006/relationships/customXml" Target="../ink/ink1709.xml"/><Relationship Id="rId135" Type="http://schemas.openxmlformats.org/officeDocument/2006/relationships/customXml" Target="../ink/ink1751.xml"/><Relationship Id="rId156" Type="http://schemas.openxmlformats.org/officeDocument/2006/relationships/image" Target="../media/image987.png"/><Relationship Id="rId177" Type="http://schemas.openxmlformats.org/officeDocument/2006/relationships/image" Target="../media/image1014.png"/><Relationship Id="rId223" Type="http://schemas.openxmlformats.org/officeDocument/2006/relationships/image" Target="../media/image9930.png"/><Relationship Id="rId244" Type="http://schemas.openxmlformats.org/officeDocument/2006/relationships/customXml" Target="../ink/ink1788.xml"/><Relationship Id="rId265" Type="http://schemas.openxmlformats.org/officeDocument/2006/relationships/customXml" Target="../ink/ink1804.xml"/><Relationship Id="rId50" Type="http://schemas.openxmlformats.org/officeDocument/2006/relationships/image" Target="../media/image965.png"/><Relationship Id="rId104" Type="http://schemas.openxmlformats.org/officeDocument/2006/relationships/customXml" Target="../ink/ink1726.xml"/><Relationship Id="rId125" Type="http://schemas.openxmlformats.org/officeDocument/2006/relationships/customXml" Target="../ink/ink1746.xml"/><Relationship Id="rId146" Type="http://schemas.openxmlformats.org/officeDocument/2006/relationships/image" Target="../media/image982.png"/><Relationship Id="rId167" Type="http://schemas.openxmlformats.org/officeDocument/2006/relationships/customXml" Target="../ink/ink1767.xml"/><Relationship Id="rId71" Type="http://schemas.openxmlformats.org/officeDocument/2006/relationships/customXml" Target="../ink/ink1700.xml"/><Relationship Id="rId92" Type="http://schemas.openxmlformats.org/officeDocument/2006/relationships/customXml" Target="../ink/ink1716.xml"/><Relationship Id="rId213" Type="http://schemas.openxmlformats.org/officeDocument/2006/relationships/image" Target="../media/image1032.png"/><Relationship Id="rId234" Type="http://schemas.openxmlformats.org/officeDocument/2006/relationships/customXml" Target="../ink/ink1783.xml"/><Relationship Id="rId2" Type="http://schemas.openxmlformats.org/officeDocument/2006/relationships/image" Target="../media/image938.png"/><Relationship Id="rId255" Type="http://schemas.openxmlformats.org/officeDocument/2006/relationships/customXml" Target="../ink/ink1796.xml"/><Relationship Id="rId40" Type="http://schemas.openxmlformats.org/officeDocument/2006/relationships/image" Target="../media/image960.png"/><Relationship Id="rId115" Type="http://schemas.openxmlformats.org/officeDocument/2006/relationships/customXml" Target="../ink/ink1737.xml"/><Relationship Id="rId136" Type="http://schemas.openxmlformats.org/officeDocument/2006/relationships/image" Target="../media/image977.png"/><Relationship Id="rId157" Type="http://schemas.openxmlformats.org/officeDocument/2006/relationships/customXml" Target="../ink/ink1762.xml"/><Relationship Id="rId61" Type="http://schemas.openxmlformats.org/officeDocument/2006/relationships/customXml" Target="../ink/ink1694.xml"/><Relationship Id="rId82" Type="http://schemas.openxmlformats.org/officeDocument/2006/relationships/customXml" Target="../ink/ink1710.xml"/><Relationship Id="rId224" Type="http://schemas.openxmlformats.org/officeDocument/2006/relationships/customXml" Target="../ink/ink1778.xml"/><Relationship Id="rId245" Type="http://schemas.openxmlformats.org/officeDocument/2006/relationships/image" Target="../media/image1010.png"/><Relationship Id="rId266" Type="http://schemas.openxmlformats.org/officeDocument/2006/relationships/image" Target="../media/image1019.png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80.xml"/><Relationship Id="rId21" Type="http://schemas.openxmlformats.org/officeDocument/2006/relationships/image" Target="../media/image951.png"/><Relationship Id="rId63" Type="http://schemas.openxmlformats.org/officeDocument/2006/relationships/customXml" Target="../ink/ink1839.xml"/><Relationship Id="rId159" Type="http://schemas.openxmlformats.org/officeDocument/2006/relationships/customXml" Target="../ink/ink1901.xml"/><Relationship Id="rId170" Type="http://schemas.openxmlformats.org/officeDocument/2006/relationships/image" Target="../media/image1011.png"/><Relationship Id="rId226" Type="http://schemas.openxmlformats.org/officeDocument/2006/relationships/image" Target="../media/image1047.png"/><Relationship Id="rId107" Type="http://schemas.openxmlformats.org/officeDocument/2006/relationships/customXml" Target="../ink/ink1875.xml"/><Relationship Id="rId11" Type="http://schemas.openxmlformats.org/officeDocument/2006/relationships/image" Target="../media/image9460.png"/><Relationship Id="rId32" Type="http://schemas.openxmlformats.org/officeDocument/2006/relationships/customXml" Target="../ink/ink1823.xml"/><Relationship Id="rId53" Type="http://schemas.openxmlformats.org/officeDocument/2006/relationships/image" Target="../media/image967.png"/><Relationship Id="rId74" Type="http://schemas.openxmlformats.org/officeDocument/2006/relationships/customXml" Target="../ink/ink1850.xml"/><Relationship Id="rId128" Type="http://schemas.openxmlformats.org/officeDocument/2006/relationships/image" Target="../media/image9900.png"/><Relationship Id="rId149" Type="http://schemas.openxmlformats.org/officeDocument/2006/relationships/customXml" Target="../ink/ink1896.xml"/><Relationship Id="rId5" Type="http://schemas.openxmlformats.org/officeDocument/2006/relationships/image" Target="../media/image943.png"/><Relationship Id="rId95" Type="http://schemas.openxmlformats.org/officeDocument/2006/relationships/customXml" Target="../ink/ink1869.xml"/><Relationship Id="rId160" Type="http://schemas.openxmlformats.org/officeDocument/2006/relationships/image" Target="../media/image1006.png"/><Relationship Id="rId181" Type="http://schemas.openxmlformats.org/officeDocument/2006/relationships/customXml" Target="../ink/ink1912.xml"/><Relationship Id="rId216" Type="http://schemas.openxmlformats.org/officeDocument/2006/relationships/image" Target="../media/image1042.png"/><Relationship Id="rId237" Type="http://schemas.openxmlformats.org/officeDocument/2006/relationships/customXml" Target="../ink/ink1940.xml"/><Relationship Id="rId258" Type="http://schemas.openxmlformats.org/officeDocument/2006/relationships/customXml" Target="../ink/ink1950.xml"/><Relationship Id="rId22" Type="http://schemas.openxmlformats.org/officeDocument/2006/relationships/customXml" Target="../ink/ink1818.xml"/><Relationship Id="rId43" Type="http://schemas.openxmlformats.org/officeDocument/2006/relationships/image" Target="../media/image962.png"/><Relationship Id="rId64" Type="http://schemas.openxmlformats.org/officeDocument/2006/relationships/customXml" Target="../ink/ink1840.xml"/><Relationship Id="rId118" Type="http://schemas.openxmlformats.org/officeDocument/2006/relationships/image" Target="../media/image985.png"/><Relationship Id="rId139" Type="http://schemas.openxmlformats.org/officeDocument/2006/relationships/customXml" Target="../ink/ink1891.xml"/><Relationship Id="rId85" Type="http://schemas.openxmlformats.org/officeDocument/2006/relationships/customXml" Target="../ink/ink1861.xml"/><Relationship Id="rId150" Type="http://schemas.openxmlformats.org/officeDocument/2006/relationships/image" Target="../media/image1001.png"/><Relationship Id="rId171" Type="http://schemas.openxmlformats.org/officeDocument/2006/relationships/customXml" Target="../ink/ink1907.xml"/><Relationship Id="rId192" Type="http://schemas.openxmlformats.org/officeDocument/2006/relationships/image" Target="../media/image1022.png"/><Relationship Id="rId206" Type="http://schemas.openxmlformats.org/officeDocument/2006/relationships/image" Target="../media/image1037.png"/><Relationship Id="rId227" Type="http://schemas.openxmlformats.org/officeDocument/2006/relationships/customXml" Target="../ink/ink1935.xml"/><Relationship Id="rId248" Type="http://schemas.openxmlformats.org/officeDocument/2006/relationships/image" Target="../media/image1058.png"/><Relationship Id="rId12" Type="http://schemas.openxmlformats.org/officeDocument/2006/relationships/customXml" Target="../ink/ink1813.xml"/><Relationship Id="rId33" Type="http://schemas.openxmlformats.org/officeDocument/2006/relationships/image" Target="../media/image957.png"/><Relationship Id="rId108" Type="http://schemas.openxmlformats.org/officeDocument/2006/relationships/image" Target="../media/image980.png"/><Relationship Id="rId129" Type="http://schemas.openxmlformats.org/officeDocument/2006/relationships/customXml" Target="../ink/ink1886.xml"/><Relationship Id="rId54" Type="http://schemas.openxmlformats.org/officeDocument/2006/relationships/customXml" Target="../ink/ink1834.xml"/><Relationship Id="rId75" Type="http://schemas.openxmlformats.org/officeDocument/2006/relationships/customXml" Target="../ink/ink1851.xml"/><Relationship Id="rId96" Type="http://schemas.openxmlformats.org/officeDocument/2006/relationships/image" Target="../media/image974.png"/><Relationship Id="rId140" Type="http://schemas.openxmlformats.org/officeDocument/2006/relationships/image" Target="../media/image9960.png"/><Relationship Id="rId161" Type="http://schemas.openxmlformats.org/officeDocument/2006/relationships/customXml" Target="../ink/ink1902.xml"/><Relationship Id="rId182" Type="http://schemas.openxmlformats.org/officeDocument/2006/relationships/image" Target="../media/image1017.png"/><Relationship Id="rId217" Type="http://schemas.openxmlformats.org/officeDocument/2006/relationships/customXml" Target="../ink/ink1930.xml"/><Relationship Id="rId6" Type="http://schemas.openxmlformats.org/officeDocument/2006/relationships/customXml" Target="../ink/ink1810.xml"/><Relationship Id="rId238" Type="http://schemas.openxmlformats.org/officeDocument/2006/relationships/image" Target="../media/image1053.png"/><Relationship Id="rId259" Type="http://schemas.openxmlformats.org/officeDocument/2006/relationships/image" Target="../media/image1031.png"/><Relationship Id="rId23" Type="http://schemas.openxmlformats.org/officeDocument/2006/relationships/image" Target="../media/image9520.png"/><Relationship Id="rId119" Type="http://schemas.openxmlformats.org/officeDocument/2006/relationships/customXml" Target="../ink/ink1881.xml"/><Relationship Id="rId44" Type="http://schemas.openxmlformats.org/officeDocument/2006/relationships/customXml" Target="../ink/ink1829.xml"/><Relationship Id="rId65" Type="http://schemas.openxmlformats.org/officeDocument/2006/relationships/customXml" Target="../ink/ink1841.xml"/><Relationship Id="rId86" Type="http://schemas.openxmlformats.org/officeDocument/2006/relationships/customXml" Target="../ink/ink1862.xml"/><Relationship Id="rId130" Type="http://schemas.openxmlformats.org/officeDocument/2006/relationships/image" Target="../media/image9911.png"/><Relationship Id="rId151" Type="http://schemas.openxmlformats.org/officeDocument/2006/relationships/customXml" Target="../ink/ink1897.xml"/><Relationship Id="rId172" Type="http://schemas.openxmlformats.org/officeDocument/2006/relationships/image" Target="../media/image1012.png"/><Relationship Id="rId193" Type="http://schemas.openxmlformats.org/officeDocument/2006/relationships/customXml" Target="../ink/ink1918.xml"/><Relationship Id="rId207" Type="http://schemas.openxmlformats.org/officeDocument/2006/relationships/customXml" Target="../ink/ink1925.xml"/><Relationship Id="rId228" Type="http://schemas.openxmlformats.org/officeDocument/2006/relationships/image" Target="../media/image1048.png"/><Relationship Id="rId249" Type="http://schemas.openxmlformats.org/officeDocument/2006/relationships/customXml" Target="../ink/ink1946.xml"/><Relationship Id="rId13" Type="http://schemas.openxmlformats.org/officeDocument/2006/relationships/image" Target="../media/image9470.png"/><Relationship Id="rId109" Type="http://schemas.openxmlformats.org/officeDocument/2006/relationships/customXml" Target="../ink/ink1876.xml"/><Relationship Id="rId260" Type="http://schemas.openxmlformats.org/officeDocument/2006/relationships/customXml" Target="../ink/ink1951.xml"/><Relationship Id="rId34" Type="http://schemas.openxmlformats.org/officeDocument/2006/relationships/customXml" Target="../ink/ink1824.xml"/><Relationship Id="rId55" Type="http://schemas.openxmlformats.org/officeDocument/2006/relationships/image" Target="../media/image9680.png"/><Relationship Id="rId76" Type="http://schemas.openxmlformats.org/officeDocument/2006/relationships/customXml" Target="../ink/ink1852.xml"/><Relationship Id="rId97" Type="http://schemas.openxmlformats.org/officeDocument/2006/relationships/customXml" Target="../ink/ink1870.xml"/><Relationship Id="rId120" Type="http://schemas.openxmlformats.org/officeDocument/2006/relationships/image" Target="../media/image986.png"/><Relationship Id="rId141" Type="http://schemas.openxmlformats.org/officeDocument/2006/relationships/customXml" Target="../ink/ink1892.xml"/><Relationship Id="rId7" Type="http://schemas.openxmlformats.org/officeDocument/2006/relationships/image" Target="../media/image944.png"/><Relationship Id="rId162" Type="http://schemas.openxmlformats.org/officeDocument/2006/relationships/image" Target="../media/image1007.png"/><Relationship Id="rId183" Type="http://schemas.openxmlformats.org/officeDocument/2006/relationships/customXml" Target="../ink/ink1913.xml"/><Relationship Id="rId218" Type="http://schemas.openxmlformats.org/officeDocument/2006/relationships/image" Target="../media/image1043.png"/><Relationship Id="rId239" Type="http://schemas.openxmlformats.org/officeDocument/2006/relationships/customXml" Target="../ink/ink1941.xml"/><Relationship Id="rId250" Type="http://schemas.openxmlformats.org/officeDocument/2006/relationships/image" Target="../media/image1059.png"/><Relationship Id="rId24" Type="http://schemas.openxmlformats.org/officeDocument/2006/relationships/customXml" Target="../ink/ink1819.xml"/><Relationship Id="rId45" Type="http://schemas.openxmlformats.org/officeDocument/2006/relationships/image" Target="../media/image963.png"/><Relationship Id="rId66" Type="http://schemas.openxmlformats.org/officeDocument/2006/relationships/customXml" Target="../ink/ink1842.xml"/><Relationship Id="rId87" Type="http://schemas.openxmlformats.org/officeDocument/2006/relationships/customXml" Target="../ink/ink1863.xml"/><Relationship Id="rId110" Type="http://schemas.openxmlformats.org/officeDocument/2006/relationships/image" Target="../media/image981.png"/><Relationship Id="rId131" Type="http://schemas.openxmlformats.org/officeDocument/2006/relationships/customXml" Target="../ink/ink1887.xml"/><Relationship Id="rId152" Type="http://schemas.openxmlformats.org/officeDocument/2006/relationships/image" Target="../media/image10020.png"/><Relationship Id="rId173" Type="http://schemas.openxmlformats.org/officeDocument/2006/relationships/customXml" Target="../ink/ink1908.xml"/><Relationship Id="rId194" Type="http://schemas.openxmlformats.org/officeDocument/2006/relationships/image" Target="../media/image1023.png"/><Relationship Id="rId208" Type="http://schemas.openxmlformats.org/officeDocument/2006/relationships/image" Target="../media/image1038.png"/><Relationship Id="rId229" Type="http://schemas.openxmlformats.org/officeDocument/2006/relationships/customXml" Target="../ink/ink1936.xml"/><Relationship Id="rId240" Type="http://schemas.openxmlformats.org/officeDocument/2006/relationships/image" Target="../media/image1054.png"/><Relationship Id="rId261" Type="http://schemas.openxmlformats.org/officeDocument/2006/relationships/image" Target="../media/image1032.png"/><Relationship Id="rId14" Type="http://schemas.openxmlformats.org/officeDocument/2006/relationships/customXml" Target="../ink/ink1814.xml"/><Relationship Id="rId35" Type="http://schemas.openxmlformats.org/officeDocument/2006/relationships/image" Target="../media/image958.png"/><Relationship Id="rId56" Type="http://schemas.openxmlformats.org/officeDocument/2006/relationships/customXml" Target="../ink/ink1835.xml"/><Relationship Id="rId77" Type="http://schemas.openxmlformats.org/officeDocument/2006/relationships/customXml" Target="../ink/ink1853.xml"/><Relationship Id="rId100" Type="http://schemas.openxmlformats.org/officeDocument/2006/relationships/image" Target="../media/image9760.png"/><Relationship Id="rId8" Type="http://schemas.openxmlformats.org/officeDocument/2006/relationships/customXml" Target="../ink/ink1811.xml"/><Relationship Id="rId98" Type="http://schemas.openxmlformats.org/officeDocument/2006/relationships/image" Target="../media/image9750.png"/><Relationship Id="rId121" Type="http://schemas.openxmlformats.org/officeDocument/2006/relationships/customXml" Target="../ink/ink1882.xml"/><Relationship Id="rId142" Type="http://schemas.openxmlformats.org/officeDocument/2006/relationships/image" Target="../media/image9970.png"/><Relationship Id="rId163" Type="http://schemas.openxmlformats.org/officeDocument/2006/relationships/customXml" Target="../ink/ink1903.xml"/><Relationship Id="rId184" Type="http://schemas.openxmlformats.org/officeDocument/2006/relationships/image" Target="../media/image1018.png"/><Relationship Id="rId219" Type="http://schemas.openxmlformats.org/officeDocument/2006/relationships/customXml" Target="../ink/ink1931.xml"/><Relationship Id="rId230" Type="http://schemas.openxmlformats.org/officeDocument/2006/relationships/image" Target="../media/image1049.png"/><Relationship Id="rId251" Type="http://schemas.openxmlformats.org/officeDocument/2006/relationships/customXml" Target="../ink/ink1947.xml"/><Relationship Id="rId25" Type="http://schemas.openxmlformats.org/officeDocument/2006/relationships/image" Target="../media/image9530.png"/><Relationship Id="rId46" Type="http://schemas.openxmlformats.org/officeDocument/2006/relationships/customXml" Target="../ink/ink1830.xml"/><Relationship Id="rId67" Type="http://schemas.openxmlformats.org/officeDocument/2006/relationships/customXml" Target="../ink/ink1843.xml"/><Relationship Id="rId88" Type="http://schemas.openxmlformats.org/officeDocument/2006/relationships/customXml" Target="../ink/ink1864.xml"/><Relationship Id="rId111" Type="http://schemas.openxmlformats.org/officeDocument/2006/relationships/customXml" Target="../ink/ink1877.xml"/><Relationship Id="rId132" Type="http://schemas.openxmlformats.org/officeDocument/2006/relationships/image" Target="../media/image9920.png"/><Relationship Id="rId153" Type="http://schemas.openxmlformats.org/officeDocument/2006/relationships/customXml" Target="../ink/ink1898.xml"/><Relationship Id="rId174" Type="http://schemas.openxmlformats.org/officeDocument/2006/relationships/image" Target="../media/image10130.png"/><Relationship Id="rId195" Type="http://schemas.openxmlformats.org/officeDocument/2006/relationships/customXml" Target="../ink/ink1919.xml"/><Relationship Id="rId209" Type="http://schemas.openxmlformats.org/officeDocument/2006/relationships/customXml" Target="../ink/ink1926.xml"/><Relationship Id="rId220" Type="http://schemas.openxmlformats.org/officeDocument/2006/relationships/image" Target="../media/image1044.png"/><Relationship Id="rId241" Type="http://schemas.openxmlformats.org/officeDocument/2006/relationships/customXml" Target="../ink/ink1942.xml"/><Relationship Id="rId15" Type="http://schemas.openxmlformats.org/officeDocument/2006/relationships/image" Target="../media/image9480.png"/><Relationship Id="rId36" Type="http://schemas.openxmlformats.org/officeDocument/2006/relationships/customXml" Target="../ink/ink1825.xml"/><Relationship Id="rId57" Type="http://schemas.openxmlformats.org/officeDocument/2006/relationships/image" Target="../media/image969.png"/><Relationship Id="rId262" Type="http://schemas.openxmlformats.org/officeDocument/2006/relationships/customXml" Target="../ink/ink1952.xml"/><Relationship Id="rId78" Type="http://schemas.openxmlformats.org/officeDocument/2006/relationships/customXml" Target="../ink/ink1854.xml"/><Relationship Id="rId99" Type="http://schemas.openxmlformats.org/officeDocument/2006/relationships/customXml" Target="../ink/ink1871.xml"/><Relationship Id="rId101" Type="http://schemas.openxmlformats.org/officeDocument/2006/relationships/customXml" Target="../ink/ink1872.xml"/><Relationship Id="rId122" Type="http://schemas.openxmlformats.org/officeDocument/2006/relationships/image" Target="../media/image987.png"/><Relationship Id="rId143" Type="http://schemas.openxmlformats.org/officeDocument/2006/relationships/customXml" Target="../ink/ink1893.xml"/><Relationship Id="rId164" Type="http://schemas.openxmlformats.org/officeDocument/2006/relationships/image" Target="../media/image10080.png"/><Relationship Id="rId185" Type="http://schemas.openxmlformats.org/officeDocument/2006/relationships/customXml" Target="../ink/ink1914.xml"/><Relationship Id="rId9" Type="http://schemas.openxmlformats.org/officeDocument/2006/relationships/image" Target="../media/image945.png"/><Relationship Id="rId210" Type="http://schemas.openxmlformats.org/officeDocument/2006/relationships/image" Target="../media/image1039.png"/><Relationship Id="rId26" Type="http://schemas.openxmlformats.org/officeDocument/2006/relationships/customXml" Target="../ink/ink1820.xml"/><Relationship Id="rId231" Type="http://schemas.openxmlformats.org/officeDocument/2006/relationships/customXml" Target="../ink/ink1937.xml"/><Relationship Id="rId252" Type="http://schemas.openxmlformats.org/officeDocument/2006/relationships/image" Target="../media/image1060.png"/><Relationship Id="rId47" Type="http://schemas.openxmlformats.org/officeDocument/2006/relationships/image" Target="../media/image964.png"/><Relationship Id="rId68" Type="http://schemas.openxmlformats.org/officeDocument/2006/relationships/customXml" Target="../ink/ink1844.xml"/><Relationship Id="rId89" Type="http://schemas.openxmlformats.org/officeDocument/2006/relationships/customXml" Target="../ink/ink1865.xml"/><Relationship Id="rId112" Type="http://schemas.openxmlformats.org/officeDocument/2006/relationships/image" Target="../media/image982.png"/><Relationship Id="rId133" Type="http://schemas.openxmlformats.org/officeDocument/2006/relationships/customXml" Target="../ink/ink1888.xml"/><Relationship Id="rId154" Type="http://schemas.openxmlformats.org/officeDocument/2006/relationships/image" Target="../media/image10030.png"/><Relationship Id="rId175" Type="http://schemas.openxmlformats.org/officeDocument/2006/relationships/customXml" Target="../ink/ink1909.xml"/><Relationship Id="rId196" Type="http://schemas.openxmlformats.org/officeDocument/2006/relationships/image" Target="../media/image1024.png"/><Relationship Id="rId200" Type="http://schemas.openxmlformats.org/officeDocument/2006/relationships/image" Target="../media/image10260.png"/><Relationship Id="rId16" Type="http://schemas.openxmlformats.org/officeDocument/2006/relationships/customXml" Target="../ink/ink1815.xml"/><Relationship Id="rId221" Type="http://schemas.openxmlformats.org/officeDocument/2006/relationships/customXml" Target="../ink/ink1932.xml"/><Relationship Id="rId242" Type="http://schemas.openxmlformats.org/officeDocument/2006/relationships/image" Target="../media/image1055.png"/><Relationship Id="rId263" Type="http://schemas.openxmlformats.org/officeDocument/2006/relationships/image" Target="../media/image1033.png"/><Relationship Id="rId37" Type="http://schemas.openxmlformats.org/officeDocument/2006/relationships/image" Target="../media/image959.png"/><Relationship Id="rId58" Type="http://schemas.openxmlformats.org/officeDocument/2006/relationships/customXml" Target="../ink/ink1836.xml"/><Relationship Id="rId79" Type="http://schemas.openxmlformats.org/officeDocument/2006/relationships/customXml" Target="../ink/ink1855.xml"/><Relationship Id="rId102" Type="http://schemas.openxmlformats.org/officeDocument/2006/relationships/image" Target="../media/image977.png"/><Relationship Id="rId123" Type="http://schemas.openxmlformats.org/officeDocument/2006/relationships/customXml" Target="../ink/ink1883.xml"/><Relationship Id="rId144" Type="http://schemas.openxmlformats.org/officeDocument/2006/relationships/image" Target="../media/image9980.png"/><Relationship Id="rId90" Type="http://schemas.openxmlformats.org/officeDocument/2006/relationships/customXml" Target="../ink/ink1866.xml"/><Relationship Id="rId165" Type="http://schemas.openxmlformats.org/officeDocument/2006/relationships/customXml" Target="../ink/ink1904.xml"/><Relationship Id="rId186" Type="http://schemas.openxmlformats.org/officeDocument/2006/relationships/image" Target="../media/image10190.png"/><Relationship Id="rId211" Type="http://schemas.openxmlformats.org/officeDocument/2006/relationships/customXml" Target="../ink/ink1927.xml"/><Relationship Id="rId232" Type="http://schemas.openxmlformats.org/officeDocument/2006/relationships/image" Target="../media/image1050.png"/><Relationship Id="rId253" Type="http://schemas.openxmlformats.org/officeDocument/2006/relationships/image" Target="../media/image1061.png"/><Relationship Id="rId27" Type="http://schemas.openxmlformats.org/officeDocument/2006/relationships/image" Target="../media/image9540.png"/><Relationship Id="rId48" Type="http://schemas.openxmlformats.org/officeDocument/2006/relationships/customXml" Target="../ink/ink1831.xml"/><Relationship Id="rId69" Type="http://schemas.openxmlformats.org/officeDocument/2006/relationships/customXml" Target="../ink/ink1845.xml"/><Relationship Id="rId113" Type="http://schemas.openxmlformats.org/officeDocument/2006/relationships/customXml" Target="../ink/ink1878.xml"/><Relationship Id="rId134" Type="http://schemas.openxmlformats.org/officeDocument/2006/relationships/image" Target="../media/image9930.png"/><Relationship Id="rId80" Type="http://schemas.openxmlformats.org/officeDocument/2006/relationships/customXml" Target="../ink/ink1856.xml"/><Relationship Id="rId155" Type="http://schemas.openxmlformats.org/officeDocument/2006/relationships/customXml" Target="../ink/ink1899.xml"/><Relationship Id="rId176" Type="http://schemas.openxmlformats.org/officeDocument/2006/relationships/image" Target="../media/image1014.png"/><Relationship Id="rId197" Type="http://schemas.openxmlformats.org/officeDocument/2006/relationships/customXml" Target="../ink/ink1920.xml"/><Relationship Id="rId201" Type="http://schemas.openxmlformats.org/officeDocument/2006/relationships/customXml" Target="../ink/ink1922.xml"/><Relationship Id="rId222" Type="http://schemas.openxmlformats.org/officeDocument/2006/relationships/image" Target="../media/image1045.png"/><Relationship Id="rId243" Type="http://schemas.openxmlformats.org/officeDocument/2006/relationships/customXml" Target="../ink/ink1943.xml"/><Relationship Id="rId264" Type="http://schemas.openxmlformats.org/officeDocument/2006/relationships/customXml" Target="../ink/ink1953.xml"/><Relationship Id="rId17" Type="http://schemas.openxmlformats.org/officeDocument/2006/relationships/image" Target="../media/image9490.png"/><Relationship Id="rId38" Type="http://schemas.openxmlformats.org/officeDocument/2006/relationships/customXml" Target="../ink/ink1826.xml"/><Relationship Id="rId59" Type="http://schemas.openxmlformats.org/officeDocument/2006/relationships/image" Target="../media/image970.png"/><Relationship Id="rId103" Type="http://schemas.openxmlformats.org/officeDocument/2006/relationships/customXml" Target="../ink/ink1873.xml"/><Relationship Id="rId124" Type="http://schemas.openxmlformats.org/officeDocument/2006/relationships/image" Target="../media/image988.png"/><Relationship Id="rId70" Type="http://schemas.openxmlformats.org/officeDocument/2006/relationships/customXml" Target="../ink/ink1846.xml"/><Relationship Id="rId91" Type="http://schemas.openxmlformats.org/officeDocument/2006/relationships/customXml" Target="../ink/ink1867.xml"/><Relationship Id="rId145" Type="http://schemas.openxmlformats.org/officeDocument/2006/relationships/customXml" Target="../ink/ink1894.xml"/><Relationship Id="rId166" Type="http://schemas.openxmlformats.org/officeDocument/2006/relationships/image" Target="../media/image1009.png"/><Relationship Id="rId187" Type="http://schemas.openxmlformats.org/officeDocument/2006/relationships/customXml" Target="../ink/ink191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40.png"/><Relationship Id="rId233" Type="http://schemas.openxmlformats.org/officeDocument/2006/relationships/customXml" Target="../ink/ink1938.xml"/><Relationship Id="rId254" Type="http://schemas.openxmlformats.org/officeDocument/2006/relationships/customXml" Target="../ink/ink1948.xml"/><Relationship Id="rId28" Type="http://schemas.openxmlformats.org/officeDocument/2006/relationships/customXml" Target="../ink/ink1821.xml"/><Relationship Id="rId49" Type="http://schemas.openxmlformats.org/officeDocument/2006/relationships/image" Target="../media/image965.png"/><Relationship Id="rId114" Type="http://schemas.openxmlformats.org/officeDocument/2006/relationships/image" Target="../media/image983.png"/><Relationship Id="rId60" Type="http://schemas.openxmlformats.org/officeDocument/2006/relationships/customXml" Target="../ink/ink1837.xml"/><Relationship Id="rId81" Type="http://schemas.openxmlformats.org/officeDocument/2006/relationships/customXml" Target="../ink/ink1857.xml"/><Relationship Id="rId135" Type="http://schemas.openxmlformats.org/officeDocument/2006/relationships/customXml" Target="../ink/ink1889.xml"/><Relationship Id="rId156" Type="http://schemas.openxmlformats.org/officeDocument/2006/relationships/image" Target="../media/image1004.png"/><Relationship Id="rId177" Type="http://schemas.openxmlformats.org/officeDocument/2006/relationships/customXml" Target="../ink/ink1910.xml"/><Relationship Id="rId198" Type="http://schemas.openxmlformats.org/officeDocument/2006/relationships/image" Target="../media/image10250.png"/><Relationship Id="rId202" Type="http://schemas.openxmlformats.org/officeDocument/2006/relationships/image" Target="../media/image1027.png"/><Relationship Id="rId223" Type="http://schemas.openxmlformats.org/officeDocument/2006/relationships/customXml" Target="../ink/ink1933.xml"/><Relationship Id="rId244" Type="http://schemas.openxmlformats.org/officeDocument/2006/relationships/image" Target="../media/image1056.png"/><Relationship Id="rId18" Type="http://schemas.openxmlformats.org/officeDocument/2006/relationships/customXml" Target="../ink/ink1816.xml"/><Relationship Id="rId39" Type="http://schemas.openxmlformats.org/officeDocument/2006/relationships/image" Target="../media/image960.png"/><Relationship Id="rId265" Type="http://schemas.openxmlformats.org/officeDocument/2006/relationships/image" Target="../media/image1034.png"/><Relationship Id="rId50" Type="http://schemas.openxmlformats.org/officeDocument/2006/relationships/customXml" Target="../ink/ink1832.xml"/><Relationship Id="rId104" Type="http://schemas.openxmlformats.org/officeDocument/2006/relationships/image" Target="../media/image978.png"/><Relationship Id="rId125" Type="http://schemas.openxmlformats.org/officeDocument/2006/relationships/customXml" Target="../ink/ink1884.xml"/><Relationship Id="rId146" Type="http://schemas.openxmlformats.org/officeDocument/2006/relationships/image" Target="../media/image999.png"/><Relationship Id="rId167" Type="http://schemas.openxmlformats.org/officeDocument/2006/relationships/customXml" Target="../ink/ink1905.xml"/><Relationship Id="rId188" Type="http://schemas.openxmlformats.org/officeDocument/2006/relationships/image" Target="../media/image1020.png"/><Relationship Id="rId71" Type="http://schemas.openxmlformats.org/officeDocument/2006/relationships/customXml" Target="../ink/ink1847.xml"/><Relationship Id="rId92" Type="http://schemas.openxmlformats.org/officeDocument/2006/relationships/image" Target="../media/image9720.png"/><Relationship Id="rId213" Type="http://schemas.openxmlformats.org/officeDocument/2006/relationships/customXml" Target="../ink/ink1928.xml"/><Relationship Id="rId234" Type="http://schemas.openxmlformats.org/officeDocument/2006/relationships/image" Target="../media/image1051.png"/><Relationship Id="rId2" Type="http://schemas.openxmlformats.org/officeDocument/2006/relationships/image" Target="../media/image1035.png"/><Relationship Id="rId29" Type="http://schemas.openxmlformats.org/officeDocument/2006/relationships/image" Target="../media/image955.png"/><Relationship Id="rId255" Type="http://schemas.openxmlformats.org/officeDocument/2006/relationships/image" Target="../media/image1029.png"/><Relationship Id="rId40" Type="http://schemas.openxmlformats.org/officeDocument/2006/relationships/customXml" Target="../ink/ink1827.xml"/><Relationship Id="rId115" Type="http://schemas.openxmlformats.org/officeDocument/2006/relationships/customXml" Target="../ink/ink1879.xml"/><Relationship Id="rId136" Type="http://schemas.openxmlformats.org/officeDocument/2006/relationships/image" Target="../media/image9940.png"/><Relationship Id="rId157" Type="http://schemas.openxmlformats.org/officeDocument/2006/relationships/customXml" Target="../ink/ink1900.xml"/><Relationship Id="rId178" Type="http://schemas.openxmlformats.org/officeDocument/2006/relationships/image" Target="../media/image1015.png"/><Relationship Id="rId61" Type="http://schemas.openxmlformats.org/officeDocument/2006/relationships/image" Target="../media/image971.png"/><Relationship Id="rId82" Type="http://schemas.openxmlformats.org/officeDocument/2006/relationships/customXml" Target="../ink/ink1858.xml"/><Relationship Id="rId199" Type="http://schemas.openxmlformats.org/officeDocument/2006/relationships/customXml" Target="../ink/ink1921.xml"/><Relationship Id="rId203" Type="http://schemas.openxmlformats.org/officeDocument/2006/relationships/customXml" Target="../ink/ink1923.xml"/><Relationship Id="rId19" Type="http://schemas.openxmlformats.org/officeDocument/2006/relationships/image" Target="../media/image950.png"/><Relationship Id="rId224" Type="http://schemas.openxmlformats.org/officeDocument/2006/relationships/image" Target="../media/image1046.png"/><Relationship Id="rId245" Type="http://schemas.openxmlformats.org/officeDocument/2006/relationships/customXml" Target="../ink/ink1944.xml"/><Relationship Id="rId30" Type="http://schemas.openxmlformats.org/officeDocument/2006/relationships/customXml" Target="../ink/ink1822.xml"/><Relationship Id="rId105" Type="http://schemas.openxmlformats.org/officeDocument/2006/relationships/customXml" Target="../ink/ink1874.xml"/><Relationship Id="rId126" Type="http://schemas.openxmlformats.org/officeDocument/2006/relationships/image" Target="../media/image9890.png"/><Relationship Id="rId147" Type="http://schemas.openxmlformats.org/officeDocument/2006/relationships/customXml" Target="../ink/ink1895.xml"/><Relationship Id="rId168" Type="http://schemas.openxmlformats.org/officeDocument/2006/relationships/image" Target="../media/image1010.png"/><Relationship Id="rId51" Type="http://schemas.openxmlformats.org/officeDocument/2006/relationships/image" Target="../media/image9660.png"/><Relationship Id="rId72" Type="http://schemas.openxmlformats.org/officeDocument/2006/relationships/customXml" Target="../ink/ink1848.xml"/><Relationship Id="rId93" Type="http://schemas.openxmlformats.org/officeDocument/2006/relationships/customXml" Target="../ink/ink1868.xml"/><Relationship Id="rId189" Type="http://schemas.openxmlformats.org/officeDocument/2006/relationships/customXml" Target="../ink/ink1916.xml"/><Relationship Id="rId3" Type="http://schemas.openxmlformats.org/officeDocument/2006/relationships/image" Target="../media/image1036.png"/><Relationship Id="rId214" Type="http://schemas.openxmlformats.org/officeDocument/2006/relationships/image" Target="../media/image1041.png"/><Relationship Id="rId235" Type="http://schemas.openxmlformats.org/officeDocument/2006/relationships/customXml" Target="../ink/ink1939.xml"/><Relationship Id="rId256" Type="http://schemas.openxmlformats.org/officeDocument/2006/relationships/customXml" Target="../ink/ink1949.xml"/><Relationship Id="rId116" Type="http://schemas.openxmlformats.org/officeDocument/2006/relationships/image" Target="../media/image984.png"/><Relationship Id="rId137" Type="http://schemas.openxmlformats.org/officeDocument/2006/relationships/customXml" Target="../ink/ink1890.xml"/><Relationship Id="rId158" Type="http://schemas.openxmlformats.org/officeDocument/2006/relationships/image" Target="../media/image1005.png"/><Relationship Id="rId20" Type="http://schemas.openxmlformats.org/officeDocument/2006/relationships/customXml" Target="../ink/ink1817.xml"/><Relationship Id="rId41" Type="http://schemas.openxmlformats.org/officeDocument/2006/relationships/image" Target="../media/image961.png"/><Relationship Id="rId62" Type="http://schemas.openxmlformats.org/officeDocument/2006/relationships/customXml" Target="../ink/ink1838.xml"/><Relationship Id="rId83" Type="http://schemas.openxmlformats.org/officeDocument/2006/relationships/customXml" Target="../ink/ink1859.xml"/><Relationship Id="rId179" Type="http://schemas.openxmlformats.org/officeDocument/2006/relationships/customXml" Target="../ink/ink1911.xml"/><Relationship Id="rId190" Type="http://schemas.openxmlformats.org/officeDocument/2006/relationships/image" Target="../media/image1021.png"/><Relationship Id="rId204" Type="http://schemas.openxmlformats.org/officeDocument/2006/relationships/image" Target="../media/image1028.png"/><Relationship Id="rId225" Type="http://schemas.openxmlformats.org/officeDocument/2006/relationships/customXml" Target="../ink/ink1934.xml"/><Relationship Id="rId246" Type="http://schemas.openxmlformats.org/officeDocument/2006/relationships/image" Target="../media/image1057.png"/><Relationship Id="rId106" Type="http://schemas.openxmlformats.org/officeDocument/2006/relationships/image" Target="../media/image979.png"/><Relationship Id="rId127" Type="http://schemas.openxmlformats.org/officeDocument/2006/relationships/customXml" Target="../ink/ink1885.xml"/><Relationship Id="rId10" Type="http://schemas.openxmlformats.org/officeDocument/2006/relationships/customXml" Target="../ink/ink1812.xml"/><Relationship Id="rId31" Type="http://schemas.openxmlformats.org/officeDocument/2006/relationships/image" Target="../media/image956.png"/><Relationship Id="rId52" Type="http://schemas.openxmlformats.org/officeDocument/2006/relationships/customXml" Target="../ink/ink1833.xml"/><Relationship Id="rId73" Type="http://schemas.openxmlformats.org/officeDocument/2006/relationships/customXml" Target="../ink/ink1849.xml"/><Relationship Id="rId94" Type="http://schemas.openxmlformats.org/officeDocument/2006/relationships/image" Target="../media/image973.png"/><Relationship Id="rId148" Type="http://schemas.openxmlformats.org/officeDocument/2006/relationships/image" Target="../media/image1000.png"/><Relationship Id="rId169" Type="http://schemas.openxmlformats.org/officeDocument/2006/relationships/customXml" Target="../ink/ink1906.xml"/><Relationship Id="rId4" Type="http://schemas.openxmlformats.org/officeDocument/2006/relationships/customXml" Target="../ink/ink1809.xml"/><Relationship Id="rId180" Type="http://schemas.openxmlformats.org/officeDocument/2006/relationships/image" Target="../media/image1016.png"/><Relationship Id="rId215" Type="http://schemas.openxmlformats.org/officeDocument/2006/relationships/customXml" Target="../ink/ink1929.xml"/><Relationship Id="rId236" Type="http://schemas.openxmlformats.org/officeDocument/2006/relationships/image" Target="../media/image1052.png"/><Relationship Id="rId257" Type="http://schemas.openxmlformats.org/officeDocument/2006/relationships/image" Target="../media/image1030.png"/><Relationship Id="rId42" Type="http://schemas.openxmlformats.org/officeDocument/2006/relationships/customXml" Target="../ink/ink1828.xml"/><Relationship Id="rId84" Type="http://schemas.openxmlformats.org/officeDocument/2006/relationships/customXml" Target="../ink/ink1860.xml"/><Relationship Id="rId138" Type="http://schemas.openxmlformats.org/officeDocument/2006/relationships/image" Target="../media/image9950.png"/><Relationship Id="rId191" Type="http://schemas.openxmlformats.org/officeDocument/2006/relationships/customXml" Target="../ink/ink1917.xml"/><Relationship Id="rId205" Type="http://schemas.openxmlformats.org/officeDocument/2006/relationships/customXml" Target="../ink/ink1924.xml"/><Relationship Id="rId247" Type="http://schemas.openxmlformats.org/officeDocument/2006/relationships/customXml" Target="../ink/ink1945.xml"/></Relationships>
</file>

<file path=ppt/slides/_rels/slide5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6.png"/><Relationship Id="rId299" Type="http://schemas.openxmlformats.org/officeDocument/2006/relationships/image" Target="../media/image1097.png"/><Relationship Id="rId21" Type="http://schemas.openxmlformats.org/officeDocument/2006/relationships/image" Target="../media/image951.png"/><Relationship Id="rId63" Type="http://schemas.openxmlformats.org/officeDocument/2006/relationships/image" Target="../media/image9720.png"/><Relationship Id="rId159" Type="http://schemas.openxmlformats.org/officeDocument/2006/relationships/customXml" Target="../ink/ink1997.xml"/><Relationship Id="rId324" Type="http://schemas.openxmlformats.org/officeDocument/2006/relationships/customXml" Target="../ink/ink2086.xml"/><Relationship Id="rId170" Type="http://schemas.openxmlformats.org/officeDocument/2006/relationships/customXml" Target="../ink/ink2008.xml"/><Relationship Id="rId226" Type="http://schemas.openxmlformats.org/officeDocument/2006/relationships/customXml" Target="../ink/ink2037.xml"/><Relationship Id="rId268" Type="http://schemas.openxmlformats.org/officeDocument/2006/relationships/customXml" Target="../ink/ink2058.xml"/><Relationship Id="rId128" Type="http://schemas.openxmlformats.org/officeDocument/2006/relationships/customXml" Target="../ink/ink1972.xml"/><Relationship Id="rId335" Type="http://schemas.openxmlformats.org/officeDocument/2006/relationships/image" Target="../media/image1117.png"/><Relationship Id="rId181" Type="http://schemas.openxmlformats.org/officeDocument/2006/relationships/image" Target="../media/image1004.png"/><Relationship Id="rId237" Type="http://schemas.openxmlformats.org/officeDocument/2006/relationships/image" Target="../media/image1059.png"/><Relationship Id="rId279" Type="http://schemas.openxmlformats.org/officeDocument/2006/relationships/image" Target="../media/image1086.png"/><Relationship Id="rId43" Type="http://schemas.openxmlformats.org/officeDocument/2006/relationships/image" Target="../media/image962.png"/><Relationship Id="rId139" Type="http://schemas.openxmlformats.org/officeDocument/2006/relationships/customXml" Target="../ink/ink1982.xml"/><Relationship Id="rId290" Type="http://schemas.openxmlformats.org/officeDocument/2006/relationships/customXml" Target="../ink/ink2069.xml"/><Relationship Id="rId304" Type="http://schemas.openxmlformats.org/officeDocument/2006/relationships/customXml" Target="../ink/ink2076.xml"/><Relationship Id="rId346" Type="http://schemas.openxmlformats.org/officeDocument/2006/relationships/customXml" Target="../ink/ink2097.xml"/><Relationship Id="rId150" Type="http://schemas.openxmlformats.org/officeDocument/2006/relationships/customXml" Target="../ink/ink1990.xml"/><Relationship Id="rId85" Type="http://schemas.openxmlformats.org/officeDocument/2006/relationships/image" Target="../media/image983.png"/><Relationship Id="rId192" Type="http://schemas.openxmlformats.org/officeDocument/2006/relationships/customXml" Target="../ink/ink2020.xml"/><Relationship Id="rId206" Type="http://schemas.openxmlformats.org/officeDocument/2006/relationships/customXml" Target="../ink/ink2027.xml"/><Relationship Id="rId248" Type="http://schemas.openxmlformats.org/officeDocument/2006/relationships/customXml" Target="../ink/ink2048.xml"/><Relationship Id="rId108" Type="http://schemas.openxmlformats.org/officeDocument/2006/relationships/customXml" Target="../ink/ink1960.xml"/><Relationship Id="rId129" Type="http://schemas.openxmlformats.org/officeDocument/2006/relationships/image" Target="../media/image953.png"/><Relationship Id="rId33" Type="http://schemas.openxmlformats.org/officeDocument/2006/relationships/image" Target="../media/image957.png"/><Relationship Id="rId280" Type="http://schemas.openxmlformats.org/officeDocument/2006/relationships/customXml" Target="../ink/ink2064.xml"/><Relationship Id="rId315" Type="http://schemas.openxmlformats.org/officeDocument/2006/relationships/image" Target="../media/image1106.png"/><Relationship Id="rId336" Type="http://schemas.openxmlformats.org/officeDocument/2006/relationships/customXml" Target="../ink/ink2092.xml"/><Relationship Id="rId140" Type="http://schemas.openxmlformats.org/officeDocument/2006/relationships/customXml" Target="../ink/ink1983.xml"/><Relationship Id="rId75" Type="http://schemas.openxmlformats.org/officeDocument/2006/relationships/image" Target="../media/image978.png"/><Relationship Id="rId161" Type="http://schemas.openxmlformats.org/officeDocument/2006/relationships/customXml" Target="../ink/ink1999.xml"/><Relationship Id="rId182" Type="http://schemas.openxmlformats.org/officeDocument/2006/relationships/customXml" Target="../ink/ink2015.xml"/><Relationship Id="rId217" Type="http://schemas.openxmlformats.org/officeDocument/2006/relationships/image" Target="../media/image1022.png"/><Relationship Id="rId238" Type="http://schemas.openxmlformats.org/officeDocument/2006/relationships/customXml" Target="../ink/ink2043.xml"/><Relationship Id="rId259" Type="http://schemas.openxmlformats.org/officeDocument/2006/relationships/image" Target="../media/image1075.png"/><Relationship Id="rId119" Type="http://schemas.openxmlformats.org/officeDocument/2006/relationships/image" Target="../media/image947.png"/><Relationship Id="rId270" Type="http://schemas.openxmlformats.org/officeDocument/2006/relationships/customXml" Target="../ink/ink2059.xml"/><Relationship Id="rId291" Type="http://schemas.openxmlformats.org/officeDocument/2006/relationships/image" Target="../media/image1093.png"/><Relationship Id="rId305" Type="http://schemas.openxmlformats.org/officeDocument/2006/relationships/image" Target="../media/image1101.png"/><Relationship Id="rId326" Type="http://schemas.openxmlformats.org/officeDocument/2006/relationships/customXml" Target="../ink/ink2087.xml"/><Relationship Id="rId347" Type="http://schemas.openxmlformats.org/officeDocument/2006/relationships/image" Target="../media/image1124.png"/><Relationship Id="rId130" Type="http://schemas.openxmlformats.org/officeDocument/2006/relationships/customXml" Target="../ink/ink1973.xml"/><Relationship Id="rId151" Type="http://schemas.openxmlformats.org/officeDocument/2006/relationships/customXml" Target="../ink/ink1991.xml"/><Relationship Id="rId65" Type="http://schemas.openxmlformats.org/officeDocument/2006/relationships/image" Target="../media/image973.png"/><Relationship Id="rId172" Type="http://schemas.openxmlformats.org/officeDocument/2006/relationships/image" Target="../media/image999.png"/><Relationship Id="rId193" Type="http://schemas.openxmlformats.org/officeDocument/2006/relationships/image" Target="../media/image1010.png"/><Relationship Id="rId207" Type="http://schemas.openxmlformats.org/officeDocument/2006/relationships/image" Target="../media/image1017.png"/><Relationship Id="rId228" Type="http://schemas.openxmlformats.org/officeDocument/2006/relationships/customXml" Target="../ink/ink2038.xml"/><Relationship Id="rId249" Type="http://schemas.openxmlformats.org/officeDocument/2006/relationships/image" Target="../media/image997.png"/><Relationship Id="rId109" Type="http://schemas.openxmlformats.org/officeDocument/2006/relationships/image" Target="../media/image9950.png"/><Relationship Id="rId260" Type="http://schemas.openxmlformats.org/officeDocument/2006/relationships/customXml" Target="../ink/ink2054.xml"/><Relationship Id="rId281" Type="http://schemas.openxmlformats.org/officeDocument/2006/relationships/image" Target="../media/image1087.png"/><Relationship Id="rId316" Type="http://schemas.openxmlformats.org/officeDocument/2006/relationships/customXml" Target="../ink/ink2082.xml"/><Relationship Id="rId337" Type="http://schemas.openxmlformats.org/officeDocument/2006/relationships/image" Target="../media/image1118.png"/><Relationship Id="rId97" Type="http://schemas.openxmlformats.org/officeDocument/2006/relationships/image" Target="../media/image9890.png"/><Relationship Id="rId120" Type="http://schemas.openxmlformats.org/officeDocument/2006/relationships/customXml" Target="../ink/ink1967.xml"/><Relationship Id="rId141" Type="http://schemas.openxmlformats.org/officeDocument/2006/relationships/customXml" Target="../ink/ink1984.xml"/><Relationship Id="rId7" Type="http://schemas.openxmlformats.org/officeDocument/2006/relationships/image" Target="../media/image944.png"/><Relationship Id="rId162" Type="http://schemas.openxmlformats.org/officeDocument/2006/relationships/customXml" Target="../ink/ink2000.xml"/><Relationship Id="rId183" Type="http://schemas.openxmlformats.org/officeDocument/2006/relationships/image" Target="../media/image1005.png"/><Relationship Id="rId218" Type="http://schemas.openxmlformats.org/officeDocument/2006/relationships/customXml" Target="../ink/ink2033.xml"/><Relationship Id="rId239" Type="http://schemas.openxmlformats.org/officeDocument/2006/relationships/image" Target="../media/image1060.png"/><Relationship Id="rId250" Type="http://schemas.openxmlformats.org/officeDocument/2006/relationships/customXml" Target="../ink/ink2049.xml"/><Relationship Id="rId271" Type="http://schemas.openxmlformats.org/officeDocument/2006/relationships/image" Target="../media/image1082.png"/><Relationship Id="rId292" Type="http://schemas.openxmlformats.org/officeDocument/2006/relationships/customXml" Target="../ink/ink2070.xml"/><Relationship Id="rId306" Type="http://schemas.openxmlformats.org/officeDocument/2006/relationships/customXml" Target="../ink/ink2077.xml"/><Relationship Id="rId110" Type="http://schemas.openxmlformats.org/officeDocument/2006/relationships/customXml" Target="../ink/ink1961.xml"/><Relationship Id="rId131" Type="http://schemas.openxmlformats.org/officeDocument/2006/relationships/customXml" Target="../ink/ink1974.xml"/><Relationship Id="rId45" Type="http://schemas.openxmlformats.org/officeDocument/2006/relationships/image" Target="../media/image963.png"/><Relationship Id="rId87" Type="http://schemas.openxmlformats.org/officeDocument/2006/relationships/image" Target="../media/image984.png"/><Relationship Id="rId327" Type="http://schemas.openxmlformats.org/officeDocument/2006/relationships/image" Target="../media/image1113.png"/><Relationship Id="rId348" Type="http://schemas.openxmlformats.org/officeDocument/2006/relationships/customXml" Target="../ink/ink2098.xml"/><Relationship Id="rId152" Type="http://schemas.openxmlformats.org/officeDocument/2006/relationships/customXml" Target="../ink/ink1992.xml"/><Relationship Id="rId173" Type="http://schemas.openxmlformats.org/officeDocument/2006/relationships/customXml" Target="../ink/ink2010.xml"/><Relationship Id="rId194" Type="http://schemas.openxmlformats.org/officeDocument/2006/relationships/customXml" Target="../ink/ink2021.xml"/><Relationship Id="rId208" Type="http://schemas.openxmlformats.org/officeDocument/2006/relationships/customXml" Target="../ink/ink2028.xml"/><Relationship Id="rId229" Type="http://schemas.openxmlformats.org/officeDocument/2006/relationships/image" Target="../media/image1028.png"/><Relationship Id="rId240" Type="http://schemas.openxmlformats.org/officeDocument/2006/relationships/customXml" Target="../ink/ink2044.xml"/><Relationship Id="rId261" Type="http://schemas.openxmlformats.org/officeDocument/2006/relationships/image" Target="../media/image1076.png"/><Relationship Id="rId100" Type="http://schemas.openxmlformats.org/officeDocument/2006/relationships/customXml" Target="../ink/ink1956.xml"/><Relationship Id="rId35" Type="http://schemas.openxmlformats.org/officeDocument/2006/relationships/image" Target="../media/image958.png"/><Relationship Id="rId77" Type="http://schemas.openxmlformats.org/officeDocument/2006/relationships/image" Target="../media/image979.png"/><Relationship Id="rId282" Type="http://schemas.openxmlformats.org/officeDocument/2006/relationships/customXml" Target="../ink/ink2065.xml"/><Relationship Id="rId317" Type="http://schemas.openxmlformats.org/officeDocument/2006/relationships/image" Target="../media/image1107.png"/><Relationship Id="rId338" Type="http://schemas.openxmlformats.org/officeDocument/2006/relationships/customXml" Target="../ink/ink2093.xml"/><Relationship Id="rId98" Type="http://schemas.openxmlformats.org/officeDocument/2006/relationships/customXml" Target="../ink/ink1955.xml"/><Relationship Id="rId121" Type="http://schemas.openxmlformats.org/officeDocument/2006/relationships/image" Target="../media/image948.png"/><Relationship Id="rId142" Type="http://schemas.openxmlformats.org/officeDocument/2006/relationships/image" Target="../media/image954.png"/><Relationship Id="rId163" Type="http://schemas.openxmlformats.org/officeDocument/2006/relationships/customXml" Target="../ink/ink2001.xml"/><Relationship Id="rId184" Type="http://schemas.openxmlformats.org/officeDocument/2006/relationships/customXml" Target="../ink/ink2016.xml"/><Relationship Id="rId219" Type="http://schemas.openxmlformats.org/officeDocument/2006/relationships/image" Target="../media/image1023.png"/><Relationship Id="rId230" Type="http://schemas.openxmlformats.org/officeDocument/2006/relationships/customXml" Target="../ink/ink2039.xml"/><Relationship Id="rId251" Type="http://schemas.openxmlformats.org/officeDocument/2006/relationships/image" Target="../media/image1071.png"/><Relationship Id="rId67" Type="http://schemas.openxmlformats.org/officeDocument/2006/relationships/image" Target="../media/image974.png"/><Relationship Id="rId272" Type="http://schemas.openxmlformats.org/officeDocument/2006/relationships/customXml" Target="../ink/ink2060.xml"/><Relationship Id="rId293" Type="http://schemas.openxmlformats.org/officeDocument/2006/relationships/image" Target="../media/image1094.png"/><Relationship Id="rId307" Type="http://schemas.openxmlformats.org/officeDocument/2006/relationships/image" Target="../media/image1102.png"/><Relationship Id="rId328" Type="http://schemas.openxmlformats.org/officeDocument/2006/relationships/customXml" Target="../ink/ink2088.xml"/><Relationship Id="rId349" Type="http://schemas.openxmlformats.org/officeDocument/2006/relationships/image" Target="../media/image1125.png"/><Relationship Id="rId111" Type="http://schemas.openxmlformats.org/officeDocument/2006/relationships/image" Target="../media/image968.png"/><Relationship Id="rId132" Type="http://schemas.openxmlformats.org/officeDocument/2006/relationships/customXml" Target="../ink/ink1975.xml"/><Relationship Id="rId153" Type="http://schemas.openxmlformats.org/officeDocument/2006/relationships/customXml" Target="../ink/ink1993.xml"/><Relationship Id="rId174" Type="http://schemas.openxmlformats.org/officeDocument/2006/relationships/image" Target="../media/image1000.png"/><Relationship Id="rId195" Type="http://schemas.openxmlformats.org/officeDocument/2006/relationships/image" Target="../media/image1011.png"/><Relationship Id="rId209" Type="http://schemas.openxmlformats.org/officeDocument/2006/relationships/image" Target="../media/image1018.png"/><Relationship Id="rId220" Type="http://schemas.openxmlformats.org/officeDocument/2006/relationships/customXml" Target="../ink/ink2034.xml"/><Relationship Id="rId241" Type="http://schemas.openxmlformats.org/officeDocument/2006/relationships/image" Target="../media/image1064.png"/><Relationship Id="rId57" Type="http://schemas.openxmlformats.org/officeDocument/2006/relationships/image" Target="../media/image969.png"/><Relationship Id="rId262" Type="http://schemas.openxmlformats.org/officeDocument/2006/relationships/customXml" Target="../ink/ink2055.xml"/><Relationship Id="rId283" Type="http://schemas.openxmlformats.org/officeDocument/2006/relationships/image" Target="../media/image1088.png"/><Relationship Id="rId318" Type="http://schemas.openxmlformats.org/officeDocument/2006/relationships/customXml" Target="../ink/ink2083.xml"/><Relationship Id="rId339" Type="http://schemas.openxmlformats.org/officeDocument/2006/relationships/image" Target="../media/image1119.png"/><Relationship Id="rId99" Type="http://schemas.openxmlformats.org/officeDocument/2006/relationships/image" Target="../media/image9900.png"/><Relationship Id="rId101" Type="http://schemas.openxmlformats.org/officeDocument/2006/relationships/image" Target="../media/image9911.png"/><Relationship Id="rId122" Type="http://schemas.openxmlformats.org/officeDocument/2006/relationships/customXml" Target="../ink/ink1968.xml"/><Relationship Id="rId143" Type="http://schemas.openxmlformats.org/officeDocument/2006/relationships/customXml" Target="../ink/ink1985.xml"/><Relationship Id="rId164" Type="http://schemas.openxmlformats.org/officeDocument/2006/relationships/customXml" Target="../ink/ink2002.xml"/><Relationship Id="rId185" Type="http://schemas.openxmlformats.org/officeDocument/2006/relationships/image" Target="../media/image1006.png"/><Relationship Id="rId350" Type="http://schemas.openxmlformats.org/officeDocument/2006/relationships/customXml" Target="../ink/ink2099.xml"/><Relationship Id="rId9" Type="http://schemas.openxmlformats.org/officeDocument/2006/relationships/image" Target="../media/image945.png"/><Relationship Id="rId210" Type="http://schemas.openxmlformats.org/officeDocument/2006/relationships/customXml" Target="../ink/ink2029.xml"/><Relationship Id="rId231" Type="http://schemas.openxmlformats.org/officeDocument/2006/relationships/image" Target="../media/image1066.png"/><Relationship Id="rId252" Type="http://schemas.openxmlformats.org/officeDocument/2006/relationships/customXml" Target="../ink/ink2050.xml"/><Relationship Id="rId273" Type="http://schemas.openxmlformats.org/officeDocument/2006/relationships/image" Target="../media/image1083.png"/><Relationship Id="rId294" Type="http://schemas.openxmlformats.org/officeDocument/2006/relationships/customXml" Target="../ink/ink2071.xml"/><Relationship Id="rId308" Type="http://schemas.openxmlformats.org/officeDocument/2006/relationships/customXml" Target="../ink/ink2078.xml"/><Relationship Id="rId329" Type="http://schemas.openxmlformats.org/officeDocument/2006/relationships/image" Target="../media/image1114.png"/><Relationship Id="rId112" Type="http://schemas.openxmlformats.org/officeDocument/2006/relationships/customXml" Target="../ink/ink1962.xml"/><Relationship Id="rId133" Type="http://schemas.openxmlformats.org/officeDocument/2006/relationships/customXml" Target="../ink/ink1976.xml"/><Relationship Id="rId47" Type="http://schemas.openxmlformats.org/officeDocument/2006/relationships/image" Target="../media/image964.png"/><Relationship Id="rId154" Type="http://schemas.openxmlformats.org/officeDocument/2006/relationships/image" Target="../media/image975.png"/><Relationship Id="rId89" Type="http://schemas.openxmlformats.org/officeDocument/2006/relationships/image" Target="../media/image985.png"/><Relationship Id="rId175" Type="http://schemas.openxmlformats.org/officeDocument/2006/relationships/customXml" Target="../ink/ink2011.xml"/><Relationship Id="rId340" Type="http://schemas.openxmlformats.org/officeDocument/2006/relationships/customXml" Target="../ink/ink2094.xml"/><Relationship Id="rId196" Type="http://schemas.openxmlformats.org/officeDocument/2006/relationships/customXml" Target="../ink/ink2022.xml"/><Relationship Id="rId200" Type="http://schemas.openxmlformats.org/officeDocument/2006/relationships/customXml" Target="../ink/ink2024.xml"/><Relationship Id="rId221" Type="http://schemas.openxmlformats.org/officeDocument/2006/relationships/image" Target="../media/image1024.png"/><Relationship Id="rId242" Type="http://schemas.openxmlformats.org/officeDocument/2006/relationships/customXml" Target="../ink/ink2045.xml"/><Relationship Id="rId263" Type="http://schemas.openxmlformats.org/officeDocument/2006/relationships/image" Target="../media/image1077.png"/><Relationship Id="rId284" Type="http://schemas.openxmlformats.org/officeDocument/2006/relationships/customXml" Target="../ink/ink2066.xml"/><Relationship Id="rId319" Type="http://schemas.openxmlformats.org/officeDocument/2006/relationships/image" Target="../media/image1108.png"/><Relationship Id="rId102" Type="http://schemas.openxmlformats.org/officeDocument/2006/relationships/customXml" Target="../ink/ink1957.xml"/><Relationship Id="rId123" Type="http://schemas.openxmlformats.org/officeDocument/2006/relationships/customXml" Target="../ink/ink1969.xml"/><Relationship Id="rId37" Type="http://schemas.openxmlformats.org/officeDocument/2006/relationships/image" Target="../media/image959.png"/><Relationship Id="rId144" Type="http://schemas.openxmlformats.org/officeDocument/2006/relationships/image" Target="../media/image972.png"/><Relationship Id="rId79" Type="http://schemas.openxmlformats.org/officeDocument/2006/relationships/image" Target="../media/image980.png"/><Relationship Id="rId330" Type="http://schemas.openxmlformats.org/officeDocument/2006/relationships/customXml" Target="../ink/ink2089.xml"/><Relationship Id="rId165" Type="http://schemas.openxmlformats.org/officeDocument/2006/relationships/customXml" Target="../ink/ink2003.xml"/><Relationship Id="rId186" Type="http://schemas.openxmlformats.org/officeDocument/2006/relationships/customXml" Target="../ink/ink2017.xml"/><Relationship Id="rId351" Type="http://schemas.openxmlformats.org/officeDocument/2006/relationships/image" Target="../media/image1126.png"/><Relationship Id="rId211" Type="http://schemas.openxmlformats.org/officeDocument/2006/relationships/image" Target="../media/image10190.png"/><Relationship Id="rId232" Type="http://schemas.openxmlformats.org/officeDocument/2006/relationships/customXml" Target="../ink/ink2040.xml"/><Relationship Id="rId253" Type="http://schemas.openxmlformats.org/officeDocument/2006/relationships/image" Target="../media/image1072.png"/><Relationship Id="rId274" Type="http://schemas.openxmlformats.org/officeDocument/2006/relationships/customXml" Target="../ink/ink2061.xml"/><Relationship Id="rId295" Type="http://schemas.openxmlformats.org/officeDocument/2006/relationships/image" Target="../media/image1095.png"/><Relationship Id="rId309" Type="http://schemas.openxmlformats.org/officeDocument/2006/relationships/image" Target="../media/image1103.png"/><Relationship Id="rId113" Type="http://schemas.openxmlformats.org/officeDocument/2006/relationships/customXml" Target="../ink/ink1963.xml"/><Relationship Id="rId134" Type="http://schemas.openxmlformats.org/officeDocument/2006/relationships/customXml" Target="../ink/ink1977.xml"/><Relationship Id="rId320" Type="http://schemas.openxmlformats.org/officeDocument/2006/relationships/customXml" Target="../ink/ink2084.xml"/><Relationship Id="rId155" Type="http://schemas.openxmlformats.org/officeDocument/2006/relationships/customXml" Target="../ink/ink1994.xml"/><Relationship Id="rId176" Type="http://schemas.openxmlformats.org/officeDocument/2006/relationships/image" Target="../media/image1001.png"/><Relationship Id="rId197" Type="http://schemas.openxmlformats.org/officeDocument/2006/relationships/image" Target="../media/image1012.png"/><Relationship Id="rId341" Type="http://schemas.openxmlformats.org/officeDocument/2006/relationships/image" Target="../media/image1121.png"/><Relationship Id="rId201" Type="http://schemas.openxmlformats.org/officeDocument/2006/relationships/image" Target="../media/image1014.png"/><Relationship Id="rId222" Type="http://schemas.openxmlformats.org/officeDocument/2006/relationships/customXml" Target="../ink/ink2035.xml"/><Relationship Id="rId243" Type="http://schemas.openxmlformats.org/officeDocument/2006/relationships/image" Target="../media/image1065.png"/><Relationship Id="rId264" Type="http://schemas.openxmlformats.org/officeDocument/2006/relationships/customXml" Target="../ink/ink2056.xml"/><Relationship Id="rId285" Type="http://schemas.openxmlformats.org/officeDocument/2006/relationships/image" Target="../media/image1089.png"/><Relationship Id="rId103" Type="http://schemas.openxmlformats.org/officeDocument/2006/relationships/image" Target="../media/image9920.png"/><Relationship Id="rId124" Type="http://schemas.openxmlformats.org/officeDocument/2006/relationships/customXml" Target="../ink/ink1970.xml"/><Relationship Id="rId59" Type="http://schemas.openxmlformats.org/officeDocument/2006/relationships/image" Target="../media/image970.png"/><Relationship Id="rId310" Type="http://schemas.openxmlformats.org/officeDocument/2006/relationships/customXml" Target="../ink/ink2079.xml"/><Relationship Id="rId145" Type="http://schemas.openxmlformats.org/officeDocument/2006/relationships/customXml" Target="../ink/ink1986.xml"/><Relationship Id="rId166" Type="http://schemas.openxmlformats.org/officeDocument/2006/relationships/customXml" Target="../ink/ink2004.xml"/><Relationship Id="rId91" Type="http://schemas.openxmlformats.org/officeDocument/2006/relationships/image" Target="../media/image986.png"/><Relationship Id="rId187" Type="http://schemas.openxmlformats.org/officeDocument/2006/relationships/image" Target="../media/image1007.png"/><Relationship Id="rId331" Type="http://schemas.openxmlformats.org/officeDocument/2006/relationships/image" Target="../media/image1115.png"/><Relationship Id="rId352" Type="http://schemas.openxmlformats.org/officeDocument/2006/relationships/customXml" Target="../ink/ink2100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30.xml"/><Relationship Id="rId233" Type="http://schemas.openxmlformats.org/officeDocument/2006/relationships/image" Target="../media/image1057.png"/><Relationship Id="rId254" Type="http://schemas.openxmlformats.org/officeDocument/2006/relationships/customXml" Target="../ink/ink2051.xml"/><Relationship Id="rId114" Type="http://schemas.openxmlformats.org/officeDocument/2006/relationships/customXml" Target="../ink/ink1964.xml"/><Relationship Id="rId49" Type="http://schemas.openxmlformats.org/officeDocument/2006/relationships/image" Target="../media/image965.png"/><Relationship Id="rId275" Type="http://schemas.openxmlformats.org/officeDocument/2006/relationships/image" Target="../media/image1084.png"/><Relationship Id="rId296" Type="http://schemas.openxmlformats.org/officeDocument/2006/relationships/customXml" Target="../ink/ink2072.xml"/><Relationship Id="rId300" Type="http://schemas.openxmlformats.org/officeDocument/2006/relationships/customXml" Target="../ink/ink2074.xml"/><Relationship Id="rId135" Type="http://schemas.openxmlformats.org/officeDocument/2006/relationships/customXml" Target="../ink/ink1978.xml"/><Relationship Id="rId156" Type="http://schemas.openxmlformats.org/officeDocument/2006/relationships/image" Target="../media/image976.png"/><Relationship Id="rId81" Type="http://schemas.openxmlformats.org/officeDocument/2006/relationships/image" Target="../media/image981.png"/><Relationship Id="rId177" Type="http://schemas.openxmlformats.org/officeDocument/2006/relationships/customXml" Target="../ink/ink2012.xml"/><Relationship Id="rId198" Type="http://schemas.openxmlformats.org/officeDocument/2006/relationships/customXml" Target="../ink/ink2023.xml"/><Relationship Id="rId321" Type="http://schemas.openxmlformats.org/officeDocument/2006/relationships/image" Target="../media/image1109.png"/><Relationship Id="rId342" Type="http://schemas.openxmlformats.org/officeDocument/2006/relationships/customXml" Target="../ink/ink2095.xml"/><Relationship Id="rId202" Type="http://schemas.openxmlformats.org/officeDocument/2006/relationships/customXml" Target="../ink/ink2025.xml"/><Relationship Id="rId223" Type="http://schemas.openxmlformats.org/officeDocument/2006/relationships/image" Target="../media/image10250.png"/><Relationship Id="rId244" Type="http://schemas.openxmlformats.org/officeDocument/2006/relationships/customXml" Target="../ink/ink2046.xml"/><Relationship Id="rId39" Type="http://schemas.openxmlformats.org/officeDocument/2006/relationships/image" Target="../media/image960.png"/><Relationship Id="rId265" Type="http://schemas.openxmlformats.org/officeDocument/2006/relationships/image" Target="../media/image1078.png"/><Relationship Id="rId286" Type="http://schemas.openxmlformats.org/officeDocument/2006/relationships/customXml" Target="../ink/ink2067.xml"/><Relationship Id="rId104" Type="http://schemas.openxmlformats.org/officeDocument/2006/relationships/customXml" Target="../ink/ink1958.xml"/><Relationship Id="rId125" Type="http://schemas.openxmlformats.org/officeDocument/2006/relationships/image" Target="../media/image949.png"/><Relationship Id="rId146" Type="http://schemas.openxmlformats.org/officeDocument/2006/relationships/image" Target="../media/image966.png"/><Relationship Id="rId167" Type="http://schemas.openxmlformats.org/officeDocument/2006/relationships/customXml" Target="../ink/ink2005.xml"/><Relationship Id="rId188" Type="http://schemas.openxmlformats.org/officeDocument/2006/relationships/customXml" Target="../ink/ink2018.xml"/><Relationship Id="rId311" Type="http://schemas.openxmlformats.org/officeDocument/2006/relationships/image" Target="../media/image1104.png"/><Relationship Id="rId332" Type="http://schemas.openxmlformats.org/officeDocument/2006/relationships/customXml" Target="../ink/ink2090.xml"/><Relationship Id="rId353" Type="http://schemas.openxmlformats.org/officeDocument/2006/relationships/image" Target="../media/image1127.png"/><Relationship Id="rId213" Type="http://schemas.openxmlformats.org/officeDocument/2006/relationships/image" Target="../media/image1020.png"/><Relationship Id="rId234" Type="http://schemas.openxmlformats.org/officeDocument/2006/relationships/customXml" Target="../ink/ink2041.xml"/><Relationship Id="rId2" Type="http://schemas.openxmlformats.org/officeDocument/2006/relationships/image" Target="../media/image1062.png"/><Relationship Id="rId29" Type="http://schemas.openxmlformats.org/officeDocument/2006/relationships/image" Target="../media/image955.png"/><Relationship Id="rId255" Type="http://schemas.openxmlformats.org/officeDocument/2006/relationships/image" Target="../media/image1073.png"/><Relationship Id="rId276" Type="http://schemas.openxmlformats.org/officeDocument/2006/relationships/customXml" Target="../ink/ink2062.xml"/><Relationship Id="rId297" Type="http://schemas.openxmlformats.org/officeDocument/2006/relationships/image" Target="../media/image1096.png"/><Relationship Id="rId115" Type="http://schemas.openxmlformats.org/officeDocument/2006/relationships/image" Target="../media/image939.png"/><Relationship Id="rId136" Type="http://schemas.openxmlformats.org/officeDocument/2006/relationships/customXml" Target="../ink/ink1979.xml"/><Relationship Id="rId157" Type="http://schemas.openxmlformats.org/officeDocument/2006/relationships/customXml" Target="../ink/ink1995.xml"/><Relationship Id="rId178" Type="http://schemas.openxmlformats.org/officeDocument/2006/relationships/customXml" Target="../ink/ink2013.xml"/><Relationship Id="rId301" Type="http://schemas.openxmlformats.org/officeDocument/2006/relationships/image" Target="../media/image1098.png"/><Relationship Id="rId322" Type="http://schemas.openxmlformats.org/officeDocument/2006/relationships/customXml" Target="../ink/ink2085.xml"/><Relationship Id="rId343" Type="http://schemas.openxmlformats.org/officeDocument/2006/relationships/image" Target="../media/image1122.png"/><Relationship Id="rId61" Type="http://schemas.openxmlformats.org/officeDocument/2006/relationships/image" Target="../media/image971.png"/><Relationship Id="rId199" Type="http://schemas.openxmlformats.org/officeDocument/2006/relationships/image" Target="../media/image10130.png"/><Relationship Id="rId203" Type="http://schemas.openxmlformats.org/officeDocument/2006/relationships/image" Target="../media/image1015.png"/><Relationship Id="rId19" Type="http://schemas.openxmlformats.org/officeDocument/2006/relationships/image" Target="../media/image950.png"/><Relationship Id="rId224" Type="http://schemas.openxmlformats.org/officeDocument/2006/relationships/customXml" Target="../ink/ink2036.xml"/><Relationship Id="rId245" Type="http://schemas.openxmlformats.org/officeDocument/2006/relationships/image" Target="../media/image1067.png"/><Relationship Id="rId266" Type="http://schemas.openxmlformats.org/officeDocument/2006/relationships/customXml" Target="../ink/ink2057.xml"/><Relationship Id="rId287" Type="http://schemas.openxmlformats.org/officeDocument/2006/relationships/image" Target="../media/image1091.png"/><Relationship Id="rId105" Type="http://schemas.openxmlformats.org/officeDocument/2006/relationships/image" Target="../media/image9930.png"/><Relationship Id="rId126" Type="http://schemas.openxmlformats.org/officeDocument/2006/relationships/customXml" Target="../ink/ink1971.xml"/><Relationship Id="rId147" Type="http://schemas.openxmlformats.org/officeDocument/2006/relationships/customXml" Target="../ink/ink1987.xml"/><Relationship Id="rId168" Type="http://schemas.openxmlformats.org/officeDocument/2006/relationships/customXml" Target="../ink/ink2006.xml"/><Relationship Id="rId312" Type="http://schemas.openxmlformats.org/officeDocument/2006/relationships/customXml" Target="../ink/ink2080.xml"/><Relationship Id="rId333" Type="http://schemas.openxmlformats.org/officeDocument/2006/relationships/image" Target="../media/image1116.png"/><Relationship Id="rId93" Type="http://schemas.openxmlformats.org/officeDocument/2006/relationships/image" Target="../media/image987.png"/><Relationship Id="rId189" Type="http://schemas.openxmlformats.org/officeDocument/2006/relationships/image" Target="../media/image10080.png"/><Relationship Id="rId3" Type="http://schemas.openxmlformats.org/officeDocument/2006/relationships/image" Target="../media/image1063.png"/><Relationship Id="rId214" Type="http://schemas.openxmlformats.org/officeDocument/2006/relationships/customXml" Target="../ink/ink2031.xml"/><Relationship Id="rId235" Type="http://schemas.openxmlformats.org/officeDocument/2006/relationships/image" Target="../media/image1058.png"/><Relationship Id="rId256" Type="http://schemas.openxmlformats.org/officeDocument/2006/relationships/customXml" Target="../ink/ink2052.xml"/><Relationship Id="rId277" Type="http://schemas.openxmlformats.org/officeDocument/2006/relationships/image" Target="../media/image1085.png"/><Relationship Id="rId298" Type="http://schemas.openxmlformats.org/officeDocument/2006/relationships/customXml" Target="../ink/ink2073.xml"/><Relationship Id="rId116" Type="http://schemas.openxmlformats.org/officeDocument/2006/relationships/customXml" Target="../ink/ink1965.xml"/><Relationship Id="rId137" Type="http://schemas.openxmlformats.org/officeDocument/2006/relationships/customXml" Target="../ink/ink1980.xml"/><Relationship Id="rId158" Type="http://schemas.openxmlformats.org/officeDocument/2006/relationships/customXml" Target="../ink/ink1996.xml"/><Relationship Id="rId302" Type="http://schemas.openxmlformats.org/officeDocument/2006/relationships/customXml" Target="../ink/ink2075.xml"/><Relationship Id="rId323" Type="http://schemas.openxmlformats.org/officeDocument/2006/relationships/image" Target="../media/image1111.png"/><Relationship Id="rId344" Type="http://schemas.openxmlformats.org/officeDocument/2006/relationships/customXml" Target="../ink/ink2096.xml"/><Relationship Id="rId41" Type="http://schemas.openxmlformats.org/officeDocument/2006/relationships/image" Target="../media/image961.png"/><Relationship Id="rId83" Type="http://schemas.openxmlformats.org/officeDocument/2006/relationships/image" Target="../media/image982.png"/><Relationship Id="rId179" Type="http://schemas.openxmlformats.org/officeDocument/2006/relationships/image" Target="../media/image10030.png"/><Relationship Id="rId190" Type="http://schemas.openxmlformats.org/officeDocument/2006/relationships/customXml" Target="../ink/ink2019.xml"/><Relationship Id="rId204" Type="http://schemas.openxmlformats.org/officeDocument/2006/relationships/customXml" Target="../ink/ink2026.xml"/><Relationship Id="rId225" Type="http://schemas.openxmlformats.org/officeDocument/2006/relationships/image" Target="../media/image10260.png"/><Relationship Id="rId246" Type="http://schemas.openxmlformats.org/officeDocument/2006/relationships/customXml" Target="../ink/ink2047.xml"/><Relationship Id="rId267" Type="http://schemas.openxmlformats.org/officeDocument/2006/relationships/image" Target="../media/image1079.png"/><Relationship Id="rId288" Type="http://schemas.openxmlformats.org/officeDocument/2006/relationships/customXml" Target="../ink/ink2068.xml"/><Relationship Id="rId106" Type="http://schemas.openxmlformats.org/officeDocument/2006/relationships/customXml" Target="../ink/ink1959.xml"/><Relationship Id="rId127" Type="http://schemas.openxmlformats.org/officeDocument/2006/relationships/image" Target="../media/image952.png"/><Relationship Id="rId313" Type="http://schemas.openxmlformats.org/officeDocument/2006/relationships/image" Target="../media/image1105.png"/><Relationship Id="rId31" Type="http://schemas.openxmlformats.org/officeDocument/2006/relationships/image" Target="../media/image956.png"/><Relationship Id="rId148" Type="http://schemas.openxmlformats.org/officeDocument/2006/relationships/customXml" Target="../ink/ink1988.xml"/><Relationship Id="rId73" Type="http://schemas.openxmlformats.org/officeDocument/2006/relationships/image" Target="../media/image977.png"/><Relationship Id="rId169" Type="http://schemas.openxmlformats.org/officeDocument/2006/relationships/customXml" Target="../ink/ink2007.xml"/><Relationship Id="rId334" Type="http://schemas.openxmlformats.org/officeDocument/2006/relationships/customXml" Target="../ink/ink2091.xml"/><Relationship Id="rId4" Type="http://schemas.openxmlformats.org/officeDocument/2006/relationships/customXml" Target="../ink/ink1954.xml"/><Relationship Id="rId180" Type="http://schemas.openxmlformats.org/officeDocument/2006/relationships/customXml" Target="../ink/ink2014.xml"/><Relationship Id="rId215" Type="http://schemas.openxmlformats.org/officeDocument/2006/relationships/image" Target="../media/image1021.png"/><Relationship Id="rId236" Type="http://schemas.openxmlformats.org/officeDocument/2006/relationships/customXml" Target="../ink/ink2042.xml"/><Relationship Id="rId257" Type="http://schemas.openxmlformats.org/officeDocument/2006/relationships/image" Target="../media/image1074.png"/><Relationship Id="rId278" Type="http://schemas.openxmlformats.org/officeDocument/2006/relationships/customXml" Target="../ink/ink2063.xml"/><Relationship Id="rId303" Type="http://schemas.openxmlformats.org/officeDocument/2006/relationships/image" Target="../media/image1099.png"/><Relationship Id="rId138" Type="http://schemas.openxmlformats.org/officeDocument/2006/relationships/customXml" Target="../ink/ink1981.xml"/><Relationship Id="rId345" Type="http://schemas.openxmlformats.org/officeDocument/2006/relationships/image" Target="../media/image1123.png"/><Relationship Id="rId191" Type="http://schemas.openxmlformats.org/officeDocument/2006/relationships/image" Target="../media/image1009.png"/><Relationship Id="rId205" Type="http://schemas.openxmlformats.org/officeDocument/2006/relationships/image" Target="../media/image1016.png"/><Relationship Id="rId247" Type="http://schemas.openxmlformats.org/officeDocument/2006/relationships/image" Target="../media/image1068.png"/><Relationship Id="rId107" Type="http://schemas.openxmlformats.org/officeDocument/2006/relationships/image" Target="../media/image9940.png"/><Relationship Id="rId289" Type="http://schemas.openxmlformats.org/officeDocument/2006/relationships/image" Target="../media/image1092.png"/><Relationship Id="rId149" Type="http://schemas.openxmlformats.org/officeDocument/2006/relationships/customXml" Target="../ink/ink1989.xml"/><Relationship Id="rId314" Type="http://schemas.openxmlformats.org/officeDocument/2006/relationships/customXml" Target="../ink/ink2081.xml"/><Relationship Id="rId160" Type="http://schemas.openxmlformats.org/officeDocument/2006/relationships/customXml" Target="../ink/ink1998.xml"/><Relationship Id="rId95" Type="http://schemas.openxmlformats.org/officeDocument/2006/relationships/image" Target="../media/image988.png"/><Relationship Id="rId216" Type="http://schemas.openxmlformats.org/officeDocument/2006/relationships/customXml" Target="../ink/ink2032.xml"/><Relationship Id="rId258" Type="http://schemas.openxmlformats.org/officeDocument/2006/relationships/customXml" Target="../ink/ink2053.xml"/><Relationship Id="rId118" Type="http://schemas.openxmlformats.org/officeDocument/2006/relationships/customXml" Target="../ink/ink1966.xml"/><Relationship Id="rId325" Type="http://schemas.openxmlformats.org/officeDocument/2006/relationships/image" Target="../media/image1112.png"/><Relationship Id="rId171" Type="http://schemas.openxmlformats.org/officeDocument/2006/relationships/customXml" Target="../ink/ink2009.xml"/><Relationship Id="rId227" Type="http://schemas.openxmlformats.org/officeDocument/2006/relationships/image" Target="../media/image1027.png"/><Relationship Id="rId269" Type="http://schemas.openxmlformats.org/officeDocument/2006/relationships/image" Target="../media/image108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58.xml"/><Relationship Id="rId21" Type="http://schemas.openxmlformats.org/officeDocument/2006/relationships/image" Target="../media/image575.png"/><Relationship Id="rId42" Type="http://schemas.openxmlformats.org/officeDocument/2006/relationships/customXml" Target="../ink/ink2120.xml"/><Relationship Id="rId63" Type="http://schemas.openxmlformats.org/officeDocument/2006/relationships/image" Target="../media/image677.png"/><Relationship Id="rId84" Type="http://schemas.openxmlformats.org/officeDocument/2006/relationships/customXml" Target="../ink/ink2141.xml"/><Relationship Id="rId138" Type="http://schemas.openxmlformats.org/officeDocument/2006/relationships/image" Target="../media/image714.png"/><Relationship Id="rId159" Type="http://schemas.openxmlformats.org/officeDocument/2006/relationships/customXml" Target="../ink/ink2179.xml"/><Relationship Id="rId170" Type="http://schemas.openxmlformats.org/officeDocument/2006/relationships/image" Target="../media/image577.png"/><Relationship Id="rId191" Type="http://schemas.openxmlformats.org/officeDocument/2006/relationships/customXml" Target="../ink/ink2195.xml"/><Relationship Id="rId205" Type="http://schemas.openxmlformats.org/officeDocument/2006/relationships/customXml" Target="../ink/ink2202.xml"/><Relationship Id="rId226" Type="http://schemas.openxmlformats.org/officeDocument/2006/relationships/image" Target="../media/image749.png"/><Relationship Id="rId247" Type="http://schemas.openxmlformats.org/officeDocument/2006/relationships/customXml" Target="../ink/ink2223.xml"/><Relationship Id="rId107" Type="http://schemas.openxmlformats.org/officeDocument/2006/relationships/customXml" Target="../ink/ink2153.xml"/><Relationship Id="rId11" Type="http://schemas.openxmlformats.org/officeDocument/2006/relationships/image" Target="../media/image570.png"/><Relationship Id="rId32" Type="http://schemas.openxmlformats.org/officeDocument/2006/relationships/customXml" Target="../ink/ink2115.xml"/><Relationship Id="rId53" Type="http://schemas.openxmlformats.org/officeDocument/2006/relationships/image" Target="../media/image672.png"/><Relationship Id="rId74" Type="http://schemas.openxmlformats.org/officeDocument/2006/relationships/customXml" Target="../ink/ink2136.xml"/><Relationship Id="rId128" Type="http://schemas.openxmlformats.org/officeDocument/2006/relationships/image" Target="../media/image709.png"/><Relationship Id="rId149" Type="http://schemas.openxmlformats.org/officeDocument/2006/relationships/customXml" Target="../ink/ink2174.xml"/><Relationship Id="rId5" Type="http://schemas.openxmlformats.org/officeDocument/2006/relationships/image" Target="../media/image936.png"/><Relationship Id="rId95" Type="http://schemas.openxmlformats.org/officeDocument/2006/relationships/image" Target="../media/image693.png"/><Relationship Id="rId160" Type="http://schemas.openxmlformats.org/officeDocument/2006/relationships/image" Target="../media/image725.png"/><Relationship Id="rId181" Type="http://schemas.openxmlformats.org/officeDocument/2006/relationships/customXml" Target="../ink/ink2190.xml"/><Relationship Id="rId216" Type="http://schemas.openxmlformats.org/officeDocument/2006/relationships/image" Target="../media/image7440.png"/><Relationship Id="rId237" Type="http://schemas.openxmlformats.org/officeDocument/2006/relationships/customXml" Target="../ink/ink2218.xml"/><Relationship Id="rId22" Type="http://schemas.openxmlformats.org/officeDocument/2006/relationships/customXml" Target="../ink/ink2110.xml"/><Relationship Id="rId43" Type="http://schemas.openxmlformats.org/officeDocument/2006/relationships/image" Target="../media/image667.png"/><Relationship Id="rId64" Type="http://schemas.openxmlformats.org/officeDocument/2006/relationships/customXml" Target="../ink/ink2131.xml"/><Relationship Id="rId118" Type="http://schemas.openxmlformats.org/officeDocument/2006/relationships/image" Target="../media/image704.png"/><Relationship Id="rId139" Type="http://schemas.openxmlformats.org/officeDocument/2006/relationships/customXml" Target="../ink/ink2169.xml"/><Relationship Id="rId85" Type="http://schemas.openxmlformats.org/officeDocument/2006/relationships/image" Target="../media/image688.png"/><Relationship Id="rId150" Type="http://schemas.openxmlformats.org/officeDocument/2006/relationships/image" Target="../media/image720.png"/><Relationship Id="rId171" Type="http://schemas.openxmlformats.org/officeDocument/2006/relationships/customXml" Target="../ink/ink2185.xml"/><Relationship Id="rId192" Type="http://schemas.openxmlformats.org/officeDocument/2006/relationships/image" Target="../media/image732.png"/><Relationship Id="rId206" Type="http://schemas.openxmlformats.org/officeDocument/2006/relationships/image" Target="../media/image739.png"/><Relationship Id="rId227" Type="http://schemas.openxmlformats.org/officeDocument/2006/relationships/customXml" Target="../ink/ink2213.xml"/><Relationship Id="rId248" Type="http://schemas.openxmlformats.org/officeDocument/2006/relationships/image" Target="../media/image863.png"/><Relationship Id="rId12" Type="http://schemas.openxmlformats.org/officeDocument/2006/relationships/customXml" Target="../ink/ink2105.xml"/><Relationship Id="rId33" Type="http://schemas.openxmlformats.org/officeDocument/2006/relationships/image" Target="../media/image662.png"/><Relationship Id="rId108" Type="http://schemas.openxmlformats.org/officeDocument/2006/relationships/image" Target="../media/image699.png"/><Relationship Id="rId129" Type="http://schemas.openxmlformats.org/officeDocument/2006/relationships/customXml" Target="../ink/ink2164.xml"/><Relationship Id="rId54" Type="http://schemas.openxmlformats.org/officeDocument/2006/relationships/customXml" Target="../ink/ink2126.xml"/><Relationship Id="rId75" Type="http://schemas.openxmlformats.org/officeDocument/2006/relationships/image" Target="../media/image683.png"/><Relationship Id="rId96" Type="http://schemas.openxmlformats.org/officeDocument/2006/relationships/customXml" Target="../ink/ink2147.xml"/><Relationship Id="rId140" Type="http://schemas.openxmlformats.org/officeDocument/2006/relationships/image" Target="../media/image715.png"/><Relationship Id="rId161" Type="http://schemas.openxmlformats.org/officeDocument/2006/relationships/customXml" Target="../ink/ink2180.xml"/><Relationship Id="rId182" Type="http://schemas.openxmlformats.org/officeDocument/2006/relationships/image" Target="../media/image583.png"/><Relationship Id="rId217" Type="http://schemas.openxmlformats.org/officeDocument/2006/relationships/customXml" Target="../ink/ink2208.xml"/><Relationship Id="rId6" Type="http://schemas.openxmlformats.org/officeDocument/2006/relationships/customXml" Target="../ink/ink2102.xml"/><Relationship Id="rId238" Type="http://schemas.openxmlformats.org/officeDocument/2006/relationships/image" Target="../media/image858.png"/><Relationship Id="rId23" Type="http://schemas.openxmlformats.org/officeDocument/2006/relationships/image" Target="../media/image576.png"/><Relationship Id="rId119" Type="http://schemas.openxmlformats.org/officeDocument/2006/relationships/customXml" Target="../ink/ink2159.xml"/><Relationship Id="rId44" Type="http://schemas.openxmlformats.org/officeDocument/2006/relationships/customXml" Target="../ink/ink2121.xml"/><Relationship Id="rId65" Type="http://schemas.openxmlformats.org/officeDocument/2006/relationships/image" Target="../media/image678.png"/><Relationship Id="rId86" Type="http://schemas.openxmlformats.org/officeDocument/2006/relationships/customXml" Target="../ink/ink2142.xml"/><Relationship Id="rId130" Type="http://schemas.openxmlformats.org/officeDocument/2006/relationships/image" Target="../media/image710.png"/><Relationship Id="rId151" Type="http://schemas.openxmlformats.org/officeDocument/2006/relationships/customXml" Target="../ink/ink2175.xml"/><Relationship Id="rId172" Type="http://schemas.openxmlformats.org/officeDocument/2006/relationships/image" Target="../media/image578.png"/><Relationship Id="rId193" Type="http://schemas.openxmlformats.org/officeDocument/2006/relationships/customXml" Target="../ink/ink2196.xml"/><Relationship Id="rId207" Type="http://schemas.openxmlformats.org/officeDocument/2006/relationships/customXml" Target="../ink/ink2203.xml"/><Relationship Id="rId228" Type="http://schemas.openxmlformats.org/officeDocument/2006/relationships/image" Target="../media/image750.png"/><Relationship Id="rId249" Type="http://schemas.openxmlformats.org/officeDocument/2006/relationships/customXml" Target="../ink/ink2224.xml"/><Relationship Id="rId13" Type="http://schemas.openxmlformats.org/officeDocument/2006/relationships/image" Target="../media/image571.png"/><Relationship Id="rId109" Type="http://schemas.openxmlformats.org/officeDocument/2006/relationships/customXml" Target="../ink/ink2154.xml"/><Relationship Id="rId34" Type="http://schemas.openxmlformats.org/officeDocument/2006/relationships/customXml" Target="../ink/ink2116.xml"/><Relationship Id="rId55" Type="http://schemas.openxmlformats.org/officeDocument/2006/relationships/image" Target="../media/image673.png"/><Relationship Id="rId76" Type="http://schemas.openxmlformats.org/officeDocument/2006/relationships/customXml" Target="../ink/ink2137.xml"/><Relationship Id="rId97" Type="http://schemas.openxmlformats.org/officeDocument/2006/relationships/image" Target="../media/image694.png"/><Relationship Id="rId120" Type="http://schemas.openxmlformats.org/officeDocument/2006/relationships/image" Target="../media/image705.png"/><Relationship Id="rId141" Type="http://schemas.openxmlformats.org/officeDocument/2006/relationships/customXml" Target="../ink/ink2170.xml"/><Relationship Id="rId7" Type="http://schemas.openxmlformats.org/officeDocument/2006/relationships/image" Target="../media/image568.png"/><Relationship Id="rId162" Type="http://schemas.openxmlformats.org/officeDocument/2006/relationships/image" Target="../media/image7260.png"/><Relationship Id="rId183" Type="http://schemas.openxmlformats.org/officeDocument/2006/relationships/customXml" Target="../ink/ink2191.xml"/><Relationship Id="rId218" Type="http://schemas.openxmlformats.org/officeDocument/2006/relationships/image" Target="../media/image7450.png"/><Relationship Id="rId239" Type="http://schemas.openxmlformats.org/officeDocument/2006/relationships/customXml" Target="../ink/ink2219.xml"/><Relationship Id="rId250" Type="http://schemas.openxmlformats.org/officeDocument/2006/relationships/image" Target="../media/image864.png"/><Relationship Id="rId24" Type="http://schemas.openxmlformats.org/officeDocument/2006/relationships/customXml" Target="../ink/ink2111.xml"/><Relationship Id="rId45" Type="http://schemas.openxmlformats.org/officeDocument/2006/relationships/image" Target="../media/image668.png"/><Relationship Id="rId66" Type="http://schemas.openxmlformats.org/officeDocument/2006/relationships/customXml" Target="../ink/ink2132.xml"/><Relationship Id="rId87" Type="http://schemas.openxmlformats.org/officeDocument/2006/relationships/image" Target="../media/image689.png"/><Relationship Id="rId110" Type="http://schemas.openxmlformats.org/officeDocument/2006/relationships/image" Target="../media/image700.png"/><Relationship Id="rId131" Type="http://schemas.openxmlformats.org/officeDocument/2006/relationships/customXml" Target="../ink/ink2165.xml"/><Relationship Id="rId152" Type="http://schemas.openxmlformats.org/officeDocument/2006/relationships/image" Target="../media/image721.png"/><Relationship Id="rId173" Type="http://schemas.openxmlformats.org/officeDocument/2006/relationships/customXml" Target="../ink/ink2186.xml"/><Relationship Id="rId194" Type="http://schemas.openxmlformats.org/officeDocument/2006/relationships/image" Target="../media/image733.png"/><Relationship Id="rId208" Type="http://schemas.openxmlformats.org/officeDocument/2006/relationships/image" Target="../media/image740.png"/><Relationship Id="rId229" Type="http://schemas.openxmlformats.org/officeDocument/2006/relationships/customXml" Target="../ink/ink2214.xml"/><Relationship Id="rId240" Type="http://schemas.openxmlformats.org/officeDocument/2006/relationships/image" Target="../media/image859.png"/><Relationship Id="rId14" Type="http://schemas.openxmlformats.org/officeDocument/2006/relationships/customXml" Target="../ink/ink2106.xml"/><Relationship Id="rId35" Type="http://schemas.openxmlformats.org/officeDocument/2006/relationships/image" Target="../media/image663.png"/><Relationship Id="rId56" Type="http://schemas.openxmlformats.org/officeDocument/2006/relationships/customXml" Target="../ink/ink2127.xml"/><Relationship Id="rId77" Type="http://schemas.openxmlformats.org/officeDocument/2006/relationships/image" Target="../media/image684.png"/><Relationship Id="rId100" Type="http://schemas.openxmlformats.org/officeDocument/2006/relationships/customXml" Target="../ink/ink2149.xml"/><Relationship Id="rId8" Type="http://schemas.openxmlformats.org/officeDocument/2006/relationships/customXml" Target="../ink/ink2103.xml"/><Relationship Id="rId98" Type="http://schemas.openxmlformats.org/officeDocument/2006/relationships/customXml" Target="../ink/ink2148.xml"/><Relationship Id="rId121" Type="http://schemas.openxmlformats.org/officeDocument/2006/relationships/customXml" Target="../ink/ink2160.xml"/><Relationship Id="rId142" Type="http://schemas.openxmlformats.org/officeDocument/2006/relationships/image" Target="../media/image716.png"/><Relationship Id="rId163" Type="http://schemas.openxmlformats.org/officeDocument/2006/relationships/customXml" Target="../ink/ink2181.xml"/><Relationship Id="rId184" Type="http://schemas.openxmlformats.org/officeDocument/2006/relationships/image" Target="../media/image584.png"/><Relationship Id="rId219" Type="http://schemas.openxmlformats.org/officeDocument/2006/relationships/customXml" Target="../ink/ink2209.xml"/><Relationship Id="rId230" Type="http://schemas.openxmlformats.org/officeDocument/2006/relationships/image" Target="../media/image854.png"/><Relationship Id="rId251" Type="http://schemas.openxmlformats.org/officeDocument/2006/relationships/customXml" Target="../ink/ink2225.xml"/><Relationship Id="rId25" Type="http://schemas.openxmlformats.org/officeDocument/2006/relationships/image" Target="../media/image658.png"/><Relationship Id="rId46" Type="http://schemas.openxmlformats.org/officeDocument/2006/relationships/customXml" Target="../ink/ink2122.xml"/><Relationship Id="rId67" Type="http://schemas.openxmlformats.org/officeDocument/2006/relationships/image" Target="../media/image679.png"/><Relationship Id="rId88" Type="http://schemas.openxmlformats.org/officeDocument/2006/relationships/customXml" Target="../ink/ink2143.xml"/><Relationship Id="rId111" Type="http://schemas.openxmlformats.org/officeDocument/2006/relationships/customXml" Target="../ink/ink2155.xml"/><Relationship Id="rId132" Type="http://schemas.openxmlformats.org/officeDocument/2006/relationships/image" Target="../media/image711.png"/><Relationship Id="rId153" Type="http://schemas.openxmlformats.org/officeDocument/2006/relationships/customXml" Target="../ink/ink2176.xml"/><Relationship Id="rId174" Type="http://schemas.openxmlformats.org/officeDocument/2006/relationships/image" Target="../media/image579.png"/><Relationship Id="rId195" Type="http://schemas.openxmlformats.org/officeDocument/2006/relationships/customXml" Target="../ink/ink2197.xml"/><Relationship Id="rId209" Type="http://schemas.openxmlformats.org/officeDocument/2006/relationships/customXml" Target="../ink/ink2204.xml"/><Relationship Id="rId220" Type="http://schemas.openxmlformats.org/officeDocument/2006/relationships/image" Target="../media/image7460.png"/><Relationship Id="rId241" Type="http://schemas.openxmlformats.org/officeDocument/2006/relationships/customXml" Target="../ink/ink2220.xml"/><Relationship Id="rId15" Type="http://schemas.openxmlformats.org/officeDocument/2006/relationships/image" Target="../media/image572.png"/><Relationship Id="rId36" Type="http://schemas.openxmlformats.org/officeDocument/2006/relationships/customXml" Target="../ink/ink2117.xml"/><Relationship Id="rId57" Type="http://schemas.openxmlformats.org/officeDocument/2006/relationships/image" Target="../media/image674.png"/><Relationship Id="rId78" Type="http://schemas.openxmlformats.org/officeDocument/2006/relationships/customXml" Target="../ink/ink2138.xml"/><Relationship Id="rId99" Type="http://schemas.openxmlformats.org/officeDocument/2006/relationships/image" Target="../media/image695.png"/><Relationship Id="rId101" Type="http://schemas.openxmlformats.org/officeDocument/2006/relationships/image" Target="../media/image696.png"/><Relationship Id="rId122" Type="http://schemas.openxmlformats.org/officeDocument/2006/relationships/image" Target="../media/image706.png"/><Relationship Id="rId143" Type="http://schemas.openxmlformats.org/officeDocument/2006/relationships/customXml" Target="../ink/ink2171.xml"/><Relationship Id="rId164" Type="http://schemas.openxmlformats.org/officeDocument/2006/relationships/image" Target="../media/image7270.png"/><Relationship Id="rId185" Type="http://schemas.openxmlformats.org/officeDocument/2006/relationships/customXml" Target="../ink/ink2192.xml"/><Relationship Id="rId9" Type="http://schemas.openxmlformats.org/officeDocument/2006/relationships/image" Target="../media/image569.png"/><Relationship Id="rId210" Type="http://schemas.openxmlformats.org/officeDocument/2006/relationships/image" Target="../media/image741.png"/><Relationship Id="rId26" Type="http://schemas.openxmlformats.org/officeDocument/2006/relationships/customXml" Target="../ink/ink2112.xml"/><Relationship Id="rId231" Type="http://schemas.openxmlformats.org/officeDocument/2006/relationships/customXml" Target="../ink/ink2215.xml"/><Relationship Id="rId252" Type="http://schemas.openxmlformats.org/officeDocument/2006/relationships/image" Target="../media/image865.png"/><Relationship Id="rId47" Type="http://schemas.openxmlformats.org/officeDocument/2006/relationships/image" Target="../media/image669.png"/><Relationship Id="rId68" Type="http://schemas.openxmlformats.org/officeDocument/2006/relationships/customXml" Target="../ink/ink2133.xml"/><Relationship Id="rId89" Type="http://schemas.openxmlformats.org/officeDocument/2006/relationships/image" Target="../media/image690.png"/><Relationship Id="rId112" Type="http://schemas.openxmlformats.org/officeDocument/2006/relationships/image" Target="../media/image701.png"/><Relationship Id="rId133" Type="http://schemas.openxmlformats.org/officeDocument/2006/relationships/customXml" Target="../ink/ink2166.xml"/><Relationship Id="rId154" Type="http://schemas.openxmlformats.org/officeDocument/2006/relationships/image" Target="../media/image722.png"/><Relationship Id="rId175" Type="http://schemas.openxmlformats.org/officeDocument/2006/relationships/customXml" Target="../ink/ink2187.xml"/><Relationship Id="rId196" Type="http://schemas.openxmlformats.org/officeDocument/2006/relationships/image" Target="../media/image734.png"/><Relationship Id="rId200" Type="http://schemas.openxmlformats.org/officeDocument/2006/relationships/image" Target="../media/image736.png"/><Relationship Id="rId16" Type="http://schemas.openxmlformats.org/officeDocument/2006/relationships/customXml" Target="../ink/ink2107.xml"/><Relationship Id="rId221" Type="http://schemas.openxmlformats.org/officeDocument/2006/relationships/customXml" Target="../ink/ink2210.xml"/><Relationship Id="rId242" Type="http://schemas.openxmlformats.org/officeDocument/2006/relationships/image" Target="../media/image860.png"/><Relationship Id="rId37" Type="http://schemas.openxmlformats.org/officeDocument/2006/relationships/image" Target="../media/image664.png"/><Relationship Id="rId58" Type="http://schemas.openxmlformats.org/officeDocument/2006/relationships/customXml" Target="../ink/ink2128.xml"/><Relationship Id="rId79" Type="http://schemas.openxmlformats.org/officeDocument/2006/relationships/image" Target="../media/image685.png"/><Relationship Id="rId102" Type="http://schemas.openxmlformats.org/officeDocument/2006/relationships/customXml" Target="../ink/ink2150.xml"/><Relationship Id="rId123" Type="http://schemas.openxmlformats.org/officeDocument/2006/relationships/customXml" Target="../ink/ink2161.xml"/><Relationship Id="rId144" Type="http://schemas.openxmlformats.org/officeDocument/2006/relationships/image" Target="../media/image717.png"/><Relationship Id="rId90" Type="http://schemas.openxmlformats.org/officeDocument/2006/relationships/customXml" Target="../ink/ink2144.xml"/><Relationship Id="rId165" Type="http://schemas.openxmlformats.org/officeDocument/2006/relationships/customXml" Target="../ink/ink2182.xml"/><Relationship Id="rId186" Type="http://schemas.openxmlformats.org/officeDocument/2006/relationships/image" Target="../media/image5850.png"/><Relationship Id="rId211" Type="http://schemas.openxmlformats.org/officeDocument/2006/relationships/customXml" Target="../ink/ink2205.xml"/><Relationship Id="rId232" Type="http://schemas.openxmlformats.org/officeDocument/2006/relationships/image" Target="../media/image855.png"/><Relationship Id="rId253" Type="http://schemas.openxmlformats.org/officeDocument/2006/relationships/customXml" Target="../ink/ink2226.xml"/><Relationship Id="rId27" Type="http://schemas.openxmlformats.org/officeDocument/2006/relationships/image" Target="../media/image659.png"/><Relationship Id="rId48" Type="http://schemas.openxmlformats.org/officeDocument/2006/relationships/customXml" Target="../ink/ink2123.xml"/><Relationship Id="rId69" Type="http://schemas.openxmlformats.org/officeDocument/2006/relationships/image" Target="../media/image680.png"/><Relationship Id="rId113" Type="http://schemas.openxmlformats.org/officeDocument/2006/relationships/customXml" Target="../ink/ink2156.xml"/><Relationship Id="rId134" Type="http://schemas.openxmlformats.org/officeDocument/2006/relationships/image" Target="../media/image712.png"/><Relationship Id="rId80" Type="http://schemas.openxmlformats.org/officeDocument/2006/relationships/customXml" Target="../ink/ink2139.xml"/><Relationship Id="rId155" Type="http://schemas.openxmlformats.org/officeDocument/2006/relationships/customXml" Target="../ink/ink2177.xml"/><Relationship Id="rId176" Type="http://schemas.openxmlformats.org/officeDocument/2006/relationships/image" Target="../media/image580.png"/><Relationship Id="rId197" Type="http://schemas.openxmlformats.org/officeDocument/2006/relationships/customXml" Target="../ink/ink2198.xml"/><Relationship Id="rId201" Type="http://schemas.openxmlformats.org/officeDocument/2006/relationships/customXml" Target="../ink/ink2200.xml"/><Relationship Id="rId222" Type="http://schemas.openxmlformats.org/officeDocument/2006/relationships/image" Target="../media/image747.png"/><Relationship Id="rId243" Type="http://schemas.openxmlformats.org/officeDocument/2006/relationships/customXml" Target="../ink/ink2221.xml"/><Relationship Id="rId17" Type="http://schemas.openxmlformats.org/officeDocument/2006/relationships/image" Target="../media/image573.png"/><Relationship Id="rId38" Type="http://schemas.openxmlformats.org/officeDocument/2006/relationships/customXml" Target="../ink/ink2118.xml"/><Relationship Id="rId59" Type="http://schemas.openxmlformats.org/officeDocument/2006/relationships/image" Target="../media/image675.png"/><Relationship Id="rId103" Type="http://schemas.openxmlformats.org/officeDocument/2006/relationships/image" Target="../media/image697.png"/><Relationship Id="rId124" Type="http://schemas.openxmlformats.org/officeDocument/2006/relationships/image" Target="../media/image707.png"/><Relationship Id="rId70" Type="http://schemas.openxmlformats.org/officeDocument/2006/relationships/customXml" Target="../ink/ink2134.xml"/><Relationship Id="rId91" Type="http://schemas.openxmlformats.org/officeDocument/2006/relationships/image" Target="../media/image691.png"/><Relationship Id="rId145" Type="http://schemas.openxmlformats.org/officeDocument/2006/relationships/customXml" Target="../ink/ink2172.xml"/><Relationship Id="rId166" Type="http://schemas.openxmlformats.org/officeDocument/2006/relationships/image" Target="../media/image7280.png"/><Relationship Id="rId187" Type="http://schemas.openxmlformats.org/officeDocument/2006/relationships/customXml" Target="../ink/ink21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42.png"/><Relationship Id="rId233" Type="http://schemas.openxmlformats.org/officeDocument/2006/relationships/customXml" Target="../ink/ink2216.xml"/><Relationship Id="rId254" Type="http://schemas.openxmlformats.org/officeDocument/2006/relationships/image" Target="../media/image866.png"/><Relationship Id="rId28" Type="http://schemas.openxmlformats.org/officeDocument/2006/relationships/customXml" Target="../ink/ink2113.xml"/><Relationship Id="rId49" Type="http://schemas.openxmlformats.org/officeDocument/2006/relationships/image" Target="../media/image670.png"/><Relationship Id="rId114" Type="http://schemas.openxmlformats.org/officeDocument/2006/relationships/image" Target="../media/image702.png"/><Relationship Id="rId60" Type="http://schemas.openxmlformats.org/officeDocument/2006/relationships/customXml" Target="../ink/ink2129.xml"/><Relationship Id="rId81" Type="http://schemas.openxmlformats.org/officeDocument/2006/relationships/image" Target="../media/image686.png"/><Relationship Id="rId135" Type="http://schemas.openxmlformats.org/officeDocument/2006/relationships/customXml" Target="../ink/ink2167.xml"/><Relationship Id="rId156" Type="http://schemas.openxmlformats.org/officeDocument/2006/relationships/image" Target="../media/image723.png"/><Relationship Id="rId177" Type="http://schemas.openxmlformats.org/officeDocument/2006/relationships/customXml" Target="../ink/ink2188.xml"/><Relationship Id="rId198" Type="http://schemas.openxmlformats.org/officeDocument/2006/relationships/image" Target="../media/image735.png"/><Relationship Id="rId202" Type="http://schemas.openxmlformats.org/officeDocument/2006/relationships/image" Target="../media/image737.png"/><Relationship Id="rId223" Type="http://schemas.openxmlformats.org/officeDocument/2006/relationships/customXml" Target="../ink/ink2211.xml"/><Relationship Id="rId244" Type="http://schemas.openxmlformats.org/officeDocument/2006/relationships/image" Target="../media/image861.png"/><Relationship Id="rId18" Type="http://schemas.openxmlformats.org/officeDocument/2006/relationships/customXml" Target="../ink/ink2108.xml"/><Relationship Id="rId39" Type="http://schemas.openxmlformats.org/officeDocument/2006/relationships/image" Target="../media/image665.png"/><Relationship Id="rId50" Type="http://schemas.openxmlformats.org/officeDocument/2006/relationships/customXml" Target="../ink/ink2124.xml"/><Relationship Id="rId104" Type="http://schemas.openxmlformats.org/officeDocument/2006/relationships/customXml" Target="../ink/ink2151.xml"/><Relationship Id="rId125" Type="http://schemas.openxmlformats.org/officeDocument/2006/relationships/customXml" Target="../ink/ink2162.xml"/><Relationship Id="rId146" Type="http://schemas.openxmlformats.org/officeDocument/2006/relationships/image" Target="../media/image718.png"/><Relationship Id="rId167" Type="http://schemas.openxmlformats.org/officeDocument/2006/relationships/customXml" Target="../ink/ink2183.xml"/><Relationship Id="rId188" Type="http://schemas.openxmlformats.org/officeDocument/2006/relationships/image" Target="../media/image730.png"/><Relationship Id="rId71" Type="http://schemas.openxmlformats.org/officeDocument/2006/relationships/image" Target="../media/image681.png"/><Relationship Id="rId92" Type="http://schemas.openxmlformats.org/officeDocument/2006/relationships/customXml" Target="../ink/ink2145.xml"/><Relationship Id="rId213" Type="http://schemas.openxmlformats.org/officeDocument/2006/relationships/customXml" Target="../ink/ink2206.xml"/><Relationship Id="rId234" Type="http://schemas.openxmlformats.org/officeDocument/2006/relationships/image" Target="../media/image856.png"/><Relationship Id="rId2" Type="http://schemas.openxmlformats.org/officeDocument/2006/relationships/customXml" Target="../ink/ink2101.xml"/><Relationship Id="rId29" Type="http://schemas.openxmlformats.org/officeDocument/2006/relationships/image" Target="../media/image660.png"/><Relationship Id="rId40" Type="http://schemas.openxmlformats.org/officeDocument/2006/relationships/customXml" Target="../ink/ink2119.xml"/><Relationship Id="rId115" Type="http://schemas.openxmlformats.org/officeDocument/2006/relationships/customXml" Target="../ink/ink2157.xml"/><Relationship Id="rId136" Type="http://schemas.openxmlformats.org/officeDocument/2006/relationships/image" Target="../media/image713.png"/><Relationship Id="rId157" Type="http://schemas.openxmlformats.org/officeDocument/2006/relationships/customXml" Target="../ink/ink2178.xml"/><Relationship Id="rId178" Type="http://schemas.openxmlformats.org/officeDocument/2006/relationships/image" Target="../media/image5811.png"/><Relationship Id="rId61" Type="http://schemas.openxmlformats.org/officeDocument/2006/relationships/image" Target="../media/image676.png"/><Relationship Id="rId82" Type="http://schemas.openxmlformats.org/officeDocument/2006/relationships/customXml" Target="../ink/ink2140.xml"/><Relationship Id="rId199" Type="http://schemas.openxmlformats.org/officeDocument/2006/relationships/customXml" Target="../ink/ink2199.xml"/><Relationship Id="rId203" Type="http://schemas.openxmlformats.org/officeDocument/2006/relationships/customXml" Target="../ink/ink2201.xml"/><Relationship Id="rId19" Type="http://schemas.openxmlformats.org/officeDocument/2006/relationships/image" Target="../media/image574.png"/><Relationship Id="rId224" Type="http://schemas.openxmlformats.org/officeDocument/2006/relationships/image" Target="../media/image748.png"/><Relationship Id="rId245" Type="http://schemas.openxmlformats.org/officeDocument/2006/relationships/customXml" Target="../ink/ink2222.xml"/><Relationship Id="rId30" Type="http://schemas.openxmlformats.org/officeDocument/2006/relationships/customXml" Target="../ink/ink2114.xml"/><Relationship Id="rId105" Type="http://schemas.openxmlformats.org/officeDocument/2006/relationships/image" Target="../media/image698.png"/><Relationship Id="rId126" Type="http://schemas.openxmlformats.org/officeDocument/2006/relationships/image" Target="../media/image708.png"/><Relationship Id="rId147" Type="http://schemas.openxmlformats.org/officeDocument/2006/relationships/customXml" Target="../ink/ink2173.xml"/><Relationship Id="rId168" Type="http://schemas.openxmlformats.org/officeDocument/2006/relationships/image" Target="../media/image6220.png"/><Relationship Id="rId51" Type="http://schemas.openxmlformats.org/officeDocument/2006/relationships/image" Target="../media/image671.png"/><Relationship Id="rId72" Type="http://schemas.openxmlformats.org/officeDocument/2006/relationships/customXml" Target="../ink/ink2135.xml"/><Relationship Id="rId93" Type="http://schemas.openxmlformats.org/officeDocument/2006/relationships/image" Target="../media/image692.png"/><Relationship Id="rId189" Type="http://schemas.openxmlformats.org/officeDocument/2006/relationships/customXml" Target="../ink/ink2194.xml"/><Relationship Id="rId3" Type="http://schemas.openxmlformats.org/officeDocument/2006/relationships/image" Target="../media/image6211.png"/><Relationship Id="rId214" Type="http://schemas.openxmlformats.org/officeDocument/2006/relationships/image" Target="../media/image743.png"/><Relationship Id="rId235" Type="http://schemas.openxmlformats.org/officeDocument/2006/relationships/customXml" Target="../ink/ink2217.xml"/><Relationship Id="rId116" Type="http://schemas.openxmlformats.org/officeDocument/2006/relationships/image" Target="../media/image703.png"/><Relationship Id="rId137" Type="http://schemas.openxmlformats.org/officeDocument/2006/relationships/customXml" Target="../ink/ink2168.xml"/><Relationship Id="rId158" Type="http://schemas.openxmlformats.org/officeDocument/2006/relationships/image" Target="../media/image724.png"/><Relationship Id="rId20" Type="http://schemas.openxmlformats.org/officeDocument/2006/relationships/customXml" Target="../ink/ink2109.xml"/><Relationship Id="rId41" Type="http://schemas.openxmlformats.org/officeDocument/2006/relationships/image" Target="../media/image666.png"/><Relationship Id="rId62" Type="http://schemas.openxmlformats.org/officeDocument/2006/relationships/customXml" Target="../ink/ink2130.xml"/><Relationship Id="rId83" Type="http://schemas.openxmlformats.org/officeDocument/2006/relationships/image" Target="../media/image687.png"/><Relationship Id="rId179" Type="http://schemas.openxmlformats.org/officeDocument/2006/relationships/customXml" Target="../ink/ink2189.xml"/><Relationship Id="rId190" Type="http://schemas.openxmlformats.org/officeDocument/2006/relationships/image" Target="../media/image731.png"/><Relationship Id="rId204" Type="http://schemas.openxmlformats.org/officeDocument/2006/relationships/image" Target="../media/image738.png"/><Relationship Id="rId225" Type="http://schemas.openxmlformats.org/officeDocument/2006/relationships/customXml" Target="../ink/ink2212.xml"/><Relationship Id="rId246" Type="http://schemas.openxmlformats.org/officeDocument/2006/relationships/image" Target="../media/image862.png"/><Relationship Id="rId106" Type="http://schemas.openxmlformats.org/officeDocument/2006/relationships/customXml" Target="../ink/ink2152.xml"/><Relationship Id="rId127" Type="http://schemas.openxmlformats.org/officeDocument/2006/relationships/customXml" Target="../ink/ink2163.xml"/><Relationship Id="rId10" Type="http://schemas.openxmlformats.org/officeDocument/2006/relationships/customXml" Target="../ink/ink2104.xml"/><Relationship Id="rId31" Type="http://schemas.openxmlformats.org/officeDocument/2006/relationships/image" Target="../media/image661.png"/><Relationship Id="rId52" Type="http://schemas.openxmlformats.org/officeDocument/2006/relationships/customXml" Target="../ink/ink2125.xml"/><Relationship Id="rId73" Type="http://schemas.openxmlformats.org/officeDocument/2006/relationships/image" Target="../media/image682.png"/><Relationship Id="rId94" Type="http://schemas.openxmlformats.org/officeDocument/2006/relationships/customXml" Target="../ink/ink2146.xml"/><Relationship Id="rId148" Type="http://schemas.openxmlformats.org/officeDocument/2006/relationships/image" Target="../media/image719.png"/><Relationship Id="rId169" Type="http://schemas.openxmlformats.org/officeDocument/2006/relationships/customXml" Target="../ink/ink2184.xml"/><Relationship Id="rId4" Type="http://schemas.openxmlformats.org/officeDocument/2006/relationships/image" Target="../media/image851.png"/><Relationship Id="rId180" Type="http://schemas.openxmlformats.org/officeDocument/2006/relationships/image" Target="../media/image5820.png"/><Relationship Id="rId215" Type="http://schemas.openxmlformats.org/officeDocument/2006/relationships/customXml" Target="../ink/ink2207.xml"/><Relationship Id="rId236" Type="http://schemas.openxmlformats.org/officeDocument/2006/relationships/image" Target="../media/image857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31.xml"/><Relationship Id="rId18" Type="http://schemas.openxmlformats.org/officeDocument/2006/relationships/image" Target="../media/image4800.png"/><Relationship Id="rId26" Type="http://schemas.openxmlformats.org/officeDocument/2006/relationships/image" Target="../media/image7010.png"/><Relationship Id="rId39" Type="http://schemas.openxmlformats.org/officeDocument/2006/relationships/image" Target="../media/image1390.png"/><Relationship Id="rId21" Type="http://schemas.openxmlformats.org/officeDocument/2006/relationships/customXml" Target="../ink/ink2235.xml"/><Relationship Id="rId34" Type="http://schemas.openxmlformats.org/officeDocument/2006/relationships/image" Target="../media/image7810.png"/><Relationship Id="rId42" Type="http://schemas.openxmlformats.org/officeDocument/2006/relationships/image" Target="../media/image836.png"/><Relationship Id="rId7" Type="http://schemas.openxmlformats.org/officeDocument/2006/relationships/customXml" Target="../ink/ink2228.xml"/><Relationship Id="rId2" Type="http://schemas.openxmlformats.org/officeDocument/2006/relationships/image" Target="../media/image843.png"/><Relationship Id="rId16" Type="http://schemas.openxmlformats.org/officeDocument/2006/relationships/image" Target="../media/image6810.png"/><Relationship Id="rId20" Type="http://schemas.openxmlformats.org/officeDocument/2006/relationships/image" Target="../media/image6510.png"/><Relationship Id="rId29" Type="http://schemas.openxmlformats.org/officeDocument/2006/relationships/customXml" Target="../ink/ink2239.xml"/><Relationship Id="rId41" Type="http://schemas.openxmlformats.org/officeDocument/2006/relationships/image" Target="../media/image8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0.png"/><Relationship Id="rId11" Type="http://schemas.openxmlformats.org/officeDocument/2006/relationships/customXml" Target="../ink/ink2230.xml"/><Relationship Id="rId24" Type="http://schemas.openxmlformats.org/officeDocument/2006/relationships/image" Target="../media/image6910.png"/><Relationship Id="rId32" Type="http://schemas.openxmlformats.org/officeDocument/2006/relationships/image" Target="../media/image7710.png"/><Relationship Id="rId37" Type="http://schemas.openxmlformats.org/officeDocument/2006/relationships/image" Target="../media/image1200.png"/><Relationship Id="rId40" Type="http://schemas.openxmlformats.org/officeDocument/2006/relationships/image" Target="../media/image2110.png"/><Relationship Id="rId15" Type="http://schemas.openxmlformats.org/officeDocument/2006/relationships/customXml" Target="../ink/ink2232.xml"/><Relationship Id="rId23" Type="http://schemas.openxmlformats.org/officeDocument/2006/relationships/customXml" Target="../ink/ink2236.xml"/><Relationship Id="rId28" Type="http://schemas.openxmlformats.org/officeDocument/2006/relationships/image" Target="../media/image7110.png"/><Relationship Id="rId36" Type="http://schemas.openxmlformats.org/officeDocument/2006/relationships/image" Target="../media/image10010.png"/><Relationship Id="rId10" Type="http://schemas.openxmlformats.org/officeDocument/2006/relationships/image" Target="../media/image5200.png"/><Relationship Id="rId19" Type="http://schemas.openxmlformats.org/officeDocument/2006/relationships/customXml" Target="../ink/ink2234.xml"/><Relationship Id="rId31" Type="http://schemas.openxmlformats.org/officeDocument/2006/relationships/customXml" Target="../ink/ink2240.xml"/><Relationship Id="rId9" Type="http://schemas.openxmlformats.org/officeDocument/2006/relationships/customXml" Target="../ink/ink2229.xml"/><Relationship Id="rId14" Type="http://schemas.openxmlformats.org/officeDocument/2006/relationships/image" Target="../media/image5700.png"/><Relationship Id="rId22" Type="http://schemas.openxmlformats.org/officeDocument/2006/relationships/image" Target="../media/image6610.png"/><Relationship Id="rId27" Type="http://schemas.openxmlformats.org/officeDocument/2006/relationships/customXml" Target="../ink/ink2238.xml"/><Relationship Id="rId30" Type="http://schemas.openxmlformats.org/officeDocument/2006/relationships/image" Target="../media/image7600.png"/><Relationship Id="rId35" Type="http://schemas.openxmlformats.org/officeDocument/2006/relationships/customXml" Target="../ink/ink2242.xml"/><Relationship Id="rId43" Type="http://schemas.openxmlformats.org/officeDocument/2006/relationships/image" Target="../media/image835.png"/><Relationship Id="rId8" Type="http://schemas.openxmlformats.org/officeDocument/2006/relationships/image" Target="../media/image6310.png"/><Relationship Id="rId3" Type="http://schemas.openxmlformats.org/officeDocument/2006/relationships/customXml" Target="../ink/ink2227.xml"/><Relationship Id="rId12" Type="http://schemas.openxmlformats.org/officeDocument/2006/relationships/image" Target="../media/image5400.png"/><Relationship Id="rId17" Type="http://schemas.openxmlformats.org/officeDocument/2006/relationships/customXml" Target="../ink/ink2233.xml"/><Relationship Id="rId25" Type="http://schemas.openxmlformats.org/officeDocument/2006/relationships/customXml" Target="../ink/ink2237.xml"/><Relationship Id="rId33" Type="http://schemas.openxmlformats.org/officeDocument/2006/relationships/customXml" Target="../ink/ink2241.xml"/><Relationship Id="rId38" Type="http://schemas.openxmlformats.org/officeDocument/2006/relationships/image" Target="../media/image13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ites.google.com/site/thsaranurak/teaching/Expand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customXml" Target="../ink/ink10.xml"/><Relationship Id="rId42" Type="http://schemas.openxmlformats.org/officeDocument/2006/relationships/image" Target="../media/image25.png"/><Relationship Id="rId63" Type="http://schemas.openxmlformats.org/officeDocument/2006/relationships/customXml" Target="../ink/ink31.xml"/><Relationship Id="rId84" Type="http://schemas.openxmlformats.org/officeDocument/2006/relationships/image" Target="../media/image46.png"/><Relationship Id="rId138" Type="http://schemas.openxmlformats.org/officeDocument/2006/relationships/customXml" Target="../ink/ink68.xml"/><Relationship Id="rId107" Type="http://schemas.openxmlformats.org/officeDocument/2006/relationships/image" Target="../media/image3100.png"/><Relationship Id="rId11" Type="http://schemas.openxmlformats.org/officeDocument/2006/relationships/customXml" Target="../ink/ink5.xml"/><Relationship Id="rId32" Type="http://schemas.openxmlformats.org/officeDocument/2006/relationships/image" Target="../media/image20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3.png"/><Relationship Id="rId74" Type="http://schemas.openxmlformats.org/officeDocument/2006/relationships/image" Target="../media/image41.png"/><Relationship Id="rId79" Type="http://schemas.openxmlformats.org/officeDocument/2006/relationships/customXml" Target="../ink/ink39.xml"/><Relationship Id="rId102" Type="http://schemas.openxmlformats.org/officeDocument/2006/relationships/image" Target="../media/image55.png"/><Relationship Id="rId123" Type="http://schemas.openxmlformats.org/officeDocument/2006/relationships/image" Target="../media/image62.png"/><Relationship Id="rId128" Type="http://schemas.openxmlformats.org/officeDocument/2006/relationships/customXml" Target="../ink/ink63.xml"/><Relationship Id="rId5" Type="http://schemas.openxmlformats.org/officeDocument/2006/relationships/customXml" Target="../ink/ink2.xml"/><Relationship Id="rId90" Type="http://schemas.openxmlformats.org/officeDocument/2006/relationships/image" Target="../media/image49.png"/><Relationship Id="rId95" Type="http://schemas.openxmlformats.org/officeDocument/2006/relationships/customXml" Target="../ink/ink47.xml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customXml" Target="../ink/ink34.xml"/><Relationship Id="rId113" Type="http://schemas.openxmlformats.org/officeDocument/2006/relationships/image" Target="../media/image57.png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139" Type="http://schemas.openxmlformats.org/officeDocument/2006/relationships/image" Target="../media/image70.png"/><Relationship Id="rId80" Type="http://schemas.openxmlformats.org/officeDocument/2006/relationships/image" Target="../media/image44.png"/><Relationship Id="rId85" Type="http://schemas.openxmlformats.org/officeDocument/2006/relationships/customXml" Target="../ink/ink42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3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5.png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52.png"/><Relationship Id="rId140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49" Type="http://schemas.openxmlformats.org/officeDocument/2006/relationships/customXml" Target="../ink/ink24.xml"/><Relationship Id="rId114" Type="http://schemas.openxmlformats.org/officeDocument/2006/relationships/customXml" Target="../ink/ink56.xml"/><Relationship Id="rId119" Type="http://schemas.openxmlformats.org/officeDocument/2006/relationships/image" Target="../media/image60.png"/><Relationship Id="rId44" Type="http://schemas.openxmlformats.org/officeDocument/2006/relationships/image" Target="../media/image26.png"/><Relationship Id="rId60" Type="http://schemas.openxmlformats.org/officeDocument/2006/relationships/image" Target="../media/image34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7.png"/><Relationship Id="rId130" Type="http://schemas.openxmlformats.org/officeDocument/2006/relationships/customXml" Target="../ink/ink64.xml"/><Relationship Id="rId135" Type="http://schemas.openxmlformats.org/officeDocument/2006/relationships/image" Target="../media/image6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9" Type="http://schemas.openxmlformats.org/officeDocument/2006/relationships/customXml" Target="../ink/ink19.xml"/><Relationship Id="rId109" Type="http://schemas.openxmlformats.org/officeDocument/2006/relationships/image" Target="../media/image4100.png"/><Relationship Id="rId34" Type="http://schemas.openxmlformats.org/officeDocument/2006/relationships/image" Target="../media/image21.png"/><Relationship Id="rId50" Type="http://schemas.openxmlformats.org/officeDocument/2006/relationships/image" Target="../media/image29.png"/><Relationship Id="rId55" Type="http://schemas.openxmlformats.org/officeDocument/2006/relationships/customXml" Target="../ink/ink27.xml"/><Relationship Id="rId76" Type="http://schemas.openxmlformats.org/officeDocument/2006/relationships/image" Target="../media/image42.png"/><Relationship Id="rId97" Type="http://schemas.openxmlformats.org/officeDocument/2006/relationships/customXml" Target="../ink/ink48.xml"/><Relationship Id="rId104" Type="http://schemas.openxmlformats.org/officeDocument/2006/relationships/image" Target="../media/image56.png"/><Relationship Id="rId120" Type="http://schemas.openxmlformats.org/officeDocument/2006/relationships/customXml" Target="../ink/ink59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0.png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24" Type="http://schemas.openxmlformats.org/officeDocument/2006/relationships/image" Target="../media/image16.png"/><Relationship Id="rId40" Type="http://schemas.openxmlformats.org/officeDocument/2006/relationships/image" Target="../media/image24.png"/><Relationship Id="rId45" Type="http://schemas.openxmlformats.org/officeDocument/2006/relationships/customXml" Target="../ink/ink22.xml"/><Relationship Id="rId66" Type="http://schemas.openxmlformats.org/officeDocument/2006/relationships/image" Target="../media/image37.png"/><Relationship Id="rId87" Type="http://schemas.openxmlformats.org/officeDocument/2006/relationships/customXml" Target="../ink/ink43.xml"/><Relationship Id="rId110" Type="http://schemas.openxmlformats.org/officeDocument/2006/relationships/customXml" Target="../ink/ink54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7.xml"/><Relationship Id="rId61" Type="http://schemas.openxmlformats.org/officeDocument/2006/relationships/customXml" Target="../ink/ink30.xml"/><Relationship Id="rId82" Type="http://schemas.openxmlformats.org/officeDocument/2006/relationships/image" Target="../media/image45.png"/><Relationship Id="rId19" Type="http://schemas.openxmlformats.org/officeDocument/2006/relationships/customXml" Target="../ink/ink9.xml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customXml" Target="../ink/ink17.xml"/><Relationship Id="rId56" Type="http://schemas.openxmlformats.org/officeDocument/2006/relationships/image" Target="../media/image32.png"/><Relationship Id="rId77" Type="http://schemas.openxmlformats.org/officeDocument/2006/relationships/customXml" Target="../ink/ink38.xml"/><Relationship Id="rId100" Type="http://schemas.openxmlformats.org/officeDocument/2006/relationships/image" Target="../media/image54.png"/><Relationship Id="rId105" Type="http://schemas.openxmlformats.org/officeDocument/2006/relationships/image" Target="../media/image4.png"/><Relationship Id="rId126" Type="http://schemas.openxmlformats.org/officeDocument/2006/relationships/customXml" Target="../ink/ink62.xml"/><Relationship Id="rId8" Type="http://schemas.openxmlformats.org/officeDocument/2006/relationships/image" Target="../media/image8.png"/><Relationship Id="rId51" Type="http://schemas.openxmlformats.org/officeDocument/2006/relationships/customXml" Target="../ink/ink25.xml"/><Relationship Id="rId72" Type="http://schemas.openxmlformats.org/officeDocument/2006/relationships/image" Target="../media/image40.png"/><Relationship Id="rId93" Type="http://schemas.openxmlformats.org/officeDocument/2006/relationships/customXml" Target="../ink/ink46.xml"/><Relationship Id="rId98" Type="http://schemas.openxmlformats.org/officeDocument/2006/relationships/image" Target="../media/image53.png"/><Relationship Id="rId121" Type="http://schemas.openxmlformats.org/officeDocument/2006/relationships/image" Target="../media/image61.png"/><Relationship Id="rId142" Type="http://schemas.openxmlformats.org/officeDocument/2006/relationships/customXml" Target="../ink/ink70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7.png"/><Relationship Id="rId67" Type="http://schemas.openxmlformats.org/officeDocument/2006/relationships/customXml" Target="../ink/ink33.xml"/><Relationship Id="rId116" Type="http://schemas.openxmlformats.org/officeDocument/2006/relationships/customXml" Target="../ink/ink57.xml"/><Relationship Id="rId137" Type="http://schemas.openxmlformats.org/officeDocument/2006/relationships/image" Target="../media/image69.png"/><Relationship Id="rId20" Type="http://schemas.openxmlformats.org/officeDocument/2006/relationships/image" Target="../media/image14.png"/><Relationship Id="rId41" Type="http://schemas.openxmlformats.org/officeDocument/2006/relationships/customXml" Target="../ink/ink20.xml"/><Relationship Id="rId62" Type="http://schemas.openxmlformats.org/officeDocument/2006/relationships/image" Target="../media/image35.png"/><Relationship Id="rId83" Type="http://schemas.openxmlformats.org/officeDocument/2006/relationships/customXml" Target="../ink/ink41.xml"/><Relationship Id="rId88" Type="http://schemas.openxmlformats.org/officeDocument/2006/relationships/image" Target="../media/image48.png"/><Relationship Id="rId111" Type="http://schemas.openxmlformats.org/officeDocument/2006/relationships/image" Target="../media/image5.png"/><Relationship Id="rId132" Type="http://schemas.openxmlformats.org/officeDocument/2006/relationships/customXml" Target="../ink/ink65.xml"/><Relationship Id="rId15" Type="http://schemas.openxmlformats.org/officeDocument/2006/relationships/customXml" Target="../ink/ink7.xml"/><Relationship Id="rId36" Type="http://schemas.openxmlformats.org/officeDocument/2006/relationships/image" Target="../media/image22.png"/><Relationship Id="rId57" Type="http://schemas.openxmlformats.org/officeDocument/2006/relationships/customXml" Target="../ink/ink28.xml"/><Relationship Id="rId106" Type="http://schemas.openxmlformats.org/officeDocument/2006/relationships/customXml" Target="../ink/ink52.xml"/><Relationship Id="rId127" Type="http://schemas.openxmlformats.org/officeDocument/2006/relationships/image" Target="../media/image64.png"/><Relationship Id="rId10" Type="http://schemas.openxmlformats.org/officeDocument/2006/relationships/image" Target="../media/image9.png"/><Relationship Id="rId31" Type="http://schemas.openxmlformats.org/officeDocument/2006/relationships/customXml" Target="../ink/ink15.xml"/><Relationship Id="rId52" Type="http://schemas.openxmlformats.org/officeDocument/2006/relationships/image" Target="../media/image30.png"/><Relationship Id="rId73" Type="http://schemas.openxmlformats.org/officeDocument/2006/relationships/customXml" Target="../ink/ink36.xml"/><Relationship Id="rId78" Type="http://schemas.openxmlformats.org/officeDocument/2006/relationships/image" Target="../media/image43.png"/><Relationship Id="rId94" Type="http://schemas.openxmlformats.org/officeDocument/2006/relationships/image" Target="../media/image5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customXml" Target="../ink/ink60.xml"/><Relationship Id="rId143" Type="http://schemas.openxmlformats.org/officeDocument/2006/relationships/image" Target="../media/image72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26" Type="http://schemas.openxmlformats.org/officeDocument/2006/relationships/image" Target="../media/image17.png"/><Relationship Id="rId47" Type="http://schemas.openxmlformats.org/officeDocument/2006/relationships/customXml" Target="../ink/ink23.xml"/><Relationship Id="rId68" Type="http://schemas.openxmlformats.org/officeDocument/2006/relationships/image" Target="../media/image38.png"/><Relationship Id="rId89" Type="http://schemas.openxmlformats.org/officeDocument/2006/relationships/customXml" Target="../ink/ink44.xml"/><Relationship Id="rId112" Type="http://schemas.openxmlformats.org/officeDocument/2006/relationships/customXml" Target="../ink/ink55.xml"/><Relationship Id="rId133" Type="http://schemas.openxmlformats.org/officeDocument/2006/relationships/image" Target="../media/image67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F492A7-40F1-CA20-9FCD-6A19745B5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/>
          <a:stretch>
            <a:fillRect/>
          </a:stretch>
        </p:blipFill>
        <p:spPr>
          <a:xfrm>
            <a:off x="-112517" y="374904"/>
            <a:ext cx="4735469" cy="3323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6A862-70E5-6FE0-365E-76C8F761C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1:</a:t>
            </a:r>
            <a:br>
              <a:rPr lang="en-US" dirty="0"/>
            </a:br>
            <a:r>
              <a:rPr lang="en-US" dirty="0"/>
              <a:t>Expander Decomposition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58B60-F80E-18D3-E8CB-E4E785D4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8105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Thatchaphol Saranurak</a:t>
            </a:r>
          </a:p>
          <a:p>
            <a:r>
              <a:rPr lang="en-US" dirty="0"/>
              <a:t>U of Michigan</a:t>
            </a:r>
          </a:p>
          <a:p>
            <a:endParaRPr lang="en-US" dirty="0"/>
          </a:p>
          <a:p>
            <a:r>
              <a:rPr lang="en-US" dirty="0"/>
              <a:t>August 18, 2025</a:t>
            </a:r>
          </a:p>
          <a:p>
            <a:r>
              <a:rPr lang="en-US" dirty="0"/>
              <a:t>ADFOCS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2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BB1FA7-8EE1-6BCB-FC90-7407211C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Node-Weighting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2B1E8CE-87A1-1FA9-ACE9-DE05EDD00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-respecting </a:t>
                </a:r>
                <a:r>
                  <a:rPr lang="en-US" dirty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)≤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a </a:t>
                </a:r>
                <a:r>
                  <a:rPr lang="en-US" b="1" dirty="0">
                    <a:solidFill>
                      <a:srgbClr val="7030A0"/>
                    </a:solidFill>
                  </a:rPr>
                  <a:t>node-weighting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 smtClean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 smtClean="0"/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nor/>
                              </m:rPr>
                              <a:rPr lang="en-US" dirty="0" smtClean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 smtClean="0"/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Key 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2B1E8CE-87A1-1FA9-ACE9-DE05EDD00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86298E-D45F-E70C-3647-F4B853BD46FE}"/>
                  </a:ext>
                </a:extLst>
              </p14:cNvPr>
              <p14:cNvContentPartPr/>
              <p14:nvPr/>
            </p14:nvContentPartPr>
            <p14:xfrm>
              <a:off x="8184000" y="1330217"/>
              <a:ext cx="2835360" cy="26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86298E-D45F-E70C-3647-F4B853BD46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7880" y="1324097"/>
                <a:ext cx="2847600" cy="27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F62711-6FAE-5E87-A7A3-5FD78B9EFCDA}"/>
                  </a:ext>
                </a:extLst>
              </p14:cNvPr>
              <p14:cNvContentPartPr/>
              <p14:nvPr/>
            </p14:nvContentPartPr>
            <p14:xfrm>
              <a:off x="10622640" y="3816017"/>
              <a:ext cx="238320" cy="245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F62711-6FAE-5E87-A7A3-5FD78B9EFC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16520" y="3809897"/>
                <a:ext cx="25056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20A1768-A981-AA04-0FAA-E0AA4314F10D}"/>
              </a:ext>
            </a:extLst>
          </p:cNvPr>
          <p:cNvGrpSpPr/>
          <p:nvPr/>
        </p:nvGrpSpPr>
        <p:grpSpPr>
          <a:xfrm>
            <a:off x="8211360" y="4280417"/>
            <a:ext cx="561600" cy="276840"/>
            <a:chOff x="7341028" y="6087977"/>
            <a:chExt cx="5616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FD85949-A43F-227E-92D1-E00F362787F3}"/>
                    </a:ext>
                  </a:extLst>
                </p14:cNvPr>
                <p14:cNvContentPartPr/>
                <p14:nvPr/>
              </p14:nvContentPartPr>
              <p14:xfrm>
                <a:off x="7366948" y="6106337"/>
                <a:ext cx="23040" cy="230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FD85949-A43F-227E-92D1-E00F362787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60828" y="6100217"/>
                  <a:ext cx="35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8E1618F-24DB-5D4C-1912-2210F640D900}"/>
                    </a:ext>
                  </a:extLst>
                </p14:cNvPr>
                <p14:cNvContentPartPr/>
                <p14:nvPr/>
              </p14:nvContentPartPr>
              <p14:xfrm>
                <a:off x="7341028" y="6087977"/>
                <a:ext cx="216000" cy="276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8E1618F-24DB-5D4C-1912-2210F640D90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34908" y="6081857"/>
                  <a:ext cx="228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B85B93-E9DA-F10B-2D4A-90FE21052DD4}"/>
                    </a:ext>
                  </a:extLst>
                </p14:cNvPr>
                <p14:cNvContentPartPr/>
                <p14:nvPr/>
              </p14:nvContentPartPr>
              <p14:xfrm>
                <a:off x="7760428" y="6220817"/>
                <a:ext cx="16920" cy="12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8B85B93-E9DA-F10B-2D4A-90FE21052D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54308" y="6214697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9281CB-4DED-05DE-4D63-EA55D7B669E8}"/>
                    </a:ext>
                  </a:extLst>
                </p14:cNvPr>
                <p14:cNvContentPartPr/>
                <p14:nvPr/>
              </p14:nvContentPartPr>
              <p14:xfrm>
                <a:off x="7756828" y="6124697"/>
                <a:ext cx="20880" cy="23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9281CB-4DED-05DE-4D63-EA55D7B669E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50708" y="6118577"/>
                  <a:ext cx="3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E1E4AE-DFA4-EF6B-8BE1-37B8D6B345F0}"/>
                    </a:ext>
                  </a:extLst>
                </p14:cNvPr>
                <p14:cNvContentPartPr/>
                <p14:nvPr/>
              </p14:nvContentPartPr>
              <p14:xfrm>
                <a:off x="7825588" y="6205697"/>
                <a:ext cx="77040" cy="142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E1E4AE-DFA4-EF6B-8BE1-37B8D6B345F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19468" y="6199577"/>
                  <a:ext cx="892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3FE0FD3-02AD-654F-29A6-01D645EE5308}"/>
              </a:ext>
            </a:extLst>
          </p:cNvPr>
          <p:cNvGrpSpPr/>
          <p:nvPr/>
        </p:nvGrpSpPr>
        <p:grpSpPr>
          <a:xfrm>
            <a:off x="8990760" y="4320377"/>
            <a:ext cx="1347120" cy="416520"/>
            <a:chOff x="8120428" y="6127937"/>
            <a:chExt cx="134712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1BF96C-81A4-3985-6349-EEF89E0146E5}"/>
                    </a:ext>
                  </a:extLst>
                </p14:cNvPr>
                <p14:cNvContentPartPr/>
                <p14:nvPr/>
              </p14:nvContentPartPr>
              <p14:xfrm>
                <a:off x="8150668" y="6127937"/>
                <a:ext cx="80640" cy="20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1BF96C-81A4-3985-6349-EEF89E0146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44548" y="6121817"/>
                  <a:ext cx="92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676D1E-6E28-091F-E19A-6945CABCD744}"/>
                    </a:ext>
                  </a:extLst>
                </p14:cNvPr>
                <p14:cNvContentPartPr/>
                <p14:nvPr/>
              </p14:nvContentPartPr>
              <p14:xfrm>
                <a:off x="8188828" y="6144857"/>
                <a:ext cx="9720" cy="22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676D1E-6E28-091F-E19A-6945CABCD7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82708" y="6138737"/>
                  <a:ext cx="21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8458537-1ED8-7808-D8B0-2AFABAAE9B1E}"/>
                    </a:ext>
                  </a:extLst>
                </p14:cNvPr>
                <p14:cNvContentPartPr/>
                <p14:nvPr/>
              </p14:nvContentPartPr>
              <p14:xfrm>
                <a:off x="8120428" y="6371657"/>
                <a:ext cx="128880" cy="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8458537-1ED8-7808-D8B0-2AFABAAE9B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14308" y="6365537"/>
                  <a:ext cx="141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6AA235-7CE9-A521-8556-468307645453}"/>
                    </a:ext>
                  </a:extLst>
                </p14:cNvPr>
                <p14:cNvContentPartPr/>
                <p14:nvPr/>
              </p14:nvContentPartPr>
              <p14:xfrm>
                <a:off x="8275948" y="6357617"/>
                <a:ext cx="90000" cy="12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6AA235-7CE9-A521-8556-4683076454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69828" y="6351497"/>
                  <a:ext cx="102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E3C8C6E-83FB-6215-97B9-5E39B6F1FA38}"/>
                    </a:ext>
                  </a:extLst>
                </p14:cNvPr>
                <p14:cNvContentPartPr/>
                <p14:nvPr/>
              </p14:nvContentPartPr>
              <p14:xfrm>
                <a:off x="8374948" y="6293177"/>
                <a:ext cx="98280" cy="16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E3C8C6E-83FB-6215-97B9-5E39B6F1FA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68828" y="6287057"/>
                  <a:ext cx="11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AD96D2-9261-6675-7BFD-2224C1465F10}"/>
                    </a:ext>
                  </a:extLst>
                </p14:cNvPr>
                <p14:cNvContentPartPr/>
                <p14:nvPr/>
              </p14:nvContentPartPr>
              <p14:xfrm>
                <a:off x="8547748" y="6232697"/>
                <a:ext cx="97200" cy="132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AD96D2-9261-6675-7BFD-2224C1465F1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41628" y="6226577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DBBDF5-E34C-4CAC-2A80-FB4AF12D8EB3}"/>
                    </a:ext>
                  </a:extLst>
                </p14:cNvPr>
                <p14:cNvContentPartPr/>
                <p14:nvPr/>
              </p14:nvContentPartPr>
              <p14:xfrm>
                <a:off x="8653228" y="6285617"/>
                <a:ext cx="68040" cy="9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DBBDF5-E34C-4CAC-2A80-FB4AF12D8EB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47108" y="6279497"/>
                  <a:ext cx="80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7257F2-976B-C561-1FA7-B459E32DD224}"/>
                    </a:ext>
                  </a:extLst>
                </p14:cNvPr>
                <p14:cNvContentPartPr/>
                <p14:nvPr/>
              </p14:nvContentPartPr>
              <p14:xfrm>
                <a:off x="8729548" y="6297857"/>
                <a:ext cx="87480" cy="87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7257F2-976B-C561-1FA7-B459E32DD2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23428" y="6291737"/>
                  <a:ext cx="9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084585B-5827-50D8-2BC8-B541C941F457}"/>
                    </a:ext>
                  </a:extLst>
                </p14:cNvPr>
                <p14:cNvContentPartPr/>
                <p14:nvPr/>
              </p14:nvContentPartPr>
              <p14:xfrm>
                <a:off x="8855548" y="6294977"/>
                <a:ext cx="84240" cy="241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084585B-5827-50D8-2BC8-B541C941F4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49428" y="6288857"/>
                  <a:ext cx="96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934D058-6628-9FE4-A6BB-A959E0C0E650}"/>
                    </a:ext>
                  </a:extLst>
                </p14:cNvPr>
                <p14:cNvContentPartPr/>
                <p14:nvPr/>
              </p14:nvContentPartPr>
              <p14:xfrm>
                <a:off x="8946268" y="6301097"/>
                <a:ext cx="107280" cy="77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934D058-6628-9FE4-A6BB-A959E0C0E6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40148" y="6294977"/>
                  <a:ext cx="119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262D74-29B3-DCB7-C715-2403A62F5754}"/>
                    </a:ext>
                  </a:extLst>
                </p14:cNvPr>
                <p14:cNvContentPartPr/>
                <p14:nvPr/>
              </p14:nvContentPartPr>
              <p14:xfrm>
                <a:off x="9049588" y="6297137"/>
                <a:ext cx="74520" cy="89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262D74-29B3-DCB7-C715-2403A62F575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43468" y="6291017"/>
                  <a:ext cx="86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369260-E6FA-83B9-42B3-2DF19BE7953D}"/>
                    </a:ext>
                  </a:extLst>
                </p14:cNvPr>
                <p14:cNvContentPartPr/>
                <p14:nvPr/>
              </p14:nvContentPartPr>
              <p14:xfrm>
                <a:off x="9105388" y="6206057"/>
                <a:ext cx="118440" cy="21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369260-E6FA-83B9-42B3-2DF19BE795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99268" y="6199937"/>
                  <a:ext cx="130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F2351B9-AB65-2C6A-C349-5FA29E097E18}"/>
                    </a:ext>
                  </a:extLst>
                </p14:cNvPr>
                <p14:cNvContentPartPr/>
                <p14:nvPr/>
              </p14:nvContentPartPr>
              <p14:xfrm>
                <a:off x="9227788" y="6194537"/>
                <a:ext cx="16560" cy="20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F2351B9-AB65-2C6A-C349-5FA29E097E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21668" y="6188417"/>
                  <a:ext cx="28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438FA8-AB19-220C-6290-BA25AFAD28BF}"/>
                    </a:ext>
                  </a:extLst>
                </p14:cNvPr>
                <p14:cNvContentPartPr/>
                <p14:nvPr/>
              </p14:nvContentPartPr>
              <p14:xfrm>
                <a:off x="9280708" y="6249977"/>
                <a:ext cx="186840" cy="29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438FA8-AB19-220C-6290-BA25AFAD28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74588" y="6243857"/>
                  <a:ext cx="1990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A48780-BB16-1DB1-D16A-21BE0A6464A1}"/>
              </a:ext>
            </a:extLst>
          </p:cNvPr>
          <p:cNvGrpSpPr/>
          <p:nvPr/>
        </p:nvGrpSpPr>
        <p:grpSpPr>
          <a:xfrm>
            <a:off x="8313028" y="1910897"/>
            <a:ext cx="1449360" cy="1698480"/>
            <a:chOff x="8313028" y="1910897"/>
            <a:chExt cx="1449360" cy="16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226777B-6B75-9B90-A1DD-E764E9A7BE0B}"/>
                    </a:ext>
                  </a:extLst>
                </p14:cNvPr>
                <p14:cNvContentPartPr/>
                <p14:nvPr/>
              </p14:nvContentPartPr>
              <p14:xfrm>
                <a:off x="8313028" y="2120777"/>
                <a:ext cx="1430280" cy="148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226777B-6B75-9B90-A1DD-E764E9A7BE0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95028" y="2102777"/>
                  <a:ext cx="1465920" cy="15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F2F331-BB12-4CF0-A406-10FD0EF8516B}"/>
                    </a:ext>
                  </a:extLst>
                </p14:cNvPr>
                <p14:cNvContentPartPr/>
                <p14:nvPr/>
              </p14:nvContentPartPr>
              <p14:xfrm>
                <a:off x="9543868" y="1910897"/>
                <a:ext cx="218520" cy="316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F2F331-BB12-4CF0-A406-10FD0EF851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25868" y="1893257"/>
                  <a:ext cx="25416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58E19A-2FF4-98C5-E73A-353A46D682D6}"/>
                  </a:ext>
                </a:extLst>
              </p14:cNvPr>
              <p14:cNvContentPartPr/>
              <p14:nvPr/>
            </p14:nvContentPartPr>
            <p14:xfrm>
              <a:off x="8793628" y="2739257"/>
              <a:ext cx="279720" cy="461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58E19A-2FF4-98C5-E73A-353A46D682D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775988" y="2721257"/>
                <a:ext cx="31536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58D2091-2B73-BC38-667D-8F2B6AB670A8}"/>
              </a:ext>
            </a:extLst>
          </p:cNvPr>
          <p:cNvGrpSpPr/>
          <p:nvPr/>
        </p:nvGrpSpPr>
        <p:grpSpPr>
          <a:xfrm>
            <a:off x="8484028" y="2260817"/>
            <a:ext cx="1133640" cy="956520"/>
            <a:chOff x="8484028" y="2260817"/>
            <a:chExt cx="113364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9B6F76-E913-1E80-D101-D145F192081B}"/>
                    </a:ext>
                  </a:extLst>
                </p14:cNvPr>
                <p14:cNvContentPartPr/>
                <p14:nvPr/>
              </p14:nvContentPartPr>
              <p14:xfrm>
                <a:off x="8484028" y="2299697"/>
                <a:ext cx="335880" cy="54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9B6F76-E913-1E80-D101-D145F192081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66028" y="2282057"/>
                  <a:ext cx="3715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FA3663-8F32-0AF3-203D-1F328B25E847}"/>
                    </a:ext>
                  </a:extLst>
                </p14:cNvPr>
                <p14:cNvContentPartPr/>
                <p14:nvPr/>
              </p14:nvContentPartPr>
              <p14:xfrm>
                <a:off x="8660068" y="2414537"/>
                <a:ext cx="101160" cy="10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FA3663-8F32-0AF3-203D-1F328B25E84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42068" y="2396537"/>
                  <a:ext cx="136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284DDF5-71BF-0E11-ADC7-D524F210DD77}"/>
                    </a:ext>
                  </a:extLst>
                </p14:cNvPr>
                <p14:cNvContentPartPr/>
                <p14:nvPr/>
              </p14:nvContentPartPr>
              <p14:xfrm>
                <a:off x="8484028" y="2916377"/>
                <a:ext cx="43920" cy="9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284DDF5-71BF-0E11-ADC7-D524F210DD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66388" y="2898737"/>
                  <a:ext cx="79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4B1430-1537-DC3D-545E-37AF018BCF9F}"/>
                    </a:ext>
                  </a:extLst>
                </p14:cNvPr>
                <p14:cNvContentPartPr/>
                <p14:nvPr/>
              </p14:nvContentPartPr>
              <p14:xfrm>
                <a:off x="8894068" y="2260817"/>
                <a:ext cx="2232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4B1430-1537-DC3D-545E-37AF018BCF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76068" y="2242817"/>
                  <a:ext cx="57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C08088-0A66-05AD-170E-9A429110195C}"/>
                    </a:ext>
                  </a:extLst>
                </p14:cNvPr>
                <p14:cNvContentPartPr/>
                <p14:nvPr/>
              </p14:nvContentPartPr>
              <p14:xfrm>
                <a:off x="8783548" y="3119777"/>
                <a:ext cx="80640" cy="63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C08088-0A66-05AD-170E-9A42911019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65908" y="3102137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71A2B0-E7A6-B2CF-4374-C10E4D208B2A}"/>
                    </a:ext>
                  </a:extLst>
                </p14:cNvPr>
                <p14:cNvContentPartPr/>
                <p14:nvPr/>
              </p14:nvContentPartPr>
              <p14:xfrm>
                <a:off x="9094948" y="2716937"/>
                <a:ext cx="480960" cy="28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71A2B0-E7A6-B2CF-4374-C10E4D208B2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76948" y="2698937"/>
                  <a:ext cx="516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D6CFEE-E8EB-75EA-CEBE-9118ED095CC3}"/>
                    </a:ext>
                  </a:extLst>
                </p14:cNvPr>
                <p14:cNvContentPartPr/>
                <p14:nvPr/>
              </p14:nvContentPartPr>
              <p14:xfrm>
                <a:off x="9094948" y="2694977"/>
                <a:ext cx="56880" cy="80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D6CFEE-E8EB-75EA-CEBE-9118ED095C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76948" y="2676977"/>
                  <a:ext cx="92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29163D-D407-770F-6C40-F5928EB5710B}"/>
                    </a:ext>
                  </a:extLst>
                </p14:cNvPr>
                <p14:cNvContentPartPr/>
                <p14:nvPr/>
              </p14:nvContentPartPr>
              <p14:xfrm>
                <a:off x="8914948" y="3029057"/>
                <a:ext cx="101880" cy="9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29163D-D407-770F-6C40-F5928EB571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97308" y="3011057"/>
                  <a:ext cx="137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995B0B-18B1-6EB6-8D24-1A2BC97CC1FD}"/>
                    </a:ext>
                  </a:extLst>
                </p14:cNvPr>
                <p14:cNvContentPartPr/>
                <p14:nvPr/>
              </p14:nvContentPartPr>
              <p14:xfrm>
                <a:off x="9033748" y="3141017"/>
                <a:ext cx="9720" cy="9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995B0B-18B1-6EB6-8D24-1A2BC97CC1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16108" y="3123377"/>
                  <a:ext cx="4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AB8595-D6A7-0752-9AAC-94B13331CC53}"/>
                    </a:ext>
                  </a:extLst>
                </p14:cNvPr>
                <p14:cNvContentPartPr/>
                <p14:nvPr/>
              </p14:nvContentPartPr>
              <p14:xfrm>
                <a:off x="9074068" y="3054617"/>
                <a:ext cx="8388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AB8595-D6A7-0752-9AAC-94B13331CC5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56428" y="3036617"/>
                  <a:ext cx="11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AD34E9-644B-EB3B-F273-968201E14D44}"/>
                    </a:ext>
                  </a:extLst>
                </p14:cNvPr>
                <p14:cNvContentPartPr/>
                <p14:nvPr/>
              </p14:nvContentPartPr>
              <p14:xfrm>
                <a:off x="9075148" y="3040577"/>
                <a:ext cx="10152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AD34E9-644B-EB3B-F273-968201E14D4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57508" y="3022577"/>
                  <a:ext cx="137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185B52-97DE-D881-ECF5-4936D3D994DB}"/>
                    </a:ext>
                  </a:extLst>
                </p14:cNvPr>
                <p14:cNvContentPartPr/>
                <p14:nvPr/>
              </p14:nvContentPartPr>
              <p14:xfrm>
                <a:off x="9287188" y="2652137"/>
                <a:ext cx="88200" cy="101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185B52-97DE-D881-ECF5-4936D3D994D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69548" y="2634137"/>
                  <a:ext cx="12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86ACDD-6595-CED4-49CC-9793DE6B2901}"/>
                    </a:ext>
                  </a:extLst>
                </p14:cNvPr>
                <p14:cNvContentPartPr/>
                <p14:nvPr/>
              </p14:nvContentPartPr>
              <p14:xfrm>
                <a:off x="9371428" y="2772737"/>
                <a:ext cx="15480" cy="1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86ACDD-6595-CED4-49CC-9793DE6B290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53788" y="2754737"/>
                  <a:ext cx="51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E70A7F-895F-32B2-F863-2D0C8EBB1C2A}"/>
                    </a:ext>
                  </a:extLst>
                </p14:cNvPr>
                <p14:cNvContentPartPr/>
                <p14:nvPr/>
              </p14:nvContentPartPr>
              <p14:xfrm>
                <a:off x="9425068" y="2673737"/>
                <a:ext cx="83520" cy="126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E70A7F-895F-32B2-F863-2D0C8EBB1C2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07428" y="2656097"/>
                  <a:ext cx="119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B3825E-84E4-D732-C89B-99122EA946B6}"/>
                    </a:ext>
                  </a:extLst>
                </p14:cNvPr>
                <p14:cNvContentPartPr/>
                <p14:nvPr/>
              </p14:nvContentPartPr>
              <p14:xfrm>
                <a:off x="9445948" y="2672657"/>
                <a:ext cx="100440" cy="37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B3825E-84E4-D732-C89B-99122EA946B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27948" y="2654657"/>
                  <a:ext cx="136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45CBAF5-28BC-941C-09C3-B6764A1D40BA}"/>
                    </a:ext>
                  </a:extLst>
                </p14:cNvPr>
                <p14:cNvContentPartPr/>
                <p14:nvPr/>
              </p14:nvContentPartPr>
              <p14:xfrm>
                <a:off x="8748268" y="3180257"/>
                <a:ext cx="52560" cy="37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45CBAF5-28BC-941C-09C3-B6764A1D40B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30268" y="3162257"/>
                  <a:ext cx="8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D3729A-C8E9-8CD6-BF5A-44F77A09B438}"/>
                    </a:ext>
                  </a:extLst>
                </p14:cNvPr>
                <p14:cNvContentPartPr/>
                <p14:nvPr/>
              </p14:nvContentPartPr>
              <p14:xfrm>
                <a:off x="9062908" y="2687777"/>
                <a:ext cx="38880" cy="48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D3729A-C8E9-8CD6-BF5A-44F77A09B43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44908" y="2669777"/>
                  <a:ext cx="7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75597C1-B9ED-DC1B-5B4D-8D385E0D847D}"/>
                    </a:ext>
                  </a:extLst>
                </p14:cNvPr>
                <p14:cNvContentPartPr/>
                <p14:nvPr/>
              </p14:nvContentPartPr>
              <p14:xfrm>
                <a:off x="9581668" y="2937617"/>
                <a:ext cx="36000" cy="61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75597C1-B9ED-DC1B-5B4D-8D385E0D847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64028" y="2919977"/>
                  <a:ext cx="716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4F9046-A7B6-D7B8-7474-5767954B43B8}"/>
              </a:ext>
            </a:extLst>
          </p:cNvPr>
          <p:cNvGrpSpPr/>
          <p:nvPr/>
        </p:nvGrpSpPr>
        <p:grpSpPr>
          <a:xfrm>
            <a:off x="8786788" y="3323177"/>
            <a:ext cx="540720" cy="218880"/>
            <a:chOff x="8786788" y="3323177"/>
            <a:chExt cx="5407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8246DD-1345-25EB-3372-3061E40A0564}"/>
                    </a:ext>
                  </a:extLst>
                </p14:cNvPr>
                <p14:cNvContentPartPr/>
                <p14:nvPr/>
              </p14:nvContentPartPr>
              <p14:xfrm>
                <a:off x="8786788" y="3372857"/>
                <a:ext cx="540720" cy="63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8246DD-1345-25EB-3372-3061E40A05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69148" y="3355217"/>
                  <a:ext cx="576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3FC3C1-3218-D5D2-6D6B-6339E592F9EE}"/>
                    </a:ext>
                  </a:extLst>
                </p14:cNvPr>
                <p14:cNvContentPartPr/>
                <p14:nvPr/>
              </p14:nvContentPartPr>
              <p14:xfrm>
                <a:off x="8797588" y="3323177"/>
                <a:ext cx="81360" cy="12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3FC3C1-3218-D5D2-6D6B-6339E592F9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79588" y="3305537"/>
                  <a:ext cx="117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E0B6062-DDA8-537F-2552-70FC94E05EF8}"/>
                    </a:ext>
                  </a:extLst>
                </p14:cNvPr>
                <p14:cNvContentPartPr/>
                <p14:nvPr/>
              </p14:nvContentPartPr>
              <p14:xfrm>
                <a:off x="9029068" y="3440897"/>
                <a:ext cx="42120" cy="10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E0B6062-DDA8-537F-2552-70FC94E05EF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11068" y="3422897"/>
                  <a:ext cx="7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1C4B6F-0341-A2A7-F28A-FAB0E2776EF5}"/>
                    </a:ext>
                  </a:extLst>
                </p14:cNvPr>
                <p14:cNvContentPartPr/>
                <p14:nvPr/>
              </p14:nvContentPartPr>
              <p14:xfrm>
                <a:off x="9250108" y="3351617"/>
                <a:ext cx="66960" cy="120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1C4B6F-0341-A2A7-F28A-FAB0E2776E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32468" y="3333617"/>
                  <a:ext cx="1026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93D7F0C-15FB-464E-BAD5-C76C50427D81}"/>
              </a:ext>
            </a:extLst>
          </p:cNvPr>
          <p:cNvGrpSpPr/>
          <p:nvPr/>
        </p:nvGrpSpPr>
        <p:grpSpPr>
          <a:xfrm>
            <a:off x="10113028" y="2373137"/>
            <a:ext cx="440640" cy="634680"/>
            <a:chOff x="10113028" y="2373137"/>
            <a:chExt cx="44064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A317424-5426-C552-6F80-22C9913A75B3}"/>
                    </a:ext>
                  </a:extLst>
                </p14:cNvPr>
                <p14:cNvContentPartPr/>
                <p14:nvPr/>
              </p14:nvContentPartPr>
              <p14:xfrm>
                <a:off x="10271788" y="2373137"/>
                <a:ext cx="84600" cy="63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A317424-5426-C552-6F80-22C9913A75B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53788" y="2355497"/>
                  <a:ext cx="12024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A5679D-BF05-8CD6-2252-0DC139F73846}"/>
                    </a:ext>
                  </a:extLst>
                </p14:cNvPr>
                <p14:cNvContentPartPr/>
                <p14:nvPr/>
              </p14:nvContentPartPr>
              <p14:xfrm>
                <a:off x="10260988" y="2374937"/>
                <a:ext cx="115920" cy="103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A5679D-BF05-8CD6-2252-0DC139F7384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42988" y="2356937"/>
                  <a:ext cx="15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F6CEFA-432C-F568-F190-719B8B563F1D}"/>
                    </a:ext>
                  </a:extLst>
                </p14:cNvPr>
                <p14:cNvContentPartPr/>
                <p14:nvPr/>
              </p14:nvContentPartPr>
              <p14:xfrm>
                <a:off x="10156588" y="2526857"/>
                <a:ext cx="299880" cy="316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F6CEFA-432C-F568-F190-719B8B563F1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38588" y="2508857"/>
                  <a:ext cx="335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EE1BE0-C1F8-62C7-9A52-86E3FF498F51}"/>
                    </a:ext>
                  </a:extLst>
                </p14:cNvPr>
                <p14:cNvContentPartPr/>
                <p14:nvPr/>
              </p14:nvContentPartPr>
              <p14:xfrm>
                <a:off x="10113028" y="2537297"/>
                <a:ext cx="440640" cy="316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EE1BE0-C1F8-62C7-9A52-86E3FF498F5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95028" y="2519657"/>
                  <a:ext cx="476280" cy="3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79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009E2-A3C4-CD38-B872-8BB96C474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4ECC2-AB4C-B83C-4120-53B81217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 2</a:t>
            </a:r>
            <a:br>
              <a:rPr lang="en-US" dirty="0"/>
            </a:br>
            <a:r>
              <a:rPr lang="en-US" dirty="0"/>
              <a:t>Expansion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9526B-52F2-CA5C-0E26-60B381E41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Two equivalent ways to think about expansion</a:t>
            </a:r>
          </a:p>
        </p:txBody>
      </p:sp>
    </p:spTree>
    <p:extLst>
      <p:ext uri="{BB962C8B-B14F-4D97-AF65-F5344CB8AC3E}">
        <p14:creationId xmlns:p14="http://schemas.microsoft.com/office/powerpoint/2010/main" val="129482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BC2F-A8E7-8278-121B-57C891BC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and Cut Expansions: </a:t>
            </a:r>
            <a:r>
              <a:rPr lang="en-US" b="1" dirty="0">
                <a:solidFill>
                  <a:srgbClr val="C00000"/>
                </a:solidFill>
              </a:rPr>
              <a:t>Informal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2823E-71F7-C3EF-F55D-82096157E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0070C0"/>
                    </a:solidFill>
                  </a:rPr>
                  <a:t>flow</a:t>
                </a:r>
                <a:r>
                  <a:rPr lang="en-US" b="1" dirty="0"/>
                  <a:t>-expanding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can route flow </a:t>
                </a: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C00000"/>
                    </a:solidFill>
                  </a:rPr>
                  <a:t>low congestion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0070C0"/>
                    </a:solidFill>
                  </a:rPr>
                  <a:t>cut</a:t>
                </a:r>
                <a:r>
                  <a:rPr lang="en-US" b="1" dirty="0"/>
                  <a:t>-expanding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No bottleneck cut </a:t>
                </a:r>
                <a:r>
                  <a:rPr lang="en-US" dirty="0"/>
                  <a:t>preventing routing flow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rgbClr val="C00000"/>
                    </a:solidFill>
                  </a:rPr>
                  <a:t>low congestion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2823E-71F7-C3EF-F55D-82096157E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7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41E45E-45D1-EF27-9649-5DB864F2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and Cut Expansions: </a:t>
            </a:r>
            <a:r>
              <a:rPr lang="en-US" b="1" dirty="0"/>
              <a:t>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BC70D0A-CBC8-0304-E02F-C6589D68C1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flow</a:t>
                </a:r>
                <a:r>
                  <a:rPr lang="en-US" b="1" dirty="0"/>
                  <a:t>-expanding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</a:t>
                </a:r>
              </a:p>
              <a:p>
                <a:pPr lvl="1"/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-respecting </a:t>
                </a:r>
                <a:r>
                  <a:rPr lang="en-US" dirty="0"/>
                  <a:t>demand is </a:t>
                </a:r>
                <a:r>
                  <a:rPr lang="en-US" dirty="0">
                    <a:solidFill>
                      <a:srgbClr val="0070C0"/>
                    </a:solidFill>
                  </a:rPr>
                  <a:t>routable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C00000"/>
                    </a:solidFill>
                  </a:rPr>
                  <a:t>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Every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-respecting </a:t>
                </a:r>
                <a:r>
                  <a:rPr lang="en-US" dirty="0"/>
                  <a:t>demand is </a:t>
                </a:r>
                <a:r>
                  <a:rPr lang="en-US" dirty="0">
                    <a:solidFill>
                      <a:srgbClr val="0070C0"/>
                    </a:solidFill>
                  </a:rPr>
                  <a:t>routable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cut</a:t>
                </a:r>
                <a:r>
                  <a:rPr lang="en-US" b="1" dirty="0"/>
                  <a:t>-expanding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:r>
                  <a:rPr lang="en-US" dirty="0"/>
                  <a:t>For every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-sparse </a:t>
                </a:r>
                <a:r>
                  <a:rPr lang="en-US" dirty="0">
                    <a:solidFill>
                      <a:srgbClr val="0070C0"/>
                    </a:solidFill>
                  </a:rPr>
                  <a:t>cut</a:t>
                </a:r>
                <a:r>
                  <a:rPr lang="en-US" dirty="0"/>
                  <a:t> w.r.t.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cut</a:t>
                </a:r>
                <a:r>
                  <a:rPr lang="en-US" b="1" dirty="0"/>
                  <a:t>-expanding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-sparse </a:t>
                </a:r>
                <a:r>
                  <a:rPr lang="en-US" dirty="0">
                    <a:solidFill>
                      <a:srgbClr val="0070C0"/>
                    </a:solidFill>
                  </a:rPr>
                  <a:t>cut</a:t>
                </a:r>
                <a:r>
                  <a:rPr lang="en-US" dirty="0"/>
                  <a:t> w.r.t.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BC70D0A-CBC8-0304-E02F-C6589D68C1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C15E94A-BA69-7D09-114B-094AA1EDD233}"/>
              </a:ext>
            </a:extLst>
          </p:cNvPr>
          <p:cNvGrpSpPr/>
          <p:nvPr/>
        </p:nvGrpSpPr>
        <p:grpSpPr>
          <a:xfrm>
            <a:off x="3562008" y="5327950"/>
            <a:ext cx="5825160" cy="1409400"/>
            <a:chOff x="3803308" y="3443417"/>
            <a:chExt cx="5825160" cy="14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65302A-9349-0ED1-0532-C86A993E95A4}"/>
                    </a:ext>
                  </a:extLst>
                </p14:cNvPr>
                <p14:cNvContentPartPr/>
                <p14:nvPr/>
              </p14:nvContentPartPr>
              <p14:xfrm>
                <a:off x="3803308" y="3613697"/>
                <a:ext cx="1132200" cy="956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65302A-9349-0ED1-0532-C86A993E95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85308" y="3595697"/>
                  <a:ext cx="116784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808A85-BE75-F2C2-50F1-0F11E2C28888}"/>
                    </a:ext>
                  </a:extLst>
                </p14:cNvPr>
                <p14:cNvContentPartPr/>
                <p14:nvPr/>
              </p14:nvContentPartPr>
              <p14:xfrm>
                <a:off x="4931908" y="3945977"/>
                <a:ext cx="331560" cy="3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808A85-BE75-F2C2-50F1-0F11E2C28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13908" y="3927977"/>
                  <a:ext cx="367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50E3CE-49CC-3080-0D8B-6DBD28343B92}"/>
                    </a:ext>
                  </a:extLst>
                </p14:cNvPr>
                <p14:cNvContentPartPr/>
                <p14:nvPr/>
              </p14:nvContentPartPr>
              <p14:xfrm>
                <a:off x="5272108" y="3579857"/>
                <a:ext cx="1126440" cy="99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50E3CE-49CC-3080-0D8B-6DBD28343B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54468" y="3562217"/>
                  <a:ext cx="1162080" cy="1032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6CAA28-73E7-C64F-239D-4A960DCC155D}"/>
                </a:ext>
              </a:extLst>
            </p:cNvPr>
            <p:cNvGrpSpPr/>
            <p:nvPr/>
          </p:nvGrpSpPr>
          <p:grpSpPr>
            <a:xfrm>
              <a:off x="3949828" y="3904217"/>
              <a:ext cx="465120" cy="531720"/>
              <a:chOff x="3949828" y="3904217"/>
              <a:chExt cx="465120" cy="53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A589F04A-2A0C-4826-2C21-20E4640A1B8D}"/>
                      </a:ext>
                    </a:extLst>
                  </p14:cNvPr>
                  <p14:cNvContentPartPr/>
                  <p14:nvPr/>
                </p14:nvContentPartPr>
                <p14:xfrm>
                  <a:off x="3949828" y="4238657"/>
                  <a:ext cx="60480" cy="5940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A589F04A-2A0C-4826-2C21-20E4640A1B8D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931828" y="4221017"/>
                    <a:ext cx="9612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166E7D3A-13F1-C0AF-B6BA-D59F03B4481B}"/>
                      </a:ext>
                    </a:extLst>
                  </p14:cNvPr>
                  <p14:cNvContentPartPr/>
                  <p14:nvPr/>
                </p14:nvContentPartPr>
                <p14:xfrm>
                  <a:off x="3992668" y="4337297"/>
                  <a:ext cx="42480" cy="986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166E7D3A-13F1-C0AF-B6BA-D59F03B4481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974668" y="4319657"/>
                    <a:ext cx="781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E503C76-D8C5-7F16-09BA-B6ADCBCBF2E1}"/>
                      </a:ext>
                    </a:extLst>
                  </p14:cNvPr>
                  <p14:cNvContentPartPr/>
                  <p14:nvPr/>
                </p14:nvContentPartPr>
                <p14:xfrm>
                  <a:off x="3997348" y="3904217"/>
                  <a:ext cx="41400" cy="4464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E503C76-D8C5-7F16-09BA-B6ADCBCBF2E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979708" y="3886217"/>
                    <a:ext cx="7704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A3190A01-BCCB-C00C-1E16-F2C489B67150}"/>
                      </a:ext>
                    </a:extLst>
                  </p14:cNvPr>
                  <p14:cNvContentPartPr/>
                  <p14:nvPr/>
                </p14:nvContentPartPr>
                <p14:xfrm>
                  <a:off x="4059268" y="3963617"/>
                  <a:ext cx="24840" cy="1198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A3190A01-BCCB-C00C-1E16-F2C489B6715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041268" y="3945617"/>
                    <a:ext cx="604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B1DD0E86-9C80-411D-0500-ED0EA66F59D3}"/>
                      </a:ext>
                    </a:extLst>
                  </p14:cNvPr>
                  <p14:cNvContentPartPr/>
                  <p14:nvPr/>
                </p14:nvContentPartPr>
                <p14:xfrm>
                  <a:off x="4276708" y="4253417"/>
                  <a:ext cx="48240" cy="792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B1DD0E86-9C80-411D-0500-ED0EA66F59D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259068" y="4235777"/>
                    <a:ext cx="8388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F29173E5-D931-DDC4-4FD7-F8F679AF2E34}"/>
                      </a:ext>
                    </a:extLst>
                  </p14:cNvPr>
                  <p14:cNvContentPartPr/>
                  <p14:nvPr/>
                </p14:nvContentPartPr>
                <p14:xfrm>
                  <a:off x="4381108" y="4284737"/>
                  <a:ext cx="33840" cy="10440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F29173E5-D931-DDC4-4FD7-F8F679AF2E3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363468" y="4267097"/>
                    <a:ext cx="69480" cy="140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474B33-A950-8AB3-BBF1-BFC8EA62F20D}"/>
                </a:ext>
              </a:extLst>
            </p:cNvPr>
            <p:cNvGrpSpPr/>
            <p:nvPr/>
          </p:nvGrpSpPr>
          <p:grpSpPr>
            <a:xfrm>
              <a:off x="5470108" y="3739697"/>
              <a:ext cx="743400" cy="707040"/>
              <a:chOff x="5470108" y="3739697"/>
              <a:chExt cx="743400" cy="70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0DFFBD82-D1C9-5AAF-B0CB-FD9AB50A6DB5}"/>
                      </a:ext>
                    </a:extLst>
                  </p14:cNvPr>
                  <p14:cNvContentPartPr/>
                  <p14:nvPr/>
                </p14:nvContentPartPr>
                <p14:xfrm>
                  <a:off x="5670628" y="4280417"/>
                  <a:ext cx="37440" cy="6084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0DFFBD82-D1C9-5AAF-B0CB-FD9AB50A6DB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652988" y="4262417"/>
                    <a:ext cx="7308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15269D83-65A3-8CE7-563D-5D34EE4F7741}"/>
                      </a:ext>
                    </a:extLst>
                  </p14:cNvPr>
                  <p14:cNvContentPartPr/>
                  <p14:nvPr/>
                </p14:nvContentPartPr>
                <p14:xfrm>
                  <a:off x="5731828" y="4339097"/>
                  <a:ext cx="30960" cy="1076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15269D83-65A3-8CE7-563D-5D34EE4F7741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713828" y="4321457"/>
                    <a:ext cx="6660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7ECAB3E-672B-F57D-AE4E-51EA45C7EE7B}"/>
                      </a:ext>
                    </a:extLst>
                  </p14:cNvPr>
                  <p14:cNvContentPartPr/>
                  <p14:nvPr/>
                </p14:nvContentPartPr>
                <p14:xfrm>
                  <a:off x="6142588" y="4288697"/>
                  <a:ext cx="32040" cy="619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7ECAB3E-672B-F57D-AE4E-51EA45C7EE7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124588" y="4271057"/>
                    <a:ext cx="6768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21D90264-C4EF-214C-5154-A6463D2F0F1B}"/>
                      </a:ext>
                    </a:extLst>
                  </p14:cNvPr>
                  <p14:cNvContentPartPr/>
                  <p14:nvPr/>
                </p14:nvContentPartPr>
                <p14:xfrm>
                  <a:off x="6066268" y="4360337"/>
                  <a:ext cx="31320" cy="810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21D90264-C4EF-214C-5154-A6463D2F0F1B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48268" y="4342697"/>
                    <a:ext cx="6696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976E821E-E410-850B-3779-FC853DCE83C6}"/>
                      </a:ext>
                    </a:extLst>
                  </p14:cNvPr>
                  <p14:cNvContentPartPr/>
                  <p14:nvPr/>
                </p14:nvContentPartPr>
                <p14:xfrm>
                  <a:off x="5677108" y="3804857"/>
                  <a:ext cx="42120" cy="60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976E821E-E410-850B-3779-FC853DCE83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59108" y="3787217"/>
                    <a:ext cx="7776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1E703549-826C-B61C-DB05-BE343A2EC22C}"/>
                      </a:ext>
                    </a:extLst>
                  </p14:cNvPr>
                  <p14:cNvContentPartPr/>
                  <p14:nvPr/>
                </p14:nvContentPartPr>
                <p14:xfrm>
                  <a:off x="5736148" y="3893057"/>
                  <a:ext cx="29160" cy="11448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1E703549-826C-B61C-DB05-BE343A2EC22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718148" y="3875057"/>
                    <a:ext cx="6480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6395F392-BD6F-BE9F-1140-A2C5CAB6CC98}"/>
                      </a:ext>
                    </a:extLst>
                  </p14:cNvPr>
                  <p14:cNvContentPartPr/>
                  <p14:nvPr/>
                </p14:nvContentPartPr>
                <p14:xfrm>
                  <a:off x="6159868" y="3942377"/>
                  <a:ext cx="29160" cy="4356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6395F392-BD6F-BE9F-1140-A2C5CAB6CC98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142228" y="3924377"/>
                    <a:ext cx="6480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69EC1D9C-9E04-E6AA-CEA8-3EB3E5597185}"/>
                      </a:ext>
                    </a:extLst>
                  </p14:cNvPr>
                  <p14:cNvContentPartPr/>
                  <p14:nvPr/>
                </p14:nvContentPartPr>
                <p14:xfrm>
                  <a:off x="6182188" y="4035617"/>
                  <a:ext cx="31320" cy="7308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69EC1D9C-9E04-E6AA-CEA8-3EB3E559718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164548" y="4017617"/>
                    <a:ext cx="6696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FF3D8D08-07FD-3609-45C4-2FCC1AC086DA}"/>
                      </a:ext>
                    </a:extLst>
                  </p14:cNvPr>
                  <p14:cNvContentPartPr/>
                  <p14:nvPr/>
                </p14:nvContentPartPr>
                <p14:xfrm>
                  <a:off x="5917228" y="3739697"/>
                  <a:ext cx="44640" cy="507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FF3D8D08-07FD-3609-45C4-2FCC1AC086D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899588" y="3722057"/>
                    <a:ext cx="8028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3AD03E2-299E-AAB4-3116-25FDFF376FCB}"/>
                      </a:ext>
                    </a:extLst>
                  </p14:cNvPr>
                  <p14:cNvContentPartPr/>
                  <p14:nvPr/>
                </p14:nvContentPartPr>
                <p14:xfrm>
                  <a:off x="6012988" y="3787937"/>
                  <a:ext cx="28800" cy="1184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3AD03E2-299E-AAB4-3116-25FDFF376FCB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995348" y="3769937"/>
                    <a:ext cx="6444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202E9BC8-1227-E74F-9475-9FD532DBD800}"/>
                      </a:ext>
                    </a:extLst>
                  </p14:cNvPr>
                  <p14:cNvContentPartPr/>
                  <p14:nvPr/>
                </p14:nvContentPartPr>
                <p14:xfrm>
                  <a:off x="5909308" y="4114817"/>
                  <a:ext cx="36720" cy="5832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202E9BC8-1227-E74F-9475-9FD532DBD80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891308" y="4096817"/>
                    <a:ext cx="7236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E59B0B23-5431-FB60-4E47-AC2124D9B9DC}"/>
                      </a:ext>
                    </a:extLst>
                  </p14:cNvPr>
                  <p14:cNvContentPartPr/>
                  <p14:nvPr/>
                </p14:nvContentPartPr>
                <p14:xfrm>
                  <a:off x="5928748" y="4222817"/>
                  <a:ext cx="27360" cy="979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E59B0B23-5431-FB60-4E47-AC2124D9B9D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910748" y="4205177"/>
                    <a:ext cx="63000" cy="1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4A89FD9A-8D73-7DD7-417B-6AC9ADF84F82}"/>
                      </a:ext>
                    </a:extLst>
                  </p14:cNvPr>
                  <p14:cNvContentPartPr/>
                  <p14:nvPr/>
                </p14:nvContentPartPr>
                <p14:xfrm>
                  <a:off x="5502508" y="4089617"/>
                  <a:ext cx="36720" cy="4176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4A89FD9A-8D73-7DD7-417B-6AC9ADF84F82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484868" y="4071977"/>
                    <a:ext cx="7236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CC78901C-6E03-2619-E2DF-D70A79DC0374}"/>
                      </a:ext>
                    </a:extLst>
                  </p14:cNvPr>
                  <p14:cNvContentPartPr/>
                  <p14:nvPr/>
                </p14:nvContentPartPr>
                <p14:xfrm>
                  <a:off x="5470108" y="4172417"/>
                  <a:ext cx="57960" cy="1472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CC78901C-6E03-2619-E2DF-D70A79DC037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452468" y="4154777"/>
                    <a:ext cx="9360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A208C7-C78C-D930-7471-FE62C8559BF0}"/>
                    </a:ext>
                  </a:extLst>
                </p14:cNvPr>
                <p14:cNvContentPartPr/>
                <p14:nvPr/>
              </p14:nvContentPartPr>
              <p14:xfrm>
                <a:off x="4400908" y="4681457"/>
                <a:ext cx="156600" cy="17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A208C7-C78C-D930-7471-FE62C8559B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82908" y="4663817"/>
                  <a:ext cx="192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97FD99-E0E0-2D8E-8B4F-8B162F65B01E}"/>
                    </a:ext>
                  </a:extLst>
                </p14:cNvPr>
                <p14:cNvContentPartPr/>
                <p14:nvPr/>
              </p14:nvContentPartPr>
              <p14:xfrm>
                <a:off x="6843868" y="3764897"/>
                <a:ext cx="111600" cy="16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97FD99-E0E0-2D8E-8B4F-8B162F65B01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26228" y="3747257"/>
                  <a:ext cx="147240" cy="203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9C6F22-E9C6-65EA-FD92-C65C3083FB04}"/>
                </a:ext>
              </a:extLst>
            </p:cNvPr>
            <p:cNvGrpSpPr/>
            <p:nvPr/>
          </p:nvGrpSpPr>
          <p:grpSpPr>
            <a:xfrm>
              <a:off x="7233748" y="3729257"/>
              <a:ext cx="117360" cy="178560"/>
              <a:chOff x="7233748" y="3729257"/>
              <a:chExt cx="117360" cy="17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57E3A1E4-5ACA-8676-E4E7-F551FC2744BC}"/>
                      </a:ext>
                    </a:extLst>
                  </p14:cNvPr>
                  <p14:cNvContentPartPr/>
                  <p14:nvPr/>
                </p14:nvContentPartPr>
                <p14:xfrm>
                  <a:off x="7241668" y="3796217"/>
                  <a:ext cx="12240" cy="11160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57E3A1E4-5ACA-8676-E4E7-F551FC2744B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224028" y="3778577"/>
                    <a:ext cx="4788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6CC1A654-11B4-937F-5BCE-05B0F78DB138}"/>
                      </a:ext>
                    </a:extLst>
                  </p14:cNvPr>
                  <p14:cNvContentPartPr/>
                  <p14:nvPr/>
                </p14:nvContentPartPr>
                <p14:xfrm>
                  <a:off x="7233748" y="3729257"/>
                  <a:ext cx="9720" cy="432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6CC1A654-11B4-937F-5BCE-05B0F78DB138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216108" y="3711257"/>
                    <a:ext cx="453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BE757B5-F2BE-9603-E911-67ACCC6E6CAB}"/>
                      </a:ext>
                    </a:extLst>
                  </p14:cNvPr>
                  <p14:cNvContentPartPr/>
                  <p14:nvPr/>
                </p14:nvContentPartPr>
                <p14:xfrm>
                  <a:off x="7296388" y="3777857"/>
                  <a:ext cx="54720" cy="997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BE757B5-F2BE-9603-E911-67ACCC6E6CA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278388" y="3759857"/>
                    <a:ext cx="90360" cy="13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FEE299-FC8C-00A5-331A-7024758E1D7C}"/>
                    </a:ext>
                  </a:extLst>
                </p14:cNvPr>
                <p14:cNvContentPartPr/>
                <p14:nvPr/>
              </p14:nvContentPartPr>
              <p14:xfrm>
                <a:off x="7882828" y="3847337"/>
                <a:ext cx="75960" cy="1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FEE299-FC8C-00A5-331A-7024758E1D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64828" y="3829337"/>
                  <a:ext cx="111600" cy="47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1F6670E-EEFC-F43C-6C36-521DB7153682}"/>
                </a:ext>
              </a:extLst>
            </p:cNvPr>
            <p:cNvGrpSpPr/>
            <p:nvPr/>
          </p:nvGrpSpPr>
          <p:grpSpPr>
            <a:xfrm>
              <a:off x="8917468" y="3750497"/>
              <a:ext cx="433800" cy="178200"/>
              <a:chOff x="8917468" y="3750497"/>
              <a:chExt cx="43380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F789511A-E2D6-6BF4-9315-4773700D4F34}"/>
                      </a:ext>
                    </a:extLst>
                  </p14:cNvPr>
                  <p14:cNvContentPartPr/>
                  <p14:nvPr/>
                </p14:nvContentPartPr>
                <p14:xfrm>
                  <a:off x="8917468" y="3778937"/>
                  <a:ext cx="133560" cy="1195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F789511A-E2D6-6BF4-9315-4773700D4F34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899828" y="3761297"/>
                    <a:ext cx="16920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B73E7403-E9AD-9679-6D02-EB1A97857D67}"/>
                      </a:ext>
                    </a:extLst>
                  </p14:cNvPr>
                  <p14:cNvContentPartPr/>
                  <p14:nvPr/>
                </p14:nvContentPartPr>
                <p14:xfrm>
                  <a:off x="9089908" y="3873257"/>
                  <a:ext cx="4320" cy="828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B73E7403-E9AD-9679-6D02-EB1A97857D67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9071908" y="3855617"/>
                    <a:ext cx="3996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5CB3A3EB-F53D-4085-7125-DD840222E079}"/>
                      </a:ext>
                    </a:extLst>
                  </p14:cNvPr>
                  <p14:cNvContentPartPr/>
                  <p14:nvPr/>
                </p14:nvContentPartPr>
                <p14:xfrm>
                  <a:off x="9144628" y="3782897"/>
                  <a:ext cx="77400" cy="975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5CB3A3EB-F53D-4085-7125-DD840222E07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9126988" y="3764897"/>
                    <a:ext cx="1130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F9193B1-5D69-CF34-ED7E-F7380DF405BF}"/>
                      </a:ext>
                    </a:extLst>
                  </p14:cNvPr>
                  <p14:cNvContentPartPr/>
                  <p14:nvPr/>
                </p14:nvContentPartPr>
                <p14:xfrm>
                  <a:off x="9246508" y="3897377"/>
                  <a:ext cx="3600" cy="540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F9193B1-5D69-CF34-ED7E-F7380DF405B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228508" y="3879737"/>
                    <a:ext cx="392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5432FE63-E1AD-9293-F911-171151ADCA71}"/>
                      </a:ext>
                    </a:extLst>
                  </p14:cNvPr>
                  <p14:cNvContentPartPr/>
                  <p14:nvPr/>
                </p14:nvContentPartPr>
                <p14:xfrm>
                  <a:off x="9316708" y="3750497"/>
                  <a:ext cx="3240" cy="1782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5432FE63-E1AD-9293-F911-171151ADCA71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299068" y="3732497"/>
                    <a:ext cx="38880" cy="21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4B3B660B-7F5F-DA30-3437-93C2EE0CA985}"/>
                      </a:ext>
                    </a:extLst>
                  </p14:cNvPr>
                  <p14:cNvContentPartPr/>
                  <p14:nvPr/>
                </p14:nvContentPartPr>
                <p14:xfrm>
                  <a:off x="9264148" y="3800897"/>
                  <a:ext cx="87120" cy="111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4B3B660B-7F5F-DA30-3437-93C2EE0CA985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246508" y="3782897"/>
                    <a:ext cx="12276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BE3FA9-736B-35CE-F07B-1F7D738DBBA6}"/>
                </a:ext>
              </a:extLst>
            </p:cNvPr>
            <p:cNvGrpSpPr/>
            <p:nvPr/>
          </p:nvGrpSpPr>
          <p:grpSpPr>
            <a:xfrm>
              <a:off x="9475108" y="3666977"/>
              <a:ext cx="153360" cy="258480"/>
              <a:chOff x="9475108" y="3666977"/>
              <a:chExt cx="15336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14C83A60-DEE2-3BDF-6F96-DB8B98D276AF}"/>
                      </a:ext>
                    </a:extLst>
                  </p14:cNvPr>
                  <p14:cNvContentPartPr/>
                  <p14:nvPr/>
                </p14:nvContentPartPr>
                <p14:xfrm>
                  <a:off x="9497788" y="3666977"/>
                  <a:ext cx="130680" cy="2584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14C83A60-DEE2-3BDF-6F96-DB8B98D276A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480148" y="3649337"/>
                    <a:ext cx="16632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6DE47458-8F7B-FC93-EDC3-43E1DE9E4F9B}"/>
                      </a:ext>
                    </a:extLst>
                  </p14:cNvPr>
                  <p14:cNvContentPartPr/>
                  <p14:nvPr/>
                </p14:nvContentPartPr>
                <p14:xfrm>
                  <a:off x="9475108" y="3811337"/>
                  <a:ext cx="153360" cy="316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6DE47458-8F7B-FC93-EDC3-43E1DE9E4F9B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457108" y="3793697"/>
                    <a:ext cx="189000" cy="67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92698E-EF81-524B-5B72-958E8B1E5B85}"/>
                    </a:ext>
                  </a:extLst>
                </p14:cNvPr>
                <p14:cNvContentPartPr/>
                <p14:nvPr/>
              </p14:nvContentPartPr>
              <p14:xfrm>
                <a:off x="5916868" y="4755617"/>
                <a:ext cx="5400" cy="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92698E-EF81-524B-5B72-958E8B1E5B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98868" y="4737617"/>
                  <a:ext cx="41040" cy="36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FE7D9B-9C42-35FD-58A7-8FD402B3C2FA}"/>
                </a:ext>
              </a:extLst>
            </p:cNvPr>
            <p:cNvGrpSpPr/>
            <p:nvPr/>
          </p:nvGrpSpPr>
          <p:grpSpPr>
            <a:xfrm>
              <a:off x="6059410" y="3443417"/>
              <a:ext cx="679680" cy="228240"/>
              <a:chOff x="6059410" y="3443417"/>
              <a:chExt cx="679680" cy="22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818057B0-CD65-F52D-3D83-F8B92624A085}"/>
                      </a:ext>
                    </a:extLst>
                  </p14:cNvPr>
                  <p14:cNvContentPartPr/>
                  <p14:nvPr/>
                </p14:nvContentPartPr>
                <p14:xfrm>
                  <a:off x="6059410" y="3443417"/>
                  <a:ext cx="110520" cy="2055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818057B0-CD65-F52D-3D83-F8B92624A085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6041410" y="3425417"/>
                    <a:ext cx="14616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D082D11B-9738-4388-8010-8235A54F9010}"/>
                      </a:ext>
                    </a:extLst>
                  </p14:cNvPr>
                  <p14:cNvContentPartPr/>
                  <p14:nvPr/>
                </p14:nvContentPartPr>
                <p14:xfrm>
                  <a:off x="6067690" y="3523337"/>
                  <a:ext cx="142920" cy="248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D082D11B-9738-4388-8010-8235A54F9010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049690" y="3505337"/>
                    <a:ext cx="17856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CD6548BD-5019-5613-0CAD-59B57FC438D2}"/>
                      </a:ext>
                    </a:extLst>
                  </p14:cNvPr>
                  <p14:cNvContentPartPr/>
                  <p14:nvPr/>
                </p14:nvContentPartPr>
                <p14:xfrm>
                  <a:off x="6252370" y="3453137"/>
                  <a:ext cx="61200" cy="17064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CD6548BD-5019-5613-0CAD-59B57FC438D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6234370" y="3435137"/>
                    <a:ext cx="96840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5ECC076E-882E-ACC0-64DC-D1454717F4A8}"/>
                      </a:ext>
                    </a:extLst>
                  </p14:cNvPr>
                  <p14:cNvContentPartPr/>
                  <p14:nvPr/>
                </p14:nvContentPartPr>
                <p14:xfrm>
                  <a:off x="6346690" y="3490217"/>
                  <a:ext cx="106560" cy="1386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5ECC076E-882E-ACC0-64DC-D1454717F4A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6328690" y="3472577"/>
                    <a:ext cx="14220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4D265D86-D684-3313-045D-A80776E98D15}"/>
                      </a:ext>
                    </a:extLst>
                  </p14:cNvPr>
                  <p14:cNvContentPartPr/>
                  <p14:nvPr/>
                </p14:nvContentPartPr>
                <p14:xfrm>
                  <a:off x="6495730" y="3498137"/>
                  <a:ext cx="49320" cy="1501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4D265D86-D684-3313-045D-A80776E98D15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6477730" y="3480497"/>
                    <a:ext cx="84960" cy="18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4CB3D897-D6C1-5F49-4D05-A3A7EC396052}"/>
                      </a:ext>
                    </a:extLst>
                  </p14:cNvPr>
                  <p14:cNvContentPartPr/>
                  <p14:nvPr/>
                </p14:nvContentPartPr>
                <p14:xfrm>
                  <a:off x="6551530" y="3468977"/>
                  <a:ext cx="116280" cy="18504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4CB3D897-D6C1-5F49-4D05-A3A7EC396052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6533530" y="3450977"/>
                    <a:ext cx="151920" cy="22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4CB3290E-DE2E-A576-86A5-C4B9A1D019A1}"/>
                      </a:ext>
                    </a:extLst>
                  </p14:cNvPr>
                  <p14:cNvContentPartPr/>
                  <p14:nvPr/>
                </p14:nvContentPartPr>
                <p14:xfrm>
                  <a:off x="6697690" y="3488057"/>
                  <a:ext cx="41400" cy="1836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4CB3290E-DE2E-A576-86A5-C4B9A1D019A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679690" y="3470417"/>
                    <a:ext cx="77040" cy="219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6494C6-58A1-C3DB-FEA4-FE690208CBFC}"/>
                </a:ext>
              </a:extLst>
            </p:cNvPr>
            <p:cNvGrpSpPr/>
            <p:nvPr/>
          </p:nvGrpSpPr>
          <p:grpSpPr>
            <a:xfrm>
              <a:off x="5578468" y="4623857"/>
              <a:ext cx="423720" cy="182160"/>
              <a:chOff x="5578468" y="4623857"/>
              <a:chExt cx="423720" cy="182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75AC4E30-1106-486D-7BA1-E7E090C0FAF3}"/>
                      </a:ext>
                    </a:extLst>
                  </p14:cNvPr>
                  <p14:cNvContentPartPr/>
                  <p14:nvPr/>
                </p14:nvContentPartPr>
                <p14:xfrm>
                  <a:off x="5578468" y="4648337"/>
                  <a:ext cx="139680" cy="157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75AC4E30-1106-486D-7BA1-E7E090C0FAF3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560828" y="4630697"/>
                    <a:ext cx="17532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E8989A84-5E9D-918E-E6FB-8FA0E4C229AB}"/>
                      </a:ext>
                    </a:extLst>
                  </p14:cNvPr>
                  <p14:cNvContentPartPr/>
                  <p14:nvPr/>
                </p14:nvContentPartPr>
                <p14:xfrm>
                  <a:off x="5775388" y="4655897"/>
                  <a:ext cx="75240" cy="1335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E8989A84-5E9D-918E-E6FB-8FA0E4C229AB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757748" y="4638257"/>
                    <a:ext cx="110880" cy="16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297A7DD1-2D70-C933-AC49-A5BA3173F6E8}"/>
                      </a:ext>
                    </a:extLst>
                  </p14:cNvPr>
                  <p14:cNvContentPartPr/>
                  <p14:nvPr/>
                </p14:nvContentPartPr>
                <p14:xfrm>
                  <a:off x="5904628" y="4623857"/>
                  <a:ext cx="97560" cy="17640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297A7DD1-2D70-C933-AC49-A5BA3173F6E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886988" y="4605857"/>
                    <a:ext cx="133200" cy="212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0D58466-8564-6C35-48D8-6C8CBB36E1FE}"/>
                </a:ext>
              </a:extLst>
            </p:cNvPr>
            <p:cNvGrpSpPr/>
            <p:nvPr/>
          </p:nvGrpSpPr>
          <p:grpSpPr>
            <a:xfrm>
              <a:off x="8049508" y="3790817"/>
              <a:ext cx="596880" cy="228960"/>
              <a:chOff x="8049508" y="3790817"/>
              <a:chExt cx="59688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9398E48A-344A-09F3-7CBE-F35A81FF8D6F}"/>
                      </a:ext>
                    </a:extLst>
                  </p14:cNvPr>
                  <p14:cNvContentPartPr/>
                  <p14:nvPr/>
                </p14:nvContentPartPr>
                <p14:xfrm>
                  <a:off x="8049508" y="3790817"/>
                  <a:ext cx="69840" cy="11844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9398E48A-344A-09F3-7CBE-F35A81FF8D6F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8031508" y="3773177"/>
                    <a:ext cx="10548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8BB524C2-8BF7-12E5-F439-C040738E4B6B}"/>
                      </a:ext>
                    </a:extLst>
                  </p14:cNvPr>
                  <p14:cNvContentPartPr/>
                  <p14:nvPr/>
                </p14:nvContentPartPr>
                <p14:xfrm>
                  <a:off x="8169748" y="3812417"/>
                  <a:ext cx="97560" cy="2073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8BB524C2-8BF7-12E5-F439-C040738E4B6B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8152108" y="3794777"/>
                    <a:ext cx="13320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3FC2A1AF-192A-F56E-FD67-B2FE36100292}"/>
                      </a:ext>
                    </a:extLst>
                  </p14:cNvPr>
                  <p14:cNvContentPartPr/>
                  <p14:nvPr/>
                </p14:nvContentPartPr>
                <p14:xfrm>
                  <a:off x="8282428" y="3820697"/>
                  <a:ext cx="83880" cy="651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3FC2A1AF-192A-F56E-FD67-B2FE36100292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264428" y="3803057"/>
                    <a:ext cx="119520" cy="10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4BFF24E1-C603-C53D-915A-AB3F9E9CA07E}"/>
                      </a:ext>
                    </a:extLst>
                  </p14:cNvPr>
                  <p14:cNvContentPartPr/>
                  <p14:nvPr/>
                </p14:nvContentPartPr>
                <p14:xfrm>
                  <a:off x="8413108" y="3804137"/>
                  <a:ext cx="66240" cy="921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4BFF24E1-C603-C53D-915A-AB3F9E9CA07E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8395108" y="3786137"/>
                    <a:ext cx="10188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3DB7093-8F44-7738-4E9B-5E2DF607D32C}"/>
                      </a:ext>
                    </a:extLst>
                  </p14:cNvPr>
                  <p14:cNvContentPartPr/>
                  <p14:nvPr/>
                </p14:nvContentPartPr>
                <p14:xfrm>
                  <a:off x="8488348" y="3836537"/>
                  <a:ext cx="55080" cy="8604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F3DB7093-8F44-7738-4E9B-5E2DF607D32C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470348" y="3818897"/>
                    <a:ext cx="9072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EE44D3DC-B36B-E557-6D30-811B82A5C149}"/>
                      </a:ext>
                    </a:extLst>
                  </p14:cNvPr>
                  <p14:cNvContentPartPr/>
                  <p14:nvPr/>
                </p14:nvContentPartPr>
                <p14:xfrm>
                  <a:off x="8559268" y="3819257"/>
                  <a:ext cx="87120" cy="9864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EE44D3DC-B36B-E557-6D30-811B82A5C149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8541628" y="3801257"/>
                    <a:ext cx="122760" cy="13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CFA7736-CF59-665B-391F-51FE514985DC}"/>
                </a:ext>
              </a:extLst>
            </p:cNvPr>
            <p:cNvGrpSpPr/>
            <p:nvPr/>
          </p:nvGrpSpPr>
          <p:grpSpPr>
            <a:xfrm>
              <a:off x="7675073" y="3714840"/>
              <a:ext cx="141120" cy="320760"/>
              <a:chOff x="7675073" y="3714840"/>
              <a:chExt cx="141120" cy="32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FE4E49B3-5A59-0084-019A-4A23CF39DC25}"/>
                      </a:ext>
                    </a:extLst>
                  </p14:cNvPr>
                  <p14:cNvContentPartPr/>
                  <p14:nvPr/>
                </p14:nvContentPartPr>
                <p14:xfrm>
                  <a:off x="7750673" y="3714840"/>
                  <a:ext cx="7920" cy="1249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FE4E49B3-5A59-0084-019A-4A23CF39DC25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7732673" y="3696840"/>
                    <a:ext cx="4356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D3B2F2B0-4265-29AB-87D7-F9B5A5FFD87C}"/>
                      </a:ext>
                    </a:extLst>
                  </p14:cNvPr>
                  <p14:cNvContentPartPr/>
                  <p14:nvPr/>
                </p14:nvContentPartPr>
                <p14:xfrm>
                  <a:off x="7675073" y="3851280"/>
                  <a:ext cx="141120" cy="28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D3B2F2B0-4265-29AB-87D7-F9B5A5FFD87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7657073" y="3833640"/>
                    <a:ext cx="176760" cy="6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1B9F05C-6684-2271-465C-8F07B0E05449}"/>
                      </a:ext>
                    </a:extLst>
                  </p14:cNvPr>
                  <p14:cNvContentPartPr/>
                  <p14:nvPr/>
                </p14:nvContentPartPr>
                <p14:xfrm>
                  <a:off x="7717913" y="3940920"/>
                  <a:ext cx="79920" cy="94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1B9F05C-6684-2271-465C-8F07B0E05449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7700273" y="3923280"/>
                    <a:ext cx="115560" cy="130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5570219-894F-7F9C-E2FB-E4D4E23A16B7}"/>
                </a:ext>
              </a:extLst>
            </p:cNvPr>
            <p:cNvGrpSpPr/>
            <p:nvPr/>
          </p:nvGrpSpPr>
          <p:grpSpPr>
            <a:xfrm>
              <a:off x="4223393" y="3781800"/>
              <a:ext cx="430200" cy="199440"/>
              <a:chOff x="4223393" y="3781800"/>
              <a:chExt cx="430200" cy="19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497433B-DB92-A372-FD55-06920362A9B8}"/>
                      </a:ext>
                    </a:extLst>
                  </p14:cNvPr>
                  <p14:cNvContentPartPr/>
                  <p14:nvPr/>
                </p14:nvContentPartPr>
                <p14:xfrm>
                  <a:off x="4223393" y="3798720"/>
                  <a:ext cx="76680" cy="182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497433B-DB92-A372-FD55-06920362A9B8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4205753" y="3781080"/>
                    <a:ext cx="11232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4362915-66E1-3656-C664-A6DB1B0ABFC5}"/>
                      </a:ext>
                    </a:extLst>
                  </p14:cNvPr>
                  <p14:cNvContentPartPr/>
                  <p14:nvPr/>
                </p14:nvContentPartPr>
                <p14:xfrm>
                  <a:off x="4228433" y="3886560"/>
                  <a:ext cx="91080" cy="151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4362915-66E1-3656-C664-A6DB1B0ABFC5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4210793" y="3868920"/>
                    <a:ext cx="12672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630570-866F-4822-9F4A-FE2D29C7CEF7}"/>
                      </a:ext>
                    </a:extLst>
                  </p14:cNvPr>
                  <p14:cNvContentPartPr/>
                  <p14:nvPr/>
                </p14:nvContentPartPr>
                <p14:xfrm>
                  <a:off x="4372073" y="3799440"/>
                  <a:ext cx="65520" cy="1454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630570-866F-4822-9F4A-FE2D29C7CEF7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354433" y="3781440"/>
                    <a:ext cx="101160" cy="18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37FEE60-C740-9580-20A7-D9F0DBF9BEBB}"/>
                      </a:ext>
                    </a:extLst>
                  </p14:cNvPr>
                  <p14:cNvContentPartPr/>
                  <p14:nvPr/>
                </p14:nvContentPartPr>
                <p14:xfrm>
                  <a:off x="4478273" y="3802320"/>
                  <a:ext cx="69840" cy="1551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37FEE60-C740-9580-20A7-D9F0DBF9BEBB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460633" y="3784320"/>
                    <a:ext cx="105480" cy="19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48DF3C6-8100-E1F8-3D3A-9140D013BB1F}"/>
                      </a:ext>
                    </a:extLst>
                  </p14:cNvPr>
                  <p14:cNvContentPartPr/>
                  <p14:nvPr/>
                </p14:nvContentPartPr>
                <p14:xfrm>
                  <a:off x="4602833" y="3781800"/>
                  <a:ext cx="50760" cy="1864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48DF3C6-8100-E1F8-3D3A-9140D013BB1F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584833" y="3763800"/>
                    <a:ext cx="86400" cy="222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538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FC0B-8A1C-F5AA-4044-121FA239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and Cut Expansions: </a:t>
            </a:r>
            <a:r>
              <a:rPr lang="en-US" b="1" dirty="0"/>
              <a:t>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ACEA8-A46E-D59D-9775-9CB5525B2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flow</a:t>
                </a:r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cut</a:t>
                </a:r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400" b="1" dirty="0"/>
                  <a:t>Proof</a:t>
                </a:r>
                <a:r>
                  <a:rPr lang="en-US" sz="2400" dirty="0"/>
                  <a:t>: suppose not.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-respecting demand require congestion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[Leighton Rao’88]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cut</a:t>
                </a:r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-</a:t>
                </a:r>
                <a:r>
                  <a:rPr lang="en-US" sz="2800" dirty="0">
                    <a:solidFill>
                      <a:srgbClr val="0070C0"/>
                    </a:solidFill>
                  </a:rPr>
                  <a:t>flow</a:t>
                </a:r>
                <a:r>
                  <a:rPr lang="en-US" sz="2800" dirty="0"/>
                  <a:t>-expanding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ACEA8-A46E-D59D-9775-9CB5525B2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07ABA42-E357-349A-7BD9-FC7AEE7D7B6B}"/>
              </a:ext>
            </a:extLst>
          </p:cNvPr>
          <p:cNvGrpSpPr/>
          <p:nvPr/>
        </p:nvGrpSpPr>
        <p:grpSpPr>
          <a:xfrm>
            <a:off x="3680364" y="3556317"/>
            <a:ext cx="8228153" cy="1488600"/>
            <a:chOff x="3803308" y="3364217"/>
            <a:chExt cx="8228153" cy="14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D63A24-7307-C35A-05EF-6BD58AA608A4}"/>
                    </a:ext>
                  </a:extLst>
                </p14:cNvPr>
                <p14:cNvContentPartPr/>
                <p14:nvPr/>
              </p14:nvContentPartPr>
              <p14:xfrm>
                <a:off x="3803308" y="3613697"/>
                <a:ext cx="1132200" cy="956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D63A24-7307-C35A-05EF-6BD58AA608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85308" y="3595697"/>
                  <a:ext cx="116784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D9815C-C11D-B357-8003-865A46669FAA}"/>
                    </a:ext>
                  </a:extLst>
                </p14:cNvPr>
                <p14:cNvContentPartPr/>
                <p14:nvPr/>
              </p14:nvContentPartPr>
              <p14:xfrm>
                <a:off x="4931908" y="3945977"/>
                <a:ext cx="331560" cy="3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D9815C-C11D-B357-8003-865A46669F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13908" y="3927977"/>
                  <a:ext cx="367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CAFF6C-A6DA-C930-9479-542E3A731E65}"/>
                    </a:ext>
                  </a:extLst>
                </p14:cNvPr>
                <p14:cNvContentPartPr/>
                <p14:nvPr/>
              </p14:nvContentPartPr>
              <p14:xfrm>
                <a:off x="5272108" y="3579857"/>
                <a:ext cx="1126440" cy="99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CAFF6C-A6DA-C930-9479-542E3A731E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54468" y="3562217"/>
                  <a:ext cx="1162080" cy="1032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5F12F8B-0A80-1938-69AD-D4F8A20FF9AC}"/>
                </a:ext>
              </a:extLst>
            </p:cNvPr>
            <p:cNvGrpSpPr/>
            <p:nvPr/>
          </p:nvGrpSpPr>
          <p:grpSpPr>
            <a:xfrm>
              <a:off x="3949828" y="3904217"/>
              <a:ext cx="465120" cy="531720"/>
              <a:chOff x="3949828" y="3904217"/>
              <a:chExt cx="465120" cy="53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C6C11B03-2896-F409-BB19-8BD790309713}"/>
                      </a:ext>
                    </a:extLst>
                  </p14:cNvPr>
                  <p14:cNvContentPartPr/>
                  <p14:nvPr/>
                </p14:nvContentPartPr>
                <p14:xfrm>
                  <a:off x="3949828" y="4238657"/>
                  <a:ext cx="60480" cy="59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C6C11B03-2896-F409-BB19-8BD79030971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931828" y="4221017"/>
                    <a:ext cx="9612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9BB5A09-F2C9-9D95-3FE4-B5E91759BAD7}"/>
                      </a:ext>
                    </a:extLst>
                  </p14:cNvPr>
                  <p14:cNvContentPartPr/>
                  <p14:nvPr/>
                </p14:nvContentPartPr>
                <p14:xfrm>
                  <a:off x="3992668" y="4337297"/>
                  <a:ext cx="42480" cy="986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9BB5A09-F2C9-9D95-3FE4-B5E91759BAD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974668" y="4319657"/>
                    <a:ext cx="781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6451F6A-9869-6270-C553-CDF5E2C0A894}"/>
                      </a:ext>
                    </a:extLst>
                  </p14:cNvPr>
                  <p14:cNvContentPartPr/>
                  <p14:nvPr/>
                </p14:nvContentPartPr>
                <p14:xfrm>
                  <a:off x="3997348" y="3904217"/>
                  <a:ext cx="41400" cy="44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6451F6A-9869-6270-C553-CDF5E2C0A89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979708" y="3886217"/>
                    <a:ext cx="7704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0C4047E-C8A3-6040-FD0C-3E2F7162E604}"/>
                      </a:ext>
                    </a:extLst>
                  </p14:cNvPr>
                  <p14:cNvContentPartPr/>
                  <p14:nvPr/>
                </p14:nvContentPartPr>
                <p14:xfrm>
                  <a:off x="4059268" y="3963617"/>
                  <a:ext cx="24840" cy="1198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0C4047E-C8A3-6040-FD0C-3E2F7162E604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041268" y="3945617"/>
                    <a:ext cx="604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D9491E3-2E56-B6FA-723D-6532FC9F466F}"/>
                      </a:ext>
                    </a:extLst>
                  </p14:cNvPr>
                  <p14:cNvContentPartPr/>
                  <p14:nvPr/>
                </p14:nvContentPartPr>
                <p14:xfrm>
                  <a:off x="4276708" y="4253417"/>
                  <a:ext cx="48240" cy="792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D9491E3-2E56-B6FA-723D-6532FC9F466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259068" y="4235777"/>
                    <a:ext cx="8388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3EA1394-4E6D-DCA1-DF2F-966E8BE1686F}"/>
                      </a:ext>
                    </a:extLst>
                  </p14:cNvPr>
                  <p14:cNvContentPartPr/>
                  <p14:nvPr/>
                </p14:nvContentPartPr>
                <p14:xfrm>
                  <a:off x="4381108" y="4284737"/>
                  <a:ext cx="33840" cy="1044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3EA1394-4E6D-DCA1-DF2F-966E8BE1686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363468" y="4267097"/>
                    <a:ext cx="69480" cy="140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C822536-FB9D-1734-2931-0523AA9E50EE}"/>
                </a:ext>
              </a:extLst>
            </p:cNvPr>
            <p:cNvGrpSpPr/>
            <p:nvPr/>
          </p:nvGrpSpPr>
          <p:grpSpPr>
            <a:xfrm>
              <a:off x="5470108" y="3739697"/>
              <a:ext cx="743400" cy="707040"/>
              <a:chOff x="5470108" y="3739697"/>
              <a:chExt cx="743400" cy="70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B4EF66A-EDE9-7C23-4DB7-64DB900C6551}"/>
                      </a:ext>
                    </a:extLst>
                  </p14:cNvPr>
                  <p14:cNvContentPartPr/>
                  <p14:nvPr/>
                </p14:nvContentPartPr>
                <p14:xfrm>
                  <a:off x="5670628" y="4280417"/>
                  <a:ext cx="37440" cy="608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B4EF66A-EDE9-7C23-4DB7-64DB900C655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652988" y="4262417"/>
                    <a:ext cx="7308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51B9B64-A1A3-212A-7A7C-88184995B3A0}"/>
                      </a:ext>
                    </a:extLst>
                  </p14:cNvPr>
                  <p14:cNvContentPartPr/>
                  <p14:nvPr/>
                </p14:nvContentPartPr>
                <p14:xfrm>
                  <a:off x="5731828" y="4339097"/>
                  <a:ext cx="30960" cy="1076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51B9B64-A1A3-212A-7A7C-88184995B3A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713828" y="4321457"/>
                    <a:ext cx="6660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0B7333D-2EAE-1AD4-5F41-C6A214DD34CB}"/>
                      </a:ext>
                    </a:extLst>
                  </p14:cNvPr>
                  <p14:cNvContentPartPr/>
                  <p14:nvPr/>
                </p14:nvContentPartPr>
                <p14:xfrm>
                  <a:off x="6142588" y="4288697"/>
                  <a:ext cx="32040" cy="61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0B7333D-2EAE-1AD4-5F41-C6A214DD34C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124588" y="4271057"/>
                    <a:ext cx="6768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961D5D0-7B13-F1B4-6FB0-CE563FE7B3DE}"/>
                      </a:ext>
                    </a:extLst>
                  </p14:cNvPr>
                  <p14:cNvContentPartPr/>
                  <p14:nvPr/>
                </p14:nvContentPartPr>
                <p14:xfrm>
                  <a:off x="6066268" y="4360337"/>
                  <a:ext cx="31320" cy="81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961D5D0-7B13-F1B4-6FB0-CE563FE7B3D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48268" y="4342697"/>
                    <a:ext cx="6696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30CE7E9-01F8-107D-A045-D971A6A658BE}"/>
                      </a:ext>
                    </a:extLst>
                  </p14:cNvPr>
                  <p14:cNvContentPartPr/>
                  <p14:nvPr/>
                </p14:nvContentPartPr>
                <p14:xfrm>
                  <a:off x="5677108" y="3804857"/>
                  <a:ext cx="42120" cy="604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30CE7E9-01F8-107D-A045-D971A6A658B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59108" y="3787217"/>
                    <a:ext cx="7776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35B3FF8A-EBCE-ED11-51CF-4A7C174708BA}"/>
                      </a:ext>
                    </a:extLst>
                  </p14:cNvPr>
                  <p14:cNvContentPartPr/>
                  <p14:nvPr/>
                </p14:nvContentPartPr>
                <p14:xfrm>
                  <a:off x="5736148" y="3893057"/>
                  <a:ext cx="29160" cy="1144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35B3FF8A-EBCE-ED11-51CF-4A7C174708BA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718148" y="3875057"/>
                    <a:ext cx="6480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948B09DE-B37B-5173-E0FB-D761B081AB3B}"/>
                      </a:ext>
                    </a:extLst>
                  </p14:cNvPr>
                  <p14:cNvContentPartPr/>
                  <p14:nvPr/>
                </p14:nvContentPartPr>
                <p14:xfrm>
                  <a:off x="6159868" y="3942377"/>
                  <a:ext cx="29160" cy="435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948B09DE-B37B-5173-E0FB-D761B081AB3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142228" y="3924377"/>
                    <a:ext cx="6480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2198035D-FC25-00D2-C3A5-5F6019FAB1E5}"/>
                      </a:ext>
                    </a:extLst>
                  </p14:cNvPr>
                  <p14:cNvContentPartPr/>
                  <p14:nvPr/>
                </p14:nvContentPartPr>
                <p14:xfrm>
                  <a:off x="6182188" y="4035617"/>
                  <a:ext cx="31320" cy="730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2198035D-FC25-00D2-C3A5-5F6019FAB1E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164548" y="4017617"/>
                    <a:ext cx="6696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BD9FDB34-CAC3-8C96-19A4-15DBBB033EC2}"/>
                      </a:ext>
                    </a:extLst>
                  </p14:cNvPr>
                  <p14:cNvContentPartPr/>
                  <p14:nvPr/>
                </p14:nvContentPartPr>
                <p14:xfrm>
                  <a:off x="5917228" y="3739697"/>
                  <a:ext cx="44640" cy="50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D9FDB34-CAC3-8C96-19A4-15DBBB033EC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899588" y="3722057"/>
                    <a:ext cx="8028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7BD35AE-47AB-CB46-AD62-76D5E6A73B41}"/>
                      </a:ext>
                    </a:extLst>
                  </p14:cNvPr>
                  <p14:cNvContentPartPr/>
                  <p14:nvPr/>
                </p14:nvContentPartPr>
                <p14:xfrm>
                  <a:off x="6012988" y="3787937"/>
                  <a:ext cx="28800" cy="118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7BD35AE-47AB-CB46-AD62-76D5E6A73B4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995348" y="3769937"/>
                    <a:ext cx="6444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2A48798-DD95-F8DF-0082-FA954C1F6EE8}"/>
                      </a:ext>
                    </a:extLst>
                  </p14:cNvPr>
                  <p14:cNvContentPartPr/>
                  <p14:nvPr/>
                </p14:nvContentPartPr>
                <p14:xfrm>
                  <a:off x="5909308" y="4114817"/>
                  <a:ext cx="36720" cy="583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2A48798-DD95-F8DF-0082-FA954C1F6EE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891308" y="4096817"/>
                    <a:ext cx="7236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BB3B0F0-D0CA-7067-96E0-F7464671AFD3}"/>
                      </a:ext>
                    </a:extLst>
                  </p14:cNvPr>
                  <p14:cNvContentPartPr/>
                  <p14:nvPr/>
                </p14:nvContentPartPr>
                <p14:xfrm>
                  <a:off x="5928748" y="4222817"/>
                  <a:ext cx="27360" cy="97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4BB3B0F0-D0CA-7067-96E0-F7464671AFD3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910748" y="4205177"/>
                    <a:ext cx="63000" cy="1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9298341-1DE4-0C04-C9AE-B361F76A7F19}"/>
                      </a:ext>
                    </a:extLst>
                  </p14:cNvPr>
                  <p14:cNvContentPartPr/>
                  <p14:nvPr/>
                </p14:nvContentPartPr>
                <p14:xfrm>
                  <a:off x="5502508" y="4089617"/>
                  <a:ext cx="36720" cy="417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9298341-1DE4-0C04-C9AE-B361F76A7F19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484868" y="4071977"/>
                    <a:ext cx="7236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781D242-01EE-501B-1E2C-D8B9733A65F4}"/>
                      </a:ext>
                    </a:extLst>
                  </p14:cNvPr>
                  <p14:cNvContentPartPr/>
                  <p14:nvPr/>
                </p14:nvContentPartPr>
                <p14:xfrm>
                  <a:off x="5470108" y="4172417"/>
                  <a:ext cx="57960" cy="147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781D242-01EE-501B-1E2C-D8B9733A65F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452468" y="4154777"/>
                    <a:ext cx="9360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4CF146-80E5-C1DE-1F04-7815766E82BF}"/>
                    </a:ext>
                  </a:extLst>
                </p14:cNvPr>
                <p14:cNvContentPartPr/>
                <p14:nvPr/>
              </p14:nvContentPartPr>
              <p14:xfrm>
                <a:off x="4400908" y="4681457"/>
                <a:ext cx="156600" cy="171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4CF146-80E5-C1DE-1F04-7815766E82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82908" y="4663817"/>
                  <a:ext cx="192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02A90C-A307-6C23-FC13-CD864F05F715}"/>
                    </a:ext>
                  </a:extLst>
                </p14:cNvPr>
                <p14:cNvContentPartPr/>
                <p14:nvPr/>
              </p14:nvContentPartPr>
              <p14:xfrm>
                <a:off x="6843868" y="3764897"/>
                <a:ext cx="111600" cy="167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02A90C-A307-6C23-FC13-CD864F05F7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26228" y="3747257"/>
                  <a:ext cx="147240" cy="203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176F3FD-D458-F539-10BD-5A97BF453A37}"/>
                </a:ext>
              </a:extLst>
            </p:cNvPr>
            <p:cNvGrpSpPr/>
            <p:nvPr/>
          </p:nvGrpSpPr>
          <p:grpSpPr>
            <a:xfrm>
              <a:off x="7233748" y="3729257"/>
              <a:ext cx="117360" cy="178560"/>
              <a:chOff x="7233748" y="3729257"/>
              <a:chExt cx="117360" cy="17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517F9E5-EB9F-60EE-A63E-E10CCB68540B}"/>
                      </a:ext>
                    </a:extLst>
                  </p14:cNvPr>
                  <p14:cNvContentPartPr/>
                  <p14:nvPr/>
                </p14:nvContentPartPr>
                <p14:xfrm>
                  <a:off x="7241668" y="3796217"/>
                  <a:ext cx="12240" cy="1116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1517F9E5-EB9F-60EE-A63E-E10CCB68540B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224028" y="3778577"/>
                    <a:ext cx="4788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260E5EA-81FA-4AE9-BC43-1FAF22195474}"/>
                      </a:ext>
                    </a:extLst>
                  </p14:cNvPr>
                  <p14:cNvContentPartPr/>
                  <p14:nvPr/>
                </p14:nvContentPartPr>
                <p14:xfrm>
                  <a:off x="7233748" y="3729257"/>
                  <a:ext cx="9720" cy="43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260E5EA-81FA-4AE9-BC43-1FAF2219547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216108" y="3711257"/>
                    <a:ext cx="453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A1E0CF6-A875-18D6-EF4C-890FD8902732}"/>
                      </a:ext>
                    </a:extLst>
                  </p14:cNvPr>
                  <p14:cNvContentPartPr/>
                  <p14:nvPr/>
                </p14:nvContentPartPr>
                <p14:xfrm>
                  <a:off x="7296388" y="3777857"/>
                  <a:ext cx="54720" cy="997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A1E0CF6-A875-18D6-EF4C-890FD890273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278388" y="3759857"/>
                    <a:ext cx="90360" cy="13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AE8E3E-5EE2-EAEA-1A64-7D51FA772458}"/>
                    </a:ext>
                  </a:extLst>
                </p14:cNvPr>
                <p14:cNvContentPartPr/>
                <p14:nvPr/>
              </p14:nvContentPartPr>
              <p14:xfrm>
                <a:off x="7882828" y="3847337"/>
                <a:ext cx="75960" cy="1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AE8E3E-5EE2-EAEA-1A64-7D51FA77245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64828" y="3829337"/>
                  <a:ext cx="111600" cy="47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028D5AF-CCA6-25A9-2C3B-A38CE35FC111}"/>
                </a:ext>
              </a:extLst>
            </p:cNvPr>
            <p:cNvGrpSpPr/>
            <p:nvPr/>
          </p:nvGrpSpPr>
          <p:grpSpPr>
            <a:xfrm>
              <a:off x="8917468" y="3750497"/>
              <a:ext cx="433800" cy="178200"/>
              <a:chOff x="8917468" y="3750497"/>
              <a:chExt cx="43380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CA704097-1A68-26E6-D2A8-4EA05DBFC9C5}"/>
                      </a:ext>
                    </a:extLst>
                  </p14:cNvPr>
                  <p14:cNvContentPartPr/>
                  <p14:nvPr/>
                </p14:nvContentPartPr>
                <p14:xfrm>
                  <a:off x="8917468" y="3778937"/>
                  <a:ext cx="133560" cy="1195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CA704097-1A68-26E6-D2A8-4EA05DBFC9C5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899828" y="3761297"/>
                    <a:ext cx="16920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BEE608F-BA3F-EA95-6FB5-21B4419D19CA}"/>
                      </a:ext>
                    </a:extLst>
                  </p14:cNvPr>
                  <p14:cNvContentPartPr/>
                  <p14:nvPr/>
                </p14:nvContentPartPr>
                <p14:xfrm>
                  <a:off x="9089908" y="3873257"/>
                  <a:ext cx="4320" cy="8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BEE608F-BA3F-EA95-6FB5-21B4419D19CA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9071908" y="3855617"/>
                    <a:ext cx="3996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F42ACDBE-637E-F7C8-D6B8-115EFEAD3B0D}"/>
                      </a:ext>
                    </a:extLst>
                  </p14:cNvPr>
                  <p14:cNvContentPartPr/>
                  <p14:nvPr/>
                </p14:nvContentPartPr>
                <p14:xfrm>
                  <a:off x="9144628" y="3782897"/>
                  <a:ext cx="77400" cy="975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F42ACDBE-637E-F7C8-D6B8-115EFEAD3B0D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9126988" y="3764897"/>
                    <a:ext cx="1130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260408FD-6EB5-CF59-B382-65E82755C551}"/>
                      </a:ext>
                    </a:extLst>
                  </p14:cNvPr>
                  <p14:cNvContentPartPr/>
                  <p14:nvPr/>
                </p14:nvContentPartPr>
                <p14:xfrm>
                  <a:off x="9246508" y="3897377"/>
                  <a:ext cx="3600" cy="54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260408FD-6EB5-CF59-B382-65E82755C551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228508" y="3879737"/>
                    <a:ext cx="3924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CD8120E2-718B-2EDD-312D-0D47676DF93C}"/>
                      </a:ext>
                    </a:extLst>
                  </p14:cNvPr>
                  <p14:cNvContentPartPr/>
                  <p14:nvPr/>
                </p14:nvContentPartPr>
                <p14:xfrm>
                  <a:off x="9316708" y="3750497"/>
                  <a:ext cx="3240" cy="17820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CD8120E2-718B-2EDD-312D-0D47676DF93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299068" y="3732497"/>
                    <a:ext cx="38880" cy="21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A9802046-2A87-6E65-CBBA-3BE4D7F54A31}"/>
                      </a:ext>
                    </a:extLst>
                  </p14:cNvPr>
                  <p14:cNvContentPartPr/>
                  <p14:nvPr/>
                </p14:nvContentPartPr>
                <p14:xfrm>
                  <a:off x="9264148" y="3800897"/>
                  <a:ext cx="87120" cy="1116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A9802046-2A87-6E65-CBBA-3BE4D7F54A31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246508" y="3782897"/>
                    <a:ext cx="12276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19DE579-AB65-4E24-8367-ECEF7D7E25E5}"/>
                </a:ext>
              </a:extLst>
            </p:cNvPr>
            <p:cNvGrpSpPr/>
            <p:nvPr/>
          </p:nvGrpSpPr>
          <p:grpSpPr>
            <a:xfrm>
              <a:off x="9475108" y="3666977"/>
              <a:ext cx="153360" cy="258480"/>
              <a:chOff x="9475108" y="3666977"/>
              <a:chExt cx="15336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3BBBE7C6-DA24-A913-F479-ECA0A6D4758D}"/>
                      </a:ext>
                    </a:extLst>
                  </p14:cNvPr>
                  <p14:cNvContentPartPr/>
                  <p14:nvPr/>
                </p14:nvContentPartPr>
                <p14:xfrm>
                  <a:off x="9497788" y="3666977"/>
                  <a:ext cx="130680" cy="2584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3BBBE7C6-DA24-A913-F479-ECA0A6D4758D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480148" y="3649337"/>
                    <a:ext cx="16632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90D3F3BD-F55A-979E-D15D-510F6D1EB642}"/>
                      </a:ext>
                    </a:extLst>
                  </p14:cNvPr>
                  <p14:cNvContentPartPr/>
                  <p14:nvPr/>
                </p14:nvContentPartPr>
                <p14:xfrm>
                  <a:off x="9475108" y="3811337"/>
                  <a:ext cx="153360" cy="3168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90D3F3BD-F55A-979E-D15D-510F6D1EB642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457108" y="3793697"/>
                    <a:ext cx="189000" cy="67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3D6C14-BC85-7035-43FC-F7396CE4647F}"/>
                    </a:ext>
                  </a:extLst>
                </p14:cNvPr>
                <p14:cNvContentPartPr/>
                <p14:nvPr/>
              </p14:nvContentPartPr>
              <p14:xfrm>
                <a:off x="5916868" y="4755617"/>
                <a:ext cx="5400" cy="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3D6C14-BC85-7035-43FC-F7396CE464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98868" y="4737617"/>
                  <a:ext cx="41040" cy="36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31E7CE0-8B87-BCEF-C0F3-F3E4A31ADFFE}"/>
                </a:ext>
              </a:extLst>
            </p:cNvPr>
            <p:cNvGrpSpPr/>
            <p:nvPr/>
          </p:nvGrpSpPr>
          <p:grpSpPr>
            <a:xfrm>
              <a:off x="5775028" y="3364217"/>
              <a:ext cx="679680" cy="228240"/>
              <a:chOff x="5775028" y="3364217"/>
              <a:chExt cx="679680" cy="22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5393EEB2-EBD2-EC13-F0C0-3AC9533A4E07}"/>
                      </a:ext>
                    </a:extLst>
                  </p14:cNvPr>
                  <p14:cNvContentPartPr/>
                  <p14:nvPr/>
                </p14:nvContentPartPr>
                <p14:xfrm>
                  <a:off x="5775028" y="3364217"/>
                  <a:ext cx="110520" cy="2055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5393EEB2-EBD2-EC13-F0C0-3AC9533A4E07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757028" y="3346217"/>
                    <a:ext cx="14616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D95C5AA9-8524-F7DA-AA4A-E427DB7C1CB4}"/>
                      </a:ext>
                    </a:extLst>
                  </p14:cNvPr>
                  <p14:cNvContentPartPr/>
                  <p14:nvPr/>
                </p14:nvContentPartPr>
                <p14:xfrm>
                  <a:off x="5783308" y="3444137"/>
                  <a:ext cx="142920" cy="2484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D95C5AA9-8524-F7DA-AA4A-E427DB7C1CB4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765308" y="3426137"/>
                    <a:ext cx="17856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44FBF306-B859-1BA4-F7F8-A21FD7BAA7C5}"/>
                      </a:ext>
                    </a:extLst>
                  </p14:cNvPr>
                  <p14:cNvContentPartPr/>
                  <p14:nvPr/>
                </p14:nvContentPartPr>
                <p14:xfrm>
                  <a:off x="5967988" y="3373937"/>
                  <a:ext cx="61200" cy="17064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44FBF306-B859-1BA4-F7F8-A21FD7BAA7C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5949988" y="3355937"/>
                    <a:ext cx="96840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9380460F-A39E-52A5-695E-5676E963ED57}"/>
                      </a:ext>
                    </a:extLst>
                  </p14:cNvPr>
                  <p14:cNvContentPartPr/>
                  <p14:nvPr/>
                </p14:nvContentPartPr>
                <p14:xfrm>
                  <a:off x="6062308" y="3411017"/>
                  <a:ext cx="106560" cy="13860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9380460F-A39E-52A5-695E-5676E963ED57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6044308" y="3393377"/>
                    <a:ext cx="14220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9E478E37-A1ED-1A5D-E8EA-7EAC85871255}"/>
                      </a:ext>
                    </a:extLst>
                  </p14:cNvPr>
                  <p14:cNvContentPartPr/>
                  <p14:nvPr/>
                </p14:nvContentPartPr>
                <p14:xfrm>
                  <a:off x="6211348" y="3418937"/>
                  <a:ext cx="49320" cy="15012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9E478E37-A1ED-1A5D-E8EA-7EAC85871255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6193348" y="3401297"/>
                    <a:ext cx="84960" cy="18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A0F7A98B-F735-F354-1295-6FC6093F63C0}"/>
                      </a:ext>
                    </a:extLst>
                  </p14:cNvPr>
                  <p14:cNvContentPartPr/>
                  <p14:nvPr/>
                </p14:nvContentPartPr>
                <p14:xfrm>
                  <a:off x="6267148" y="3389777"/>
                  <a:ext cx="116280" cy="1850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A0F7A98B-F735-F354-1295-6FC6093F63C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6249148" y="3371777"/>
                    <a:ext cx="151920" cy="22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CB3A87F7-D459-B64B-6385-001287DB37AF}"/>
                      </a:ext>
                    </a:extLst>
                  </p14:cNvPr>
                  <p14:cNvContentPartPr/>
                  <p14:nvPr/>
                </p14:nvContentPartPr>
                <p14:xfrm>
                  <a:off x="6413308" y="3408857"/>
                  <a:ext cx="41400" cy="18360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CB3A87F7-D459-B64B-6385-001287DB37AF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395308" y="3391217"/>
                    <a:ext cx="77040" cy="219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1578181-CB16-3477-B8BE-4DAAC721205D}"/>
                </a:ext>
              </a:extLst>
            </p:cNvPr>
            <p:cNvGrpSpPr/>
            <p:nvPr/>
          </p:nvGrpSpPr>
          <p:grpSpPr>
            <a:xfrm>
              <a:off x="5578468" y="4623857"/>
              <a:ext cx="423720" cy="182160"/>
              <a:chOff x="5578468" y="4623857"/>
              <a:chExt cx="423720" cy="182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A74438BA-4761-D318-611D-D84D5A84EA09}"/>
                      </a:ext>
                    </a:extLst>
                  </p14:cNvPr>
                  <p14:cNvContentPartPr/>
                  <p14:nvPr/>
                </p14:nvContentPartPr>
                <p14:xfrm>
                  <a:off x="5578468" y="4648337"/>
                  <a:ext cx="139680" cy="15768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A74438BA-4761-D318-611D-D84D5A84EA09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560828" y="4630697"/>
                    <a:ext cx="17532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340E1AEB-C4BE-9B99-76ED-5EAE736E4667}"/>
                      </a:ext>
                    </a:extLst>
                  </p14:cNvPr>
                  <p14:cNvContentPartPr/>
                  <p14:nvPr/>
                </p14:nvContentPartPr>
                <p14:xfrm>
                  <a:off x="5775388" y="4655897"/>
                  <a:ext cx="75240" cy="13356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340E1AEB-C4BE-9B99-76ED-5EAE736E4667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757748" y="4638257"/>
                    <a:ext cx="110880" cy="16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ED9D39F9-C929-9A7D-95F7-1F2FBA109BA9}"/>
                      </a:ext>
                    </a:extLst>
                  </p14:cNvPr>
                  <p14:cNvContentPartPr/>
                  <p14:nvPr/>
                </p14:nvContentPartPr>
                <p14:xfrm>
                  <a:off x="5904628" y="4623857"/>
                  <a:ext cx="97560" cy="17640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ED9D39F9-C929-9A7D-95F7-1F2FBA109BA9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886988" y="4605857"/>
                    <a:ext cx="133200" cy="212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F622CF4-0EBF-23A7-DECB-DE787F59D4D5}"/>
                </a:ext>
              </a:extLst>
            </p:cNvPr>
            <p:cNvGrpSpPr/>
            <p:nvPr/>
          </p:nvGrpSpPr>
          <p:grpSpPr>
            <a:xfrm>
              <a:off x="8049508" y="3790817"/>
              <a:ext cx="596880" cy="228960"/>
              <a:chOff x="8049508" y="3790817"/>
              <a:chExt cx="59688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553875CF-0FDE-DFF3-DEFB-7066ABF8F737}"/>
                      </a:ext>
                    </a:extLst>
                  </p14:cNvPr>
                  <p14:cNvContentPartPr/>
                  <p14:nvPr/>
                </p14:nvContentPartPr>
                <p14:xfrm>
                  <a:off x="8049508" y="3790817"/>
                  <a:ext cx="69840" cy="1184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553875CF-0FDE-DFF3-DEFB-7066ABF8F737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8031508" y="3773177"/>
                    <a:ext cx="10548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E4012F53-8DB8-2D85-91FD-4346AE0980AF}"/>
                      </a:ext>
                    </a:extLst>
                  </p14:cNvPr>
                  <p14:cNvContentPartPr/>
                  <p14:nvPr/>
                </p14:nvContentPartPr>
                <p14:xfrm>
                  <a:off x="8169748" y="3812417"/>
                  <a:ext cx="97560" cy="2073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E4012F53-8DB8-2D85-91FD-4346AE0980AF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8152108" y="3794777"/>
                    <a:ext cx="13320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9C83793C-2BF3-3D83-C6E0-745F3805A61F}"/>
                      </a:ext>
                    </a:extLst>
                  </p14:cNvPr>
                  <p14:cNvContentPartPr/>
                  <p14:nvPr/>
                </p14:nvContentPartPr>
                <p14:xfrm>
                  <a:off x="8282428" y="3820697"/>
                  <a:ext cx="83880" cy="651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9C83793C-2BF3-3D83-C6E0-745F3805A61F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264428" y="3803057"/>
                    <a:ext cx="119520" cy="10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ED7349DF-1173-2043-32FA-B0B9CA615A35}"/>
                      </a:ext>
                    </a:extLst>
                  </p14:cNvPr>
                  <p14:cNvContentPartPr/>
                  <p14:nvPr/>
                </p14:nvContentPartPr>
                <p14:xfrm>
                  <a:off x="8413108" y="3804137"/>
                  <a:ext cx="66240" cy="9216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ED7349DF-1173-2043-32FA-B0B9CA615A35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8395108" y="3786137"/>
                    <a:ext cx="10188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85FD72C9-1BDF-3E3D-7EFB-C7AD5A11794F}"/>
                      </a:ext>
                    </a:extLst>
                  </p14:cNvPr>
                  <p14:cNvContentPartPr/>
                  <p14:nvPr/>
                </p14:nvContentPartPr>
                <p14:xfrm>
                  <a:off x="8488348" y="3836537"/>
                  <a:ext cx="55080" cy="8604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85FD72C9-1BDF-3E3D-7EFB-C7AD5A11794F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470348" y="3818897"/>
                    <a:ext cx="9072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1A6D1AC6-9265-6067-C1EF-918579ED46F4}"/>
                      </a:ext>
                    </a:extLst>
                  </p14:cNvPr>
                  <p14:cNvContentPartPr/>
                  <p14:nvPr/>
                </p14:nvContentPartPr>
                <p14:xfrm>
                  <a:off x="8559268" y="3819257"/>
                  <a:ext cx="87120" cy="986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1A6D1AC6-9265-6067-C1EF-918579ED46F4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8541628" y="3801257"/>
                    <a:ext cx="122760" cy="13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C56B1F7-18C7-BD2A-9C12-E2F8581B73B3}"/>
                </a:ext>
              </a:extLst>
            </p:cNvPr>
            <p:cNvGrpSpPr/>
            <p:nvPr/>
          </p:nvGrpSpPr>
          <p:grpSpPr>
            <a:xfrm>
              <a:off x="6554428" y="4240457"/>
              <a:ext cx="243720" cy="117360"/>
              <a:chOff x="6554428" y="4240457"/>
              <a:chExt cx="243720" cy="1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991F97D2-EE6F-1401-2E9B-71F20FAD22A5}"/>
                      </a:ext>
                    </a:extLst>
                  </p14:cNvPr>
                  <p14:cNvContentPartPr/>
                  <p14:nvPr/>
                </p14:nvContentPartPr>
                <p14:xfrm>
                  <a:off x="6575668" y="4296617"/>
                  <a:ext cx="216720" cy="2088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991F97D2-EE6F-1401-2E9B-71F20FAD22A5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6557668" y="4278617"/>
                    <a:ext cx="25236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DBFB174D-75A5-7B80-4786-2B0415E30ACF}"/>
                      </a:ext>
                    </a:extLst>
                  </p14:cNvPr>
                  <p14:cNvContentPartPr/>
                  <p14:nvPr/>
                </p14:nvContentPartPr>
                <p14:xfrm>
                  <a:off x="6554428" y="4240457"/>
                  <a:ext cx="243720" cy="1173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DBFB174D-75A5-7B80-4786-2B0415E30AC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6536428" y="4222817"/>
                    <a:ext cx="279360" cy="15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586F619-B84C-0C83-0DF0-6309913D777E}"/>
                </a:ext>
              </a:extLst>
            </p:cNvPr>
            <p:cNvGrpSpPr/>
            <p:nvPr/>
          </p:nvGrpSpPr>
          <p:grpSpPr>
            <a:xfrm>
              <a:off x="11146221" y="4194458"/>
              <a:ext cx="885240" cy="189720"/>
              <a:chOff x="11146221" y="4194458"/>
              <a:chExt cx="885240" cy="18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D6B315CC-412E-2FED-521D-3A7AFB89B469}"/>
                      </a:ext>
                    </a:extLst>
                  </p14:cNvPr>
                  <p14:cNvContentPartPr/>
                  <p14:nvPr/>
                </p14:nvContentPartPr>
                <p14:xfrm>
                  <a:off x="11146221" y="4207778"/>
                  <a:ext cx="85680" cy="10800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D6B315CC-412E-2FED-521D-3A7AFB89B469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11128581" y="4190138"/>
                    <a:ext cx="12132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EF5DB577-0EAF-2AC7-3CA1-ED369BB1A75C}"/>
                      </a:ext>
                    </a:extLst>
                  </p14:cNvPr>
                  <p14:cNvContentPartPr/>
                  <p14:nvPr/>
                </p14:nvContentPartPr>
                <p14:xfrm>
                  <a:off x="11253501" y="4234418"/>
                  <a:ext cx="68040" cy="6948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EF5DB577-0EAF-2AC7-3CA1-ED369BB1A75C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1235501" y="4216778"/>
                    <a:ext cx="10368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7C79C4AB-06DC-2CB1-0265-2616A8205E13}"/>
                      </a:ext>
                    </a:extLst>
                  </p14:cNvPr>
                  <p14:cNvContentPartPr/>
                  <p14:nvPr/>
                </p14:nvContentPartPr>
                <p14:xfrm>
                  <a:off x="11366541" y="4220378"/>
                  <a:ext cx="86760" cy="7524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7C79C4AB-06DC-2CB1-0265-2616A8205E13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1348541" y="4202378"/>
                    <a:ext cx="1224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CC8E4EF4-E2BC-FA2D-1F27-0BA8E6B78987}"/>
                      </a:ext>
                    </a:extLst>
                  </p14:cNvPr>
                  <p14:cNvContentPartPr/>
                  <p14:nvPr/>
                </p14:nvContentPartPr>
                <p14:xfrm>
                  <a:off x="11464821" y="4233698"/>
                  <a:ext cx="69120" cy="1504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C8E4EF4-E2BC-FA2D-1F27-0BA8E6B78987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1447181" y="4216058"/>
                    <a:ext cx="10476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BDD2284A-5949-817A-A8FE-AC6BF77EA4BF}"/>
                      </a:ext>
                    </a:extLst>
                  </p14:cNvPr>
                  <p14:cNvContentPartPr/>
                  <p14:nvPr/>
                </p14:nvContentPartPr>
                <p14:xfrm>
                  <a:off x="11566701" y="4233338"/>
                  <a:ext cx="44640" cy="6192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BDD2284A-5949-817A-A8FE-AC6BF77EA4BF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11548701" y="4215338"/>
                    <a:ext cx="8028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5FD46D11-67A5-7D00-7125-B8D80D3CE232}"/>
                      </a:ext>
                    </a:extLst>
                  </p14:cNvPr>
                  <p14:cNvContentPartPr/>
                  <p14:nvPr/>
                </p14:nvContentPartPr>
                <p14:xfrm>
                  <a:off x="11641221" y="4223258"/>
                  <a:ext cx="51480" cy="964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5FD46D11-67A5-7D00-7125-B8D80D3CE232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11623581" y="4205258"/>
                    <a:ext cx="87120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04C5FD5D-072B-B5A1-D407-C4D20B198D04}"/>
                      </a:ext>
                    </a:extLst>
                  </p14:cNvPr>
                  <p14:cNvContentPartPr/>
                  <p14:nvPr/>
                </p14:nvContentPartPr>
                <p14:xfrm>
                  <a:off x="11720781" y="4208138"/>
                  <a:ext cx="9720" cy="9144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04C5FD5D-072B-B5A1-D407-C4D20B198D04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1702781" y="4190138"/>
                    <a:ext cx="4536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596C257C-51BE-0B40-AAAC-5497D8248C7F}"/>
                      </a:ext>
                    </a:extLst>
                  </p14:cNvPr>
                  <p14:cNvContentPartPr/>
                  <p14:nvPr/>
                </p14:nvContentPartPr>
                <p14:xfrm>
                  <a:off x="11706381" y="4243418"/>
                  <a:ext cx="62280" cy="720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596C257C-51BE-0B40-AAAC-5497D8248C7F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1688381" y="4225418"/>
                    <a:ext cx="9792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A388533C-AF09-AE78-F527-F779E0F4CF72}"/>
                      </a:ext>
                    </a:extLst>
                  </p14:cNvPr>
                  <p14:cNvContentPartPr/>
                  <p14:nvPr/>
                </p14:nvContentPartPr>
                <p14:xfrm>
                  <a:off x="11800341" y="4239818"/>
                  <a:ext cx="7560" cy="6588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A388533C-AF09-AE78-F527-F779E0F4CF72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11782701" y="4222178"/>
                    <a:ext cx="4320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78F4717F-518C-7254-A04E-A0B03B025A14}"/>
                      </a:ext>
                    </a:extLst>
                  </p14:cNvPr>
                  <p14:cNvContentPartPr/>
                  <p14:nvPr/>
                </p14:nvContentPartPr>
                <p14:xfrm>
                  <a:off x="11809701" y="4194458"/>
                  <a:ext cx="2160" cy="291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78F4717F-518C-7254-A04E-A0B03B025A14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11792061" y="4176818"/>
                    <a:ext cx="3780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03F5DC0B-7F66-1FE3-EB2B-070FB0C8CE4D}"/>
                      </a:ext>
                    </a:extLst>
                  </p14:cNvPr>
                  <p14:cNvContentPartPr/>
                  <p14:nvPr/>
                </p14:nvContentPartPr>
                <p14:xfrm>
                  <a:off x="11830941" y="4253498"/>
                  <a:ext cx="57600" cy="4464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03F5DC0B-7F66-1FE3-EB2B-070FB0C8CE4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1812941" y="4235858"/>
                    <a:ext cx="9324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865BC098-CAF3-D6B7-860A-3B97A460E2F3}"/>
                      </a:ext>
                    </a:extLst>
                  </p14:cNvPr>
                  <p14:cNvContentPartPr/>
                  <p14:nvPr/>
                </p14:nvContentPartPr>
                <p14:xfrm>
                  <a:off x="11923461" y="4234058"/>
                  <a:ext cx="108000" cy="10368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865BC098-CAF3-D6B7-860A-3B97A460E2F3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1905821" y="4216418"/>
                    <a:ext cx="143640" cy="13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B3ECA91-4AE2-8BAF-0DFA-06546B0D7231}"/>
                </a:ext>
              </a:extLst>
            </p:cNvPr>
            <p:cNvGrpSpPr/>
            <p:nvPr/>
          </p:nvGrpSpPr>
          <p:grpSpPr>
            <a:xfrm>
              <a:off x="9931948" y="4016897"/>
              <a:ext cx="936000" cy="319680"/>
              <a:chOff x="9931948" y="4016897"/>
              <a:chExt cx="936000" cy="31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6275A7CC-4C9A-DDF7-2663-A43DF8EE320C}"/>
                      </a:ext>
                    </a:extLst>
                  </p14:cNvPr>
                  <p14:cNvContentPartPr/>
                  <p14:nvPr/>
                </p14:nvContentPartPr>
                <p14:xfrm>
                  <a:off x="9931948" y="4153697"/>
                  <a:ext cx="108360" cy="14328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6275A7CC-4C9A-DDF7-2663-A43DF8EE320C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9913948" y="4136057"/>
                    <a:ext cx="14400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403507C9-50D3-FAA4-FB68-E1E00E67532B}"/>
                      </a:ext>
                    </a:extLst>
                  </p14:cNvPr>
                  <p14:cNvContentPartPr/>
                  <p14:nvPr/>
                </p14:nvContentPartPr>
                <p14:xfrm>
                  <a:off x="10068388" y="4152977"/>
                  <a:ext cx="93240" cy="12600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403507C9-50D3-FAA4-FB68-E1E00E67532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0050388" y="4134977"/>
                    <a:ext cx="12888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D28B2F3C-766D-A82A-CF10-D75DE0E24FF5}"/>
                      </a:ext>
                    </a:extLst>
                  </p14:cNvPr>
                  <p14:cNvContentPartPr/>
                  <p14:nvPr/>
                </p14:nvContentPartPr>
                <p14:xfrm>
                  <a:off x="10185748" y="4164137"/>
                  <a:ext cx="61560" cy="986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D28B2F3C-766D-A82A-CF10-D75DE0E24FF5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0168108" y="4146497"/>
                    <a:ext cx="9720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DDD541E4-111E-3454-6EBF-42249991BA5C}"/>
                      </a:ext>
                    </a:extLst>
                  </p14:cNvPr>
                  <p14:cNvContentPartPr/>
                  <p14:nvPr/>
                </p14:nvContentPartPr>
                <p14:xfrm>
                  <a:off x="10278268" y="4016897"/>
                  <a:ext cx="142560" cy="2754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DDD541E4-111E-3454-6EBF-42249991BA5C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0260628" y="3999257"/>
                    <a:ext cx="178200" cy="31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3D35CE25-5EB1-B7BF-8098-13889B85F2F7}"/>
                      </a:ext>
                    </a:extLst>
                  </p14:cNvPr>
                  <p14:cNvContentPartPr/>
                  <p14:nvPr/>
                </p14:nvContentPartPr>
                <p14:xfrm>
                  <a:off x="10606588" y="4141097"/>
                  <a:ext cx="172080" cy="1774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3D35CE25-5EB1-B7BF-8098-13889B85F2F7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0588948" y="4123457"/>
                    <a:ext cx="207720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0DF85282-394B-A24F-9893-C79AB3802C12}"/>
                      </a:ext>
                    </a:extLst>
                  </p14:cNvPr>
                  <p14:cNvContentPartPr/>
                  <p14:nvPr/>
                </p14:nvContentPartPr>
                <p14:xfrm>
                  <a:off x="10813948" y="4173137"/>
                  <a:ext cx="54000" cy="163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0DF85282-394B-A24F-9893-C79AB3802C12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0796308" y="4155137"/>
                    <a:ext cx="8964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DEFD5862-AA78-75F7-D57B-1DF64AB74D0D}"/>
                      </a:ext>
                    </a:extLst>
                  </p14:cNvPr>
                  <p14:cNvContentPartPr/>
                  <p14:nvPr/>
                </p14:nvContentPartPr>
                <p14:xfrm>
                  <a:off x="10443937" y="4180665"/>
                  <a:ext cx="58680" cy="10008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DEFD5862-AA78-75F7-D57B-1DF64AB74D0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0425937" y="4163025"/>
                    <a:ext cx="94320" cy="135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C54DC50-9682-2696-AFC4-97C168092707}"/>
                </a:ext>
              </a:extLst>
            </p:cNvPr>
            <p:cNvGrpSpPr/>
            <p:nvPr/>
          </p:nvGrpSpPr>
          <p:grpSpPr>
            <a:xfrm>
              <a:off x="6995428" y="4150097"/>
              <a:ext cx="711685" cy="307423"/>
              <a:chOff x="6995428" y="4150097"/>
              <a:chExt cx="711685" cy="30742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C60F1FF0-F58D-385E-1D2F-CCEC371B4BEC}"/>
                      </a:ext>
                    </a:extLst>
                  </p14:cNvPr>
                  <p14:cNvContentPartPr/>
                  <p14:nvPr/>
                </p14:nvContentPartPr>
                <p14:xfrm>
                  <a:off x="6995428" y="4225337"/>
                  <a:ext cx="99720" cy="1638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C60F1FF0-F58D-385E-1D2F-CCEC371B4BEC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6977428" y="4207697"/>
                    <a:ext cx="13536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E0AE705-A984-23E3-4015-245D826F5987}"/>
                      </a:ext>
                    </a:extLst>
                  </p14:cNvPr>
                  <p14:cNvContentPartPr/>
                  <p14:nvPr/>
                </p14:nvContentPartPr>
                <p14:xfrm>
                  <a:off x="7128268" y="4234697"/>
                  <a:ext cx="93240" cy="1245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E0AE705-A984-23E3-4015-245D826F5987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110268" y="4216697"/>
                    <a:ext cx="12888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877AE0E9-420E-C5C8-0A96-349C21922749}"/>
                      </a:ext>
                    </a:extLst>
                  </p14:cNvPr>
                  <p14:cNvContentPartPr/>
                  <p14:nvPr/>
                </p14:nvContentPartPr>
                <p14:xfrm>
                  <a:off x="7272988" y="4239377"/>
                  <a:ext cx="75240" cy="118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877AE0E9-420E-C5C8-0A96-349C21922749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255348" y="4221737"/>
                    <a:ext cx="11088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01F9165D-C381-7AC6-6D18-7C8CC90C487B}"/>
                      </a:ext>
                    </a:extLst>
                  </p14:cNvPr>
                  <p14:cNvContentPartPr/>
                  <p14:nvPr/>
                </p14:nvContentPartPr>
                <p14:xfrm>
                  <a:off x="7411588" y="4150097"/>
                  <a:ext cx="33840" cy="21096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01F9165D-C381-7AC6-6D18-7C8CC90C487B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7393588" y="4132097"/>
                    <a:ext cx="69480" cy="24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10AD3B7E-2B23-73DD-FD1C-39B78989E307}"/>
                      </a:ext>
                    </a:extLst>
                  </p14:cNvPr>
                  <p14:cNvContentPartPr/>
                  <p14:nvPr/>
                </p14:nvContentPartPr>
                <p14:xfrm>
                  <a:off x="7371988" y="4231817"/>
                  <a:ext cx="84600" cy="39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10AD3B7E-2B23-73DD-FD1C-39B78989E307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7354348" y="4213817"/>
                    <a:ext cx="1202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1DE8974F-EBD0-D5C6-C711-05ED42720D5C}"/>
                      </a:ext>
                    </a:extLst>
                  </p14:cNvPr>
                  <p14:cNvContentPartPr/>
                  <p14:nvPr/>
                </p14:nvContentPartPr>
                <p14:xfrm>
                  <a:off x="7492553" y="4268880"/>
                  <a:ext cx="4680" cy="8352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1DE8974F-EBD0-D5C6-C711-05ED42720D5C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7474913" y="4251240"/>
                    <a:ext cx="4032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EF418BF1-A266-80C8-8B67-E4DC1EAACD03}"/>
                      </a:ext>
                    </a:extLst>
                  </p14:cNvPr>
                  <p14:cNvContentPartPr/>
                  <p14:nvPr/>
                </p14:nvContentPartPr>
                <p14:xfrm>
                  <a:off x="7484273" y="4178880"/>
                  <a:ext cx="10440" cy="1800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EF418BF1-A266-80C8-8B67-E4DC1EAACD03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7466273" y="4161240"/>
                    <a:ext cx="4608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7AFE026F-79A6-11F0-50DB-AB0E2517A973}"/>
                      </a:ext>
                    </a:extLst>
                  </p14:cNvPr>
                  <p14:cNvContentPartPr/>
                  <p14:nvPr/>
                </p14:nvContentPartPr>
                <p14:xfrm>
                  <a:off x="7544753" y="4228920"/>
                  <a:ext cx="75240" cy="106200"/>
                </p14:xfrm>
              </p:contentPart>
            </mc:Choice>
            <mc:Fallback xmlns=""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7AFE026F-79A6-11F0-50DB-AB0E2517A973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526753" y="4211280"/>
                    <a:ext cx="11088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528DC6D9-CFE6-0B76-E2D4-39861F7F9DF2}"/>
                      </a:ext>
                    </a:extLst>
                  </p14:cNvPr>
                  <p14:cNvContentPartPr/>
                  <p14:nvPr/>
                </p14:nvContentPartPr>
                <p14:xfrm>
                  <a:off x="7603793" y="4274280"/>
                  <a:ext cx="103320" cy="18324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528DC6D9-CFE6-0B76-E2D4-39861F7F9DF2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7586153" y="4256280"/>
                    <a:ext cx="138960" cy="21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54917EC-6BA8-F138-771E-C56EA9DB18EE}"/>
                </a:ext>
              </a:extLst>
            </p:cNvPr>
            <p:cNvGrpSpPr/>
            <p:nvPr/>
          </p:nvGrpSpPr>
          <p:grpSpPr>
            <a:xfrm>
              <a:off x="7675073" y="3714840"/>
              <a:ext cx="141120" cy="320760"/>
              <a:chOff x="7675073" y="3714840"/>
              <a:chExt cx="141120" cy="32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230E1CD7-F351-61A3-04B9-FA1AA985AD32}"/>
                      </a:ext>
                    </a:extLst>
                  </p14:cNvPr>
                  <p14:cNvContentPartPr/>
                  <p14:nvPr/>
                </p14:nvContentPartPr>
                <p14:xfrm>
                  <a:off x="7750673" y="3714840"/>
                  <a:ext cx="7920" cy="12492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230E1CD7-F351-61A3-04B9-FA1AA985AD32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7732673" y="3696840"/>
                    <a:ext cx="4356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6A5E491A-77E9-FCA6-1C56-EC1772B9A684}"/>
                      </a:ext>
                    </a:extLst>
                  </p14:cNvPr>
                  <p14:cNvContentPartPr/>
                  <p14:nvPr/>
                </p14:nvContentPartPr>
                <p14:xfrm>
                  <a:off x="7675073" y="3851280"/>
                  <a:ext cx="141120" cy="2880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6A5E491A-77E9-FCA6-1C56-EC1772B9A684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7657073" y="3833640"/>
                    <a:ext cx="176760" cy="6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267BAD93-CB1E-74B6-D922-1D0E441ED9C9}"/>
                      </a:ext>
                    </a:extLst>
                  </p14:cNvPr>
                  <p14:cNvContentPartPr/>
                  <p14:nvPr/>
                </p14:nvContentPartPr>
                <p14:xfrm>
                  <a:off x="7717913" y="3940920"/>
                  <a:ext cx="79920" cy="9468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267BAD93-CB1E-74B6-D922-1D0E441ED9C9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7700273" y="3923280"/>
                    <a:ext cx="115560" cy="130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C4A39F9-A10E-90AB-507F-69F4DBD3B715}"/>
                </a:ext>
              </a:extLst>
            </p:cNvPr>
            <p:cNvGrpSpPr/>
            <p:nvPr/>
          </p:nvGrpSpPr>
          <p:grpSpPr>
            <a:xfrm>
              <a:off x="4223393" y="3781800"/>
              <a:ext cx="430200" cy="199440"/>
              <a:chOff x="4223393" y="3781800"/>
              <a:chExt cx="430200" cy="19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0DE63958-981E-EC6D-6F8E-ECF64AB5E504}"/>
                      </a:ext>
                    </a:extLst>
                  </p14:cNvPr>
                  <p14:cNvContentPartPr/>
                  <p14:nvPr/>
                </p14:nvContentPartPr>
                <p14:xfrm>
                  <a:off x="4223393" y="3798720"/>
                  <a:ext cx="76680" cy="18252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0DE63958-981E-EC6D-6F8E-ECF64AB5E504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4205753" y="3781080"/>
                    <a:ext cx="11232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52C4CEB1-0190-76FF-6FBC-80842EAB48F2}"/>
                      </a:ext>
                    </a:extLst>
                  </p14:cNvPr>
                  <p14:cNvContentPartPr/>
                  <p14:nvPr/>
                </p14:nvContentPartPr>
                <p14:xfrm>
                  <a:off x="4228433" y="3886560"/>
                  <a:ext cx="91080" cy="1512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52C4CEB1-0190-76FF-6FBC-80842EAB48F2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4210793" y="3868920"/>
                    <a:ext cx="12672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9C2521AA-0CE9-43F0-097D-EE38766F212B}"/>
                      </a:ext>
                    </a:extLst>
                  </p14:cNvPr>
                  <p14:cNvContentPartPr/>
                  <p14:nvPr/>
                </p14:nvContentPartPr>
                <p14:xfrm>
                  <a:off x="4372073" y="3799440"/>
                  <a:ext cx="65520" cy="14544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9C2521AA-0CE9-43F0-097D-EE38766F212B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4354433" y="3781440"/>
                    <a:ext cx="101160" cy="18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09010845-2776-8DE9-C2F0-C0640940FF5B}"/>
                      </a:ext>
                    </a:extLst>
                  </p14:cNvPr>
                  <p14:cNvContentPartPr/>
                  <p14:nvPr/>
                </p14:nvContentPartPr>
                <p14:xfrm>
                  <a:off x="4478273" y="3802320"/>
                  <a:ext cx="69840" cy="15516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09010845-2776-8DE9-C2F0-C0640940FF5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4460633" y="3784320"/>
                    <a:ext cx="105480" cy="19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D34001C4-03F7-0B29-B8B9-633BE4521FB7}"/>
                      </a:ext>
                    </a:extLst>
                  </p14:cNvPr>
                  <p14:cNvContentPartPr/>
                  <p14:nvPr/>
                </p14:nvContentPartPr>
                <p14:xfrm>
                  <a:off x="4602833" y="3781800"/>
                  <a:ext cx="50760" cy="18648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D34001C4-03F7-0B29-B8B9-633BE4521FB7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4584833" y="3763800"/>
                    <a:ext cx="86400" cy="22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1DBEBEA-DE0B-F7DD-6DA5-2D4C24E3B57B}"/>
                </a:ext>
              </a:extLst>
            </p:cNvPr>
            <p:cNvGrpSpPr/>
            <p:nvPr/>
          </p:nvGrpSpPr>
          <p:grpSpPr>
            <a:xfrm>
              <a:off x="7955873" y="4107960"/>
              <a:ext cx="1726200" cy="363600"/>
              <a:chOff x="7955873" y="4107960"/>
              <a:chExt cx="1726200" cy="36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1F41F4F2-CB6D-44D6-B63D-7193BA2A39D2}"/>
                      </a:ext>
                    </a:extLst>
                  </p14:cNvPr>
                  <p14:cNvContentPartPr/>
                  <p14:nvPr/>
                </p14:nvContentPartPr>
                <p14:xfrm>
                  <a:off x="8009153" y="4155840"/>
                  <a:ext cx="18720" cy="1382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1F41F4F2-CB6D-44D6-B63D-7193BA2A39D2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991153" y="4138200"/>
                    <a:ext cx="54360" cy="1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7C07F5C-348D-CD0C-DA68-54A8B49D2F14}"/>
                      </a:ext>
                    </a:extLst>
                  </p14:cNvPr>
                  <p14:cNvContentPartPr/>
                  <p14:nvPr/>
                </p14:nvContentPartPr>
                <p14:xfrm>
                  <a:off x="7955873" y="4291200"/>
                  <a:ext cx="98640" cy="237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7C07F5C-348D-CD0C-DA68-54A8B49D2F14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938233" y="4273200"/>
                    <a:ext cx="13428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0040A3D0-F223-4FF1-66F3-F8BF6B749809}"/>
                      </a:ext>
                    </a:extLst>
                  </p14:cNvPr>
                  <p14:cNvContentPartPr/>
                  <p14:nvPr/>
                </p14:nvContentPartPr>
                <p14:xfrm>
                  <a:off x="7975313" y="4375800"/>
                  <a:ext cx="65520" cy="9396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0040A3D0-F223-4FF1-66F3-F8BF6B74980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957313" y="4358160"/>
                    <a:ext cx="101160" cy="12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AA098148-3A57-34E4-8C7A-627E17CAA2CB}"/>
                      </a:ext>
                    </a:extLst>
                  </p14:cNvPr>
                  <p14:cNvContentPartPr/>
                  <p14:nvPr/>
                </p14:nvContentPartPr>
                <p14:xfrm>
                  <a:off x="8127593" y="4154760"/>
                  <a:ext cx="73800" cy="19512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AA098148-3A57-34E4-8C7A-627E17CAA2C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8109953" y="4137120"/>
                    <a:ext cx="109440" cy="23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35B6D5DC-FBC8-E14B-F617-9A9729637AFB}"/>
                      </a:ext>
                    </a:extLst>
                  </p14:cNvPr>
                  <p14:cNvContentPartPr/>
                  <p14:nvPr/>
                </p14:nvContentPartPr>
                <p14:xfrm>
                  <a:off x="8143793" y="4268160"/>
                  <a:ext cx="60840" cy="972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35B6D5DC-FBC8-E14B-F617-9A9729637AF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8125793" y="4250160"/>
                    <a:ext cx="9648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D0BF689B-7308-728D-88B2-2489C2EF76AF}"/>
                      </a:ext>
                    </a:extLst>
                  </p14:cNvPr>
                  <p14:cNvContentPartPr/>
                  <p14:nvPr/>
                </p14:nvContentPartPr>
                <p14:xfrm>
                  <a:off x="8243873" y="4172760"/>
                  <a:ext cx="64440" cy="13572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D0BF689B-7308-728D-88B2-2489C2EF76AF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8226233" y="4154760"/>
                    <a:ext cx="100080" cy="17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27756EB0-1DAC-D9A9-6C6B-019F8C9C0668}"/>
                      </a:ext>
                    </a:extLst>
                  </p14:cNvPr>
                  <p14:cNvContentPartPr/>
                  <p14:nvPr/>
                </p14:nvContentPartPr>
                <p14:xfrm>
                  <a:off x="8327393" y="4152240"/>
                  <a:ext cx="84960" cy="161280"/>
                </p14:xfrm>
              </p:contentPart>
            </mc:Choice>
            <mc:Fallback xmlns=""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id="{27756EB0-1DAC-D9A9-6C6B-019F8C9C0668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8309753" y="4134600"/>
                    <a:ext cx="120600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E2159F3A-F5CF-0DFB-676D-10F36C4536C0}"/>
                      </a:ext>
                    </a:extLst>
                  </p14:cNvPr>
                  <p14:cNvContentPartPr/>
                  <p14:nvPr/>
                </p14:nvContentPartPr>
                <p14:xfrm>
                  <a:off x="8444033" y="4128840"/>
                  <a:ext cx="60840" cy="183600"/>
                </p14:xfrm>
              </p:contentPart>
            </mc:Choice>
            <mc:Fallback xmlns="">
              <p:pic>
                <p:nvPicPr>
                  <p:cNvPr id="201" name="Ink 200">
                    <a:extLst>
                      <a:ext uri="{FF2B5EF4-FFF2-40B4-BE49-F238E27FC236}">
                        <a16:creationId xmlns:a16="http://schemas.microsoft.com/office/drawing/2014/main" id="{E2159F3A-F5CF-0DFB-676D-10F36C4536C0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8426393" y="4110840"/>
                    <a:ext cx="96480" cy="21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46B7109A-EDA7-B71A-D366-2C638CE1B1F9}"/>
                      </a:ext>
                    </a:extLst>
                  </p14:cNvPr>
                  <p14:cNvContentPartPr/>
                  <p14:nvPr/>
                </p14:nvContentPartPr>
                <p14:xfrm>
                  <a:off x="8590913" y="4191840"/>
                  <a:ext cx="178560" cy="58680"/>
                </p14:xfrm>
              </p:contentPart>
            </mc:Choice>
            <mc:Fallback xmlns="">
              <p:pic>
                <p:nvPicPr>
                  <p:cNvPr id="202" name="Ink 201">
                    <a:extLst>
                      <a:ext uri="{FF2B5EF4-FFF2-40B4-BE49-F238E27FC236}">
                        <a16:creationId xmlns:a16="http://schemas.microsoft.com/office/drawing/2014/main" id="{46B7109A-EDA7-B71A-D366-2C638CE1B1F9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8572913" y="4174200"/>
                    <a:ext cx="214200" cy="9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67A5D611-6894-CE70-F409-7C364F2C064F}"/>
                      </a:ext>
                    </a:extLst>
                  </p14:cNvPr>
                  <p14:cNvContentPartPr/>
                  <p14:nvPr/>
                </p14:nvContentPartPr>
                <p14:xfrm>
                  <a:off x="8921393" y="4111200"/>
                  <a:ext cx="8280" cy="136440"/>
                </p14:xfrm>
              </p:contentPart>
            </mc:Choice>
            <mc:Fallback xmlns="">
              <p:pic>
                <p:nvPicPr>
                  <p:cNvPr id="204" name="Ink 203">
                    <a:extLst>
                      <a:ext uri="{FF2B5EF4-FFF2-40B4-BE49-F238E27FC236}">
                        <a16:creationId xmlns:a16="http://schemas.microsoft.com/office/drawing/2014/main" id="{67A5D611-6894-CE70-F409-7C364F2C064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8903753" y="4093560"/>
                    <a:ext cx="43920" cy="17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3A17C4B3-85B2-A7B9-D339-E2BCFEC670BE}"/>
                      </a:ext>
                    </a:extLst>
                  </p14:cNvPr>
                  <p14:cNvContentPartPr/>
                  <p14:nvPr/>
                </p14:nvContentPartPr>
                <p14:xfrm>
                  <a:off x="8848313" y="4267080"/>
                  <a:ext cx="124920" cy="1152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3A17C4B3-85B2-A7B9-D339-E2BCFEC670BE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830313" y="4249080"/>
                    <a:ext cx="16056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5BF14F69-5070-0889-63E1-E9FFD00586B8}"/>
                      </a:ext>
                    </a:extLst>
                  </p14:cNvPr>
                  <p14:cNvContentPartPr/>
                  <p14:nvPr/>
                </p14:nvContentPartPr>
                <p14:xfrm>
                  <a:off x="8873513" y="4357080"/>
                  <a:ext cx="87120" cy="11448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5BF14F69-5070-0889-63E1-E9FFD00586B8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8855513" y="4339440"/>
                    <a:ext cx="12276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F647198F-31C8-5F17-49F8-4DF084795BA0}"/>
                      </a:ext>
                    </a:extLst>
                  </p14:cNvPr>
                  <p14:cNvContentPartPr/>
                  <p14:nvPr/>
                </p14:nvContentPartPr>
                <p14:xfrm>
                  <a:off x="9074033" y="4107960"/>
                  <a:ext cx="110520" cy="21060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F647198F-31C8-5F17-49F8-4DF084795BA0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9056393" y="4089960"/>
                    <a:ext cx="146160" cy="24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444C40AF-87A8-C2EA-D1C3-61FEBAE52030}"/>
                      </a:ext>
                    </a:extLst>
                  </p14:cNvPr>
                  <p14:cNvContentPartPr/>
                  <p14:nvPr/>
                </p14:nvContentPartPr>
                <p14:xfrm>
                  <a:off x="9082673" y="4197240"/>
                  <a:ext cx="110160" cy="14040"/>
                </p14:xfrm>
              </p:contentPart>
            </mc:Choice>
            <mc:Fallback xmlns=""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444C40AF-87A8-C2EA-D1C3-61FEBAE52030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9065033" y="4179600"/>
                    <a:ext cx="145800" cy="4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E26E6E67-2F0E-8FE7-73C4-CBDEF8F2D102}"/>
                      </a:ext>
                    </a:extLst>
                  </p14:cNvPr>
                  <p14:cNvContentPartPr/>
                  <p14:nvPr/>
                </p14:nvContentPartPr>
                <p14:xfrm>
                  <a:off x="9230633" y="4116960"/>
                  <a:ext cx="53640" cy="158400"/>
                </p14:xfrm>
              </p:contentPart>
            </mc:Choice>
            <mc:Fallback xmlns=""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E26E6E67-2F0E-8FE7-73C4-CBDEF8F2D102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9212633" y="4099320"/>
                    <a:ext cx="8928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E4BA26CC-49AA-88ED-F515-0F8875E8F079}"/>
                      </a:ext>
                    </a:extLst>
                  </p14:cNvPr>
                  <p14:cNvContentPartPr/>
                  <p14:nvPr/>
                </p14:nvContentPartPr>
                <p14:xfrm>
                  <a:off x="9345833" y="4157280"/>
                  <a:ext cx="91080" cy="126720"/>
                </p14:xfrm>
              </p:contentPart>
            </mc:Choice>
            <mc:Fallback xmlns=""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E4BA26CC-49AA-88ED-F515-0F8875E8F079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9328193" y="4139640"/>
                    <a:ext cx="12672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D3BECCF8-57B6-9DD9-F2AB-5C380F08FC6E}"/>
                      </a:ext>
                    </a:extLst>
                  </p14:cNvPr>
                  <p14:cNvContentPartPr/>
                  <p14:nvPr/>
                </p14:nvContentPartPr>
                <p14:xfrm>
                  <a:off x="9499553" y="4142880"/>
                  <a:ext cx="49680" cy="14472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D3BECCF8-57B6-9DD9-F2AB-5C380F08FC6E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9481913" y="4124880"/>
                    <a:ext cx="8532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EA7BFE1C-C6DC-9DD1-6273-286C8CBF225B}"/>
                      </a:ext>
                    </a:extLst>
                  </p14:cNvPr>
                  <p14:cNvContentPartPr/>
                  <p14:nvPr/>
                </p14:nvContentPartPr>
                <p14:xfrm>
                  <a:off x="9557153" y="4142880"/>
                  <a:ext cx="72720" cy="13824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EA7BFE1C-C6DC-9DD1-6273-286C8CBF225B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9539513" y="4124880"/>
                    <a:ext cx="108360" cy="1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1304663C-C6D6-FA43-0958-7D4BE3D6A80E}"/>
                      </a:ext>
                    </a:extLst>
                  </p14:cNvPr>
                  <p14:cNvContentPartPr/>
                  <p14:nvPr/>
                </p14:nvContentPartPr>
                <p14:xfrm>
                  <a:off x="9623393" y="4140720"/>
                  <a:ext cx="58680" cy="208080"/>
                </p14:xfrm>
              </p:contentPart>
            </mc:Choice>
            <mc:Fallback xmlns=""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1304663C-C6D6-FA43-0958-7D4BE3D6A80E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9605753" y="4123080"/>
                    <a:ext cx="94320" cy="243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805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978D-351E-A7EF-BD64-5CE7E9AD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“Expanding”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0662D0-D931-3001-D558-55C2B2383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Think: </a:t>
                </a:r>
                <a:r>
                  <a:rPr lang="en-US" b="1" dirty="0"/>
                  <a:t>flow-expanding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/>
                  <a:t> cut-expanding</a:t>
                </a:r>
              </a:p>
              <a:p>
                <a:r>
                  <a:rPr lang="en-US" dirty="0"/>
                  <a:t>Will say “expanding” for both</a:t>
                </a:r>
              </a:p>
              <a:p>
                <a:pPr lvl="1"/>
                <a:r>
                  <a:rPr lang="en-US" dirty="0"/>
                  <a:t>Ignore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factor loss</a:t>
                </a:r>
              </a:p>
              <a:p>
                <a:endParaRPr lang="en-US" b="0" dirty="0"/>
              </a:p>
              <a:p>
                <a:r>
                  <a:rPr lang="en-US" dirty="0"/>
                  <a:t>When we say “expanding”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0662D0-D931-3001-D558-55C2B2383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A783-B7D4-B059-F31E-866BAB49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 and Expanding Edge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83678-3E23-6415-CD43-DAFC83AF2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Def</a:t>
                </a:r>
                <a:r>
                  <a:rPr lang="en-US" b="1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</a:t>
                </a:r>
                <a:r>
                  <a:rPr lang="en-US" dirty="0">
                    <a:solidFill>
                      <a:schemeClr val="tx1"/>
                    </a:solidFill>
                  </a:rPr>
                  <a:t>expander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</a:t>
                </a:r>
                <a:r>
                  <a:rPr lang="en-US" dirty="0"/>
                  <a:t>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Intuition: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“reasonable” </a:t>
                </a:r>
                <a:r>
                  <a:rPr lang="en-US" dirty="0"/>
                  <a:t>demand is routable with </a:t>
                </a:r>
                <a:r>
                  <a:rPr lang="en-US" dirty="0">
                    <a:solidFill>
                      <a:srgbClr val="C00000"/>
                    </a:solidFill>
                  </a:rPr>
                  <a:t>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“Reasonable” </a:t>
                </a:r>
                <a:r>
                  <a:rPr lang="en-US" dirty="0"/>
                  <a:t>demand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-respecting demand. </a:t>
                </a:r>
              </a:p>
              <a:p>
                <a:pPr lvl="1"/>
                <a:r>
                  <a:rPr lang="en-US" dirty="0"/>
                  <a:t>To route with congestion 1, we must respect the vertex degree.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83678-3E23-6415-CD43-DAFC83AF2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4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B8F9F2-DB46-4559-8288-91BE9D6239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many connected components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B8F9F2-DB46-4559-8288-91BE9D623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E3FEC2-2619-8DFE-AA26-D91741824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has many connected components.</a:t>
                </a:r>
              </a:p>
              <a:p>
                <a:pPr marL="0" indent="0">
                  <a:buNone/>
                </a:pPr>
                <a:r>
                  <a:rPr lang="en-US" b="1" dirty="0"/>
                  <a:t>Def:</a:t>
                </a:r>
                <a:r>
                  <a:rPr lang="en-US" b="0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buNone/>
                </a:pPr>
                <a:r>
                  <a:rPr lang="en-US" sz="2800" dirty="0"/>
                  <a:t>	for each component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-expanding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Def:</a:t>
                </a:r>
                <a:r>
                  <a:rPr lang="en-US" b="0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every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:pPr marL="0" indent="0">
                  <a:buNone/>
                </a:pPr>
                <a:endParaRPr lang="en-US" sz="28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E3FEC2-2619-8DFE-AA26-D91741824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027D90E-436C-A88A-5E4C-01F2D9BF3BE8}"/>
              </a:ext>
            </a:extLst>
          </p:cNvPr>
          <p:cNvGrpSpPr/>
          <p:nvPr/>
        </p:nvGrpSpPr>
        <p:grpSpPr>
          <a:xfrm>
            <a:off x="8394532" y="6062420"/>
            <a:ext cx="263880" cy="249480"/>
            <a:chOff x="3219028" y="6459497"/>
            <a:chExt cx="2638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2583D0-221E-9ED1-E28D-901E8D7EDDCB}"/>
                    </a:ext>
                  </a:extLst>
                </p14:cNvPr>
                <p14:cNvContentPartPr/>
                <p14:nvPr/>
              </p14:nvContentPartPr>
              <p14:xfrm>
                <a:off x="3219028" y="6459497"/>
                <a:ext cx="177480" cy="18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2583D0-221E-9ED1-E28D-901E8D7EDD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01388" y="6441497"/>
                  <a:ext cx="213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3A847F-BD7C-EAA3-2381-A5DF146CCB35}"/>
                    </a:ext>
                  </a:extLst>
                </p14:cNvPr>
                <p14:cNvContentPartPr/>
                <p14:nvPr/>
              </p14:nvContentPartPr>
              <p14:xfrm>
                <a:off x="3436828" y="6598817"/>
                <a:ext cx="4608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3A847F-BD7C-EAA3-2381-A5DF146CCB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9188" y="6581177"/>
                  <a:ext cx="817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C89540-6BFF-0515-5731-2F21252BEC4F}"/>
              </a:ext>
            </a:extLst>
          </p:cNvPr>
          <p:cNvGrpSpPr/>
          <p:nvPr/>
        </p:nvGrpSpPr>
        <p:grpSpPr>
          <a:xfrm>
            <a:off x="9788092" y="3709100"/>
            <a:ext cx="272160" cy="212040"/>
            <a:chOff x="4612588" y="4106177"/>
            <a:chExt cx="2721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883C86-4E72-A66E-3AC7-D80CB8F9B62F}"/>
                    </a:ext>
                  </a:extLst>
                </p14:cNvPr>
                <p14:cNvContentPartPr/>
                <p14:nvPr/>
              </p14:nvContentPartPr>
              <p14:xfrm>
                <a:off x="4612588" y="4106177"/>
                <a:ext cx="152280" cy="156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883C86-4E72-A66E-3AC7-D80CB8F9B6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4948" y="4088537"/>
                  <a:ext cx="187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AFEAEE-C276-542C-7C46-962362AE2CB6}"/>
                    </a:ext>
                  </a:extLst>
                </p14:cNvPr>
                <p14:cNvContentPartPr/>
                <p14:nvPr/>
              </p14:nvContentPartPr>
              <p14:xfrm>
                <a:off x="4791508" y="4243337"/>
                <a:ext cx="93240" cy="74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AFEAEE-C276-542C-7C46-962362AE2C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3868" y="4225337"/>
                  <a:ext cx="1288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39CDF5-9652-CA26-047B-83AFBDC0977D}"/>
              </a:ext>
            </a:extLst>
          </p:cNvPr>
          <p:cNvGrpSpPr/>
          <p:nvPr/>
        </p:nvGrpSpPr>
        <p:grpSpPr>
          <a:xfrm>
            <a:off x="10895452" y="5961260"/>
            <a:ext cx="290880" cy="236160"/>
            <a:chOff x="5719948" y="6358337"/>
            <a:chExt cx="2908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EC340C-8E29-A9BE-0CD3-9CE9BE1A0B83}"/>
                    </a:ext>
                  </a:extLst>
                </p14:cNvPr>
                <p14:cNvContentPartPr/>
                <p14:nvPr/>
              </p14:nvContentPartPr>
              <p14:xfrm>
                <a:off x="5719948" y="6358337"/>
                <a:ext cx="164160" cy="17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EC340C-8E29-A9BE-0CD3-9CE9BE1A0B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02308" y="6340337"/>
                  <a:ext cx="199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B2C629-F919-B71E-E2A8-832AA6321251}"/>
                    </a:ext>
                  </a:extLst>
                </p14:cNvPr>
                <p14:cNvContentPartPr/>
                <p14:nvPr/>
              </p14:nvContentPartPr>
              <p14:xfrm>
                <a:off x="5922268" y="6486857"/>
                <a:ext cx="88560" cy="10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B2C629-F919-B71E-E2A8-832AA63212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04628" y="6468857"/>
                  <a:ext cx="1242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CE69C0-FE4C-ECCF-5069-4F6363A0DFE8}"/>
              </a:ext>
            </a:extLst>
          </p:cNvPr>
          <p:cNvGrpSpPr/>
          <p:nvPr/>
        </p:nvGrpSpPr>
        <p:grpSpPr>
          <a:xfrm>
            <a:off x="8431972" y="4214180"/>
            <a:ext cx="2515320" cy="1629000"/>
            <a:chOff x="3256468" y="4611257"/>
            <a:chExt cx="2515320" cy="16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301CBA-80AC-766F-4A3C-2C8E61CDC534}"/>
                    </a:ext>
                  </a:extLst>
                </p14:cNvPr>
                <p14:cNvContentPartPr/>
                <p14:nvPr/>
              </p14:nvContentPartPr>
              <p14:xfrm>
                <a:off x="3411988" y="5698817"/>
                <a:ext cx="65520" cy="5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301CBA-80AC-766F-4A3C-2C8E61CDC5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3988" y="5681177"/>
                  <a:ext cx="101160" cy="89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4D4E7E-642E-65C0-B982-350B853DB783}"/>
                </a:ext>
              </a:extLst>
            </p:cNvPr>
            <p:cNvGrpSpPr/>
            <p:nvPr/>
          </p:nvGrpSpPr>
          <p:grpSpPr>
            <a:xfrm>
              <a:off x="3256468" y="6004817"/>
              <a:ext cx="384480" cy="66600"/>
              <a:chOff x="3256468" y="6004817"/>
              <a:chExt cx="38448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4E34813-C86F-563A-EE5E-F91367DFF63C}"/>
                      </a:ext>
                    </a:extLst>
                  </p14:cNvPr>
                  <p14:cNvContentPartPr/>
                  <p14:nvPr/>
                </p14:nvContentPartPr>
                <p14:xfrm>
                  <a:off x="3256468" y="6018497"/>
                  <a:ext cx="61560" cy="529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4E34813-C86F-563A-EE5E-F91367DFF63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38828" y="6000857"/>
                    <a:ext cx="9720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2E8A5BEA-553F-B41B-B983-5511344FC5C7}"/>
                      </a:ext>
                    </a:extLst>
                  </p14:cNvPr>
                  <p14:cNvContentPartPr/>
                  <p14:nvPr/>
                </p14:nvContentPartPr>
                <p14:xfrm>
                  <a:off x="3573988" y="6004817"/>
                  <a:ext cx="66960" cy="52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E8A5BEA-553F-B41B-B983-5511344FC5C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556348" y="5986817"/>
                    <a:ext cx="102600" cy="88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5AD28A-6ED9-6362-50C3-6E945D7E19AD}"/>
                    </a:ext>
                  </a:extLst>
                </p14:cNvPr>
                <p14:cNvContentPartPr/>
                <p14:nvPr/>
              </p14:nvContentPartPr>
              <p14:xfrm>
                <a:off x="3753988" y="5739497"/>
                <a:ext cx="60480" cy="6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5AD28A-6ED9-6362-50C3-6E945D7E19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6348" y="5721857"/>
                  <a:ext cx="96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7ABD81D-736E-515D-5C24-742A6CFF7616}"/>
                    </a:ext>
                  </a:extLst>
                </p14:cNvPr>
                <p14:cNvContentPartPr/>
                <p14:nvPr/>
              </p14:nvContentPartPr>
              <p14:xfrm>
                <a:off x="4249348" y="4997897"/>
                <a:ext cx="45000" cy="48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7ABD81D-736E-515D-5C24-742A6CFF76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1348" y="4979897"/>
                  <a:ext cx="80640" cy="84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620F249-F81B-7E15-C1DD-4F9002DA39A9}"/>
                </a:ext>
              </a:extLst>
            </p:cNvPr>
            <p:cNvGrpSpPr/>
            <p:nvPr/>
          </p:nvGrpSpPr>
          <p:grpSpPr>
            <a:xfrm>
              <a:off x="4380748" y="4612337"/>
              <a:ext cx="49680" cy="44640"/>
              <a:chOff x="4380748" y="4612337"/>
              <a:chExt cx="49680" cy="44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994E2F4-6476-F7D5-91EF-BA3BCA7F5976}"/>
                      </a:ext>
                    </a:extLst>
                  </p14:cNvPr>
                  <p14:cNvContentPartPr/>
                  <p14:nvPr/>
                </p14:nvContentPartPr>
                <p14:xfrm>
                  <a:off x="4381468" y="4634297"/>
                  <a:ext cx="36000" cy="22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994E2F4-6476-F7D5-91EF-BA3BCA7F597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363468" y="4616297"/>
                    <a:ext cx="7164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4753F53-7974-D504-F7E9-B810C9E178E4}"/>
                      </a:ext>
                    </a:extLst>
                  </p14:cNvPr>
                  <p14:cNvContentPartPr/>
                  <p14:nvPr/>
                </p14:nvContentPartPr>
                <p14:xfrm>
                  <a:off x="4380748" y="4612337"/>
                  <a:ext cx="49680" cy="4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4753F53-7974-D504-F7E9-B810C9E178E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363108" y="4594697"/>
                    <a:ext cx="85320" cy="80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129E97-567C-E335-1805-BB62BACAFD0B}"/>
                    </a:ext>
                  </a:extLst>
                </p14:cNvPr>
                <p14:cNvContentPartPr/>
                <p14:nvPr/>
              </p14:nvContentPartPr>
              <p14:xfrm>
                <a:off x="4866028" y="4950017"/>
                <a:ext cx="70560" cy="6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129E97-567C-E335-1805-BB62BACAFD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48028" y="4932377"/>
                  <a:ext cx="106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D2ED7E-0239-A7D6-F6A0-D48D56104096}"/>
                    </a:ext>
                  </a:extLst>
                </p14:cNvPr>
                <p14:cNvContentPartPr/>
                <p14:nvPr/>
              </p14:nvContentPartPr>
              <p14:xfrm>
                <a:off x="4881148" y="4611257"/>
                <a:ext cx="51840" cy="5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D2ED7E-0239-A7D6-F6A0-D48D561040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63148" y="4593617"/>
                  <a:ext cx="87480" cy="91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074EE4-B942-5380-0AFF-4867D6DADAFB}"/>
                </a:ext>
              </a:extLst>
            </p:cNvPr>
            <p:cNvGrpSpPr/>
            <p:nvPr/>
          </p:nvGrpSpPr>
          <p:grpSpPr>
            <a:xfrm>
              <a:off x="4852348" y="5739857"/>
              <a:ext cx="752760" cy="500400"/>
              <a:chOff x="4852348" y="5739857"/>
              <a:chExt cx="752760" cy="50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BE90B68-2755-3EED-525F-007D75BCDDB5}"/>
                      </a:ext>
                    </a:extLst>
                  </p14:cNvPr>
                  <p14:cNvContentPartPr/>
                  <p14:nvPr/>
                </p14:nvContentPartPr>
                <p14:xfrm>
                  <a:off x="4852348" y="6149177"/>
                  <a:ext cx="68400" cy="910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1BE90B68-2755-3EED-525F-007D75BCDDB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834708" y="6131537"/>
                    <a:ext cx="10404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C71E945-7D46-0995-87FC-627761D393CF}"/>
                      </a:ext>
                    </a:extLst>
                  </p14:cNvPr>
                  <p14:cNvContentPartPr/>
                  <p14:nvPr/>
                </p14:nvContentPartPr>
                <p14:xfrm>
                  <a:off x="4982668" y="5743817"/>
                  <a:ext cx="49680" cy="70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C71E945-7D46-0995-87FC-627761D393C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965028" y="5726177"/>
                    <a:ext cx="8532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4FE897C7-3470-69C1-EB33-82560346C554}"/>
                      </a:ext>
                    </a:extLst>
                  </p14:cNvPr>
                  <p14:cNvContentPartPr/>
                  <p14:nvPr/>
                </p14:nvContentPartPr>
                <p14:xfrm>
                  <a:off x="5327188" y="6113897"/>
                  <a:ext cx="57600" cy="680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4FE897C7-3470-69C1-EB33-82560346C55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309188" y="6096257"/>
                    <a:ext cx="9324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593B3F7-65AB-A22A-CFF4-F1A0F3CE83C1}"/>
                      </a:ext>
                    </a:extLst>
                  </p14:cNvPr>
                  <p14:cNvContentPartPr/>
                  <p14:nvPr/>
                </p14:nvContentPartPr>
                <p14:xfrm>
                  <a:off x="5361748" y="5739857"/>
                  <a:ext cx="73080" cy="792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6593B3F7-65AB-A22A-CFF4-F1A0F3CE83C1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343748" y="5722217"/>
                    <a:ext cx="10872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DF53868-1A68-261A-1CEE-B9D6E5B723C0}"/>
                      </a:ext>
                    </a:extLst>
                  </p14:cNvPr>
                  <p14:cNvContentPartPr/>
                  <p14:nvPr/>
                </p14:nvContentPartPr>
                <p14:xfrm>
                  <a:off x="5529868" y="5894657"/>
                  <a:ext cx="75240" cy="950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DF53868-1A68-261A-1CEE-B9D6E5B723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512228" y="5876657"/>
                    <a:ext cx="110880" cy="130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3A9935F-9DE4-4005-7D54-2295AD202AA2}"/>
                </a:ext>
              </a:extLst>
            </p:cNvPr>
            <p:cNvGrpSpPr/>
            <p:nvPr/>
          </p:nvGrpSpPr>
          <p:grpSpPr>
            <a:xfrm>
              <a:off x="5601508" y="4679657"/>
              <a:ext cx="170280" cy="319320"/>
              <a:chOff x="5601508" y="4679657"/>
              <a:chExt cx="170280" cy="31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E4F54FA-15BC-B399-A2C8-3AE2ACA222DE}"/>
                      </a:ext>
                    </a:extLst>
                  </p14:cNvPr>
                  <p14:cNvContentPartPr/>
                  <p14:nvPr/>
                </p14:nvContentPartPr>
                <p14:xfrm>
                  <a:off x="5606188" y="4679657"/>
                  <a:ext cx="165600" cy="3193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E4F54FA-15BC-B399-A2C8-3AE2ACA222DE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588548" y="4661657"/>
                    <a:ext cx="201240" cy="35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2B568C7-A94C-7951-F3C2-09211DBBD1F9}"/>
                      </a:ext>
                    </a:extLst>
                  </p14:cNvPr>
                  <p14:cNvContentPartPr/>
                  <p14:nvPr/>
                </p14:nvContentPartPr>
                <p14:xfrm>
                  <a:off x="5601508" y="4861097"/>
                  <a:ext cx="156240" cy="13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2B568C7-A94C-7951-F3C2-09211DBBD1F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583868" y="4843457"/>
                    <a:ext cx="191880" cy="48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34231D-8855-B504-5E24-2D80D1BEF630}"/>
              </a:ext>
            </a:extLst>
          </p:cNvPr>
          <p:cNvGrpSpPr/>
          <p:nvPr/>
        </p:nvGrpSpPr>
        <p:grpSpPr>
          <a:xfrm>
            <a:off x="8237212" y="4039656"/>
            <a:ext cx="2696040" cy="2069640"/>
            <a:chOff x="3077188" y="4427657"/>
            <a:chExt cx="2696040" cy="20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AE1ECE-2BC3-567A-CA58-E26A9E6D009F}"/>
                    </a:ext>
                  </a:extLst>
                </p14:cNvPr>
                <p14:cNvContentPartPr/>
                <p14:nvPr/>
              </p14:nvContentPartPr>
              <p14:xfrm>
                <a:off x="3077188" y="5482457"/>
                <a:ext cx="988560" cy="888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AE1ECE-2BC3-567A-CA58-E26A9E6D00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59188" y="5464817"/>
                  <a:ext cx="102420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F20AAD7-86DA-A829-B2E8-12E19EBEA946}"/>
                    </a:ext>
                  </a:extLst>
                </p14:cNvPr>
                <p14:cNvContentPartPr/>
                <p14:nvPr/>
              </p14:nvContentPartPr>
              <p14:xfrm>
                <a:off x="4051348" y="4427657"/>
                <a:ext cx="1253880" cy="94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F20AAD7-86DA-A829-B2E8-12E19EBEA9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33708" y="4409657"/>
                  <a:ext cx="128952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32D9EC-AB8D-D076-3FB8-5092C48ED053}"/>
                    </a:ext>
                  </a:extLst>
                </p14:cNvPr>
                <p14:cNvContentPartPr/>
                <p14:nvPr/>
              </p14:nvContentPartPr>
              <p14:xfrm>
                <a:off x="4511428" y="5498657"/>
                <a:ext cx="1261800" cy="998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32D9EC-AB8D-D076-3FB8-5092C48ED0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93788" y="5480657"/>
                  <a:ext cx="1297440" cy="10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9BDD7E-25D0-4F52-B1D1-9AC232B59979}"/>
              </a:ext>
            </a:extLst>
          </p:cNvPr>
          <p:cNvGrpSpPr/>
          <p:nvPr/>
        </p:nvGrpSpPr>
        <p:grpSpPr>
          <a:xfrm>
            <a:off x="11013532" y="4336220"/>
            <a:ext cx="498600" cy="281880"/>
            <a:chOff x="5838028" y="4733297"/>
            <a:chExt cx="4986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4991B51-6BED-EDE2-CB0D-9C6514D447A3}"/>
                    </a:ext>
                  </a:extLst>
                </p14:cNvPr>
                <p14:cNvContentPartPr/>
                <p14:nvPr/>
              </p14:nvContentPartPr>
              <p14:xfrm>
                <a:off x="5838028" y="4775417"/>
                <a:ext cx="124920" cy="18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4991B51-6BED-EDE2-CB0D-9C6514D447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0028" y="4757417"/>
                  <a:ext cx="160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32223E-E47F-322F-60A9-CF6F56A96AC8}"/>
                    </a:ext>
                  </a:extLst>
                </p14:cNvPr>
                <p14:cNvContentPartPr/>
                <p14:nvPr/>
              </p14:nvContentPartPr>
              <p14:xfrm>
                <a:off x="6024868" y="4733297"/>
                <a:ext cx="163440" cy="20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32223E-E47F-322F-60A9-CF6F56A96A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06868" y="4715297"/>
                  <a:ext cx="199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C16599-06FD-1118-B3D2-1B25FAF275C4}"/>
                    </a:ext>
                  </a:extLst>
                </p14:cNvPr>
                <p14:cNvContentPartPr/>
                <p14:nvPr/>
              </p14:nvContentPartPr>
              <p14:xfrm>
                <a:off x="6224308" y="4908617"/>
                <a:ext cx="112320" cy="10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C16599-06FD-1118-B3D2-1B25FAF275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6308" y="4890977"/>
                  <a:ext cx="147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E991B94-510E-414C-9C17-EC8E373969F1}"/>
              </a:ext>
            </a:extLst>
          </p:cNvPr>
          <p:cNvGrpSpPr/>
          <p:nvPr/>
        </p:nvGrpSpPr>
        <p:grpSpPr>
          <a:xfrm>
            <a:off x="11014612" y="5276900"/>
            <a:ext cx="729000" cy="297720"/>
            <a:chOff x="5839108" y="5673977"/>
            <a:chExt cx="7290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6EA806-B398-FAC6-938D-9B090F85B631}"/>
                    </a:ext>
                  </a:extLst>
                </p14:cNvPr>
                <p14:cNvContentPartPr/>
                <p14:nvPr/>
              </p14:nvContentPartPr>
              <p14:xfrm>
                <a:off x="5839108" y="5700977"/>
                <a:ext cx="155880" cy="27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6EA806-B398-FAC6-938D-9B090F85B6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1468" y="5682977"/>
                  <a:ext cx="191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C4A92F-65E0-F1E4-2FCF-DA51737988BF}"/>
                    </a:ext>
                  </a:extLst>
                </p14:cNvPr>
                <p14:cNvContentPartPr/>
                <p14:nvPr/>
              </p14:nvContentPartPr>
              <p14:xfrm>
                <a:off x="5856388" y="5821577"/>
                <a:ext cx="118440" cy="4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C4A92F-65E0-F1E4-2FCF-DA51737988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38748" y="5803937"/>
                  <a:ext cx="154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87B22F-FE0B-435A-E495-94D63BC2952D}"/>
                    </a:ext>
                  </a:extLst>
                </p14:cNvPr>
                <p14:cNvContentPartPr/>
                <p14:nvPr/>
              </p14:nvContentPartPr>
              <p14:xfrm>
                <a:off x="6128548" y="5673977"/>
                <a:ext cx="153720" cy="23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87B22F-FE0B-435A-E495-94D63BC295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10908" y="5655977"/>
                  <a:ext cx="189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7519D8-1AC7-A9E1-85B1-52E2A7A133A8}"/>
                    </a:ext>
                  </a:extLst>
                </p14:cNvPr>
                <p14:cNvContentPartPr/>
                <p14:nvPr/>
              </p14:nvContentPartPr>
              <p14:xfrm>
                <a:off x="6316468" y="5703137"/>
                <a:ext cx="120600" cy="145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7519D8-1AC7-A9E1-85B1-52E2A7A133A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98828" y="5685137"/>
                  <a:ext cx="156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8842C7F-F2CA-E297-64C1-0518978F6A35}"/>
                    </a:ext>
                  </a:extLst>
                </p14:cNvPr>
                <p14:cNvContentPartPr/>
                <p14:nvPr/>
              </p14:nvContentPartPr>
              <p14:xfrm>
                <a:off x="6473068" y="5805017"/>
                <a:ext cx="95040" cy="155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8842C7F-F2CA-E297-64C1-0518978F6A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55428" y="5787017"/>
                  <a:ext cx="1306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9DFC71-BD7E-2E53-5112-5EB7C6F8553A}"/>
              </a:ext>
            </a:extLst>
          </p:cNvPr>
          <p:cNvGrpSpPr/>
          <p:nvPr/>
        </p:nvGrpSpPr>
        <p:grpSpPr>
          <a:xfrm>
            <a:off x="8235052" y="4845980"/>
            <a:ext cx="563760" cy="309960"/>
            <a:chOff x="3059548" y="5243057"/>
            <a:chExt cx="5637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911FB8-B0AD-1316-E20D-065E24D57D29}"/>
                    </a:ext>
                  </a:extLst>
                </p14:cNvPr>
                <p14:cNvContentPartPr/>
                <p14:nvPr/>
              </p14:nvContentPartPr>
              <p14:xfrm>
                <a:off x="3067108" y="5275457"/>
                <a:ext cx="147600" cy="27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911FB8-B0AD-1316-E20D-065E24D57D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49108" y="5257817"/>
                  <a:ext cx="183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F090CB-89C8-F155-8EEB-50E3BD424CA4}"/>
                    </a:ext>
                  </a:extLst>
                </p14:cNvPr>
                <p14:cNvContentPartPr/>
                <p14:nvPr/>
              </p14:nvContentPartPr>
              <p14:xfrm>
                <a:off x="3059548" y="5393177"/>
                <a:ext cx="137880" cy="39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F090CB-89C8-F155-8EEB-50E3BD424C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1908" y="5375177"/>
                  <a:ext cx="173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28ABFD-51FC-6DA2-B9CC-CE722F5C7691}"/>
                    </a:ext>
                  </a:extLst>
                </p14:cNvPr>
                <p14:cNvContentPartPr/>
                <p14:nvPr/>
              </p14:nvContentPartPr>
              <p14:xfrm>
                <a:off x="3272308" y="5273657"/>
                <a:ext cx="109440" cy="209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28ABFD-51FC-6DA2-B9CC-CE722F5C76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54668" y="5255657"/>
                  <a:ext cx="145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79BC3A-7418-9EC1-3720-6EE6626EC644}"/>
                    </a:ext>
                  </a:extLst>
                </p14:cNvPr>
                <p14:cNvContentPartPr/>
                <p14:nvPr/>
              </p14:nvContentPartPr>
              <p14:xfrm>
                <a:off x="3421348" y="5243057"/>
                <a:ext cx="115920" cy="149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79BC3A-7418-9EC1-3720-6EE6626EC64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03708" y="5225057"/>
                  <a:ext cx="151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031733-6F41-22C6-C653-0B2CDE41AF98}"/>
                    </a:ext>
                  </a:extLst>
                </p14:cNvPr>
                <p14:cNvContentPartPr/>
                <p14:nvPr/>
              </p14:nvContentPartPr>
              <p14:xfrm>
                <a:off x="3584788" y="5347097"/>
                <a:ext cx="38520" cy="75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031733-6F41-22C6-C653-0B2CDE41AF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66788" y="5329097"/>
                  <a:ext cx="74160" cy="11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40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5247415B-2FE3-EDF9-9DBC-324C11DA4B90}"/>
                  </a:ext>
                </a:extLst>
              </p:cNvPr>
              <p:cNvSpPr/>
              <p:nvPr/>
            </p:nvSpPr>
            <p:spPr>
              <a:xfrm>
                <a:off x="6655597" y="3314679"/>
                <a:ext cx="3960743" cy="180883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chemeClr val="accent5"/>
                    </a:solidFill>
                  </a:rPr>
                  <a:t>-scaled </a:t>
                </a:r>
                <a:r>
                  <a:rPr lang="en-US" b="1" dirty="0"/>
                  <a:t>cliqued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5247415B-2FE3-EDF9-9DBC-324C11DA4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597" y="3314679"/>
                <a:ext cx="3960743" cy="180883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592D098-4886-DA75-07DC-409E5939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Quiz</a:t>
            </a:r>
            <a:r>
              <a:rPr lang="en-US" dirty="0"/>
              <a:t>: which one is an expander?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480665-007B-26FC-262D-A78B753A5760}"/>
              </a:ext>
            </a:extLst>
          </p:cNvPr>
          <p:cNvGrpSpPr/>
          <p:nvPr/>
        </p:nvGrpSpPr>
        <p:grpSpPr>
          <a:xfrm>
            <a:off x="2424077" y="1828829"/>
            <a:ext cx="1850065" cy="1339703"/>
            <a:chOff x="6836735" y="2004237"/>
            <a:chExt cx="1850065" cy="133970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AFD4DC-FE46-7A18-BCBB-74D9909CC67F}"/>
                </a:ext>
              </a:extLst>
            </p:cNvPr>
            <p:cNvSpPr/>
            <p:nvPr/>
          </p:nvSpPr>
          <p:spPr>
            <a:xfrm>
              <a:off x="6836735" y="2004237"/>
              <a:ext cx="1850065" cy="13397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/>
                <a:t>Clique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EF73A5-370F-B5EA-0FE4-27D4360124B6}"/>
                </a:ext>
              </a:extLst>
            </p:cNvPr>
            <p:cNvGrpSpPr/>
            <p:nvPr/>
          </p:nvGrpSpPr>
          <p:grpSpPr>
            <a:xfrm>
              <a:off x="7397716" y="2484125"/>
              <a:ext cx="864360" cy="721440"/>
              <a:chOff x="7636948" y="2468177"/>
              <a:chExt cx="864360" cy="721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42B734C-D7B5-11A9-8E8A-30CF3C797364}"/>
                      </a:ext>
                    </a:extLst>
                  </p14:cNvPr>
                  <p14:cNvContentPartPr/>
                  <p14:nvPr/>
                </p14:nvContentPartPr>
                <p14:xfrm>
                  <a:off x="8053828" y="2468177"/>
                  <a:ext cx="35640" cy="579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42B734C-D7B5-11A9-8E8A-30CF3C79736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036188" y="2450177"/>
                    <a:ext cx="7128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1C8B911-8F3A-FE83-352A-E1004101AF15}"/>
                      </a:ext>
                    </a:extLst>
                  </p14:cNvPr>
                  <p14:cNvContentPartPr/>
                  <p14:nvPr/>
                </p14:nvContentPartPr>
                <p14:xfrm>
                  <a:off x="7636948" y="2725217"/>
                  <a:ext cx="43560" cy="23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1C8B911-8F3A-FE83-352A-E1004101AF1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618948" y="2707217"/>
                    <a:ext cx="7920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78E8B25-86D0-AA6B-1963-5A33F69D54C0}"/>
                      </a:ext>
                    </a:extLst>
                  </p14:cNvPr>
                  <p14:cNvContentPartPr/>
                  <p14:nvPr/>
                </p14:nvContentPartPr>
                <p14:xfrm>
                  <a:off x="8470348" y="2700017"/>
                  <a:ext cx="30960" cy="352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78E8B25-86D0-AA6B-1963-5A33F69D54C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452708" y="2682377"/>
                    <a:ext cx="6660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B3C14348-FBC8-44C4-5FC1-088753F9D770}"/>
                      </a:ext>
                    </a:extLst>
                  </p14:cNvPr>
                  <p14:cNvContentPartPr/>
                  <p14:nvPr/>
                </p14:nvContentPartPr>
                <p14:xfrm>
                  <a:off x="7866268" y="3126617"/>
                  <a:ext cx="50040" cy="478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B3C14348-FBC8-44C4-5FC1-088753F9D77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848628" y="3108617"/>
                    <a:ext cx="8568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72F508D-D713-1511-DF3B-20EB04F7A020}"/>
                      </a:ext>
                    </a:extLst>
                  </p14:cNvPr>
                  <p14:cNvContentPartPr/>
                  <p14:nvPr/>
                </p14:nvContentPartPr>
                <p14:xfrm>
                  <a:off x="8219428" y="3092777"/>
                  <a:ext cx="42840" cy="428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72F508D-D713-1511-DF3B-20EB04F7A02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01788" y="3075137"/>
                    <a:ext cx="7848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CE151AB6-8DE2-7F74-00CD-8FC7B01D3F7B}"/>
                      </a:ext>
                    </a:extLst>
                  </p14:cNvPr>
                  <p14:cNvContentPartPr/>
                  <p14:nvPr/>
                </p14:nvContentPartPr>
                <p14:xfrm>
                  <a:off x="7832428" y="2474297"/>
                  <a:ext cx="222840" cy="6879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CE151AB6-8DE2-7F74-00CD-8FC7B01D3F7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814788" y="2456297"/>
                    <a:ext cx="258480" cy="72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C35EDF3-21DA-A9AD-9487-24E9E97CE100}"/>
                      </a:ext>
                    </a:extLst>
                  </p14:cNvPr>
                  <p14:cNvContentPartPr/>
                  <p14:nvPr/>
                </p14:nvContentPartPr>
                <p14:xfrm>
                  <a:off x="8072548" y="2498417"/>
                  <a:ext cx="98280" cy="607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6C35EDF3-21DA-A9AD-9487-24E9E97CE10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054548" y="2480777"/>
                    <a:ext cx="133920" cy="64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521DADC-1C9C-214D-8707-5545E555419F}"/>
                      </a:ext>
                    </a:extLst>
                  </p14:cNvPr>
                  <p14:cNvContentPartPr/>
                  <p14:nvPr/>
                </p14:nvContentPartPr>
                <p14:xfrm>
                  <a:off x="7656028" y="2502017"/>
                  <a:ext cx="403560" cy="3034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7521DADC-1C9C-214D-8707-5545E555419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638028" y="2484377"/>
                    <a:ext cx="439200" cy="33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1E12A468-C267-0C44-A262-677E45938534}"/>
                      </a:ext>
                    </a:extLst>
                  </p14:cNvPr>
                  <p14:cNvContentPartPr/>
                  <p14:nvPr/>
                </p14:nvContentPartPr>
                <p14:xfrm>
                  <a:off x="8055628" y="2524337"/>
                  <a:ext cx="403560" cy="232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1E12A468-C267-0C44-A262-677E4593853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037628" y="2506697"/>
                    <a:ext cx="439200" cy="26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58BF0C4A-0770-4875-2A5C-7DFA771F7B22}"/>
                      </a:ext>
                    </a:extLst>
                  </p14:cNvPr>
                  <p14:cNvContentPartPr/>
                  <p14:nvPr/>
                </p14:nvContentPartPr>
                <p14:xfrm>
                  <a:off x="7656388" y="2747537"/>
                  <a:ext cx="753480" cy="33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58BF0C4A-0770-4875-2A5C-7DFA771F7B22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638748" y="2729897"/>
                    <a:ext cx="78912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812CCC6-DCE1-3CC4-B75E-E980C4594C1E}"/>
                      </a:ext>
                    </a:extLst>
                  </p14:cNvPr>
                  <p14:cNvContentPartPr/>
                  <p14:nvPr/>
                </p14:nvContentPartPr>
                <p14:xfrm>
                  <a:off x="8217628" y="2709377"/>
                  <a:ext cx="232920" cy="3625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812CCC6-DCE1-3CC4-B75E-E980C4594C1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199988" y="2691737"/>
                    <a:ext cx="268560" cy="39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49071325-0182-C560-D3BC-B54A72305171}"/>
                      </a:ext>
                    </a:extLst>
                  </p14:cNvPr>
                  <p14:cNvContentPartPr/>
                  <p14:nvPr/>
                </p14:nvContentPartPr>
                <p14:xfrm>
                  <a:off x="7646308" y="2816297"/>
                  <a:ext cx="247320" cy="37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49071325-0182-C560-D3BC-B54A72305171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628668" y="2798657"/>
                    <a:ext cx="282960" cy="40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31D697C5-F50F-AB55-47FF-A7041A306ABC}"/>
                      </a:ext>
                    </a:extLst>
                  </p14:cNvPr>
                  <p14:cNvContentPartPr/>
                  <p14:nvPr/>
                </p14:nvContentPartPr>
                <p14:xfrm>
                  <a:off x="7674388" y="2818097"/>
                  <a:ext cx="530280" cy="2782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31D697C5-F50F-AB55-47FF-A7041A306AB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656748" y="2800097"/>
                    <a:ext cx="565920" cy="31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B6763F7-771C-2DCD-5F35-8B4DE08D4764}"/>
                      </a:ext>
                    </a:extLst>
                  </p14:cNvPr>
                  <p14:cNvContentPartPr/>
                  <p14:nvPr/>
                </p14:nvContentPartPr>
                <p14:xfrm>
                  <a:off x="7827388" y="2788217"/>
                  <a:ext cx="578880" cy="3646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B6763F7-771C-2DCD-5F35-8B4DE08D476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809748" y="2770577"/>
                    <a:ext cx="614520" cy="40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9AB72EA-27D5-234A-DF06-783B8EC99E18}"/>
                      </a:ext>
                    </a:extLst>
                  </p14:cNvPr>
                  <p14:cNvContentPartPr/>
                  <p14:nvPr/>
                </p14:nvContentPartPr>
                <p14:xfrm>
                  <a:off x="7885708" y="3104657"/>
                  <a:ext cx="352080" cy="745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9AB72EA-27D5-234A-DF06-783B8EC99E1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867708" y="3087017"/>
                    <a:ext cx="387720" cy="110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8A147CB-5812-341F-8C56-07231BF6171E}"/>
              </a:ext>
            </a:extLst>
          </p:cNvPr>
          <p:cNvSpPr/>
          <p:nvPr/>
        </p:nvSpPr>
        <p:spPr>
          <a:xfrm>
            <a:off x="4530639" y="1828829"/>
            <a:ext cx="1850065" cy="1339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Single vertex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245317-8134-8FE5-0A46-57D3B2FE99E4}"/>
                  </a:ext>
                </a:extLst>
              </p14:cNvPr>
              <p14:cNvContentPartPr/>
              <p14:nvPr/>
            </p14:nvContentPartPr>
            <p14:xfrm>
              <a:off x="5423948" y="2577638"/>
              <a:ext cx="95400" cy="91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245317-8134-8FE5-0A46-57D3B2FE99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06308" y="2559638"/>
                <a:ext cx="131040" cy="12672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73D580C-125F-DB74-8C62-BBE67874D662}"/>
              </a:ext>
            </a:extLst>
          </p:cNvPr>
          <p:cNvSpPr/>
          <p:nvPr/>
        </p:nvSpPr>
        <p:spPr>
          <a:xfrm>
            <a:off x="6648457" y="1811485"/>
            <a:ext cx="1850065" cy="1339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Star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C274B0-CBAC-9761-D73E-B9A26C2E7787}"/>
              </a:ext>
            </a:extLst>
          </p:cNvPr>
          <p:cNvGrpSpPr/>
          <p:nvPr/>
        </p:nvGrpSpPr>
        <p:grpSpPr>
          <a:xfrm>
            <a:off x="7129268" y="2398718"/>
            <a:ext cx="1085760" cy="525600"/>
            <a:chOff x="10196908" y="2558177"/>
            <a:chExt cx="108576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BA03384-3EFE-9F8D-CC6A-5A42924BD4AF}"/>
                    </a:ext>
                  </a:extLst>
                </p14:cNvPr>
                <p14:cNvContentPartPr/>
                <p14:nvPr/>
              </p14:nvContentPartPr>
              <p14:xfrm>
                <a:off x="10196908" y="2559617"/>
                <a:ext cx="438480" cy="380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BA03384-3EFE-9F8D-CC6A-5A42924BD4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78908" y="2541977"/>
                  <a:ext cx="4741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BB2856-2AC5-81C5-5F82-8BA0F2FB55F1}"/>
                    </a:ext>
                  </a:extLst>
                </p14:cNvPr>
                <p14:cNvContentPartPr/>
                <p14:nvPr/>
              </p14:nvContentPartPr>
              <p14:xfrm>
                <a:off x="10459708" y="2558177"/>
                <a:ext cx="156600" cy="52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BB2856-2AC5-81C5-5F82-8BA0F2FB55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42068" y="2540177"/>
                  <a:ext cx="1922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4DA7E8-14F9-FC5C-F07E-208095C5056E}"/>
                    </a:ext>
                  </a:extLst>
                </p14:cNvPr>
                <p14:cNvContentPartPr/>
                <p14:nvPr/>
              </p14:nvContentPartPr>
              <p14:xfrm>
                <a:off x="10588948" y="2604617"/>
                <a:ext cx="200880" cy="461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4DA7E8-14F9-FC5C-F07E-208095C505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71308" y="2586977"/>
                  <a:ext cx="2365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61A182-FF60-445B-2279-72DF9BFDC4B9}"/>
                    </a:ext>
                  </a:extLst>
                </p14:cNvPr>
                <p14:cNvContentPartPr/>
                <p14:nvPr/>
              </p14:nvContentPartPr>
              <p14:xfrm>
                <a:off x="10603708" y="2578697"/>
                <a:ext cx="479880" cy="41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61A182-FF60-445B-2279-72DF9BFDC4B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85708" y="2561057"/>
                  <a:ext cx="5155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C0DE2F-4DF9-48E4-A43C-114F863F7C28}"/>
                    </a:ext>
                  </a:extLst>
                </p14:cNvPr>
                <p14:cNvContentPartPr/>
                <p14:nvPr/>
              </p14:nvContentPartPr>
              <p14:xfrm>
                <a:off x="10596868" y="2558537"/>
                <a:ext cx="685800" cy="16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C0DE2F-4DF9-48E4-A43C-114F863F7C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79228" y="2540897"/>
                  <a:ext cx="721440" cy="202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574F570-4DE9-DED7-66E1-53AD5B8DC692}"/>
              </a:ext>
            </a:extLst>
          </p:cNvPr>
          <p:cNvSpPr/>
          <p:nvPr/>
        </p:nvSpPr>
        <p:spPr>
          <a:xfrm>
            <a:off x="8766275" y="1811485"/>
            <a:ext cx="1850065" cy="1339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Hypercube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A4F9BE3-F2FD-D797-D4DD-9681242747DE}"/>
              </a:ext>
            </a:extLst>
          </p:cNvPr>
          <p:cNvGrpSpPr/>
          <p:nvPr/>
        </p:nvGrpSpPr>
        <p:grpSpPr>
          <a:xfrm>
            <a:off x="9238298" y="2322637"/>
            <a:ext cx="884520" cy="666720"/>
            <a:chOff x="7606348" y="2336777"/>
            <a:chExt cx="88452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F9F7A7-17A6-0D5B-1EC7-67964C96A4F1}"/>
                    </a:ext>
                  </a:extLst>
                </p14:cNvPr>
                <p14:cNvContentPartPr/>
                <p14:nvPr/>
              </p14:nvContentPartPr>
              <p14:xfrm>
                <a:off x="7606348" y="2610737"/>
                <a:ext cx="50040" cy="386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F9F7A7-17A6-0D5B-1EC7-67964C96A4F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88708" y="2592737"/>
                  <a:ext cx="856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482758-2D96-CEBF-97E6-AB909898E7A0}"/>
                    </a:ext>
                  </a:extLst>
                </p14:cNvPr>
                <p14:cNvContentPartPr/>
                <p14:nvPr/>
              </p14:nvContentPartPr>
              <p14:xfrm>
                <a:off x="7622548" y="2580857"/>
                <a:ext cx="459000" cy="36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482758-2D96-CEBF-97E6-AB909898E7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04908" y="2563217"/>
                  <a:ext cx="4946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58D643D-705F-2922-1A69-7187C3557F8D}"/>
                    </a:ext>
                  </a:extLst>
                </p14:cNvPr>
                <p14:cNvContentPartPr/>
                <p14:nvPr/>
              </p14:nvContentPartPr>
              <p14:xfrm>
                <a:off x="7630108" y="2958137"/>
                <a:ext cx="382320" cy="4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58D643D-705F-2922-1A69-7187C3557F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12468" y="2940497"/>
                  <a:ext cx="417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95CC650-3A3D-9487-2EBD-6CBC456899DD}"/>
                    </a:ext>
                  </a:extLst>
                </p14:cNvPr>
                <p14:cNvContentPartPr/>
                <p14:nvPr/>
              </p14:nvContentPartPr>
              <p14:xfrm>
                <a:off x="7630828" y="2336777"/>
                <a:ext cx="860040" cy="305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95CC650-3A3D-9487-2EBD-6CBC456899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12828" y="2318777"/>
                  <a:ext cx="895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EE4A7D-7C2B-164C-0173-268D36832919}"/>
                    </a:ext>
                  </a:extLst>
                </p14:cNvPr>
                <p14:cNvContentPartPr/>
                <p14:nvPr/>
              </p14:nvContentPartPr>
              <p14:xfrm>
                <a:off x="8076508" y="2346857"/>
                <a:ext cx="407160" cy="243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EE4A7D-7C2B-164C-0173-268D368329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58508" y="2328857"/>
                  <a:ext cx="442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871BB5-DA15-67D4-D01F-DA1A9AEEE926}"/>
                    </a:ext>
                  </a:extLst>
                </p14:cNvPr>
                <p14:cNvContentPartPr/>
                <p14:nvPr/>
              </p14:nvContentPartPr>
              <p14:xfrm>
                <a:off x="8452348" y="2378537"/>
                <a:ext cx="27360" cy="316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E871BB5-DA15-67D4-D01F-DA1A9AEEE9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34708" y="2360897"/>
                  <a:ext cx="63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23948CC-D2B8-563F-6DE1-BA78C46BE32F}"/>
                    </a:ext>
                  </a:extLst>
                </p14:cNvPr>
                <p14:cNvContentPartPr/>
                <p14:nvPr/>
              </p14:nvContentPartPr>
              <p14:xfrm>
                <a:off x="8422828" y="2663657"/>
                <a:ext cx="60120" cy="68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23948CC-D2B8-563F-6DE1-BA78C46BE3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05188" y="2646017"/>
                  <a:ext cx="9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79887A0-DFFA-9CB1-F3BD-669980C6A67D}"/>
                    </a:ext>
                  </a:extLst>
                </p14:cNvPr>
                <p14:cNvContentPartPr/>
                <p14:nvPr/>
              </p14:nvContentPartPr>
              <p14:xfrm>
                <a:off x="8091628" y="2675537"/>
                <a:ext cx="375480" cy="250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79887A0-DFFA-9CB1-F3BD-669980C6A67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73628" y="2657897"/>
                  <a:ext cx="411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BB2914-1588-4C7B-6917-5DC1AF75B2FC}"/>
                    </a:ext>
                  </a:extLst>
                </p14:cNvPr>
                <p14:cNvContentPartPr/>
                <p14:nvPr/>
              </p14:nvContentPartPr>
              <p14:xfrm>
                <a:off x="8033308" y="2892977"/>
                <a:ext cx="75960" cy="8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BB2914-1588-4C7B-6917-5DC1AF75B2F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15308" y="2874977"/>
                  <a:ext cx="111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322668-811C-97CA-8E22-F5A9850FF4B2}"/>
                    </a:ext>
                  </a:extLst>
                </p14:cNvPr>
                <p14:cNvContentPartPr/>
                <p14:nvPr/>
              </p14:nvContentPartPr>
              <p14:xfrm>
                <a:off x="7967788" y="2394377"/>
                <a:ext cx="39600" cy="336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322668-811C-97CA-8E22-F5A9850FF4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50148" y="2376377"/>
                  <a:ext cx="752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D8B5068-9B5C-FA3E-35F6-0ADEBE2BAC22}"/>
                    </a:ext>
                  </a:extLst>
                </p14:cNvPr>
                <p14:cNvContentPartPr/>
                <p14:nvPr/>
              </p14:nvContentPartPr>
              <p14:xfrm>
                <a:off x="7637668" y="2715137"/>
                <a:ext cx="335160" cy="254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D8B5068-9B5C-FA3E-35F6-0ADEBE2BAC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20028" y="2697137"/>
                  <a:ext cx="370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D125D6-98EE-C450-44E1-DE727CC6E22D}"/>
                    </a:ext>
                  </a:extLst>
                </p14:cNvPr>
                <p14:cNvContentPartPr/>
                <p14:nvPr/>
              </p14:nvContentPartPr>
              <p14:xfrm>
                <a:off x="8000548" y="2685617"/>
                <a:ext cx="401400" cy="47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D125D6-98EE-C450-44E1-DE727CC6E2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82908" y="2667617"/>
                  <a:ext cx="437040" cy="82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C66BBF0-5356-4B30-79D6-13411DABA5E0}"/>
              </a:ext>
            </a:extLst>
          </p:cNvPr>
          <p:cNvSpPr/>
          <p:nvPr/>
        </p:nvSpPr>
        <p:spPr>
          <a:xfrm>
            <a:off x="2405534" y="4830123"/>
            <a:ext cx="1850065" cy="1339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Dumbbell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86AE6E9-7CC1-1334-41C4-FEDE7E203019}"/>
              </a:ext>
            </a:extLst>
          </p:cNvPr>
          <p:cNvSpPr/>
          <p:nvPr/>
        </p:nvSpPr>
        <p:spPr>
          <a:xfrm>
            <a:off x="4530639" y="4830123"/>
            <a:ext cx="1850065" cy="1339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Path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52A165C-4F59-02CE-758E-B2E8859F7C9D}"/>
              </a:ext>
            </a:extLst>
          </p:cNvPr>
          <p:cNvGrpSpPr/>
          <p:nvPr/>
        </p:nvGrpSpPr>
        <p:grpSpPr>
          <a:xfrm>
            <a:off x="4655316" y="5446188"/>
            <a:ext cx="1606680" cy="126360"/>
            <a:chOff x="3041908" y="4044257"/>
            <a:chExt cx="160668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B403B2C-F79C-2759-07E0-8A980F5EE5C1}"/>
                    </a:ext>
                  </a:extLst>
                </p14:cNvPr>
                <p14:cNvContentPartPr/>
                <p14:nvPr/>
              </p14:nvContentPartPr>
              <p14:xfrm>
                <a:off x="3048748" y="4067297"/>
                <a:ext cx="1599840" cy="100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B403B2C-F79C-2759-07E0-8A980F5EE5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30748" y="4049297"/>
                  <a:ext cx="1635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C77E97-2D57-DE77-C864-C367CDB397A1}"/>
                    </a:ext>
                  </a:extLst>
                </p14:cNvPr>
                <p14:cNvContentPartPr/>
                <p14:nvPr/>
              </p14:nvContentPartPr>
              <p14:xfrm>
                <a:off x="4432588" y="4044257"/>
                <a:ext cx="36360" cy="42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C77E97-2D57-DE77-C864-C367CDB397A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14948" y="4026617"/>
                  <a:ext cx="72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7AFB326-C5D0-C12D-8B9F-07710A60409C}"/>
                    </a:ext>
                  </a:extLst>
                </p14:cNvPr>
                <p14:cNvContentPartPr/>
                <p14:nvPr/>
              </p14:nvContentPartPr>
              <p14:xfrm>
                <a:off x="4221988" y="4059017"/>
                <a:ext cx="40320" cy="41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7AFB326-C5D0-C12D-8B9F-07710A6040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03988" y="4041377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74A3FB3-1D72-022E-BF61-B2C2AA4EB603}"/>
                    </a:ext>
                  </a:extLst>
                </p14:cNvPr>
                <p14:cNvContentPartPr/>
                <p14:nvPr/>
              </p14:nvContentPartPr>
              <p14:xfrm>
                <a:off x="4018948" y="4078457"/>
                <a:ext cx="46440" cy="43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74A3FB3-1D72-022E-BF61-B2C2AA4EB6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01308" y="4060457"/>
                  <a:ext cx="82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C3B336C-7FFD-0668-F903-5B2EF1A03120}"/>
                    </a:ext>
                  </a:extLst>
                </p14:cNvPr>
                <p14:cNvContentPartPr/>
                <p14:nvPr/>
              </p14:nvContentPartPr>
              <p14:xfrm>
                <a:off x="3815548" y="4101137"/>
                <a:ext cx="48240" cy="60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C3B336C-7FFD-0668-F903-5B2EF1A031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97908" y="4083137"/>
                  <a:ext cx="83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00C1456-8DA8-C936-7FBE-58ACA5314F47}"/>
                    </a:ext>
                  </a:extLst>
                </p14:cNvPr>
                <p14:cNvContentPartPr/>
                <p14:nvPr/>
              </p14:nvContentPartPr>
              <p14:xfrm>
                <a:off x="3593428" y="4099337"/>
                <a:ext cx="50400" cy="49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00C1456-8DA8-C936-7FBE-58ACA5314F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75788" y="4081337"/>
                  <a:ext cx="86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88813EC-82B2-F8AD-5DF6-C33DE82D2254}"/>
                    </a:ext>
                  </a:extLst>
                </p14:cNvPr>
                <p14:cNvContentPartPr/>
                <p14:nvPr/>
              </p14:nvContentPartPr>
              <p14:xfrm>
                <a:off x="3410908" y="4117337"/>
                <a:ext cx="51840" cy="53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88813EC-82B2-F8AD-5DF6-C33DE82D225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92908" y="4099337"/>
                  <a:ext cx="87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773DE4-489D-D141-3E45-0C0BF13CC337}"/>
                    </a:ext>
                  </a:extLst>
                </p14:cNvPr>
                <p14:cNvContentPartPr/>
                <p14:nvPr/>
              </p14:nvContentPartPr>
              <p14:xfrm>
                <a:off x="3224788" y="4098257"/>
                <a:ext cx="54720" cy="48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773DE4-489D-D141-3E45-0C0BF13CC3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06788" y="4080257"/>
                  <a:ext cx="90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8874F6F-D935-5B7E-98DB-B27A00E2FABB}"/>
                    </a:ext>
                  </a:extLst>
                </p14:cNvPr>
                <p14:cNvContentPartPr/>
                <p14:nvPr/>
              </p14:nvContentPartPr>
              <p14:xfrm>
                <a:off x="3041908" y="4101497"/>
                <a:ext cx="59040" cy="55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8874F6F-D935-5B7E-98DB-B27A00E2FAB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23908" y="4083857"/>
                  <a:ext cx="94680" cy="91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F5660269-99A4-F79D-1CAB-1A6FB264A6E6}"/>
              </a:ext>
            </a:extLst>
          </p:cNvPr>
          <p:cNvSpPr/>
          <p:nvPr/>
        </p:nvSpPr>
        <p:spPr>
          <a:xfrm>
            <a:off x="2405534" y="3312765"/>
            <a:ext cx="1850065" cy="1339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Disjoint cliques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45DC932-BAFC-3795-593C-FAB1D2018FC4}"/>
              </a:ext>
            </a:extLst>
          </p:cNvPr>
          <p:cNvGrpSpPr/>
          <p:nvPr/>
        </p:nvGrpSpPr>
        <p:grpSpPr>
          <a:xfrm>
            <a:off x="2609796" y="3910110"/>
            <a:ext cx="1433520" cy="300600"/>
            <a:chOff x="996388" y="4025537"/>
            <a:chExt cx="14335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1CB9A0-CC60-ED98-3540-20BA2D6D03F8}"/>
                    </a:ext>
                  </a:extLst>
                </p14:cNvPr>
                <p14:cNvContentPartPr/>
                <p14:nvPr/>
              </p14:nvContentPartPr>
              <p14:xfrm>
                <a:off x="996388" y="4184657"/>
                <a:ext cx="65160" cy="68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1CB9A0-CC60-ED98-3540-20BA2D6D03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748" y="4167017"/>
                  <a:ext cx="100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D9AC32A-C261-351E-943A-7EA490F82827}"/>
                    </a:ext>
                  </a:extLst>
                </p14:cNvPr>
                <p14:cNvContentPartPr/>
                <p14:nvPr/>
              </p14:nvContentPartPr>
              <p14:xfrm>
                <a:off x="1135708" y="4025537"/>
                <a:ext cx="1440" cy="18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D9AC32A-C261-351E-943A-7EA490F828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7708" y="4007537"/>
                  <a:ext cx="37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FB17CD-1E12-99AB-68F1-4F1C25986414}"/>
                    </a:ext>
                  </a:extLst>
                </p14:cNvPr>
                <p14:cNvContentPartPr/>
                <p14:nvPr/>
              </p14:nvContentPartPr>
              <p14:xfrm>
                <a:off x="1190428" y="4161977"/>
                <a:ext cx="7920" cy="73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FB17CD-1E12-99AB-68F1-4F1C259864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2428" y="4143977"/>
                  <a:ext cx="43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50F4B5-8628-DDCA-A68D-5A54D4B68A81}"/>
                    </a:ext>
                  </a:extLst>
                </p14:cNvPr>
                <p14:cNvContentPartPr/>
                <p14:nvPr/>
              </p14:nvContentPartPr>
              <p14:xfrm>
                <a:off x="1182508" y="4117697"/>
                <a:ext cx="7560" cy="1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50F4B5-8628-DDCA-A68D-5A54D4B68A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4868" y="4100057"/>
                  <a:ext cx="43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24D6CBC-A96F-7AED-0B40-8850D267C54E}"/>
                    </a:ext>
                  </a:extLst>
                </p14:cNvPr>
                <p14:cNvContentPartPr/>
                <p14:nvPr/>
              </p14:nvContentPartPr>
              <p14:xfrm>
                <a:off x="1233628" y="4139297"/>
                <a:ext cx="60120" cy="155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24D6CBC-A96F-7AED-0B40-8850D267C54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15628" y="4121657"/>
                  <a:ext cx="9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C83742-73EA-0BDF-810A-FC482B8E7D54}"/>
                    </a:ext>
                  </a:extLst>
                </p14:cNvPr>
                <p14:cNvContentPartPr/>
                <p14:nvPr/>
              </p14:nvContentPartPr>
              <p14:xfrm>
                <a:off x="1335868" y="4143617"/>
                <a:ext cx="65520" cy="84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C83742-73EA-0BDF-810A-FC482B8E7D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18228" y="4125617"/>
                  <a:ext cx="101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FD28DE-9897-023E-4A66-51E36205B674}"/>
                    </a:ext>
                  </a:extLst>
                </p14:cNvPr>
                <p14:cNvContentPartPr/>
                <p14:nvPr/>
              </p14:nvContentPartPr>
              <p14:xfrm>
                <a:off x="1437028" y="4131377"/>
                <a:ext cx="55080" cy="86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FD28DE-9897-023E-4A66-51E36205B6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19028" y="4113377"/>
                  <a:ext cx="9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225F6DD-A26C-DBEC-3C34-F9B6EBAF8C1C}"/>
                    </a:ext>
                  </a:extLst>
                </p14:cNvPr>
                <p14:cNvContentPartPr/>
                <p14:nvPr/>
              </p14:nvContentPartPr>
              <p14:xfrm>
                <a:off x="1962988" y="4142177"/>
                <a:ext cx="86400" cy="88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225F6DD-A26C-DBEC-3C34-F9B6EBAF8C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45348" y="4124537"/>
                  <a:ext cx="122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45EB652-B34F-3C45-8076-726E719FF77E}"/>
                    </a:ext>
                  </a:extLst>
                </p14:cNvPr>
                <p14:cNvContentPartPr/>
                <p14:nvPr/>
              </p14:nvContentPartPr>
              <p14:xfrm>
                <a:off x="2100508" y="4035977"/>
                <a:ext cx="15840" cy="180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45EB652-B34F-3C45-8076-726E719FF7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82508" y="4018337"/>
                  <a:ext cx="51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8DE61F-9758-ACC6-AA9C-25E9D2FCFA1B}"/>
                    </a:ext>
                  </a:extLst>
                </p14:cNvPr>
                <p14:cNvContentPartPr/>
                <p14:nvPr/>
              </p14:nvContentPartPr>
              <p14:xfrm>
                <a:off x="2169268" y="4133537"/>
                <a:ext cx="7560" cy="9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8DE61F-9758-ACC6-AA9C-25E9D2FCFA1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51268" y="4115537"/>
                  <a:ext cx="43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3F33ABA-C2D4-444F-A012-D0017C45860E}"/>
                    </a:ext>
                  </a:extLst>
                </p14:cNvPr>
                <p14:cNvContentPartPr/>
                <p14:nvPr/>
              </p14:nvContentPartPr>
              <p14:xfrm>
                <a:off x="2162428" y="4099337"/>
                <a:ext cx="22320" cy="28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3F33ABA-C2D4-444F-A012-D0017C4586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44788" y="4081337"/>
                  <a:ext cx="5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624A57-B098-5BB7-83F5-5958EC0EC909}"/>
                    </a:ext>
                  </a:extLst>
                </p14:cNvPr>
                <p14:cNvContentPartPr/>
                <p14:nvPr/>
              </p14:nvContentPartPr>
              <p14:xfrm>
                <a:off x="2219668" y="4130297"/>
                <a:ext cx="54720" cy="19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624A57-B098-5BB7-83F5-5958EC0EC9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01668" y="4112297"/>
                  <a:ext cx="90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FEC0FA4-7E5E-7EE5-D1AE-96F75D657308}"/>
                    </a:ext>
                  </a:extLst>
                </p14:cNvPr>
                <p14:cNvContentPartPr/>
                <p14:nvPr/>
              </p14:nvContentPartPr>
              <p14:xfrm>
                <a:off x="2305708" y="4153337"/>
                <a:ext cx="45720" cy="83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FEC0FA4-7E5E-7EE5-D1AE-96F75D6573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87708" y="4135697"/>
                  <a:ext cx="81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ACF1FC-1605-697B-829C-57AB6DA9E363}"/>
                    </a:ext>
                  </a:extLst>
                </p14:cNvPr>
                <p14:cNvContentPartPr/>
                <p14:nvPr/>
              </p14:nvContentPartPr>
              <p14:xfrm>
                <a:off x="2376988" y="4148657"/>
                <a:ext cx="52920" cy="98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ACF1FC-1605-697B-829C-57AB6DA9E3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59348" y="4131017"/>
                  <a:ext cx="88560" cy="134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F551EE4E-10FB-53AD-457B-2046D378BE56}"/>
              </a:ext>
            </a:extLst>
          </p:cNvPr>
          <p:cNvSpPr/>
          <p:nvPr/>
        </p:nvSpPr>
        <p:spPr>
          <a:xfrm>
            <a:off x="4530639" y="3312765"/>
            <a:ext cx="1850065" cy="1339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Empty graphs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AA4D355-D2F2-3D6F-EAEF-DC106330647D}"/>
                  </a:ext>
                </a:extLst>
              </p14:cNvPr>
              <p14:cNvContentPartPr/>
              <p14:nvPr/>
            </p14:nvContentPartPr>
            <p14:xfrm>
              <a:off x="4943858" y="4175197"/>
              <a:ext cx="47160" cy="446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AA4D355-D2F2-3D6F-EAEF-DC106330647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925858" y="4157557"/>
                <a:ext cx="82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E41071D6-6059-491E-EF71-089DC1ADC485}"/>
                  </a:ext>
                </a:extLst>
              </p14:cNvPr>
              <p14:cNvContentPartPr/>
              <p14:nvPr/>
            </p14:nvContentPartPr>
            <p14:xfrm>
              <a:off x="5056538" y="3931117"/>
              <a:ext cx="42120" cy="39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E41071D6-6059-491E-EF71-089DC1ADC48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38898" y="3913477"/>
                <a:ext cx="77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73A9C14-E54B-FD20-61AE-506F1E59E27D}"/>
                  </a:ext>
                </a:extLst>
              </p14:cNvPr>
              <p14:cNvContentPartPr/>
              <p14:nvPr/>
            </p14:nvContentPartPr>
            <p14:xfrm>
              <a:off x="5405018" y="4157197"/>
              <a:ext cx="40680" cy="439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73A9C14-E54B-FD20-61AE-506F1E59E27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387378" y="4139197"/>
                <a:ext cx="76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37492DD-A7C6-1F26-219A-02FB9CC147AE}"/>
                  </a:ext>
                </a:extLst>
              </p14:cNvPr>
              <p14:cNvContentPartPr/>
              <p14:nvPr/>
            </p14:nvContentPartPr>
            <p14:xfrm>
              <a:off x="5435258" y="3850837"/>
              <a:ext cx="32400" cy="32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37492DD-A7C6-1F26-219A-02FB9CC147A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417258" y="3833197"/>
                <a:ext cx="68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ADF6FDA-CA29-6E7F-759A-B587DD944E15}"/>
                  </a:ext>
                </a:extLst>
              </p14:cNvPr>
              <p14:cNvContentPartPr/>
              <p14:nvPr/>
            </p14:nvContentPartPr>
            <p14:xfrm>
              <a:off x="5850338" y="4285717"/>
              <a:ext cx="59040" cy="45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ADF6FDA-CA29-6E7F-759A-B587DD944E1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832698" y="4268077"/>
                <a:ext cx="946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E80E185E-7094-AE67-F178-404AFB558D18}"/>
                  </a:ext>
                </a:extLst>
              </p14:cNvPr>
              <p14:cNvContentPartPr/>
              <p14:nvPr/>
            </p14:nvContentPartPr>
            <p14:xfrm>
              <a:off x="5833058" y="3903037"/>
              <a:ext cx="60480" cy="63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E80E185E-7094-AE67-F178-404AFB558D1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15418" y="3885037"/>
                <a:ext cx="961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99C34BF-5960-C9ED-2039-2329A41BA8F4}"/>
                  </a:ext>
                </a:extLst>
              </p14:cNvPr>
              <p14:cNvContentPartPr/>
              <p14:nvPr/>
            </p14:nvContentPartPr>
            <p14:xfrm>
              <a:off x="6007658" y="4141717"/>
              <a:ext cx="48600" cy="36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99C34BF-5960-C9ED-2039-2329A41BA8F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89658" y="4123717"/>
                <a:ext cx="84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694949F2-E046-2866-6BCF-08ABE9A61006}"/>
                  </a:ext>
                </a:extLst>
              </p14:cNvPr>
              <p14:cNvContentPartPr/>
              <p14:nvPr/>
            </p14:nvContentPartPr>
            <p14:xfrm>
              <a:off x="5718578" y="4091317"/>
              <a:ext cx="39240" cy="41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694949F2-E046-2866-6BCF-08ABE9A6100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700938" y="4073317"/>
                <a:ext cx="748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6FE6B2C-0839-81C8-848F-15F9B4B0BACD}"/>
                  </a:ext>
                </a:extLst>
              </p14:cNvPr>
              <p14:cNvContentPartPr/>
              <p14:nvPr/>
            </p14:nvContentPartPr>
            <p14:xfrm>
              <a:off x="5420498" y="4171237"/>
              <a:ext cx="25920" cy="396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6FE6B2C-0839-81C8-848F-15F9B4B0BAC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02858" y="4153237"/>
                <a:ext cx="61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A821423-2F83-DA2D-A3B6-86D9CAAA4430}"/>
                  </a:ext>
                </a:extLst>
              </p14:cNvPr>
              <p14:cNvContentPartPr/>
              <p14:nvPr/>
            </p14:nvContentPartPr>
            <p14:xfrm>
              <a:off x="5073098" y="3927517"/>
              <a:ext cx="16560" cy="410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A821423-2F83-DA2D-A3B6-86D9CAAA443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055098" y="3909517"/>
                <a:ext cx="52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003F698-5036-AE1A-6461-0E0D95D899ED}"/>
                  </a:ext>
                </a:extLst>
              </p14:cNvPr>
              <p14:cNvContentPartPr/>
              <p14:nvPr/>
            </p14:nvContentPartPr>
            <p14:xfrm>
              <a:off x="4956818" y="4170517"/>
              <a:ext cx="29880" cy="306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003F698-5036-AE1A-6461-0E0D95D899E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938818" y="4152877"/>
                <a:ext cx="65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66D705C-347B-5417-292A-8320463E8B94}"/>
                  </a:ext>
                </a:extLst>
              </p14:cNvPr>
              <p14:cNvContentPartPr/>
              <p14:nvPr/>
            </p14:nvContentPartPr>
            <p14:xfrm>
              <a:off x="5414738" y="4154317"/>
              <a:ext cx="25920" cy="518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66D705C-347B-5417-292A-8320463E8B9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396738" y="4136677"/>
                <a:ext cx="615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AFE3ED5-BDC1-46C0-07F9-62A63452213C}"/>
                  </a:ext>
                </a:extLst>
              </p14:cNvPr>
              <p14:cNvContentPartPr/>
              <p14:nvPr/>
            </p14:nvContentPartPr>
            <p14:xfrm>
              <a:off x="5432378" y="3838597"/>
              <a:ext cx="31320" cy="450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AFE3ED5-BDC1-46C0-07F9-62A63452213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14738" y="3820957"/>
                <a:ext cx="669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44DBEA1-4B14-A391-2E72-B8B8DA62B73E}"/>
                  </a:ext>
                </a:extLst>
              </p14:cNvPr>
              <p14:cNvContentPartPr/>
              <p14:nvPr/>
            </p14:nvContentPartPr>
            <p14:xfrm>
              <a:off x="5838098" y="3914557"/>
              <a:ext cx="52200" cy="550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44DBEA1-4B14-A391-2E72-B8B8DA62B73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820458" y="3896917"/>
                <a:ext cx="878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B21071F1-5625-FB7B-D8F6-7D9ACA3CE8E3}"/>
                  </a:ext>
                </a:extLst>
              </p14:cNvPr>
              <p14:cNvContentPartPr/>
              <p14:nvPr/>
            </p14:nvContentPartPr>
            <p14:xfrm>
              <a:off x="5724698" y="4079797"/>
              <a:ext cx="34920" cy="525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B21071F1-5625-FB7B-D8F6-7D9ACA3CE8E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707058" y="4062157"/>
                <a:ext cx="70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CEB99C2-38BA-7E31-1857-C93F60AEC53E}"/>
                  </a:ext>
                </a:extLst>
              </p14:cNvPr>
              <p14:cNvContentPartPr/>
              <p14:nvPr/>
            </p14:nvContentPartPr>
            <p14:xfrm>
              <a:off x="5852858" y="4295797"/>
              <a:ext cx="28440" cy="428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CEB99C2-38BA-7E31-1857-C93F60AEC5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834858" y="4278157"/>
                <a:ext cx="64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0AE922C-27AE-B342-2590-7A088A23F85F}"/>
                  </a:ext>
                </a:extLst>
              </p14:cNvPr>
              <p14:cNvContentPartPr/>
              <p14:nvPr/>
            </p14:nvContentPartPr>
            <p14:xfrm>
              <a:off x="6012698" y="4162237"/>
              <a:ext cx="28800" cy="342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0AE922C-27AE-B342-2590-7A088A23F85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994698" y="4144597"/>
                <a:ext cx="6444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E2F8339-B202-652A-952E-1ED3A0BEF90B}"/>
              </a:ext>
            </a:extLst>
          </p:cNvPr>
          <p:cNvGrpSpPr/>
          <p:nvPr/>
        </p:nvGrpSpPr>
        <p:grpSpPr>
          <a:xfrm>
            <a:off x="5069858" y="4373197"/>
            <a:ext cx="545760" cy="138600"/>
            <a:chOff x="3437908" y="4387337"/>
            <a:chExt cx="54576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26D1AE8-45D5-60E4-1B7B-84AB6DC7733A}"/>
                    </a:ext>
                  </a:extLst>
                </p14:cNvPr>
                <p14:cNvContentPartPr/>
                <p14:nvPr/>
              </p14:nvContentPartPr>
              <p14:xfrm>
                <a:off x="3437908" y="4407137"/>
                <a:ext cx="52920" cy="56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26D1AE8-45D5-60E4-1B7B-84AB6DC7733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20268" y="4389497"/>
                  <a:ext cx="88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C142400-9EFC-3BE3-8ABC-AD71ADDA24F6}"/>
                    </a:ext>
                  </a:extLst>
                </p14:cNvPr>
                <p14:cNvContentPartPr/>
                <p14:nvPr/>
              </p14:nvContentPartPr>
              <p14:xfrm>
                <a:off x="3947308" y="4431257"/>
                <a:ext cx="27720" cy="43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C142400-9EFC-3BE3-8ABC-AD71ADDA24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29668" y="4413617"/>
                  <a:ext cx="63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2C60716-F7E4-59D2-430F-62770C87E3D9}"/>
                    </a:ext>
                  </a:extLst>
                </p14:cNvPr>
                <p14:cNvContentPartPr/>
                <p14:nvPr/>
              </p14:nvContentPartPr>
              <p14:xfrm>
                <a:off x="3715108" y="4473377"/>
                <a:ext cx="29160" cy="42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2C60716-F7E4-59D2-430F-62770C87E3D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97468" y="4455377"/>
                  <a:ext cx="64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A38A4C-9BE0-B54E-EDA3-E67BD5113669}"/>
                    </a:ext>
                  </a:extLst>
                </p14:cNvPr>
                <p14:cNvContentPartPr/>
                <p14:nvPr/>
              </p14:nvContentPartPr>
              <p14:xfrm>
                <a:off x="3450868" y="4387337"/>
                <a:ext cx="46440" cy="66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A38A4C-9BE0-B54E-EDA3-E67BD51136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32868" y="4369697"/>
                  <a:ext cx="82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41C4D7-7514-4D77-5EE1-879CDDCE3237}"/>
                    </a:ext>
                  </a:extLst>
                </p14:cNvPr>
                <p14:cNvContentPartPr/>
                <p14:nvPr/>
              </p14:nvContentPartPr>
              <p14:xfrm>
                <a:off x="3937588" y="4437017"/>
                <a:ext cx="46080" cy="30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41C4D7-7514-4D77-5EE1-879CDDCE32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19948" y="4419017"/>
                  <a:ext cx="81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64A4843-EEEF-55F5-5F6F-5158EAF937FD}"/>
                    </a:ext>
                  </a:extLst>
                </p14:cNvPr>
                <p14:cNvContentPartPr/>
                <p14:nvPr/>
              </p14:nvContentPartPr>
              <p14:xfrm>
                <a:off x="3709348" y="4470497"/>
                <a:ext cx="34560" cy="55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64A4843-EEEF-55F5-5F6F-5158EAF937F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91348" y="4452497"/>
                  <a:ext cx="702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CEF3F493-94DB-68D8-29A9-5150FEC64FFE}"/>
                  </a:ext>
                </a:extLst>
              </p14:cNvPr>
              <p14:cNvContentPartPr/>
              <p14:nvPr/>
            </p14:nvContentPartPr>
            <p14:xfrm>
              <a:off x="3457979" y="3794661"/>
              <a:ext cx="675720" cy="5990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CEF3F493-94DB-68D8-29A9-5150FEC64FF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439979" y="3777021"/>
                <a:ext cx="7113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CFC66C2E-0E43-4E33-1ED0-B3EE4DBD8D02}"/>
                  </a:ext>
                </a:extLst>
              </p14:cNvPr>
              <p14:cNvContentPartPr/>
              <p14:nvPr/>
            </p14:nvContentPartPr>
            <p14:xfrm>
              <a:off x="2474099" y="3746421"/>
              <a:ext cx="712440" cy="6897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CFC66C2E-0E43-4E33-1ED0-B3EE4DBD8D0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56459" y="3728421"/>
                <a:ext cx="748080" cy="72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0FB80C7-097A-4BA2-DBF4-29A84B04921A}"/>
              </a:ext>
            </a:extLst>
          </p:cNvPr>
          <p:cNvGrpSpPr/>
          <p:nvPr/>
        </p:nvGrpSpPr>
        <p:grpSpPr>
          <a:xfrm>
            <a:off x="2652253" y="5488787"/>
            <a:ext cx="1433520" cy="300600"/>
            <a:chOff x="996388" y="4025537"/>
            <a:chExt cx="14335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5E4B3C0-A1D5-6007-DBC2-8DC1C97B3CE5}"/>
                    </a:ext>
                  </a:extLst>
                </p14:cNvPr>
                <p14:cNvContentPartPr/>
                <p14:nvPr/>
              </p14:nvContentPartPr>
              <p14:xfrm>
                <a:off x="996388" y="4184657"/>
                <a:ext cx="65160" cy="68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5E4B3C0-A1D5-6007-DBC2-8DC1C97B3CE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748" y="4167017"/>
                  <a:ext cx="100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826464A-3766-CD50-64E6-DD563254D3CD}"/>
                    </a:ext>
                  </a:extLst>
                </p14:cNvPr>
                <p14:cNvContentPartPr/>
                <p14:nvPr/>
              </p14:nvContentPartPr>
              <p14:xfrm>
                <a:off x="1135708" y="4025537"/>
                <a:ext cx="1440" cy="186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826464A-3766-CD50-64E6-DD563254D3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7708" y="4007537"/>
                  <a:ext cx="37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92D27EA-2100-AA5D-F8F2-5E548B050FD6}"/>
                    </a:ext>
                  </a:extLst>
                </p14:cNvPr>
                <p14:cNvContentPartPr/>
                <p14:nvPr/>
              </p14:nvContentPartPr>
              <p14:xfrm>
                <a:off x="1190428" y="4161977"/>
                <a:ext cx="7920" cy="73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92D27EA-2100-AA5D-F8F2-5E548B050F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2428" y="4143977"/>
                  <a:ext cx="43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358CD06-B44B-C9BD-8DB5-BE5285943FC9}"/>
                    </a:ext>
                  </a:extLst>
                </p14:cNvPr>
                <p14:cNvContentPartPr/>
                <p14:nvPr/>
              </p14:nvContentPartPr>
              <p14:xfrm>
                <a:off x="1182508" y="4117697"/>
                <a:ext cx="7560" cy="1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358CD06-B44B-C9BD-8DB5-BE5285943FC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4868" y="4100057"/>
                  <a:ext cx="43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200941C-C79F-169F-3B3C-9F637D915BA0}"/>
                    </a:ext>
                  </a:extLst>
                </p14:cNvPr>
                <p14:cNvContentPartPr/>
                <p14:nvPr/>
              </p14:nvContentPartPr>
              <p14:xfrm>
                <a:off x="1233628" y="4139297"/>
                <a:ext cx="60120" cy="155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200941C-C79F-169F-3B3C-9F637D915B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15628" y="4121657"/>
                  <a:ext cx="95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4757BBC-B74E-BF80-0C82-3DE5A76D145B}"/>
                    </a:ext>
                  </a:extLst>
                </p14:cNvPr>
                <p14:cNvContentPartPr/>
                <p14:nvPr/>
              </p14:nvContentPartPr>
              <p14:xfrm>
                <a:off x="1335868" y="4143617"/>
                <a:ext cx="65520" cy="84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4757BBC-B74E-BF80-0C82-3DE5A76D145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18228" y="4125617"/>
                  <a:ext cx="101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8CD30FE-84C7-5D55-59D5-EDCFD7570117}"/>
                    </a:ext>
                  </a:extLst>
                </p14:cNvPr>
                <p14:cNvContentPartPr/>
                <p14:nvPr/>
              </p14:nvContentPartPr>
              <p14:xfrm>
                <a:off x="1437028" y="4131377"/>
                <a:ext cx="55080" cy="86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8CD30FE-84C7-5D55-59D5-EDCFD75701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19028" y="4113377"/>
                  <a:ext cx="9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CE1207A-D699-6A05-4771-B08FD0ED1AF5}"/>
                    </a:ext>
                  </a:extLst>
                </p14:cNvPr>
                <p14:cNvContentPartPr/>
                <p14:nvPr/>
              </p14:nvContentPartPr>
              <p14:xfrm>
                <a:off x="1962988" y="4142177"/>
                <a:ext cx="86400" cy="88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CE1207A-D699-6A05-4771-B08FD0ED1A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45348" y="4124537"/>
                  <a:ext cx="122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1472A73-0B5D-D3B3-B8F7-3A7B3918451C}"/>
                    </a:ext>
                  </a:extLst>
                </p14:cNvPr>
                <p14:cNvContentPartPr/>
                <p14:nvPr/>
              </p14:nvContentPartPr>
              <p14:xfrm>
                <a:off x="2100508" y="4035977"/>
                <a:ext cx="15840" cy="180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1472A73-0B5D-D3B3-B8F7-3A7B3918451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82508" y="4018337"/>
                  <a:ext cx="51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081928A-2166-381D-F707-A1712095584D}"/>
                    </a:ext>
                  </a:extLst>
                </p14:cNvPr>
                <p14:cNvContentPartPr/>
                <p14:nvPr/>
              </p14:nvContentPartPr>
              <p14:xfrm>
                <a:off x="2169268" y="4133537"/>
                <a:ext cx="7560" cy="96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081928A-2166-381D-F707-A171209558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51268" y="4115537"/>
                  <a:ext cx="43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EC86E47-553C-91C4-67F3-D991A603648F}"/>
                    </a:ext>
                  </a:extLst>
                </p14:cNvPr>
                <p14:cNvContentPartPr/>
                <p14:nvPr/>
              </p14:nvContentPartPr>
              <p14:xfrm>
                <a:off x="2162428" y="4099337"/>
                <a:ext cx="22320" cy="28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EC86E47-553C-91C4-67F3-D991A60364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44788" y="4081337"/>
                  <a:ext cx="5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3ADB1D0-833B-2C85-EACC-30A95016E84B}"/>
                    </a:ext>
                  </a:extLst>
                </p14:cNvPr>
                <p14:cNvContentPartPr/>
                <p14:nvPr/>
              </p14:nvContentPartPr>
              <p14:xfrm>
                <a:off x="2219668" y="4130297"/>
                <a:ext cx="54720" cy="195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3ADB1D0-833B-2C85-EACC-30A95016E8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01668" y="4112297"/>
                  <a:ext cx="90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B622779-7A6E-2C93-8AB0-0DE866F79AE2}"/>
                    </a:ext>
                  </a:extLst>
                </p14:cNvPr>
                <p14:cNvContentPartPr/>
                <p14:nvPr/>
              </p14:nvContentPartPr>
              <p14:xfrm>
                <a:off x="2305708" y="4153337"/>
                <a:ext cx="45720" cy="83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B622779-7A6E-2C93-8AB0-0DE866F79AE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87708" y="4135697"/>
                  <a:ext cx="81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3D370DC-09BD-14F7-DF82-C686EAB2E14C}"/>
                    </a:ext>
                  </a:extLst>
                </p14:cNvPr>
                <p14:cNvContentPartPr/>
                <p14:nvPr/>
              </p14:nvContentPartPr>
              <p14:xfrm>
                <a:off x="2376988" y="4148657"/>
                <a:ext cx="52920" cy="98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3D370DC-09BD-14F7-DF82-C686EAB2E14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59348" y="4131017"/>
                  <a:ext cx="8856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9444CF55-11F9-B9AC-F9B9-4784509395C7}"/>
                  </a:ext>
                </a:extLst>
              </p14:cNvPr>
              <p14:cNvContentPartPr/>
              <p14:nvPr/>
            </p14:nvContentPartPr>
            <p14:xfrm>
              <a:off x="3500436" y="5373338"/>
              <a:ext cx="675720" cy="5990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9444CF55-11F9-B9AC-F9B9-4784509395C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482436" y="5355698"/>
                <a:ext cx="7113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EC37A17D-1A4F-C653-B61F-D3F22F333645}"/>
                  </a:ext>
                </a:extLst>
              </p14:cNvPr>
              <p14:cNvContentPartPr/>
              <p14:nvPr/>
            </p14:nvContentPartPr>
            <p14:xfrm>
              <a:off x="2516556" y="5325098"/>
              <a:ext cx="712440" cy="6897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EC37A17D-1A4F-C653-B61F-D3F22F33364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498916" y="5307098"/>
                <a:ext cx="74808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81249A4-91B6-6A7F-0D7A-0F8DA0089E72}"/>
                  </a:ext>
                </a:extLst>
              </p14:cNvPr>
              <p14:cNvContentPartPr/>
              <p14:nvPr/>
            </p14:nvContentPartPr>
            <p14:xfrm>
              <a:off x="3241259" y="5629221"/>
              <a:ext cx="262800" cy="190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81249A4-91B6-6A7F-0D7A-0F8DA0089E7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223259" y="5611581"/>
                <a:ext cx="298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4A63F13F-AFC2-3B9E-DFD5-44CF2D0149B2}"/>
                  </a:ext>
                </a:extLst>
              </p14:cNvPr>
              <p14:cNvContentPartPr/>
              <p14:nvPr/>
            </p14:nvContentPartPr>
            <p14:xfrm>
              <a:off x="2960684" y="2277778"/>
              <a:ext cx="953280" cy="799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4A63F13F-AFC2-3B9E-DFD5-44CF2D0149B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943044" y="2260138"/>
                <a:ext cx="988920" cy="8352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Tick Mark Vector Art, Icons, and Graphics for Free Download">
            <a:extLst>
              <a:ext uri="{FF2B5EF4-FFF2-40B4-BE49-F238E27FC236}">
                <a16:creationId xmlns:a16="http://schemas.microsoft.com/office/drawing/2014/main" id="{5744EE39-00BE-B8CB-4D57-5355349A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49" y="2110204"/>
            <a:ext cx="799560" cy="7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" descr="Tick Mark Vector Art, Icons, and Graphics for Free Download">
            <a:extLst>
              <a:ext uri="{FF2B5EF4-FFF2-40B4-BE49-F238E27FC236}">
                <a16:creationId xmlns:a16="http://schemas.microsoft.com/office/drawing/2014/main" id="{BB88A1B4-1311-1504-C2DD-B292E928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34" y="3594141"/>
            <a:ext cx="799560" cy="7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eck mark and cross mark icon. Tick symbol in red color ...">
            <a:extLst>
              <a:ext uri="{FF2B5EF4-FFF2-40B4-BE49-F238E27FC236}">
                <a16:creationId xmlns:a16="http://schemas.microsoft.com/office/drawing/2014/main" id="{FA68F076-46FA-93D6-D11A-883BB959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49" y="5261515"/>
            <a:ext cx="730387" cy="7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BDB89EF4-3673-F667-DD7C-08F66A0C3C23}"/>
                  </a:ext>
                </a:extLst>
              </p:cNvPr>
              <p:cNvSpPr txBox="1"/>
              <p:nvPr/>
            </p:nvSpPr>
            <p:spPr>
              <a:xfrm>
                <a:off x="6709526" y="3838597"/>
                <a:ext cx="1893215" cy="75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i="1" dirty="0">
                    <a:solidFill>
                      <a:schemeClr val="accent5"/>
                    </a:solidFill>
                  </a:rPr>
                  <a:t> </a:t>
                </a:r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BDB89EF4-3673-F667-DD7C-08F66A0C3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526" y="3838597"/>
                <a:ext cx="1893215" cy="758349"/>
              </a:xfrm>
              <a:prstGeom prst="rect">
                <a:avLst/>
              </a:prstGeom>
              <a:blipFill>
                <a:blip r:embed="rId187"/>
                <a:stretch>
                  <a:fillRect l="-32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090" name="Ink 3089">
                <a:extLst>
                  <a:ext uri="{FF2B5EF4-FFF2-40B4-BE49-F238E27FC236}">
                    <a16:creationId xmlns:a16="http://schemas.microsoft.com/office/drawing/2014/main" id="{279818C8-38FE-13FB-58AB-476BCD55B8BB}"/>
                  </a:ext>
                </a:extLst>
              </p14:cNvPr>
              <p14:cNvContentPartPr/>
              <p14:nvPr/>
            </p14:nvContentPartPr>
            <p14:xfrm>
              <a:off x="10232882" y="3869091"/>
              <a:ext cx="52560" cy="182520"/>
            </p14:xfrm>
          </p:contentPart>
        </mc:Choice>
        <mc:Fallback xmlns="">
          <p:pic>
            <p:nvPicPr>
              <p:cNvPr id="3090" name="Ink 3089">
                <a:extLst>
                  <a:ext uri="{FF2B5EF4-FFF2-40B4-BE49-F238E27FC236}">
                    <a16:creationId xmlns:a16="http://schemas.microsoft.com/office/drawing/2014/main" id="{279818C8-38FE-13FB-58AB-476BCD55B8B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214882" y="3851451"/>
                <a:ext cx="88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091" name="Ink 3090">
                <a:extLst>
                  <a:ext uri="{FF2B5EF4-FFF2-40B4-BE49-F238E27FC236}">
                    <a16:creationId xmlns:a16="http://schemas.microsoft.com/office/drawing/2014/main" id="{0B04999C-44B0-6DC4-4F9D-418B69F18460}"/>
                  </a:ext>
                </a:extLst>
              </p14:cNvPr>
              <p14:cNvContentPartPr/>
              <p14:nvPr/>
            </p14:nvContentPartPr>
            <p14:xfrm>
              <a:off x="10258442" y="4743531"/>
              <a:ext cx="33480" cy="101880"/>
            </p14:xfrm>
          </p:contentPart>
        </mc:Choice>
        <mc:Fallback xmlns="">
          <p:pic>
            <p:nvPicPr>
              <p:cNvPr id="3091" name="Ink 3090">
                <a:extLst>
                  <a:ext uri="{FF2B5EF4-FFF2-40B4-BE49-F238E27FC236}">
                    <a16:creationId xmlns:a16="http://schemas.microsoft.com/office/drawing/2014/main" id="{0B04999C-44B0-6DC4-4F9D-418B69F1846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240442" y="4725891"/>
                <a:ext cx="6912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3" name="Group 3102">
            <a:extLst>
              <a:ext uri="{FF2B5EF4-FFF2-40B4-BE49-F238E27FC236}">
                <a16:creationId xmlns:a16="http://schemas.microsoft.com/office/drawing/2014/main" id="{2A179959-0792-E97A-BAFB-9191271495EE}"/>
              </a:ext>
            </a:extLst>
          </p:cNvPr>
          <p:cNvGrpSpPr/>
          <p:nvPr/>
        </p:nvGrpSpPr>
        <p:grpSpPr>
          <a:xfrm>
            <a:off x="10216286" y="4227784"/>
            <a:ext cx="97560" cy="280440"/>
            <a:chOff x="8987709" y="4085503"/>
            <a:chExt cx="9756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CCD21473-6B34-79F7-5B1C-43B60AE7ADCA}"/>
                    </a:ext>
                  </a:extLst>
                </p14:cNvPr>
                <p14:cNvContentPartPr/>
                <p14:nvPr/>
              </p14:nvContentPartPr>
              <p14:xfrm>
                <a:off x="9010389" y="4085503"/>
                <a:ext cx="28800" cy="85680"/>
              </p14:xfrm>
            </p:contentPart>
          </mc:Choice>
          <mc:Fallback xmlns=""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CCD21473-6B34-79F7-5B1C-43B60AE7ADC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04269" y="4079383"/>
                  <a:ext cx="41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8A4A4636-45D2-3068-D307-730E5F4CACB3}"/>
                    </a:ext>
                  </a:extLst>
                </p14:cNvPr>
                <p14:cNvContentPartPr/>
                <p14:nvPr/>
              </p14:nvContentPartPr>
              <p14:xfrm>
                <a:off x="8987709" y="4216543"/>
                <a:ext cx="97560" cy="9720"/>
              </p14:xfrm>
            </p:contentPart>
          </mc:Choice>
          <mc:Fallback xmlns=""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8A4A4636-45D2-3068-D307-730E5F4CACB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81589" y="4210423"/>
                  <a:ext cx="10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02" name="Ink 3101">
                  <a:extLst>
                    <a:ext uri="{FF2B5EF4-FFF2-40B4-BE49-F238E27FC236}">
                      <a16:creationId xmlns:a16="http://schemas.microsoft.com/office/drawing/2014/main" id="{CBED7CB6-06A6-B950-3085-560C9CDF0E77}"/>
                    </a:ext>
                  </a:extLst>
                </p14:cNvPr>
                <p14:cNvContentPartPr/>
                <p14:nvPr/>
              </p14:nvContentPartPr>
              <p14:xfrm>
                <a:off x="9011469" y="4271623"/>
                <a:ext cx="46440" cy="94320"/>
              </p14:xfrm>
            </p:contentPart>
          </mc:Choice>
          <mc:Fallback xmlns="">
            <p:pic>
              <p:nvPicPr>
                <p:cNvPr id="3102" name="Ink 3101">
                  <a:extLst>
                    <a:ext uri="{FF2B5EF4-FFF2-40B4-BE49-F238E27FC236}">
                      <a16:creationId xmlns:a16="http://schemas.microsoft.com/office/drawing/2014/main" id="{CBED7CB6-06A6-B950-3085-560C9CDF0E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05349" y="4265503"/>
                  <a:ext cx="586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6" name="Group 3135">
            <a:extLst>
              <a:ext uri="{FF2B5EF4-FFF2-40B4-BE49-F238E27FC236}">
                <a16:creationId xmlns:a16="http://schemas.microsoft.com/office/drawing/2014/main" id="{95CA6A0E-46DB-8BAB-E2A5-3CA0E0329D30}"/>
              </a:ext>
            </a:extLst>
          </p:cNvPr>
          <p:cNvGrpSpPr/>
          <p:nvPr/>
        </p:nvGrpSpPr>
        <p:grpSpPr>
          <a:xfrm>
            <a:off x="9192122" y="3838597"/>
            <a:ext cx="1004444" cy="1059120"/>
            <a:chOff x="9335280" y="3696594"/>
            <a:chExt cx="1004444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09260E7A-8840-A24F-2A90-C28CDBE29311}"/>
                    </a:ext>
                  </a:extLst>
                </p14:cNvPr>
                <p14:cNvContentPartPr/>
                <p14:nvPr/>
              </p14:nvContentPartPr>
              <p14:xfrm>
                <a:off x="9335280" y="3840848"/>
                <a:ext cx="991800" cy="808560"/>
              </p14:xfrm>
            </p:contentPart>
          </mc:Choice>
          <mc:Fallback xmlns=""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09260E7A-8840-A24F-2A90-C28CDBE293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26640" y="3831848"/>
                  <a:ext cx="1009440" cy="8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AF70B8B9-E40D-A6C4-966D-6034D94F55E4}"/>
                    </a:ext>
                  </a:extLst>
                </p14:cNvPr>
                <p14:cNvContentPartPr/>
                <p14:nvPr/>
              </p14:nvContentPartPr>
              <p14:xfrm>
                <a:off x="10271280" y="3806288"/>
                <a:ext cx="14400" cy="800640"/>
              </p14:xfrm>
            </p:contentPart>
          </mc:Choice>
          <mc:Fallback xmlns=""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AF70B8B9-E40D-A6C4-966D-6034D94F55E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62640" y="3797648"/>
                  <a:ext cx="3204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8473AD6F-560D-F0FA-F913-C82FB7920B36}"/>
                    </a:ext>
                  </a:extLst>
                </p14:cNvPr>
                <p14:cNvContentPartPr/>
                <p14:nvPr/>
              </p14:nvContentPartPr>
              <p14:xfrm>
                <a:off x="9400440" y="3846248"/>
                <a:ext cx="874080" cy="45000"/>
              </p14:xfrm>
            </p:contentPart>
          </mc:Choice>
          <mc:Fallback xmlns=""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8473AD6F-560D-F0FA-F913-C82FB7920B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91800" y="3837608"/>
                  <a:ext cx="891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F218EBFC-507E-FD9A-F08F-507499E94DFD}"/>
                    </a:ext>
                  </a:extLst>
                </p14:cNvPr>
                <p14:cNvContentPartPr/>
                <p14:nvPr/>
              </p14:nvContentPartPr>
              <p14:xfrm>
                <a:off x="10235280" y="3808448"/>
                <a:ext cx="74520" cy="7812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F218EBFC-507E-FD9A-F08F-507499E94D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26640" y="3799808"/>
                  <a:ext cx="92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F1A9C562-C42B-8AE6-EF5B-96B6C400BBD2}"/>
                    </a:ext>
                  </a:extLst>
                </p14:cNvPr>
                <p14:cNvContentPartPr/>
                <p14:nvPr/>
              </p14:nvContentPartPr>
              <p14:xfrm>
                <a:off x="9377040" y="3873248"/>
                <a:ext cx="870480" cy="702000"/>
              </p14:xfrm>
            </p:contentPart>
          </mc:Choice>
          <mc:Fallback xmlns=""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F1A9C562-C42B-8AE6-EF5B-96B6C400BB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68400" y="3864608"/>
                  <a:ext cx="88812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ED140B49-DC40-5C24-A446-6E07E5426F2A}"/>
                    </a:ext>
                  </a:extLst>
                </p14:cNvPr>
                <p14:cNvContentPartPr/>
                <p14:nvPr/>
              </p14:nvContentPartPr>
              <p14:xfrm>
                <a:off x="9378840" y="3871808"/>
                <a:ext cx="914400" cy="694440"/>
              </p14:xfrm>
            </p:contentPart>
          </mc:Choice>
          <mc:Fallback xmlns=""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ED140B49-DC40-5C24-A446-6E07E5426F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70200" y="3863168"/>
                  <a:ext cx="93204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131" name="Ink 3130">
                  <a:extLst>
                    <a:ext uri="{FF2B5EF4-FFF2-40B4-BE49-F238E27FC236}">
                      <a16:creationId xmlns:a16="http://schemas.microsoft.com/office/drawing/2014/main" id="{DFB513C6-69BB-82D6-5D32-9A6969D024CE}"/>
                    </a:ext>
                  </a:extLst>
                </p14:cNvPr>
                <p14:cNvContentPartPr/>
                <p14:nvPr/>
              </p14:nvContentPartPr>
              <p14:xfrm>
                <a:off x="9338924" y="3745554"/>
                <a:ext cx="77040" cy="112680"/>
              </p14:xfrm>
            </p:contentPart>
          </mc:Choice>
          <mc:Fallback xmlns="">
            <p:pic>
              <p:nvPicPr>
                <p:cNvPr id="3131" name="Ink 3130">
                  <a:extLst>
                    <a:ext uri="{FF2B5EF4-FFF2-40B4-BE49-F238E27FC236}">
                      <a16:creationId xmlns:a16="http://schemas.microsoft.com/office/drawing/2014/main" id="{DFB513C6-69BB-82D6-5D32-9A6969D024C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29924" y="3736554"/>
                  <a:ext cx="94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133" name="Ink 3132">
                  <a:extLst>
                    <a:ext uri="{FF2B5EF4-FFF2-40B4-BE49-F238E27FC236}">
                      <a16:creationId xmlns:a16="http://schemas.microsoft.com/office/drawing/2014/main" id="{82724A70-D262-3E9A-F3F1-419EF57FFC0D}"/>
                    </a:ext>
                  </a:extLst>
                </p14:cNvPr>
                <p14:cNvContentPartPr/>
                <p14:nvPr/>
              </p14:nvContentPartPr>
              <p14:xfrm>
                <a:off x="10251524" y="3696594"/>
                <a:ext cx="77760" cy="132120"/>
              </p14:xfrm>
            </p:contentPart>
          </mc:Choice>
          <mc:Fallback xmlns="">
            <p:pic>
              <p:nvPicPr>
                <p:cNvPr id="3133" name="Ink 3132">
                  <a:extLst>
                    <a:ext uri="{FF2B5EF4-FFF2-40B4-BE49-F238E27FC236}">
                      <a16:creationId xmlns:a16="http://schemas.microsoft.com/office/drawing/2014/main" id="{82724A70-D262-3E9A-F3F1-419EF57FFC0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42884" y="3687954"/>
                  <a:ext cx="95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134" name="Ink 3133">
                  <a:extLst>
                    <a:ext uri="{FF2B5EF4-FFF2-40B4-BE49-F238E27FC236}">
                      <a16:creationId xmlns:a16="http://schemas.microsoft.com/office/drawing/2014/main" id="{4FC2B250-2446-4C2C-88F1-8438B90B5458}"/>
                    </a:ext>
                  </a:extLst>
                </p14:cNvPr>
                <p14:cNvContentPartPr/>
                <p14:nvPr/>
              </p14:nvContentPartPr>
              <p14:xfrm>
                <a:off x="9356924" y="4602354"/>
                <a:ext cx="86040" cy="142920"/>
              </p14:xfrm>
            </p:contentPart>
          </mc:Choice>
          <mc:Fallback xmlns="">
            <p:pic>
              <p:nvPicPr>
                <p:cNvPr id="3134" name="Ink 3133">
                  <a:extLst>
                    <a:ext uri="{FF2B5EF4-FFF2-40B4-BE49-F238E27FC236}">
                      <a16:creationId xmlns:a16="http://schemas.microsoft.com/office/drawing/2014/main" id="{4FC2B250-2446-4C2C-88F1-8438B90B54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48284" y="4593354"/>
                  <a:ext cx="10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135" name="Ink 3134">
                  <a:extLst>
                    <a:ext uri="{FF2B5EF4-FFF2-40B4-BE49-F238E27FC236}">
                      <a16:creationId xmlns:a16="http://schemas.microsoft.com/office/drawing/2014/main" id="{DEE962EB-AF4B-FAF4-2604-BE634775435B}"/>
                    </a:ext>
                  </a:extLst>
                </p14:cNvPr>
                <p14:cNvContentPartPr/>
                <p14:nvPr/>
              </p14:nvContentPartPr>
              <p14:xfrm>
                <a:off x="10274204" y="4589034"/>
                <a:ext cx="65520" cy="166680"/>
              </p14:xfrm>
            </p:contentPart>
          </mc:Choice>
          <mc:Fallback xmlns="">
            <p:pic>
              <p:nvPicPr>
                <p:cNvPr id="3135" name="Ink 3134">
                  <a:extLst>
                    <a:ext uri="{FF2B5EF4-FFF2-40B4-BE49-F238E27FC236}">
                      <a16:creationId xmlns:a16="http://schemas.microsoft.com/office/drawing/2014/main" id="{DEE962EB-AF4B-FAF4-2604-BE63477543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65564" y="4580394"/>
                  <a:ext cx="831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0" name="Group 3139">
            <a:extLst>
              <a:ext uri="{FF2B5EF4-FFF2-40B4-BE49-F238E27FC236}">
                <a16:creationId xmlns:a16="http://schemas.microsoft.com/office/drawing/2014/main" id="{B0481ED3-B254-92AD-2394-174764370AEA}"/>
              </a:ext>
            </a:extLst>
          </p:cNvPr>
          <p:cNvGrpSpPr/>
          <p:nvPr/>
        </p:nvGrpSpPr>
        <p:grpSpPr>
          <a:xfrm>
            <a:off x="8766275" y="3870531"/>
            <a:ext cx="1054371" cy="1054573"/>
            <a:chOff x="8909433" y="3728528"/>
            <a:chExt cx="1054371" cy="10545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2513F6E7-9097-E5FD-387F-2C0735F25BDE}"/>
                    </a:ext>
                  </a:extLst>
                </p14:cNvPr>
                <p14:cNvContentPartPr/>
                <p14:nvPr/>
              </p14:nvContentPartPr>
              <p14:xfrm>
                <a:off x="8909433" y="4209577"/>
                <a:ext cx="134640" cy="197640"/>
              </p14:xfrm>
            </p:contentPart>
          </mc:Choice>
          <mc:Fallback xmlns=""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2513F6E7-9097-E5FD-387F-2C0735F25B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91433" y="4191577"/>
                  <a:ext cx="170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86" name="Ink 3085">
                  <a:extLst>
                    <a:ext uri="{FF2B5EF4-FFF2-40B4-BE49-F238E27FC236}">
                      <a16:creationId xmlns:a16="http://schemas.microsoft.com/office/drawing/2014/main" id="{11C61EB8-BA43-2DC4-4410-230D61C17F88}"/>
                    </a:ext>
                  </a:extLst>
                </p14:cNvPr>
                <p14:cNvContentPartPr/>
                <p14:nvPr/>
              </p14:nvContentPartPr>
              <p14:xfrm>
                <a:off x="8918793" y="4329097"/>
                <a:ext cx="93600" cy="10800"/>
              </p14:xfrm>
            </p:contentPart>
          </mc:Choice>
          <mc:Fallback xmlns="">
            <p:pic>
              <p:nvPicPr>
                <p:cNvPr id="3086" name="Ink 3085">
                  <a:extLst>
                    <a:ext uri="{FF2B5EF4-FFF2-40B4-BE49-F238E27FC236}">
                      <a16:creationId xmlns:a16="http://schemas.microsoft.com/office/drawing/2014/main" id="{11C61EB8-BA43-2DC4-4410-230D61C17F8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01153" y="4311457"/>
                  <a:ext cx="129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5243C2EF-1C56-F6F2-CA9C-C9A958C78858}"/>
                    </a:ext>
                  </a:extLst>
                </p14:cNvPr>
                <p14:cNvContentPartPr/>
                <p14:nvPr/>
              </p14:nvContentPartPr>
              <p14:xfrm>
                <a:off x="9195600" y="4610528"/>
                <a:ext cx="83880" cy="13104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5243C2EF-1C56-F6F2-CA9C-C9A958C788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77960" y="4592888"/>
                  <a:ext cx="119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FE68C73B-9241-34A1-57A2-5D3712AF8212}"/>
                    </a:ext>
                  </a:extLst>
                </p14:cNvPr>
                <p14:cNvContentPartPr/>
                <p14:nvPr/>
              </p14:nvContentPartPr>
              <p14:xfrm>
                <a:off x="9202080" y="3728528"/>
                <a:ext cx="58680" cy="138240"/>
              </p14:xfrm>
            </p:contentPart>
          </mc:Choice>
          <mc:Fallback xmlns=""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FE68C73B-9241-34A1-57A2-5D3712AF82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84440" y="3710888"/>
                  <a:ext cx="94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96" name="Ink 3095">
                  <a:extLst>
                    <a:ext uri="{FF2B5EF4-FFF2-40B4-BE49-F238E27FC236}">
                      <a16:creationId xmlns:a16="http://schemas.microsoft.com/office/drawing/2014/main" id="{995DBAB1-5231-46D4-C407-72D0F98BCF7D}"/>
                    </a:ext>
                  </a:extLst>
                </p14:cNvPr>
                <p14:cNvContentPartPr/>
                <p14:nvPr/>
              </p14:nvContentPartPr>
              <p14:xfrm>
                <a:off x="9227244" y="4145541"/>
                <a:ext cx="71640" cy="100440"/>
              </p14:xfrm>
            </p:contentPart>
          </mc:Choice>
          <mc:Fallback xmlns="">
            <p:pic>
              <p:nvPicPr>
                <p:cNvPr id="3096" name="Ink 3095">
                  <a:extLst>
                    <a:ext uri="{FF2B5EF4-FFF2-40B4-BE49-F238E27FC236}">
                      <a16:creationId xmlns:a16="http://schemas.microsoft.com/office/drawing/2014/main" id="{995DBAB1-5231-46D4-C407-72D0F98BCF7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21124" y="4139421"/>
                  <a:ext cx="83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97" name="Ink 3096">
                  <a:extLst>
                    <a:ext uri="{FF2B5EF4-FFF2-40B4-BE49-F238E27FC236}">
                      <a16:creationId xmlns:a16="http://schemas.microsoft.com/office/drawing/2014/main" id="{73429EBC-25BB-1E83-831E-AB163CBE67DA}"/>
                    </a:ext>
                  </a:extLst>
                </p14:cNvPr>
                <p14:cNvContentPartPr/>
                <p14:nvPr/>
              </p14:nvContentPartPr>
              <p14:xfrm>
                <a:off x="9219324" y="4274061"/>
                <a:ext cx="89640" cy="4320"/>
              </p14:xfrm>
            </p:contentPart>
          </mc:Choice>
          <mc:Fallback xmlns="">
            <p:pic>
              <p:nvPicPr>
                <p:cNvPr id="3097" name="Ink 3096">
                  <a:extLst>
                    <a:ext uri="{FF2B5EF4-FFF2-40B4-BE49-F238E27FC236}">
                      <a16:creationId xmlns:a16="http://schemas.microsoft.com/office/drawing/2014/main" id="{73429EBC-25BB-1E83-831E-AB163CBE67D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13204" y="4267941"/>
                  <a:ext cx="101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28F02465-5CD5-01E1-A492-E01AE67A2515}"/>
                    </a:ext>
                  </a:extLst>
                </p14:cNvPr>
                <p14:cNvContentPartPr/>
                <p14:nvPr/>
              </p14:nvContentPartPr>
              <p14:xfrm>
                <a:off x="9241644" y="4305021"/>
                <a:ext cx="50400" cy="81720"/>
              </p14:xfrm>
            </p:contentPart>
          </mc:Choice>
          <mc:Fallback xmlns=""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28F02465-5CD5-01E1-A492-E01AE67A251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35524" y="4298901"/>
                  <a:ext cx="62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104" name="Ink 3103">
                  <a:extLst>
                    <a:ext uri="{FF2B5EF4-FFF2-40B4-BE49-F238E27FC236}">
                      <a16:creationId xmlns:a16="http://schemas.microsoft.com/office/drawing/2014/main" id="{B44A9444-5D94-877A-E8F5-74FEF7E2463A}"/>
                    </a:ext>
                  </a:extLst>
                </p14:cNvPr>
                <p14:cNvContentPartPr/>
                <p14:nvPr/>
              </p14:nvContentPartPr>
              <p14:xfrm>
                <a:off x="9764724" y="4608861"/>
                <a:ext cx="44280" cy="61200"/>
              </p14:xfrm>
            </p:contentPart>
          </mc:Choice>
          <mc:Fallback xmlns="">
            <p:pic>
              <p:nvPicPr>
                <p:cNvPr id="3104" name="Ink 3103">
                  <a:extLst>
                    <a:ext uri="{FF2B5EF4-FFF2-40B4-BE49-F238E27FC236}">
                      <a16:creationId xmlns:a16="http://schemas.microsoft.com/office/drawing/2014/main" id="{B44A9444-5D94-877A-E8F5-74FEF7E2463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58604" y="4602741"/>
                  <a:ext cx="56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105" name="Ink 3104">
                  <a:extLst>
                    <a:ext uri="{FF2B5EF4-FFF2-40B4-BE49-F238E27FC236}">
                      <a16:creationId xmlns:a16="http://schemas.microsoft.com/office/drawing/2014/main" id="{6DBD088E-E38A-825B-4F84-BB9988750757}"/>
                    </a:ext>
                  </a:extLst>
                </p14:cNvPr>
                <p14:cNvContentPartPr/>
                <p14:nvPr/>
              </p14:nvContentPartPr>
              <p14:xfrm>
                <a:off x="9768684" y="4658541"/>
                <a:ext cx="78480" cy="51840"/>
              </p14:xfrm>
            </p:contentPart>
          </mc:Choice>
          <mc:Fallback xmlns="">
            <p:pic>
              <p:nvPicPr>
                <p:cNvPr id="3105" name="Ink 3104">
                  <a:extLst>
                    <a:ext uri="{FF2B5EF4-FFF2-40B4-BE49-F238E27FC236}">
                      <a16:creationId xmlns:a16="http://schemas.microsoft.com/office/drawing/2014/main" id="{6DBD088E-E38A-825B-4F84-BB99887507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62564" y="4652421"/>
                  <a:ext cx="9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106" name="Ink 3105">
                  <a:extLst>
                    <a:ext uri="{FF2B5EF4-FFF2-40B4-BE49-F238E27FC236}">
                      <a16:creationId xmlns:a16="http://schemas.microsoft.com/office/drawing/2014/main" id="{30507BD8-1916-5CFF-435A-83E3C4A89DC3}"/>
                    </a:ext>
                  </a:extLst>
                </p14:cNvPr>
                <p14:cNvContentPartPr/>
                <p14:nvPr/>
              </p14:nvContentPartPr>
              <p14:xfrm>
                <a:off x="9816204" y="4706061"/>
                <a:ext cx="37440" cy="77040"/>
              </p14:xfrm>
            </p:contentPart>
          </mc:Choice>
          <mc:Fallback xmlns="">
            <p:pic>
              <p:nvPicPr>
                <p:cNvPr id="3106" name="Ink 3105">
                  <a:extLst>
                    <a:ext uri="{FF2B5EF4-FFF2-40B4-BE49-F238E27FC236}">
                      <a16:creationId xmlns:a16="http://schemas.microsoft.com/office/drawing/2014/main" id="{30507BD8-1916-5CFF-435A-83E3C4A89DC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10084" y="4699941"/>
                  <a:ext cx="49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116" name="Ink 3115">
                  <a:extLst>
                    <a:ext uri="{FF2B5EF4-FFF2-40B4-BE49-F238E27FC236}">
                      <a16:creationId xmlns:a16="http://schemas.microsoft.com/office/drawing/2014/main" id="{7C5C4124-EE73-D4B2-8E63-EE7E24C01C22}"/>
                    </a:ext>
                  </a:extLst>
                </p14:cNvPr>
                <p14:cNvContentPartPr/>
                <p14:nvPr/>
              </p14:nvContentPartPr>
              <p14:xfrm>
                <a:off x="9746724" y="3740901"/>
                <a:ext cx="39240" cy="64800"/>
              </p14:xfrm>
            </p:contentPart>
          </mc:Choice>
          <mc:Fallback xmlns="">
            <p:pic>
              <p:nvPicPr>
                <p:cNvPr id="3116" name="Ink 3115">
                  <a:extLst>
                    <a:ext uri="{FF2B5EF4-FFF2-40B4-BE49-F238E27FC236}">
                      <a16:creationId xmlns:a16="http://schemas.microsoft.com/office/drawing/2014/main" id="{7C5C4124-EE73-D4B2-8E63-EE7E24C01C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40604" y="3734781"/>
                  <a:ext cx="51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117" name="Ink 3116">
                  <a:extLst>
                    <a:ext uri="{FF2B5EF4-FFF2-40B4-BE49-F238E27FC236}">
                      <a16:creationId xmlns:a16="http://schemas.microsoft.com/office/drawing/2014/main" id="{761EEF1C-F002-3015-A776-1727C803A613}"/>
                    </a:ext>
                  </a:extLst>
                </p14:cNvPr>
                <p14:cNvContentPartPr/>
                <p14:nvPr/>
              </p14:nvContentPartPr>
              <p14:xfrm>
                <a:off x="9777324" y="3752781"/>
                <a:ext cx="82800" cy="81720"/>
              </p14:xfrm>
            </p:contentPart>
          </mc:Choice>
          <mc:Fallback xmlns="">
            <p:pic>
              <p:nvPicPr>
                <p:cNvPr id="3117" name="Ink 3116">
                  <a:extLst>
                    <a:ext uri="{FF2B5EF4-FFF2-40B4-BE49-F238E27FC236}">
                      <a16:creationId xmlns:a16="http://schemas.microsoft.com/office/drawing/2014/main" id="{761EEF1C-F002-3015-A776-1727C803A6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71204" y="3746661"/>
                  <a:ext cx="95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118" name="Ink 3117">
                  <a:extLst>
                    <a:ext uri="{FF2B5EF4-FFF2-40B4-BE49-F238E27FC236}">
                      <a16:creationId xmlns:a16="http://schemas.microsoft.com/office/drawing/2014/main" id="{B705E8FD-84A0-EE97-EA6A-F26848D5873E}"/>
                    </a:ext>
                  </a:extLst>
                </p14:cNvPr>
                <p14:cNvContentPartPr/>
                <p14:nvPr/>
              </p14:nvContentPartPr>
              <p14:xfrm>
                <a:off x="9859404" y="3765381"/>
                <a:ext cx="33840" cy="86400"/>
              </p14:xfrm>
            </p:contentPart>
          </mc:Choice>
          <mc:Fallback xmlns="">
            <p:pic>
              <p:nvPicPr>
                <p:cNvPr id="3118" name="Ink 3117">
                  <a:extLst>
                    <a:ext uri="{FF2B5EF4-FFF2-40B4-BE49-F238E27FC236}">
                      <a16:creationId xmlns:a16="http://schemas.microsoft.com/office/drawing/2014/main" id="{B705E8FD-84A0-EE97-EA6A-F26848D587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53284" y="3759261"/>
                  <a:ext cx="46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120" name="Ink 3119">
                  <a:extLst>
                    <a:ext uri="{FF2B5EF4-FFF2-40B4-BE49-F238E27FC236}">
                      <a16:creationId xmlns:a16="http://schemas.microsoft.com/office/drawing/2014/main" id="{37A0D100-14A6-55B3-A67F-F0BD575A6C2C}"/>
                    </a:ext>
                  </a:extLst>
                </p14:cNvPr>
                <p14:cNvContentPartPr/>
                <p14:nvPr/>
              </p14:nvContentPartPr>
              <p14:xfrm>
                <a:off x="9659604" y="4369461"/>
                <a:ext cx="35640" cy="57240"/>
              </p14:xfrm>
            </p:contentPart>
          </mc:Choice>
          <mc:Fallback xmlns="">
            <p:pic>
              <p:nvPicPr>
                <p:cNvPr id="3120" name="Ink 3119">
                  <a:extLst>
                    <a:ext uri="{FF2B5EF4-FFF2-40B4-BE49-F238E27FC236}">
                      <a16:creationId xmlns:a16="http://schemas.microsoft.com/office/drawing/2014/main" id="{37A0D100-14A6-55B3-A67F-F0BD575A6C2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53484" y="4363341"/>
                  <a:ext cx="4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121" name="Ink 3120">
                  <a:extLst>
                    <a:ext uri="{FF2B5EF4-FFF2-40B4-BE49-F238E27FC236}">
                      <a16:creationId xmlns:a16="http://schemas.microsoft.com/office/drawing/2014/main" id="{AD551795-98CA-A254-37BB-2B81D7EB4555}"/>
                    </a:ext>
                  </a:extLst>
                </p14:cNvPr>
                <p14:cNvContentPartPr/>
                <p14:nvPr/>
              </p14:nvContentPartPr>
              <p14:xfrm>
                <a:off x="9670044" y="4347501"/>
                <a:ext cx="94680" cy="137520"/>
              </p14:xfrm>
            </p:contentPart>
          </mc:Choice>
          <mc:Fallback xmlns="">
            <p:pic>
              <p:nvPicPr>
                <p:cNvPr id="3121" name="Ink 3120">
                  <a:extLst>
                    <a:ext uri="{FF2B5EF4-FFF2-40B4-BE49-F238E27FC236}">
                      <a16:creationId xmlns:a16="http://schemas.microsoft.com/office/drawing/2014/main" id="{AD551795-98CA-A254-37BB-2B81D7EB45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63924" y="4341381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122" name="Ink 3121">
                  <a:extLst>
                    <a:ext uri="{FF2B5EF4-FFF2-40B4-BE49-F238E27FC236}">
                      <a16:creationId xmlns:a16="http://schemas.microsoft.com/office/drawing/2014/main" id="{171D7862-AB01-8DB5-700F-62225BAE8906}"/>
                    </a:ext>
                  </a:extLst>
                </p14:cNvPr>
                <p14:cNvContentPartPr/>
                <p14:nvPr/>
              </p14:nvContentPartPr>
              <p14:xfrm>
                <a:off x="9731604" y="4406901"/>
                <a:ext cx="43560" cy="78480"/>
              </p14:xfrm>
            </p:contentPart>
          </mc:Choice>
          <mc:Fallback xmlns="">
            <p:pic>
              <p:nvPicPr>
                <p:cNvPr id="3122" name="Ink 3121">
                  <a:extLst>
                    <a:ext uri="{FF2B5EF4-FFF2-40B4-BE49-F238E27FC236}">
                      <a16:creationId xmlns:a16="http://schemas.microsoft.com/office/drawing/2014/main" id="{171D7862-AB01-8DB5-700F-62225BAE89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25484" y="4400781"/>
                  <a:ext cx="55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27" name="Ink 3126">
                  <a:extLst>
                    <a:ext uri="{FF2B5EF4-FFF2-40B4-BE49-F238E27FC236}">
                      <a16:creationId xmlns:a16="http://schemas.microsoft.com/office/drawing/2014/main" id="{B1AF9BDF-96A2-2B59-1AA9-7DE803998DC8}"/>
                    </a:ext>
                  </a:extLst>
                </p14:cNvPr>
                <p14:cNvContentPartPr/>
                <p14:nvPr/>
              </p14:nvContentPartPr>
              <p14:xfrm>
                <a:off x="9848604" y="3971301"/>
                <a:ext cx="34200" cy="85320"/>
              </p14:xfrm>
            </p:contentPart>
          </mc:Choice>
          <mc:Fallback xmlns="">
            <p:pic>
              <p:nvPicPr>
                <p:cNvPr id="3127" name="Ink 3126">
                  <a:extLst>
                    <a:ext uri="{FF2B5EF4-FFF2-40B4-BE49-F238E27FC236}">
                      <a16:creationId xmlns:a16="http://schemas.microsoft.com/office/drawing/2014/main" id="{B1AF9BDF-96A2-2B59-1AA9-7DE803998DC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42484" y="3965181"/>
                  <a:ext cx="46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28" name="Ink 3127">
                  <a:extLst>
                    <a:ext uri="{FF2B5EF4-FFF2-40B4-BE49-F238E27FC236}">
                      <a16:creationId xmlns:a16="http://schemas.microsoft.com/office/drawing/2014/main" id="{A7A6A91E-2D06-7202-21F8-3620ED375C4B}"/>
                    </a:ext>
                  </a:extLst>
                </p14:cNvPr>
                <p14:cNvContentPartPr/>
                <p14:nvPr/>
              </p14:nvContentPartPr>
              <p14:xfrm>
                <a:off x="9865524" y="3998661"/>
                <a:ext cx="87120" cy="105840"/>
              </p14:xfrm>
            </p:contentPart>
          </mc:Choice>
          <mc:Fallback xmlns="">
            <p:pic>
              <p:nvPicPr>
                <p:cNvPr id="3128" name="Ink 3127">
                  <a:extLst>
                    <a:ext uri="{FF2B5EF4-FFF2-40B4-BE49-F238E27FC236}">
                      <a16:creationId xmlns:a16="http://schemas.microsoft.com/office/drawing/2014/main" id="{A7A6A91E-2D06-7202-21F8-3620ED375C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59404" y="3992541"/>
                  <a:ext cx="99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29" name="Ink 3128">
                  <a:extLst>
                    <a:ext uri="{FF2B5EF4-FFF2-40B4-BE49-F238E27FC236}">
                      <a16:creationId xmlns:a16="http://schemas.microsoft.com/office/drawing/2014/main" id="{AC224343-CC82-49B0-9EA7-926959A72E38}"/>
                    </a:ext>
                  </a:extLst>
                </p14:cNvPr>
                <p14:cNvContentPartPr/>
                <p14:nvPr/>
              </p14:nvContentPartPr>
              <p14:xfrm>
                <a:off x="9927444" y="4024581"/>
                <a:ext cx="36360" cy="68400"/>
              </p14:xfrm>
            </p:contentPart>
          </mc:Choice>
          <mc:Fallback xmlns="">
            <p:pic>
              <p:nvPicPr>
                <p:cNvPr id="3129" name="Ink 3128">
                  <a:extLst>
                    <a:ext uri="{FF2B5EF4-FFF2-40B4-BE49-F238E27FC236}">
                      <a16:creationId xmlns:a16="http://schemas.microsoft.com/office/drawing/2014/main" id="{AC224343-CC82-49B0-9EA7-926959A72E3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21324" y="4018461"/>
                  <a:ext cx="486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6" name="Group 3155">
            <a:extLst>
              <a:ext uri="{FF2B5EF4-FFF2-40B4-BE49-F238E27FC236}">
                <a16:creationId xmlns:a16="http://schemas.microsoft.com/office/drawing/2014/main" id="{09F70FE3-5AAA-4A35-5FEB-0E4E7BC1C87E}"/>
              </a:ext>
            </a:extLst>
          </p:cNvPr>
          <p:cNvGrpSpPr/>
          <p:nvPr/>
        </p:nvGrpSpPr>
        <p:grpSpPr>
          <a:xfrm>
            <a:off x="9219499" y="4936217"/>
            <a:ext cx="110880" cy="111240"/>
            <a:chOff x="9219499" y="4936217"/>
            <a:chExt cx="11088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53" name="Ink 3152">
                  <a:extLst>
                    <a:ext uri="{FF2B5EF4-FFF2-40B4-BE49-F238E27FC236}">
                      <a16:creationId xmlns:a16="http://schemas.microsoft.com/office/drawing/2014/main" id="{EC7B1ACA-D0A7-9B91-0995-EDF1D8267FA3}"/>
                    </a:ext>
                  </a:extLst>
                </p14:cNvPr>
                <p14:cNvContentPartPr/>
                <p14:nvPr/>
              </p14:nvContentPartPr>
              <p14:xfrm>
                <a:off x="9219499" y="4936217"/>
                <a:ext cx="57960" cy="59400"/>
              </p14:xfrm>
            </p:contentPart>
          </mc:Choice>
          <mc:Fallback xmlns="">
            <p:pic>
              <p:nvPicPr>
                <p:cNvPr id="3153" name="Ink 3152">
                  <a:extLst>
                    <a:ext uri="{FF2B5EF4-FFF2-40B4-BE49-F238E27FC236}">
                      <a16:creationId xmlns:a16="http://schemas.microsoft.com/office/drawing/2014/main" id="{EC7B1ACA-D0A7-9B91-0995-EDF1D8267FA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13379" y="4930097"/>
                  <a:ext cx="70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54" name="Ink 3153">
                  <a:extLst>
                    <a:ext uri="{FF2B5EF4-FFF2-40B4-BE49-F238E27FC236}">
                      <a16:creationId xmlns:a16="http://schemas.microsoft.com/office/drawing/2014/main" id="{1FFCCAA3-F63C-5D5B-2FEA-D2E2F88EF80C}"/>
                    </a:ext>
                  </a:extLst>
                </p14:cNvPr>
                <p14:cNvContentPartPr/>
                <p14:nvPr/>
              </p14:nvContentPartPr>
              <p14:xfrm>
                <a:off x="9257299" y="4958897"/>
                <a:ext cx="51120" cy="77040"/>
              </p14:xfrm>
            </p:contentPart>
          </mc:Choice>
          <mc:Fallback xmlns="">
            <p:pic>
              <p:nvPicPr>
                <p:cNvPr id="3154" name="Ink 3153">
                  <a:extLst>
                    <a:ext uri="{FF2B5EF4-FFF2-40B4-BE49-F238E27FC236}">
                      <a16:creationId xmlns:a16="http://schemas.microsoft.com/office/drawing/2014/main" id="{1FFCCAA3-F63C-5D5B-2FEA-D2E2F88EF80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51179" y="4952777"/>
                  <a:ext cx="63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55" name="Ink 3154">
                  <a:extLst>
                    <a:ext uri="{FF2B5EF4-FFF2-40B4-BE49-F238E27FC236}">
                      <a16:creationId xmlns:a16="http://schemas.microsoft.com/office/drawing/2014/main" id="{9749FD4C-98E4-7896-C777-17C5FE15A980}"/>
                    </a:ext>
                  </a:extLst>
                </p14:cNvPr>
                <p14:cNvContentPartPr/>
                <p14:nvPr/>
              </p14:nvContentPartPr>
              <p14:xfrm>
                <a:off x="9301939" y="4991297"/>
                <a:ext cx="28440" cy="56160"/>
              </p14:xfrm>
            </p:contentPart>
          </mc:Choice>
          <mc:Fallback xmlns="">
            <p:pic>
              <p:nvPicPr>
                <p:cNvPr id="3155" name="Ink 3154">
                  <a:extLst>
                    <a:ext uri="{FF2B5EF4-FFF2-40B4-BE49-F238E27FC236}">
                      <a16:creationId xmlns:a16="http://schemas.microsoft.com/office/drawing/2014/main" id="{9749FD4C-98E4-7896-C777-17C5FE15A9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95819" y="4985177"/>
                  <a:ext cx="406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0" name="Group 3159">
            <a:extLst>
              <a:ext uri="{FF2B5EF4-FFF2-40B4-BE49-F238E27FC236}">
                <a16:creationId xmlns:a16="http://schemas.microsoft.com/office/drawing/2014/main" id="{9C626411-DA3C-70F5-275A-B6ED739D14AC}"/>
              </a:ext>
            </a:extLst>
          </p:cNvPr>
          <p:cNvGrpSpPr/>
          <p:nvPr/>
        </p:nvGrpSpPr>
        <p:grpSpPr>
          <a:xfrm>
            <a:off x="9188539" y="3783857"/>
            <a:ext cx="124920" cy="103680"/>
            <a:chOff x="9188539" y="3783857"/>
            <a:chExt cx="12492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57" name="Ink 3156">
                  <a:extLst>
                    <a:ext uri="{FF2B5EF4-FFF2-40B4-BE49-F238E27FC236}">
                      <a16:creationId xmlns:a16="http://schemas.microsoft.com/office/drawing/2014/main" id="{12296A12-B4A6-6E15-98C5-0DF886CCB036}"/>
                    </a:ext>
                  </a:extLst>
                </p14:cNvPr>
                <p14:cNvContentPartPr/>
                <p14:nvPr/>
              </p14:nvContentPartPr>
              <p14:xfrm>
                <a:off x="9188539" y="3783857"/>
                <a:ext cx="60840" cy="60120"/>
              </p14:xfrm>
            </p:contentPart>
          </mc:Choice>
          <mc:Fallback xmlns="">
            <p:pic>
              <p:nvPicPr>
                <p:cNvPr id="3157" name="Ink 3156">
                  <a:extLst>
                    <a:ext uri="{FF2B5EF4-FFF2-40B4-BE49-F238E27FC236}">
                      <a16:creationId xmlns:a16="http://schemas.microsoft.com/office/drawing/2014/main" id="{12296A12-B4A6-6E15-98C5-0DF886CCB03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82419" y="3777737"/>
                  <a:ext cx="73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158" name="Ink 3157">
                  <a:extLst>
                    <a:ext uri="{FF2B5EF4-FFF2-40B4-BE49-F238E27FC236}">
                      <a16:creationId xmlns:a16="http://schemas.microsoft.com/office/drawing/2014/main" id="{EA302200-85E5-117D-33D4-15F4F11DE452}"/>
                    </a:ext>
                  </a:extLst>
                </p14:cNvPr>
                <p14:cNvContentPartPr/>
                <p14:nvPr/>
              </p14:nvContentPartPr>
              <p14:xfrm>
                <a:off x="9238579" y="3791777"/>
                <a:ext cx="42480" cy="78480"/>
              </p14:xfrm>
            </p:contentPart>
          </mc:Choice>
          <mc:Fallback xmlns="">
            <p:pic>
              <p:nvPicPr>
                <p:cNvPr id="3158" name="Ink 3157">
                  <a:extLst>
                    <a:ext uri="{FF2B5EF4-FFF2-40B4-BE49-F238E27FC236}">
                      <a16:creationId xmlns:a16="http://schemas.microsoft.com/office/drawing/2014/main" id="{EA302200-85E5-117D-33D4-15F4F11DE45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32459" y="3785657"/>
                  <a:ext cx="54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159" name="Ink 3158">
                  <a:extLst>
                    <a:ext uri="{FF2B5EF4-FFF2-40B4-BE49-F238E27FC236}">
                      <a16:creationId xmlns:a16="http://schemas.microsoft.com/office/drawing/2014/main" id="{E3AFEC34-F354-61CC-21E0-7A02F2BF6138}"/>
                    </a:ext>
                  </a:extLst>
                </p14:cNvPr>
                <p14:cNvContentPartPr/>
                <p14:nvPr/>
              </p14:nvContentPartPr>
              <p14:xfrm>
                <a:off x="9283939" y="3812297"/>
                <a:ext cx="29520" cy="75240"/>
              </p14:xfrm>
            </p:contentPart>
          </mc:Choice>
          <mc:Fallback xmlns="">
            <p:pic>
              <p:nvPicPr>
                <p:cNvPr id="3159" name="Ink 3158">
                  <a:extLst>
                    <a:ext uri="{FF2B5EF4-FFF2-40B4-BE49-F238E27FC236}">
                      <a16:creationId xmlns:a16="http://schemas.microsoft.com/office/drawing/2014/main" id="{E3AFEC34-F354-61CC-21E0-7A02F2BF613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77819" y="3806177"/>
                  <a:ext cx="417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4" name="Group 3163">
            <a:extLst>
              <a:ext uri="{FF2B5EF4-FFF2-40B4-BE49-F238E27FC236}">
                <a16:creationId xmlns:a16="http://schemas.microsoft.com/office/drawing/2014/main" id="{3DA49A7D-A70C-1C0A-1462-69184B898567}"/>
              </a:ext>
            </a:extLst>
          </p:cNvPr>
          <p:cNvGrpSpPr/>
          <p:nvPr/>
        </p:nvGrpSpPr>
        <p:grpSpPr>
          <a:xfrm>
            <a:off x="10138219" y="3690977"/>
            <a:ext cx="95400" cy="152280"/>
            <a:chOff x="10138219" y="3690977"/>
            <a:chExt cx="9540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161" name="Ink 3160">
                  <a:extLst>
                    <a:ext uri="{FF2B5EF4-FFF2-40B4-BE49-F238E27FC236}">
                      <a16:creationId xmlns:a16="http://schemas.microsoft.com/office/drawing/2014/main" id="{361B9A47-0A1C-57A5-9A0E-90CEF4C6A619}"/>
                    </a:ext>
                  </a:extLst>
                </p14:cNvPr>
                <p14:cNvContentPartPr/>
                <p14:nvPr/>
              </p14:nvContentPartPr>
              <p14:xfrm>
                <a:off x="10138219" y="3690977"/>
                <a:ext cx="14760" cy="67320"/>
              </p14:xfrm>
            </p:contentPart>
          </mc:Choice>
          <mc:Fallback xmlns="">
            <p:pic>
              <p:nvPicPr>
                <p:cNvPr id="3161" name="Ink 3160">
                  <a:extLst>
                    <a:ext uri="{FF2B5EF4-FFF2-40B4-BE49-F238E27FC236}">
                      <a16:creationId xmlns:a16="http://schemas.microsoft.com/office/drawing/2014/main" id="{361B9A47-0A1C-57A5-9A0E-90CEF4C6A61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32099" y="3684857"/>
                  <a:ext cx="27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62" name="Ink 3161">
                  <a:extLst>
                    <a:ext uri="{FF2B5EF4-FFF2-40B4-BE49-F238E27FC236}">
                      <a16:creationId xmlns:a16="http://schemas.microsoft.com/office/drawing/2014/main" id="{C9941462-3334-6664-0E55-466488103C9E}"/>
                    </a:ext>
                  </a:extLst>
                </p14:cNvPr>
                <p14:cNvContentPartPr/>
                <p14:nvPr/>
              </p14:nvContentPartPr>
              <p14:xfrm>
                <a:off x="10144699" y="3716897"/>
                <a:ext cx="77400" cy="95760"/>
              </p14:xfrm>
            </p:contentPart>
          </mc:Choice>
          <mc:Fallback xmlns="">
            <p:pic>
              <p:nvPicPr>
                <p:cNvPr id="3162" name="Ink 3161">
                  <a:extLst>
                    <a:ext uri="{FF2B5EF4-FFF2-40B4-BE49-F238E27FC236}">
                      <a16:creationId xmlns:a16="http://schemas.microsoft.com/office/drawing/2014/main" id="{C9941462-3334-6664-0E55-466488103C9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38579" y="3710777"/>
                  <a:ext cx="89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163" name="Ink 3162">
                  <a:extLst>
                    <a:ext uri="{FF2B5EF4-FFF2-40B4-BE49-F238E27FC236}">
                      <a16:creationId xmlns:a16="http://schemas.microsoft.com/office/drawing/2014/main" id="{DC105B1F-C3D5-5CB2-79C1-95902C668244}"/>
                    </a:ext>
                  </a:extLst>
                </p14:cNvPr>
                <p14:cNvContentPartPr/>
                <p14:nvPr/>
              </p14:nvContentPartPr>
              <p14:xfrm>
                <a:off x="10195819" y="3770897"/>
                <a:ext cx="37800" cy="72360"/>
              </p14:xfrm>
            </p:contentPart>
          </mc:Choice>
          <mc:Fallback xmlns="">
            <p:pic>
              <p:nvPicPr>
                <p:cNvPr id="3163" name="Ink 3162">
                  <a:extLst>
                    <a:ext uri="{FF2B5EF4-FFF2-40B4-BE49-F238E27FC236}">
                      <a16:creationId xmlns:a16="http://schemas.microsoft.com/office/drawing/2014/main" id="{DC105B1F-C3D5-5CB2-79C1-95902C6682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89699" y="3764777"/>
                  <a:ext cx="500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8" name="Group 3167">
            <a:extLst>
              <a:ext uri="{FF2B5EF4-FFF2-40B4-BE49-F238E27FC236}">
                <a16:creationId xmlns:a16="http://schemas.microsoft.com/office/drawing/2014/main" id="{048E0E7A-4663-ED29-6A6A-E919F4FD7A65}"/>
              </a:ext>
            </a:extLst>
          </p:cNvPr>
          <p:cNvGrpSpPr/>
          <p:nvPr/>
        </p:nvGrpSpPr>
        <p:grpSpPr>
          <a:xfrm>
            <a:off x="10186819" y="4905977"/>
            <a:ext cx="91080" cy="136080"/>
            <a:chOff x="10186819" y="4905977"/>
            <a:chExt cx="9108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65" name="Ink 3164">
                  <a:extLst>
                    <a:ext uri="{FF2B5EF4-FFF2-40B4-BE49-F238E27FC236}">
                      <a16:creationId xmlns:a16="http://schemas.microsoft.com/office/drawing/2014/main" id="{1EA5B71D-0719-AB90-B100-4FA58D0EC1D5}"/>
                    </a:ext>
                  </a:extLst>
                </p14:cNvPr>
                <p14:cNvContentPartPr/>
                <p14:nvPr/>
              </p14:nvContentPartPr>
              <p14:xfrm>
                <a:off x="10201579" y="4905977"/>
                <a:ext cx="3960" cy="53640"/>
              </p14:xfrm>
            </p:contentPart>
          </mc:Choice>
          <mc:Fallback xmlns="">
            <p:pic>
              <p:nvPicPr>
                <p:cNvPr id="3165" name="Ink 3164">
                  <a:extLst>
                    <a:ext uri="{FF2B5EF4-FFF2-40B4-BE49-F238E27FC236}">
                      <a16:creationId xmlns:a16="http://schemas.microsoft.com/office/drawing/2014/main" id="{1EA5B71D-0719-AB90-B100-4FA58D0EC1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95459" y="4899857"/>
                  <a:ext cx="16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166" name="Ink 3165">
                  <a:extLst>
                    <a:ext uri="{FF2B5EF4-FFF2-40B4-BE49-F238E27FC236}">
                      <a16:creationId xmlns:a16="http://schemas.microsoft.com/office/drawing/2014/main" id="{74448658-3624-C3D2-EFDC-F54DA4FBECF7}"/>
                    </a:ext>
                  </a:extLst>
                </p14:cNvPr>
                <p14:cNvContentPartPr/>
                <p14:nvPr/>
              </p14:nvContentPartPr>
              <p14:xfrm>
                <a:off x="10186819" y="4931537"/>
                <a:ext cx="74880" cy="78840"/>
              </p14:xfrm>
            </p:contentPart>
          </mc:Choice>
          <mc:Fallback xmlns="">
            <p:pic>
              <p:nvPicPr>
                <p:cNvPr id="3166" name="Ink 3165">
                  <a:extLst>
                    <a:ext uri="{FF2B5EF4-FFF2-40B4-BE49-F238E27FC236}">
                      <a16:creationId xmlns:a16="http://schemas.microsoft.com/office/drawing/2014/main" id="{74448658-3624-C3D2-EFDC-F54DA4FBECF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80699" y="4925417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167" name="Ink 3166">
                  <a:extLst>
                    <a:ext uri="{FF2B5EF4-FFF2-40B4-BE49-F238E27FC236}">
                      <a16:creationId xmlns:a16="http://schemas.microsoft.com/office/drawing/2014/main" id="{71BAF1A5-449D-5ABF-E48D-0D0623FE7364}"/>
                    </a:ext>
                  </a:extLst>
                </p14:cNvPr>
                <p14:cNvContentPartPr/>
                <p14:nvPr/>
              </p14:nvContentPartPr>
              <p14:xfrm>
                <a:off x="10229659" y="4970777"/>
                <a:ext cx="48240" cy="71280"/>
              </p14:xfrm>
            </p:contentPart>
          </mc:Choice>
          <mc:Fallback xmlns="">
            <p:pic>
              <p:nvPicPr>
                <p:cNvPr id="3167" name="Ink 3166">
                  <a:extLst>
                    <a:ext uri="{FF2B5EF4-FFF2-40B4-BE49-F238E27FC236}">
                      <a16:creationId xmlns:a16="http://schemas.microsoft.com/office/drawing/2014/main" id="{71BAF1A5-449D-5ABF-E48D-0D0623FE736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223539" y="4964657"/>
                  <a:ext cx="60480" cy="8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52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7913-DA03-1A32-0B39-EBE9E882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Quiz</a:t>
            </a:r>
            <a:r>
              <a:rPr lang="en-US" dirty="0"/>
              <a:t>: which set is expanding?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85C837-CA5D-FCB8-283D-A013621493A1}"/>
              </a:ext>
            </a:extLst>
          </p:cNvPr>
          <p:cNvGrpSpPr/>
          <p:nvPr/>
        </p:nvGrpSpPr>
        <p:grpSpPr>
          <a:xfrm>
            <a:off x="1780200" y="1525740"/>
            <a:ext cx="2754720" cy="1615680"/>
            <a:chOff x="1780200" y="1525740"/>
            <a:chExt cx="2754720" cy="16156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F5D8F9-D163-4E0D-1A28-74096F7E96E7}"/>
                </a:ext>
              </a:extLst>
            </p:cNvPr>
            <p:cNvGrpSpPr/>
            <p:nvPr/>
          </p:nvGrpSpPr>
          <p:grpSpPr>
            <a:xfrm>
              <a:off x="1780200" y="1525740"/>
              <a:ext cx="1217520" cy="1321200"/>
              <a:chOff x="1780200" y="1525740"/>
              <a:chExt cx="1217520" cy="132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5A8DCA07-D275-A838-0E8F-2C92AA2B0D59}"/>
                      </a:ext>
                    </a:extLst>
                  </p14:cNvPr>
                  <p14:cNvContentPartPr/>
                  <p14:nvPr/>
                </p14:nvContentPartPr>
                <p14:xfrm>
                  <a:off x="1780200" y="1895100"/>
                  <a:ext cx="1117440" cy="9518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5A8DCA07-D275-A838-0E8F-2C92AA2B0D5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62200" y="1877100"/>
                    <a:ext cx="1153080" cy="9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27A3AA86-152A-BA9A-4FC1-378CC13989E8}"/>
                      </a:ext>
                    </a:extLst>
                  </p14:cNvPr>
                  <p14:cNvContentPartPr/>
                  <p14:nvPr/>
                </p14:nvContentPartPr>
                <p14:xfrm>
                  <a:off x="2126520" y="1662180"/>
                  <a:ext cx="142200" cy="14580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27A3AA86-152A-BA9A-4FC1-378CC13989E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08520" y="1644540"/>
                    <a:ext cx="17784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772520BC-11FD-D811-8048-342CD7267BEC}"/>
                      </a:ext>
                    </a:extLst>
                  </p14:cNvPr>
                  <p14:cNvContentPartPr/>
                  <p14:nvPr/>
                </p14:nvContentPartPr>
                <p14:xfrm>
                  <a:off x="2336760" y="1525740"/>
                  <a:ext cx="8640" cy="2257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72520BC-11FD-D811-8048-342CD7267BE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319120" y="1507740"/>
                    <a:ext cx="44280" cy="26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FF4702ED-ED1C-10EA-7FCC-84DDD2A01001}"/>
                      </a:ext>
                    </a:extLst>
                  </p14:cNvPr>
                  <p14:cNvContentPartPr/>
                  <p14:nvPr/>
                </p14:nvContentPartPr>
                <p14:xfrm>
                  <a:off x="2471400" y="1653540"/>
                  <a:ext cx="11160" cy="1044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FF4702ED-ED1C-10EA-7FCC-84DDD2A0100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453400" y="1635540"/>
                    <a:ext cx="4680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343C6DA-36D0-E47D-9C65-A64D76901DFA}"/>
                      </a:ext>
                    </a:extLst>
                  </p14:cNvPr>
                  <p14:cNvContentPartPr/>
                  <p14:nvPr/>
                </p14:nvContentPartPr>
                <p14:xfrm>
                  <a:off x="2450520" y="1530420"/>
                  <a:ext cx="8280" cy="50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343C6DA-36D0-E47D-9C65-A64D76901DF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432880" y="1512780"/>
                    <a:ext cx="4392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3921473B-F2F2-DB09-3A52-B7B8F1612C58}"/>
                      </a:ext>
                    </a:extLst>
                  </p14:cNvPr>
                  <p14:cNvContentPartPr/>
                  <p14:nvPr/>
                </p14:nvContentPartPr>
                <p14:xfrm>
                  <a:off x="2570040" y="1660740"/>
                  <a:ext cx="84240" cy="1825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3921473B-F2F2-DB09-3A52-B7B8F1612C5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552400" y="1642740"/>
                    <a:ext cx="11988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D1C0936F-F397-2AC4-B930-CA6E51DBDCD7}"/>
                      </a:ext>
                    </a:extLst>
                  </p14:cNvPr>
                  <p14:cNvContentPartPr/>
                  <p14:nvPr/>
                </p14:nvContentPartPr>
                <p14:xfrm>
                  <a:off x="2734200" y="1667580"/>
                  <a:ext cx="107640" cy="900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D1C0936F-F397-2AC4-B930-CA6E51DBDCD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716200" y="1649940"/>
                    <a:ext cx="1432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F868E057-A203-D447-32D9-EABB119D175D}"/>
                      </a:ext>
                    </a:extLst>
                  </p14:cNvPr>
                  <p14:cNvContentPartPr/>
                  <p14:nvPr/>
                </p14:nvContentPartPr>
                <p14:xfrm>
                  <a:off x="2880000" y="1646700"/>
                  <a:ext cx="117720" cy="1134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F868E057-A203-D447-32D9-EABB119D175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62000" y="1628700"/>
                    <a:ext cx="153360" cy="149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F503A8-7CF7-2481-AE8B-DA1CF50B3A15}"/>
                    </a:ext>
                  </a:extLst>
                </p14:cNvPr>
                <p14:cNvContentPartPr/>
                <p14:nvPr/>
              </p14:nvContentPartPr>
              <p14:xfrm>
                <a:off x="2918520" y="2309100"/>
                <a:ext cx="1616400" cy="73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F503A8-7CF7-2481-AE8B-DA1CF50B3A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0516" y="2291100"/>
                  <a:ext cx="1652048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A5C945-C688-580E-2257-1845C6B68095}"/>
                    </a:ext>
                  </a:extLst>
                </p14:cNvPr>
                <p14:cNvContentPartPr/>
                <p14:nvPr/>
              </p14:nvContentPartPr>
              <p14:xfrm>
                <a:off x="1923120" y="2227020"/>
                <a:ext cx="574560" cy="484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A5C945-C688-580E-2257-1845C6B680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5120" y="2209020"/>
                  <a:ext cx="6102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5E7E88-DC98-9277-7FFE-04451733807C}"/>
                    </a:ext>
                  </a:extLst>
                </p14:cNvPr>
                <p14:cNvContentPartPr/>
                <p14:nvPr/>
              </p14:nvContentPartPr>
              <p14:xfrm>
                <a:off x="2516760" y="2177340"/>
                <a:ext cx="128160" cy="164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5E7E88-DC98-9277-7FFE-0445173380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98760" y="2159340"/>
                  <a:ext cx="163800" cy="200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22077E3-85C6-15E3-8C94-A18B9C6F9DBE}"/>
                </a:ext>
              </a:extLst>
            </p:cNvPr>
            <p:cNvGrpSpPr/>
            <p:nvPr/>
          </p:nvGrpSpPr>
          <p:grpSpPr>
            <a:xfrm>
              <a:off x="1950120" y="2886540"/>
              <a:ext cx="674280" cy="254880"/>
              <a:chOff x="1950120" y="2886540"/>
              <a:chExt cx="67428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666865F-B007-9B87-21EA-86331A12D7CC}"/>
                      </a:ext>
                    </a:extLst>
                  </p14:cNvPr>
                  <p14:cNvContentPartPr/>
                  <p14:nvPr/>
                </p14:nvContentPartPr>
                <p14:xfrm>
                  <a:off x="1950120" y="2886540"/>
                  <a:ext cx="142920" cy="2394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666865F-B007-9B87-21EA-86331A12D7C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32120" y="2868900"/>
                    <a:ext cx="178560" cy="27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41821F3-A37B-C95B-5AD4-C7377B13334A}"/>
                      </a:ext>
                    </a:extLst>
                  </p14:cNvPr>
                  <p14:cNvContentPartPr/>
                  <p14:nvPr/>
                </p14:nvContentPartPr>
                <p14:xfrm>
                  <a:off x="1964520" y="3040980"/>
                  <a:ext cx="127800" cy="86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541821F3-A37B-C95B-5AD4-C7377B13334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946520" y="3022980"/>
                    <a:ext cx="16344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2F7FFC9-7925-BC2E-F6CB-4786986952D1}"/>
                      </a:ext>
                    </a:extLst>
                  </p14:cNvPr>
                  <p14:cNvContentPartPr/>
                  <p14:nvPr/>
                </p14:nvContentPartPr>
                <p14:xfrm>
                  <a:off x="2194200" y="3044220"/>
                  <a:ext cx="71640" cy="90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2F7FFC9-7925-BC2E-F6CB-4786986952D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176200" y="3026220"/>
                    <a:ext cx="10728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9104B74-CD9B-0428-F4EE-16A1627707C6}"/>
                      </a:ext>
                    </a:extLst>
                  </p14:cNvPr>
                  <p14:cNvContentPartPr/>
                  <p14:nvPr/>
                </p14:nvContentPartPr>
                <p14:xfrm>
                  <a:off x="2197440" y="3002820"/>
                  <a:ext cx="66600" cy="169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89104B74-CD9B-0428-F4EE-16A1627707C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79800" y="2984820"/>
                    <a:ext cx="10224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63C2766-F49A-69C2-E8BE-F685BB6DC1B0}"/>
                      </a:ext>
                    </a:extLst>
                  </p14:cNvPr>
                  <p14:cNvContentPartPr/>
                  <p14:nvPr/>
                </p14:nvContentPartPr>
                <p14:xfrm>
                  <a:off x="2388600" y="2899140"/>
                  <a:ext cx="65520" cy="1605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63C2766-F49A-69C2-E8BE-F685BB6DC1B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70600" y="2881500"/>
                    <a:ext cx="101160" cy="19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5F104226-5A72-C374-6089-8A52E439B2E3}"/>
                      </a:ext>
                    </a:extLst>
                  </p14:cNvPr>
                  <p14:cNvContentPartPr/>
                  <p14:nvPr/>
                </p14:nvContentPartPr>
                <p14:xfrm>
                  <a:off x="2510280" y="3011100"/>
                  <a:ext cx="114120" cy="130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5F104226-5A72-C374-6089-8A52E439B2E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492280" y="2993100"/>
                    <a:ext cx="149760" cy="165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58BBD3-DA43-25AD-1C2A-09BE5F3754E9}"/>
              </a:ext>
            </a:extLst>
          </p:cNvPr>
          <p:cNvGrpSpPr/>
          <p:nvPr/>
        </p:nvGrpSpPr>
        <p:grpSpPr>
          <a:xfrm>
            <a:off x="1766520" y="5177580"/>
            <a:ext cx="2475720" cy="1000080"/>
            <a:chOff x="1766520" y="5177580"/>
            <a:chExt cx="2475720" cy="10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31031B-5EA1-2A61-0DF5-925FC284813C}"/>
                    </a:ext>
                  </a:extLst>
                </p14:cNvPr>
                <p14:cNvContentPartPr/>
                <p14:nvPr/>
              </p14:nvContentPartPr>
              <p14:xfrm>
                <a:off x="1766520" y="5259660"/>
                <a:ext cx="1079280" cy="918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31031B-5EA1-2A61-0DF5-925FC284813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8526" y="5241660"/>
                  <a:ext cx="1114908" cy="9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C11614-CB1F-C193-BF18-6D477EA2DFF7}"/>
                    </a:ext>
                  </a:extLst>
                </p14:cNvPr>
                <p14:cNvContentPartPr/>
                <p14:nvPr/>
              </p14:nvContentPartPr>
              <p14:xfrm>
                <a:off x="3301200" y="5177580"/>
                <a:ext cx="941040" cy="893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C11614-CB1F-C193-BF18-6D477EA2DF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83200" y="5159580"/>
                  <a:ext cx="976680" cy="929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EEDB0A3-F8E9-B3CC-4AAE-F3A0DC6CD447}"/>
                </a:ext>
              </a:extLst>
            </p:cNvPr>
            <p:cNvGrpSpPr/>
            <p:nvPr/>
          </p:nvGrpSpPr>
          <p:grpSpPr>
            <a:xfrm>
              <a:off x="2847240" y="5625420"/>
              <a:ext cx="465120" cy="348120"/>
              <a:chOff x="2847240" y="5625420"/>
              <a:chExt cx="465120" cy="34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67ABA90-3602-AA1F-6D68-499CA967FC63}"/>
                      </a:ext>
                    </a:extLst>
                  </p14:cNvPr>
                  <p14:cNvContentPartPr/>
                  <p14:nvPr/>
                </p14:nvContentPartPr>
                <p14:xfrm>
                  <a:off x="2847240" y="5625420"/>
                  <a:ext cx="465120" cy="518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67ABA90-3602-AA1F-6D68-499CA967FC63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29240" y="5607780"/>
                    <a:ext cx="50076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40AADEDD-2297-307E-9472-08A90BA865AB}"/>
                      </a:ext>
                    </a:extLst>
                  </p14:cNvPr>
                  <p14:cNvContentPartPr/>
                  <p14:nvPr/>
                </p14:nvContentPartPr>
                <p14:xfrm>
                  <a:off x="3026160" y="5796060"/>
                  <a:ext cx="28440" cy="17748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40AADEDD-2297-307E-9472-08A90BA865AB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3008160" y="5778060"/>
                    <a:ext cx="64080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37A31C3D-40A2-AC94-5CD0-D13E4D19F16C}"/>
                      </a:ext>
                    </a:extLst>
                  </p14:cNvPr>
                  <p14:cNvContentPartPr/>
                  <p14:nvPr/>
                </p14:nvContentPartPr>
                <p14:xfrm>
                  <a:off x="3027600" y="5764380"/>
                  <a:ext cx="158760" cy="1656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37A31C3D-40A2-AC94-5CD0-D13E4D19F16C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3009600" y="5746740"/>
                    <a:ext cx="19440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DEB14C55-E8F9-8F34-32C9-E180748B490B}"/>
                      </a:ext>
                    </a:extLst>
                  </p14:cNvPr>
                  <p14:cNvContentPartPr/>
                  <p14:nvPr/>
                </p14:nvContentPartPr>
                <p14:xfrm>
                  <a:off x="3033360" y="5861220"/>
                  <a:ext cx="150480" cy="2232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DEB14C55-E8F9-8F34-32C9-E180748B490B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3015720" y="5843580"/>
                    <a:ext cx="186120" cy="57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5D38493-0A7B-42DC-BFF1-2EC691223AC8}"/>
                </a:ext>
              </a:extLst>
            </p:cNvPr>
            <p:cNvGrpSpPr/>
            <p:nvPr/>
          </p:nvGrpSpPr>
          <p:grpSpPr>
            <a:xfrm>
              <a:off x="1936800" y="5552340"/>
              <a:ext cx="658440" cy="264240"/>
              <a:chOff x="1936800" y="5552340"/>
              <a:chExt cx="658440" cy="264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7544FCDA-A468-C27B-1BCA-D2A443170DCE}"/>
                      </a:ext>
                    </a:extLst>
                  </p14:cNvPr>
                  <p14:cNvContentPartPr/>
                  <p14:nvPr/>
                </p14:nvContentPartPr>
                <p14:xfrm>
                  <a:off x="1936800" y="5659620"/>
                  <a:ext cx="92160" cy="12564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7544FCDA-A468-C27B-1BCA-D2A443170DCE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1918800" y="5641980"/>
                    <a:ext cx="12780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8FC9DF90-6D33-4AEF-CB39-C87B32CAFCAE}"/>
                      </a:ext>
                    </a:extLst>
                  </p14:cNvPr>
                  <p14:cNvContentPartPr/>
                  <p14:nvPr/>
                </p14:nvContentPartPr>
                <p14:xfrm>
                  <a:off x="2099880" y="5552340"/>
                  <a:ext cx="12960" cy="21672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8FC9DF90-6D33-4AEF-CB39-C87B32CAFCAE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2082240" y="5534340"/>
                    <a:ext cx="48600" cy="25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DCF12261-83C9-056B-5017-3D281DFB6CB7}"/>
                      </a:ext>
                    </a:extLst>
                  </p14:cNvPr>
                  <p14:cNvContentPartPr/>
                  <p14:nvPr/>
                </p14:nvContentPartPr>
                <p14:xfrm>
                  <a:off x="2164680" y="5649180"/>
                  <a:ext cx="10080" cy="11268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DCF12261-83C9-056B-5017-3D281DFB6CB7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2147040" y="5631180"/>
                    <a:ext cx="4572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88696A1E-4E57-57F2-AFE7-A84DEC13E4B6}"/>
                      </a:ext>
                    </a:extLst>
                  </p14:cNvPr>
                  <p14:cNvContentPartPr/>
                  <p14:nvPr/>
                </p14:nvContentPartPr>
                <p14:xfrm>
                  <a:off x="2174040" y="5612820"/>
                  <a:ext cx="19800" cy="1044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88696A1E-4E57-57F2-AFE7-A84DEC13E4B6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2156400" y="5595180"/>
                    <a:ext cx="5544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E0E47EA8-A85B-3D21-0547-5F9023AEDB41}"/>
                      </a:ext>
                    </a:extLst>
                  </p14:cNvPr>
                  <p14:cNvContentPartPr/>
                  <p14:nvPr/>
                </p14:nvContentPartPr>
                <p14:xfrm>
                  <a:off x="2216160" y="5651700"/>
                  <a:ext cx="68760" cy="16488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E0E47EA8-A85B-3D21-0547-5F9023AEDB41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2198160" y="5633700"/>
                    <a:ext cx="104400" cy="20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A7F91BEF-5AB4-153B-FCA1-868F67847823}"/>
                      </a:ext>
                    </a:extLst>
                  </p14:cNvPr>
                  <p14:cNvContentPartPr/>
                  <p14:nvPr/>
                </p14:nvContentPartPr>
                <p14:xfrm>
                  <a:off x="2339640" y="5658900"/>
                  <a:ext cx="109080" cy="10188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A7F91BEF-5AB4-153B-FCA1-868F67847823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2322000" y="5641260"/>
                    <a:ext cx="14472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D1105941-EDB7-AECE-C8C7-2BFE78D2C00C}"/>
                      </a:ext>
                    </a:extLst>
                  </p14:cNvPr>
                  <p14:cNvContentPartPr/>
                  <p14:nvPr/>
                </p14:nvContentPartPr>
                <p14:xfrm>
                  <a:off x="2480040" y="5627580"/>
                  <a:ext cx="115200" cy="12924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D1105941-EDB7-AECE-C8C7-2BFE78D2C00C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2462040" y="5609940"/>
                    <a:ext cx="150840" cy="164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8BCA491-785F-2647-647A-6448EAB4E5B2}"/>
                </a:ext>
              </a:extLst>
            </p:cNvPr>
            <p:cNvGrpSpPr/>
            <p:nvPr/>
          </p:nvGrpSpPr>
          <p:grpSpPr>
            <a:xfrm>
              <a:off x="3474360" y="5465940"/>
              <a:ext cx="568080" cy="257400"/>
              <a:chOff x="3474360" y="5465940"/>
              <a:chExt cx="568080" cy="25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5BC2F0C8-2F82-70FF-EF6F-70EA0EAF0BE0}"/>
                      </a:ext>
                    </a:extLst>
                  </p14:cNvPr>
                  <p14:cNvContentPartPr/>
                  <p14:nvPr/>
                </p14:nvContentPartPr>
                <p14:xfrm>
                  <a:off x="3474360" y="5569620"/>
                  <a:ext cx="102240" cy="8388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5BC2F0C8-2F82-70FF-EF6F-70EA0EAF0BE0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3456720" y="5551620"/>
                    <a:ext cx="13788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01606C12-5BE8-716F-CE46-1A5F7FC14475}"/>
                      </a:ext>
                    </a:extLst>
                  </p14:cNvPr>
                  <p14:cNvContentPartPr/>
                  <p14:nvPr/>
                </p14:nvContentPartPr>
                <p14:xfrm>
                  <a:off x="3618360" y="5465940"/>
                  <a:ext cx="19080" cy="20772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01606C12-5BE8-716F-CE46-1A5F7FC14475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3600720" y="5448300"/>
                    <a:ext cx="54720" cy="24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8FB69FA0-3A1C-4174-BFD3-1B9A3BE897AF}"/>
                      </a:ext>
                    </a:extLst>
                  </p14:cNvPr>
                  <p14:cNvContentPartPr/>
                  <p14:nvPr/>
                </p14:nvContentPartPr>
                <p14:xfrm>
                  <a:off x="3686400" y="5572860"/>
                  <a:ext cx="10080" cy="6264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8FB69FA0-3A1C-4174-BFD3-1B9A3BE897A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3668760" y="5555220"/>
                    <a:ext cx="4572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DD7AA8C6-76ED-C255-3759-F3B4D6D07B59}"/>
                      </a:ext>
                    </a:extLst>
                  </p14:cNvPr>
                  <p14:cNvContentPartPr/>
                  <p14:nvPr/>
                </p14:nvContentPartPr>
                <p14:xfrm>
                  <a:off x="3693960" y="5486100"/>
                  <a:ext cx="12960" cy="4104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DD7AA8C6-76ED-C255-3759-F3B4D6D07B59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3675960" y="5468100"/>
                    <a:ext cx="4860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E15B59A1-EB5B-D52D-A12E-E782CB8B11D8}"/>
                      </a:ext>
                    </a:extLst>
                  </p14:cNvPr>
                  <p14:cNvContentPartPr/>
                  <p14:nvPr/>
                </p14:nvContentPartPr>
                <p14:xfrm>
                  <a:off x="3767040" y="5552340"/>
                  <a:ext cx="45720" cy="17100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E15B59A1-EB5B-D52D-A12E-E782CB8B11D8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3749040" y="5534700"/>
                    <a:ext cx="8136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E02FB496-DA2F-EA86-0ECF-31A3DE6FA318}"/>
                      </a:ext>
                    </a:extLst>
                  </p14:cNvPr>
                  <p14:cNvContentPartPr/>
                  <p14:nvPr/>
                </p14:nvContentPartPr>
                <p14:xfrm>
                  <a:off x="3852000" y="5546220"/>
                  <a:ext cx="66600" cy="10728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E02FB496-DA2F-EA86-0ECF-31A3DE6FA318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3834000" y="5528220"/>
                    <a:ext cx="10224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A4E78160-5954-5F89-3097-CCBCAE50FAFA}"/>
                      </a:ext>
                    </a:extLst>
                  </p14:cNvPr>
                  <p14:cNvContentPartPr/>
                  <p14:nvPr/>
                </p14:nvContentPartPr>
                <p14:xfrm>
                  <a:off x="3967920" y="5568900"/>
                  <a:ext cx="74520" cy="9648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A4E78160-5954-5F89-3097-CCBCAE50FAFA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3950280" y="5551260"/>
                    <a:ext cx="110160" cy="132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F0B261-FED6-9565-9F8C-0C97AB3F6564}"/>
              </a:ext>
            </a:extLst>
          </p:cNvPr>
          <p:cNvGrpSpPr/>
          <p:nvPr/>
        </p:nvGrpSpPr>
        <p:grpSpPr>
          <a:xfrm>
            <a:off x="1561320" y="3245100"/>
            <a:ext cx="2885400" cy="1514160"/>
            <a:chOff x="1561320" y="3245100"/>
            <a:chExt cx="2885400" cy="15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1A68B8-29D3-B308-1DD3-5FDE4F6582FF}"/>
                    </a:ext>
                  </a:extLst>
                </p14:cNvPr>
                <p14:cNvContentPartPr/>
                <p14:nvPr/>
              </p14:nvContentPartPr>
              <p14:xfrm>
                <a:off x="3215880" y="3422940"/>
                <a:ext cx="1047960" cy="931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1A68B8-29D3-B308-1DD3-5FDE4F6582F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97880" y="3404940"/>
                  <a:ext cx="1083600" cy="967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FAA675-4716-C83C-B44D-88264B5FA9FD}"/>
                </a:ext>
              </a:extLst>
            </p:cNvPr>
            <p:cNvGrpSpPr/>
            <p:nvPr/>
          </p:nvGrpSpPr>
          <p:grpSpPr>
            <a:xfrm>
              <a:off x="1572480" y="4149420"/>
              <a:ext cx="1035360" cy="409680"/>
              <a:chOff x="1572480" y="4149420"/>
              <a:chExt cx="1035360" cy="40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3E3AECFD-1140-CBAE-A7AB-1277CC506AFE}"/>
                      </a:ext>
                    </a:extLst>
                  </p14:cNvPr>
                  <p14:cNvContentPartPr/>
                  <p14:nvPr/>
                </p14:nvContentPartPr>
                <p14:xfrm>
                  <a:off x="1572480" y="4149420"/>
                  <a:ext cx="273240" cy="1054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E3AECFD-1140-CBAE-A7AB-1277CC506AFE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1554840" y="4131420"/>
                    <a:ext cx="30888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AD524BF-F1CD-328B-E362-112C0E48DB2D}"/>
                      </a:ext>
                    </a:extLst>
                  </p14:cNvPr>
                  <p14:cNvContentPartPr/>
                  <p14:nvPr/>
                </p14:nvContentPartPr>
                <p14:xfrm>
                  <a:off x="1814040" y="4312140"/>
                  <a:ext cx="160920" cy="1742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AD524BF-F1CD-328B-E362-112C0E48DB2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796400" y="4294140"/>
                    <a:ext cx="196560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22DB95A-F7E8-9517-9FDB-C6BEC63CB606}"/>
                      </a:ext>
                    </a:extLst>
                  </p14:cNvPr>
                  <p14:cNvContentPartPr/>
                  <p14:nvPr/>
                </p14:nvContentPartPr>
                <p14:xfrm>
                  <a:off x="2138040" y="4333740"/>
                  <a:ext cx="28440" cy="211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22DB95A-F7E8-9517-9FDB-C6BEC63CB60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120400" y="4315740"/>
                    <a:ext cx="64080" cy="24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E1563A6-D00E-5E90-1C6E-2697E4D3A58E}"/>
                      </a:ext>
                    </a:extLst>
                  </p14:cNvPr>
                  <p14:cNvContentPartPr/>
                  <p14:nvPr/>
                </p14:nvContentPartPr>
                <p14:xfrm>
                  <a:off x="2385720" y="4331580"/>
                  <a:ext cx="20880" cy="227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E1563A6-D00E-5E90-1C6E-2697E4D3A58E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368080" y="4313940"/>
                    <a:ext cx="5652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E71DA4A-620E-91B7-A333-F2E86CDB2D73}"/>
                      </a:ext>
                    </a:extLst>
                  </p14:cNvPr>
                  <p14:cNvContentPartPr/>
                  <p14:nvPr/>
                </p14:nvContentPartPr>
                <p14:xfrm>
                  <a:off x="2534760" y="4296300"/>
                  <a:ext cx="73080" cy="2419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E71DA4A-620E-91B7-A333-F2E86CDB2D7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516760" y="4278300"/>
                    <a:ext cx="108720" cy="277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CBCC169-AF16-63CB-1193-B7E916A5196E}"/>
                </a:ext>
              </a:extLst>
            </p:cNvPr>
            <p:cNvGrpSpPr/>
            <p:nvPr/>
          </p:nvGrpSpPr>
          <p:grpSpPr>
            <a:xfrm>
              <a:off x="1561320" y="3350580"/>
              <a:ext cx="1175040" cy="570960"/>
              <a:chOff x="1561320" y="3350580"/>
              <a:chExt cx="1175040" cy="57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D649F4A-ED6F-43AD-53AC-872C3465FDB1}"/>
                      </a:ext>
                    </a:extLst>
                  </p14:cNvPr>
                  <p14:cNvContentPartPr/>
                  <p14:nvPr/>
                </p14:nvContentPartPr>
                <p14:xfrm>
                  <a:off x="1784880" y="3465060"/>
                  <a:ext cx="250920" cy="2559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D649F4A-ED6F-43AD-53AC-872C3465FDB1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766880" y="3447060"/>
                    <a:ext cx="28656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DB3D97E-9B7B-FEE2-A28F-9D85AE981194}"/>
                      </a:ext>
                    </a:extLst>
                  </p14:cNvPr>
                  <p14:cNvContentPartPr/>
                  <p14:nvPr/>
                </p14:nvContentPartPr>
                <p14:xfrm>
                  <a:off x="1561320" y="3822900"/>
                  <a:ext cx="329040" cy="986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DB3D97E-9B7B-FEE2-A28F-9D85AE981194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543320" y="3804900"/>
                    <a:ext cx="36468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45D0E75-92DF-EB57-AEFD-06647F5E452C}"/>
                      </a:ext>
                    </a:extLst>
                  </p14:cNvPr>
                  <p14:cNvContentPartPr/>
                  <p14:nvPr/>
                </p14:nvContentPartPr>
                <p14:xfrm>
                  <a:off x="2100600" y="3372180"/>
                  <a:ext cx="99000" cy="2167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45D0E75-92DF-EB57-AEFD-06647F5E452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082960" y="3354180"/>
                    <a:ext cx="134640" cy="25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1940133-B957-678A-7519-2D142F0BC3AD}"/>
                      </a:ext>
                    </a:extLst>
                  </p14:cNvPr>
                  <p14:cNvContentPartPr/>
                  <p14:nvPr/>
                </p14:nvContentPartPr>
                <p14:xfrm>
                  <a:off x="2384280" y="3350580"/>
                  <a:ext cx="92160" cy="2088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1940133-B957-678A-7519-2D142F0BC3A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66280" y="3332940"/>
                    <a:ext cx="127800" cy="24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2C97E82-5677-1E94-AD69-DA8503300895}"/>
                      </a:ext>
                    </a:extLst>
                  </p14:cNvPr>
                  <p14:cNvContentPartPr/>
                  <p14:nvPr/>
                </p14:nvContentPartPr>
                <p14:xfrm>
                  <a:off x="2591280" y="3449580"/>
                  <a:ext cx="145080" cy="1548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2C97E82-5677-1E94-AD69-DA850330089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573640" y="3431580"/>
                    <a:ext cx="180720" cy="190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B60A249-029D-106F-E6A2-3E081D26B920}"/>
                </a:ext>
              </a:extLst>
            </p:cNvPr>
            <p:cNvGrpSpPr/>
            <p:nvPr/>
          </p:nvGrpSpPr>
          <p:grpSpPr>
            <a:xfrm>
              <a:off x="3531960" y="3245100"/>
              <a:ext cx="733680" cy="286920"/>
              <a:chOff x="3531960" y="3245100"/>
              <a:chExt cx="733680" cy="28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EE356DC-147C-70F9-2375-F7EF738D5AC6}"/>
                      </a:ext>
                    </a:extLst>
                  </p14:cNvPr>
                  <p14:cNvContentPartPr/>
                  <p14:nvPr/>
                </p14:nvContentPartPr>
                <p14:xfrm>
                  <a:off x="3531960" y="3278940"/>
                  <a:ext cx="50760" cy="1976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EE356DC-147C-70F9-2375-F7EF738D5AC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514320" y="3261300"/>
                    <a:ext cx="8640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CCB09BE-3473-6C5E-3574-8F08A7520CEA}"/>
                      </a:ext>
                    </a:extLst>
                  </p14:cNvPr>
                  <p14:cNvContentPartPr/>
                  <p14:nvPr/>
                </p14:nvContentPartPr>
                <p14:xfrm>
                  <a:off x="3800160" y="3245100"/>
                  <a:ext cx="16920" cy="2394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CCB09BE-3473-6C5E-3574-8F08A7520CE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782160" y="3227460"/>
                    <a:ext cx="52560" cy="27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1FAB5F7-F83D-CE25-4648-802BD727229D}"/>
                      </a:ext>
                    </a:extLst>
                  </p14:cNvPr>
                  <p14:cNvContentPartPr/>
                  <p14:nvPr/>
                </p14:nvContentPartPr>
                <p14:xfrm>
                  <a:off x="4026960" y="3446700"/>
                  <a:ext cx="238680" cy="853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1FAB5F7-F83D-CE25-4648-802BD727229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009320" y="3429060"/>
                    <a:ext cx="274320" cy="120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1EDBC0-BD2B-463F-DCA9-6F920206891F}"/>
                    </a:ext>
                  </a:extLst>
                </p14:cNvPr>
                <p14:cNvContentPartPr/>
                <p14:nvPr/>
              </p14:nvContentPartPr>
              <p14:xfrm>
                <a:off x="4204440" y="3699780"/>
                <a:ext cx="238320" cy="25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1EDBC0-BD2B-463F-DCA9-6F920206891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86440" y="3681780"/>
                  <a:ext cx="273960" cy="61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DF9F6BA-8956-0310-7071-0979EBF5828F}"/>
                </a:ext>
              </a:extLst>
            </p:cNvPr>
            <p:cNvGrpSpPr/>
            <p:nvPr/>
          </p:nvGrpSpPr>
          <p:grpSpPr>
            <a:xfrm>
              <a:off x="3506040" y="3926940"/>
              <a:ext cx="940680" cy="832320"/>
              <a:chOff x="3506040" y="3926940"/>
              <a:chExt cx="940680" cy="8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645EBD6-B393-BC50-C2F1-49D3D6E460FE}"/>
                      </a:ext>
                    </a:extLst>
                  </p14:cNvPr>
                  <p14:cNvContentPartPr/>
                  <p14:nvPr/>
                </p14:nvContentPartPr>
                <p14:xfrm>
                  <a:off x="4213440" y="3926940"/>
                  <a:ext cx="233280" cy="40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645EBD6-B393-BC50-C2F1-49D3D6E460FE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195440" y="3909300"/>
                    <a:ext cx="26892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6B5468E-FD6B-2462-1AD5-D35E1CE59186}"/>
                      </a:ext>
                    </a:extLst>
                  </p14:cNvPr>
                  <p14:cNvContentPartPr/>
                  <p14:nvPr/>
                </p14:nvContentPartPr>
                <p14:xfrm>
                  <a:off x="4120560" y="4074540"/>
                  <a:ext cx="230040" cy="1612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6B5468E-FD6B-2462-1AD5-D35E1CE5918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102920" y="4056540"/>
                    <a:ext cx="265680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EB9ABCC9-A10F-3CA5-D6CA-DBE455AD53BD}"/>
                      </a:ext>
                    </a:extLst>
                  </p14:cNvPr>
                  <p14:cNvContentPartPr/>
                  <p14:nvPr/>
                </p14:nvContentPartPr>
                <p14:xfrm>
                  <a:off x="3979080" y="4197300"/>
                  <a:ext cx="129960" cy="2487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EB9ABCC9-A10F-3CA5-D6CA-DBE455AD53B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961080" y="4179660"/>
                    <a:ext cx="165600" cy="28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C71A722-E13C-C08C-4ECA-33230993D3A5}"/>
                      </a:ext>
                    </a:extLst>
                  </p14:cNvPr>
                  <p14:cNvContentPartPr/>
                  <p14:nvPr/>
                </p14:nvContentPartPr>
                <p14:xfrm>
                  <a:off x="3771000" y="4236180"/>
                  <a:ext cx="47160" cy="2527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C71A722-E13C-C08C-4ECA-33230993D3A5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753000" y="4218180"/>
                    <a:ext cx="8280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135816FD-BE59-B388-0BC4-E733133DF462}"/>
                      </a:ext>
                    </a:extLst>
                  </p14:cNvPr>
                  <p14:cNvContentPartPr/>
                  <p14:nvPr/>
                </p14:nvContentPartPr>
                <p14:xfrm>
                  <a:off x="3506040" y="4241580"/>
                  <a:ext cx="37800" cy="2415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135816FD-BE59-B388-0BC4-E733133DF462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488400" y="4223580"/>
                    <a:ext cx="73440" cy="27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3DA68F8-D116-079B-C193-0B26AB0931E0}"/>
                      </a:ext>
                    </a:extLst>
                  </p14:cNvPr>
                  <p14:cNvContentPartPr/>
                  <p14:nvPr/>
                </p14:nvContentPartPr>
                <p14:xfrm>
                  <a:off x="4049640" y="4561980"/>
                  <a:ext cx="10800" cy="19728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3DA68F8-D116-079B-C193-0B26AB0931E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4032000" y="4543980"/>
                    <a:ext cx="4644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29C908E6-1343-1B0B-C3C9-7B3419002D93}"/>
                      </a:ext>
                    </a:extLst>
                  </p14:cNvPr>
                  <p14:cNvContentPartPr/>
                  <p14:nvPr/>
                </p14:nvContentPartPr>
                <p14:xfrm>
                  <a:off x="4029840" y="4536060"/>
                  <a:ext cx="202680" cy="79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29C908E6-1343-1B0B-C3C9-7B3419002D9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11840" y="4518060"/>
                    <a:ext cx="238320" cy="4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35FC188-8FB6-9AFF-8EB3-B1B51D66BE02}"/>
                      </a:ext>
                    </a:extLst>
                  </p14:cNvPr>
                  <p14:cNvContentPartPr/>
                  <p14:nvPr/>
                </p14:nvContentPartPr>
                <p14:xfrm>
                  <a:off x="4043880" y="4651980"/>
                  <a:ext cx="141840" cy="385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35FC188-8FB6-9AFF-8EB3-B1B51D66BE02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25880" y="4634340"/>
                    <a:ext cx="177480" cy="74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1F58ACD-5DD8-ABFD-4591-5BAF450AA38F}"/>
                </a:ext>
              </a:extLst>
            </p:cNvPr>
            <p:cNvGrpSpPr/>
            <p:nvPr/>
          </p:nvGrpSpPr>
          <p:grpSpPr>
            <a:xfrm>
              <a:off x="1757160" y="3476580"/>
              <a:ext cx="1405440" cy="946800"/>
              <a:chOff x="1757160" y="3476580"/>
              <a:chExt cx="1405440" cy="94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DA1BD89E-034A-89D2-9BCC-D09C7E75465E}"/>
                      </a:ext>
                    </a:extLst>
                  </p14:cNvPr>
                  <p14:cNvContentPartPr/>
                  <p14:nvPr/>
                </p14:nvContentPartPr>
                <p14:xfrm>
                  <a:off x="1757160" y="3476580"/>
                  <a:ext cx="1128240" cy="9468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DA1BD89E-034A-89D2-9BCC-D09C7E75465E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1739160" y="3458940"/>
                    <a:ext cx="1163880" cy="9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B562253-419E-AC90-2464-5551A0CF868C}"/>
                      </a:ext>
                    </a:extLst>
                  </p14:cNvPr>
                  <p14:cNvContentPartPr/>
                  <p14:nvPr/>
                </p14:nvContentPartPr>
                <p14:xfrm>
                  <a:off x="2905200" y="3898140"/>
                  <a:ext cx="257400" cy="284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B562253-419E-AC90-2464-5551A0CF868C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2887560" y="3880500"/>
                    <a:ext cx="293040" cy="6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E4B8E55E-7534-44FB-24E9-2704FE5D3041}"/>
                      </a:ext>
                    </a:extLst>
                  </p14:cNvPr>
                  <p14:cNvContentPartPr/>
                  <p14:nvPr/>
                </p14:nvContentPartPr>
                <p14:xfrm>
                  <a:off x="2052720" y="3940260"/>
                  <a:ext cx="110160" cy="12204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E4B8E55E-7534-44FB-24E9-2704FE5D3041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2035080" y="3922260"/>
                    <a:ext cx="145800" cy="15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CADA220B-DD05-57C0-F795-0A5310A85B62}"/>
                      </a:ext>
                    </a:extLst>
                  </p14:cNvPr>
                  <p14:cNvContentPartPr/>
                  <p14:nvPr/>
                </p14:nvContentPartPr>
                <p14:xfrm>
                  <a:off x="2218320" y="3814620"/>
                  <a:ext cx="16920" cy="22644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CADA220B-DD05-57C0-F795-0A5310A85B62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2200680" y="3796620"/>
                    <a:ext cx="5256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F750FA36-C23B-7623-A234-00E655E66864}"/>
                      </a:ext>
                    </a:extLst>
                  </p14:cNvPr>
                  <p14:cNvContentPartPr/>
                  <p14:nvPr/>
                </p14:nvContentPartPr>
                <p14:xfrm>
                  <a:off x="2297520" y="3940260"/>
                  <a:ext cx="12240" cy="900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F750FA36-C23B-7623-A234-00E655E66864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2279880" y="3922620"/>
                    <a:ext cx="478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EACAD3AE-8382-6FA1-4FF7-0D67BB444292}"/>
                      </a:ext>
                    </a:extLst>
                  </p14:cNvPr>
                  <p14:cNvContentPartPr/>
                  <p14:nvPr/>
                </p14:nvContentPartPr>
                <p14:xfrm>
                  <a:off x="2297160" y="3897420"/>
                  <a:ext cx="11880" cy="288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EACAD3AE-8382-6FA1-4FF7-0D67BB444292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2279160" y="3879780"/>
                    <a:ext cx="4752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7615163E-E45E-3CDB-ADD0-E64979868B58}"/>
                      </a:ext>
                    </a:extLst>
                  </p14:cNvPr>
                  <p14:cNvContentPartPr/>
                  <p14:nvPr/>
                </p14:nvContentPartPr>
                <p14:xfrm>
                  <a:off x="2359080" y="3925500"/>
                  <a:ext cx="51120" cy="18360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7615163E-E45E-3CDB-ADD0-E64979868B58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2341080" y="3907500"/>
                    <a:ext cx="86760" cy="21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35CD0A96-D687-8184-7BE3-4A0DDC3D1005}"/>
                      </a:ext>
                    </a:extLst>
                  </p14:cNvPr>
                  <p14:cNvContentPartPr/>
                  <p14:nvPr/>
                </p14:nvContentPartPr>
                <p14:xfrm>
                  <a:off x="2466000" y="3919380"/>
                  <a:ext cx="55800" cy="9864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35CD0A96-D687-8184-7BE3-4A0DDC3D1005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2448000" y="3901740"/>
                    <a:ext cx="9144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3704CC88-F978-5B0D-9785-6EC2AAE94FBB}"/>
                      </a:ext>
                    </a:extLst>
                  </p14:cNvPr>
                  <p14:cNvContentPartPr/>
                  <p14:nvPr/>
                </p14:nvContentPartPr>
                <p14:xfrm>
                  <a:off x="2578680" y="3907140"/>
                  <a:ext cx="83880" cy="11556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3704CC88-F978-5B0D-9785-6EC2AAE94FBB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2561040" y="3889500"/>
                    <a:ext cx="119520" cy="151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6D555DF4-4D9D-771E-908A-BCE0E08BAFE5}"/>
                </a:ext>
              </a:extLst>
            </p:cNvPr>
            <p:cNvGrpSpPr/>
            <p:nvPr/>
          </p:nvGrpSpPr>
          <p:grpSpPr>
            <a:xfrm>
              <a:off x="3408840" y="3791940"/>
              <a:ext cx="609120" cy="223560"/>
              <a:chOff x="3408840" y="3791940"/>
              <a:chExt cx="609120" cy="22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D06C3032-CB27-9363-C483-6BE2811BC55A}"/>
                      </a:ext>
                    </a:extLst>
                  </p14:cNvPr>
                  <p14:cNvContentPartPr/>
                  <p14:nvPr/>
                </p14:nvContentPartPr>
                <p14:xfrm>
                  <a:off x="3408840" y="3877620"/>
                  <a:ext cx="65880" cy="8784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D06C3032-CB27-9363-C483-6BE2811BC55A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390840" y="3859980"/>
                    <a:ext cx="10152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AC465EA5-94FF-49BE-76BB-A200967EF97E}"/>
                      </a:ext>
                    </a:extLst>
                  </p14:cNvPr>
                  <p14:cNvContentPartPr/>
                  <p14:nvPr/>
                </p14:nvContentPartPr>
                <p14:xfrm>
                  <a:off x="3556080" y="3791940"/>
                  <a:ext cx="3240" cy="18000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AC465EA5-94FF-49BE-76BB-A200967EF97E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538440" y="3774300"/>
                    <a:ext cx="3888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5128D777-6B8F-1D42-38BF-F73A11EAC794}"/>
                      </a:ext>
                    </a:extLst>
                  </p14:cNvPr>
                  <p14:cNvContentPartPr/>
                  <p14:nvPr/>
                </p14:nvContentPartPr>
                <p14:xfrm>
                  <a:off x="3636360" y="3874740"/>
                  <a:ext cx="4680" cy="8172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5128D777-6B8F-1D42-38BF-F73A11EAC794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18360" y="3857100"/>
                    <a:ext cx="4032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FCD201EB-3DC5-0A1E-9E98-0A5DF9B5F9D1}"/>
                      </a:ext>
                    </a:extLst>
                  </p14:cNvPr>
                  <p14:cNvContentPartPr/>
                  <p14:nvPr/>
                </p14:nvContentPartPr>
                <p14:xfrm>
                  <a:off x="3627000" y="3830820"/>
                  <a:ext cx="12960" cy="2628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FCD201EB-3DC5-0A1E-9E98-0A5DF9B5F9D1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09360" y="3812820"/>
                    <a:ext cx="4860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FA863F62-8FFF-A2A8-F8AC-F22367CD9D55}"/>
                      </a:ext>
                    </a:extLst>
                  </p14:cNvPr>
                  <p14:cNvContentPartPr/>
                  <p14:nvPr/>
                </p14:nvContentPartPr>
                <p14:xfrm>
                  <a:off x="3686040" y="3867540"/>
                  <a:ext cx="56520" cy="14796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FA863F62-8FFF-A2A8-F8AC-F22367CD9D55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668400" y="3849540"/>
                    <a:ext cx="92160" cy="18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90DFA1C1-E42D-996A-BC30-556ED626D381}"/>
                      </a:ext>
                    </a:extLst>
                  </p14:cNvPr>
                  <p14:cNvContentPartPr/>
                  <p14:nvPr/>
                </p14:nvContentPartPr>
                <p14:xfrm>
                  <a:off x="3812400" y="3841980"/>
                  <a:ext cx="86760" cy="10116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90DFA1C1-E42D-996A-BC30-556ED626D381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794760" y="3824340"/>
                    <a:ext cx="12240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1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EC8FFA4B-B540-12E8-A746-F7BDFF26A077}"/>
                      </a:ext>
                    </a:extLst>
                  </p14:cNvPr>
                  <p14:cNvContentPartPr/>
                  <p14:nvPr/>
                </p14:nvContentPartPr>
                <p14:xfrm>
                  <a:off x="3935520" y="3847020"/>
                  <a:ext cx="82440" cy="118440"/>
                </p14:xfrm>
              </p:contentPart>
            </mc:Choice>
            <mc:Fallback xmlns=""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EC8FFA4B-B540-12E8-A746-F7BDFF26A077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917880" y="3829020"/>
                    <a:ext cx="118080" cy="154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4D0159-B65C-0E00-C176-446E46AF68ED}"/>
              </a:ext>
            </a:extLst>
          </p:cNvPr>
          <p:cNvGrpSpPr/>
          <p:nvPr/>
        </p:nvGrpSpPr>
        <p:grpSpPr>
          <a:xfrm>
            <a:off x="5108760" y="1371443"/>
            <a:ext cx="6036480" cy="1294057"/>
            <a:chOff x="5108760" y="1371443"/>
            <a:chExt cx="6036480" cy="12940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D1E822-BD5D-D992-9B4F-EAC58719DEE7}"/>
                </a:ext>
              </a:extLst>
            </p:cNvPr>
            <p:cNvGrpSpPr/>
            <p:nvPr/>
          </p:nvGrpSpPr>
          <p:grpSpPr>
            <a:xfrm>
              <a:off x="5108760" y="2089140"/>
              <a:ext cx="6036480" cy="576360"/>
              <a:chOff x="5108760" y="2089140"/>
              <a:chExt cx="6036480" cy="57636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8BDAF6C8-2573-6E5F-CB4B-B700F15CBB4D}"/>
                  </a:ext>
                </a:extLst>
              </p:cNvPr>
              <p:cNvGrpSpPr/>
              <p:nvPr/>
            </p:nvGrpSpPr>
            <p:grpSpPr>
              <a:xfrm>
                <a:off x="5108760" y="2152140"/>
                <a:ext cx="169920" cy="329400"/>
                <a:chOff x="5108760" y="2152140"/>
                <a:chExt cx="169920" cy="329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42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88165891-8655-2D86-EEE1-DD72663DE5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08760" y="2152140"/>
                    <a:ext cx="169920" cy="3294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88165891-8655-2D86-EEE1-DD72663DE5BF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5090760" y="2134140"/>
                      <a:ext cx="205560" cy="365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3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5336037E-C259-255B-F92A-5BA9A57163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44760" y="2337180"/>
                    <a:ext cx="126720" cy="1296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5336037E-C259-255B-F92A-5BA9A57163C1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5127120" y="2319180"/>
                      <a:ext cx="162360" cy="48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51397F8-E62D-47ED-4B8C-2913D2E04FEA}"/>
                  </a:ext>
                </a:extLst>
              </p:cNvPr>
              <p:cNvGrpSpPr/>
              <p:nvPr/>
            </p:nvGrpSpPr>
            <p:grpSpPr>
              <a:xfrm>
                <a:off x="5607360" y="2245740"/>
                <a:ext cx="119880" cy="178200"/>
                <a:chOff x="5607360" y="2245740"/>
                <a:chExt cx="119880" cy="178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44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486C793B-5C09-7D94-84A2-86AD60139B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15640" y="2313060"/>
                    <a:ext cx="2880" cy="11088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486C793B-5C09-7D94-84A2-86AD60139BC7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5598000" y="2295060"/>
                      <a:ext cx="38520" cy="146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5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CB5AB98C-86A6-C57F-D805-CCF38BAC11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07360" y="2245740"/>
                    <a:ext cx="17640" cy="1656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CB5AB98C-86A6-C57F-D805-CCF38BAC1198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5589720" y="2227740"/>
                      <a:ext cx="53280" cy="5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64C44AE3-09FD-715A-FBB8-4827A083A9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59200" y="2262300"/>
                    <a:ext cx="68040" cy="14940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4C44AE3-09FD-715A-FBB8-4827A083A9C6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5641560" y="2244660"/>
                      <a:ext cx="103680" cy="1850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0CFE95-46C2-901E-D56A-1413BCB21D72}"/>
                  </a:ext>
                </a:extLst>
              </p:cNvPr>
              <p:cNvGrpSpPr/>
              <p:nvPr/>
            </p:nvGrpSpPr>
            <p:grpSpPr>
              <a:xfrm>
                <a:off x="6007320" y="2196780"/>
                <a:ext cx="1218960" cy="416520"/>
                <a:chOff x="6007320" y="2196780"/>
                <a:chExt cx="1218960" cy="416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4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05829F70-F070-1D44-2BCE-89F5DB62A1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07320" y="2308020"/>
                    <a:ext cx="106920" cy="1166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05829F70-F070-1D44-2BCE-89F5DB62A1E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5989680" y="2290020"/>
                      <a:ext cx="142560" cy="152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8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D4784F81-E75B-1CCF-B9E6-0D06C2EAD2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79040" y="2289660"/>
                    <a:ext cx="123120" cy="11268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D4784F81-E75B-1CCF-B9E6-0D06C2EAD283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6161400" y="2272020"/>
                      <a:ext cx="158760" cy="14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E4F4DEE-278F-171D-1855-4D25F7567F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06400" y="2287140"/>
                    <a:ext cx="99720" cy="1306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E4F4DEE-278F-171D-1855-4D25F7567FA6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6188760" y="2269140"/>
                      <a:ext cx="135360" cy="166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0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E3569E0-5260-7686-0317-1B4F1B441C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64800" y="2281020"/>
                    <a:ext cx="124920" cy="31572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E3569E0-5260-7686-0317-1B4F1B441C38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6346800" y="2263020"/>
                      <a:ext cx="160560" cy="351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1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6993F025-BBE5-90B6-AB89-74EBFCF574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98000" y="2340420"/>
                    <a:ext cx="94680" cy="7380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6993F025-BBE5-90B6-AB89-74EBFCF5741E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6480360" y="2322780"/>
                      <a:ext cx="130320" cy="10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2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46710DDA-BED9-AE0C-E132-70E94B2FFB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36600" y="2324580"/>
                    <a:ext cx="104400" cy="788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46710DDA-BED9-AE0C-E132-70E94B2FFB3C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6618600" y="2306580"/>
                      <a:ext cx="140040" cy="11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3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D35D137C-98EE-6484-72EB-0904E84A46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9440" y="2204700"/>
                    <a:ext cx="91800" cy="2192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D35D137C-98EE-6484-72EB-0904E84A4659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6751440" y="2186700"/>
                      <a:ext cx="127440" cy="25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4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8E545CF-1EEC-628C-C3B8-54C311154B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33600" y="2295060"/>
                    <a:ext cx="5040" cy="11736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B8E545CF-1EEC-628C-C3B8-54C311154B90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6915600" y="2277060"/>
                      <a:ext cx="40680" cy="153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5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1EE51A1C-CE53-F7A6-FE99-7DD8ED2548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2240" y="2196780"/>
                    <a:ext cx="10440" cy="1368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1EE51A1C-CE53-F7A6-FE99-7DD8ED25481F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6924600" y="2179140"/>
                      <a:ext cx="46080" cy="49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628F896-E864-FEFE-00E8-0C0F6FB27C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17120" y="2259060"/>
                    <a:ext cx="209160" cy="354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A628F896-E864-FEFE-00E8-0C0F6FB27C04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6999120" y="2241060"/>
                      <a:ext cx="244800" cy="389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357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9FB5E505-9AE9-B7D5-7027-0AE98923FCC6}"/>
                      </a:ext>
                    </a:extLst>
                  </p14:cNvPr>
                  <p14:cNvContentPartPr/>
                  <p14:nvPr/>
                </p14:nvContentPartPr>
                <p14:xfrm>
                  <a:off x="7903800" y="2089140"/>
                  <a:ext cx="286200" cy="354960"/>
                </p14:xfrm>
              </p:contentPart>
            </mc:Choice>
            <mc:Fallback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9FB5E505-9AE9-B7D5-7027-0AE98923FCC6}"/>
                      </a:ext>
                    </a:extLst>
                  </p:cNvPr>
                  <p:cNvPicPr/>
                  <p:nvPr/>
                </p:nvPicPr>
                <p:blipFill>
                  <a:blip r:embed="rId358"/>
                  <a:stretch>
                    <a:fillRect/>
                  </a:stretch>
                </p:blipFill>
                <p:spPr>
                  <a:xfrm>
                    <a:off x="7885800" y="2071140"/>
                    <a:ext cx="321840" cy="3906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1F6F7F7-871B-3FC8-3B40-19100ECDD611}"/>
                  </a:ext>
                </a:extLst>
              </p:cNvPr>
              <p:cNvGrpSpPr/>
              <p:nvPr/>
            </p:nvGrpSpPr>
            <p:grpSpPr>
              <a:xfrm>
                <a:off x="8456040" y="2216220"/>
                <a:ext cx="169560" cy="162360"/>
                <a:chOff x="8456040" y="2216220"/>
                <a:chExt cx="169560" cy="162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9">
                  <p14:nvContentPartPr>
                    <p14:cNvPr id="112" name="Ink 111">
                      <a:extLst>
                        <a:ext uri="{FF2B5EF4-FFF2-40B4-BE49-F238E27FC236}">
                          <a16:creationId xmlns:a16="http://schemas.microsoft.com/office/drawing/2014/main" id="{B096CF28-B8AA-A529-F656-68043A7010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6040" y="2256180"/>
                    <a:ext cx="11160" cy="122400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B096CF28-B8AA-A529-F656-68043A7010AA}"/>
                        </a:ext>
                      </a:extLst>
                    </p:cNvPr>
                    <p:cNvPicPr/>
                    <p:nvPr/>
                  </p:nvPicPr>
                  <p:blipFill>
                    <a:blip r:embed="rId157"/>
                    <a:stretch>
                      <a:fillRect/>
                    </a:stretch>
                  </p:blipFill>
                  <p:spPr>
                    <a:xfrm>
                      <a:off x="8438040" y="2238540"/>
                      <a:ext cx="46800" cy="158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0">
                  <p14:nvContentPartPr>
                    <p14:cNvPr id="113" name="Ink 112">
                      <a:extLst>
                        <a:ext uri="{FF2B5EF4-FFF2-40B4-BE49-F238E27FC236}">
                          <a16:creationId xmlns:a16="http://schemas.microsoft.com/office/drawing/2014/main" id="{DAFCD4D0-6B84-0BE1-9199-C45023F8C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6040" y="2216220"/>
                    <a:ext cx="10440" cy="5760"/>
                  </p14:xfrm>
                </p:contentPart>
              </mc:Choice>
              <mc:Fallback xmlns="">
                <p:pic>
                  <p:nvPicPr>
                    <p:cNvPr id="113" name="Ink 112">
                      <a:extLst>
                        <a:ext uri="{FF2B5EF4-FFF2-40B4-BE49-F238E27FC236}">
                          <a16:creationId xmlns:a16="http://schemas.microsoft.com/office/drawing/2014/main" id="{DAFCD4D0-6B84-0BE1-9199-C45023F8C88F}"/>
                        </a:ext>
                      </a:extLst>
                    </p:cNvPr>
                    <p:cNvPicPr/>
                    <p:nvPr/>
                  </p:nvPicPr>
                  <p:blipFill>
                    <a:blip r:embed="rId159"/>
                    <a:stretch>
                      <a:fillRect/>
                    </a:stretch>
                  </p:blipFill>
                  <p:spPr>
                    <a:xfrm>
                      <a:off x="8438040" y="2198580"/>
                      <a:ext cx="46080" cy="41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1">
                  <p14:nvContentPartPr>
                    <p14:cNvPr id="114" name="Ink 113">
                      <a:extLst>
                        <a:ext uri="{FF2B5EF4-FFF2-40B4-BE49-F238E27FC236}">
                          <a16:creationId xmlns:a16="http://schemas.microsoft.com/office/drawing/2014/main" id="{197271B3-E261-24A2-49D3-0B9EC6021A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38840" y="2231340"/>
                    <a:ext cx="86760" cy="146520"/>
                  </p14:xfrm>
                </p:contentPart>
              </mc:Choice>
              <mc:Fallback xmlns="">
                <p:pic>
                  <p:nvPicPr>
                    <p:cNvPr id="114" name="Ink 113">
                      <a:extLst>
                        <a:ext uri="{FF2B5EF4-FFF2-40B4-BE49-F238E27FC236}">
                          <a16:creationId xmlns:a16="http://schemas.microsoft.com/office/drawing/2014/main" id="{197271B3-E261-24A2-49D3-0B9EC6021A9B}"/>
                        </a:ext>
                      </a:extLst>
                    </p:cNvPr>
                    <p:cNvPicPr/>
                    <p:nvPr/>
                  </p:nvPicPr>
                  <p:blipFill>
                    <a:blip r:embed="rId161"/>
                    <a:stretch>
                      <a:fillRect/>
                    </a:stretch>
                  </p:blipFill>
                  <p:spPr>
                    <a:xfrm>
                      <a:off x="8520840" y="2213340"/>
                      <a:ext cx="122400" cy="182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318CF02-00C9-29D9-A8A3-858F8F6270A8}"/>
                  </a:ext>
                </a:extLst>
              </p:cNvPr>
              <p:cNvGrpSpPr/>
              <p:nvPr/>
            </p:nvGrpSpPr>
            <p:grpSpPr>
              <a:xfrm>
                <a:off x="8892720" y="2142780"/>
                <a:ext cx="520920" cy="334440"/>
                <a:chOff x="8892720" y="2142780"/>
                <a:chExt cx="520920" cy="334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62">
                  <p14:nvContentPartPr>
                    <p14:cNvPr id="115" name="Ink 114">
                      <a:extLst>
                        <a:ext uri="{FF2B5EF4-FFF2-40B4-BE49-F238E27FC236}">
                          <a16:creationId xmlns:a16="http://schemas.microsoft.com/office/drawing/2014/main" id="{5D79A6DB-F76A-26B3-DD90-3600A40659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49960" y="2209020"/>
                    <a:ext cx="147240" cy="168480"/>
                  </p14:xfrm>
                </p:contentPart>
              </mc:Choice>
              <mc:Fallback xmlns="">
                <p:pic>
                  <p:nvPicPr>
                    <p:cNvPr id="115" name="Ink 114">
                      <a:extLst>
                        <a:ext uri="{FF2B5EF4-FFF2-40B4-BE49-F238E27FC236}">
                          <a16:creationId xmlns:a16="http://schemas.microsoft.com/office/drawing/2014/main" id="{5D79A6DB-F76A-26B3-DD90-3600A406591E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8932320" y="2191020"/>
                      <a:ext cx="182880" cy="204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3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CE40AB30-0387-2965-8127-8B9F970B3A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99080" y="2239980"/>
                    <a:ext cx="87480" cy="130320"/>
                  </p14:xfrm>
                </p:contentPart>
              </mc:Choice>
              <mc:Fallback xmlns="">
                <p:pic>
                  <p:nvPicPr>
                    <p:cNvPr id="116" name="Ink 115">
                      <a:extLst>
                        <a:ext uri="{FF2B5EF4-FFF2-40B4-BE49-F238E27FC236}">
                          <a16:creationId xmlns:a16="http://schemas.microsoft.com/office/drawing/2014/main" id="{CE40AB30-0387-2965-8127-8B9F970B3A68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9181440" y="2221980"/>
                      <a:ext cx="123120" cy="165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4">
                  <p14:nvContentPartPr>
                    <p14:cNvPr id="117" name="Ink 116">
                      <a:extLst>
                        <a:ext uri="{FF2B5EF4-FFF2-40B4-BE49-F238E27FC236}">
                          <a16:creationId xmlns:a16="http://schemas.microsoft.com/office/drawing/2014/main" id="{BD51212C-122E-B52E-ACD3-5012504180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56760" y="2142780"/>
                    <a:ext cx="20520" cy="226080"/>
                  </p14:xfrm>
                </p:contentPart>
              </mc:Choice>
              <mc:Fallback xmlns="">
                <p:pic>
                  <p:nvPicPr>
                    <p:cNvPr id="117" name="Ink 116">
                      <a:extLst>
                        <a:ext uri="{FF2B5EF4-FFF2-40B4-BE49-F238E27FC236}">
                          <a16:creationId xmlns:a16="http://schemas.microsoft.com/office/drawing/2014/main" id="{BD51212C-122E-B52E-ACD3-501250418094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9338760" y="2125140"/>
                      <a:ext cx="56160" cy="26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5">
                  <p14:nvContentPartPr>
                    <p14:cNvPr id="118" name="Ink 117">
                      <a:extLst>
                        <a:ext uri="{FF2B5EF4-FFF2-40B4-BE49-F238E27FC236}">
                          <a16:creationId xmlns:a16="http://schemas.microsoft.com/office/drawing/2014/main" id="{07BE6BAC-061C-AA2C-ECDA-800CBA6DAE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27960" y="2238900"/>
                    <a:ext cx="85680" cy="14400"/>
                  </p14:xfrm>
                </p:contentPart>
              </mc:Choice>
              <mc:Fallback xmlns="">
                <p:pic>
                  <p:nvPicPr>
                    <p:cNvPr id="118" name="Ink 117">
                      <a:extLst>
                        <a:ext uri="{FF2B5EF4-FFF2-40B4-BE49-F238E27FC236}">
                          <a16:creationId xmlns:a16="http://schemas.microsoft.com/office/drawing/2014/main" id="{07BE6BAC-061C-AA2C-ECDA-800CBA6DAE67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9310320" y="2221260"/>
                      <a:ext cx="121320" cy="50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6">
                  <p14:nvContentPartPr>
                    <p14:cNvPr id="119" name="Ink 118">
                      <a:extLst>
                        <a:ext uri="{FF2B5EF4-FFF2-40B4-BE49-F238E27FC236}">
                          <a16:creationId xmlns:a16="http://schemas.microsoft.com/office/drawing/2014/main" id="{33F145BB-E0AA-AE91-C76E-ECE7BEB432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92720" y="2426460"/>
                    <a:ext cx="507240" cy="50760"/>
                  </p14:xfrm>
                </p:contentPart>
              </mc:Choice>
              <mc:Fallback xmlns="">
                <p:pic>
                  <p:nvPicPr>
                    <p:cNvPr id="119" name="Ink 118">
                      <a:extLst>
                        <a:ext uri="{FF2B5EF4-FFF2-40B4-BE49-F238E27FC236}">
                          <a16:creationId xmlns:a16="http://schemas.microsoft.com/office/drawing/2014/main" id="{33F145BB-E0AA-AE91-C76E-ECE7BEB4321B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8874720" y="2408820"/>
                      <a:ext cx="542880" cy="86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F62105EA-6416-874E-2A65-BFFFE4B0B2DD}"/>
                  </a:ext>
                </a:extLst>
              </p:cNvPr>
              <p:cNvGrpSpPr/>
              <p:nvPr/>
            </p:nvGrpSpPr>
            <p:grpSpPr>
              <a:xfrm>
                <a:off x="9745920" y="2118660"/>
                <a:ext cx="1399320" cy="546840"/>
                <a:chOff x="9745920" y="2118660"/>
                <a:chExt cx="1399320" cy="546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67">
                  <p14:nvContentPartPr>
                    <p14:cNvPr id="122" name="Ink 121">
                      <a:extLst>
                        <a:ext uri="{FF2B5EF4-FFF2-40B4-BE49-F238E27FC236}">
                          <a16:creationId xmlns:a16="http://schemas.microsoft.com/office/drawing/2014/main" id="{D3D85A63-8237-4F86-2900-78C51C80E7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45920" y="2248260"/>
                    <a:ext cx="133200" cy="164520"/>
                  </p14:xfrm>
                </p:contentPart>
              </mc:Choice>
              <mc:Fallback xmlns="">
                <p:pic>
                  <p:nvPicPr>
                    <p:cNvPr id="122" name="Ink 121">
                      <a:extLst>
                        <a:ext uri="{FF2B5EF4-FFF2-40B4-BE49-F238E27FC236}">
                          <a16:creationId xmlns:a16="http://schemas.microsoft.com/office/drawing/2014/main" id="{D3D85A63-8237-4F86-2900-78C51C80E7FF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9728280" y="2230620"/>
                      <a:ext cx="168840" cy="200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8">
                  <p14:nvContentPartPr>
                    <p14:cNvPr id="123" name="Ink 122">
                      <a:extLst>
                        <a:ext uri="{FF2B5EF4-FFF2-40B4-BE49-F238E27FC236}">
                          <a16:creationId xmlns:a16="http://schemas.microsoft.com/office/drawing/2014/main" id="{36AF4C1C-9DF1-C19F-56E9-716D4E6525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29520" y="2302260"/>
                    <a:ext cx="137880" cy="125280"/>
                  </p14:xfrm>
                </p:contentPart>
              </mc:Choice>
              <mc:Fallback xmlns="">
                <p:pic>
                  <p:nvPicPr>
                    <p:cNvPr id="123" name="Ink 122">
                      <a:extLst>
                        <a:ext uri="{FF2B5EF4-FFF2-40B4-BE49-F238E27FC236}">
                          <a16:creationId xmlns:a16="http://schemas.microsoft.com/office/drawing/2014/main" id="{36AF4C1C-9DF1-C19F-56E9-716D4E652511}"/>
                        </a:ext>
                      </a:extLst>
                    </p:cNvPr>
                    <p:cNvPicPr/>
                    <p:nvPr/>
                  </p:nvPicPr>
                  <p:blipFill>
                    <a:blip r:embed="rId175"/>
                    <a:stretch>
                      <a:fillRect/>
                    </a:stretch>
                  </p:blipFill>
                  <p:spPr>
                    <a:xfrm>
                      <a:off x="9911880" y="2284620"/>
                      <a:ext cx="173520" cy="160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9">
                  <p14:nvContentPartPr>
                    <p14:cNvPr id="124" name="Ink 123">
                      <a:extLst>
                        <a:ext uri="{FF2B5EF4-FFF2-40B4-BE49-F238E27FC236}">
                          <a16:creationId xmlns:a16="http://schemas.microsoft.com/office/drawing/2014/main" id="{87172473-FB5B-4D25-110B-9C433C8827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52560" y="2299020"/>
                    <a:ext cx="75600" cy="123840"/>
                  </p14:xfrm>
                </p:contentPart>
              </mc:Choice>
              <mc:Fallback xmlns="">
                <p:pic>
                  <p:nvPicPr>
                    <p:cNvPr id="124" name="Ink 123">
                      <a:extLst>
                        <a:ext uri="{FF2B5EF4-FFF2-40B4-BE49-F238E27FC236}">
                          <a16:creationId xmlns:a16="http://schemas.microsoft.com/office/drawing/2014/main" id="{87172473-FB5B-4D25-110B-9C433C882755}"/>
                        </a:ext>
                      </a:extLst>
                    </p:cNvPr>
                    <p:cNvPicPr/>
                    <p:nvPr/>
                  </p:nvPicPr>
                  <p:blipFill>
                    <a:blip r:embed="rId177"/>
                    <a:stretch>
                      <a:fillRect/>
                    </a:stretch>
                  </p:blipFill>
                  <p:spPr>
                    <a:xfrm>
                      <a:off x="9934560" y="2281380"/>
                      <a:ext cx="111240" cy="159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0">
                  <p14:nvContentPartPr>
                    <p14:cNvPr id="125" name="Ink 124">
                      <a:extLst>
                        <a:ext uri="{FF2B5EF4-FFF2-40B4-BE49-F238E27FC236}">
                          <a16:creationId xmlns:a16="http://schemas.microsoft.com/office/drawing/2014/main" id="{C2F0763D-3AB0-2D16-FF76-B0540A931F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84040" y="2320980"/>
                    <a:ext cx="1080" cy="10440"/>
                  </p14:xfrm>
                </p:contentPart>
              </mc:Choice>
              <mc:Fallback xmlns="">
                <p:pic>
                  <p:nvPicPr>
                    <p:cNvPr id="125" name="Ink 124">
                      <a:extLst>
                        <a:ext uri="{FF2B5EF4-FFF2-40B4-BE49-F238E27FC236}">
                          <a16:creationId xmlns:a16="http://schemas.microsoft.com/office/drawing/2014/main" id="{C2F0763D-3AB0-2D16-FF76-B0540A931F45}"/>
                        </a:ext>
                      </a:extLst>
                    </p:cNvPr>
                    <p:cNvPicPr/>
                    <p:nvPr/>
                  </p:nvPicPr>
                  <p:blipFill>
                    <a:blip r:embed="rId179"/>
                    <a:stretch>
                      <a:fillRect/>
                    </a:stretch>
                  </p:blipFill>
                  <p:spPr>
                    <a:xfrm>
                      <a:off x="10166040" y="2303340"/>
                      <a:ext cx="36720" cy="46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1">
                  <p14:nvContentPartPr>
                    <p14:cNvPr id="127" name="Ink 126">
                      <a:extLst>
                        <a:ext uri="{FF2B5EF4-FFF2-40B4-BE49-F238E27FC236}">
                          <a16:creationId xmlns:a16="http://schemas.microsoft.com/office/drawing/2014/main" id="{134880F7-8E7A-CDEC-E416-3CAF89B96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37240" y="2267700"/>
                    <a:ext cx="166320" cy="358560"/>
                  </p14:xfrm>
                </p:contentPart>
              </mc:Choice>
              <mc:Fallback xmlns="">
                <p:pic>
                  <p:nvPicPr>
                    <p:cNvPr id="127" name="Ink 126">
                      <a:extLst>
                        <a:ext uri="{FF2B5EF4-FFF2-40B4-BE49-F238E27FC236}">
                          <a16:creationId xmlns:a16="http://schemas.microsoft.com/office/drawing/2014/main" id="{134880F7-8E7A-CDEC-E416-3CAF89B960EA}"/>
                        </a:ext>
                      </a:extLst>
                    </p:cNvPr>
                    <p:cNvPicPr/>
                    <p:nvPr/>
                  </p:nvPicPr>
                  <p:blipFill>
                    <a:blip r:embed="rId181"/>
                    <a:stretch>
                      <a:fillRect/>
                    </a:stretch>
                  </p:blipFill>
                  <p:spPr>
                    <a:xfrm>
                      <a:off x="10119240" y="2249700"/>
                      <a:ext cx="201960" cy="394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2">
                  <p14:nvContentPartPr>
                    <p14:cNvPr id="128" name="Ink 127">
                      <a:extLst>
                        <a:ext uri="{FF2B5EF4-FFF2-40B4-BE49-F238E27FC236}">
                          <a16:creationId xmlns:a16="http://schemas.microsoft.com/office/drawing/2014/main" id="{83768503-4546-5E95-9240-AEABC6F7B8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08960" y="2295060"/>
                    <a:ext cx="108360" cy="122040"/>
                  </p14:xfrm>
                </p:contentPart>
              </mc:Choice>
              <mc:Fallback xmlns="">
                <p:pic>
                  <p:nvPicPr>
                    <p:cNvPr id="128" name="Ink 127">
                      <a:extLst>
                        <a:ext uri="{FF2B5EF4-FFF2-40B4-BE49-F238E27FC236}">
                          <a16:creationId xmlns:a16="http://schemas.microsoft.com/office/drawing/2014/main" id="{83768503-4546-5E95-9240-AEABC6F7B873}"/>
                        </a:ext>
                      </a:extLst>
                    </p:cNvPr>
                    <p:cNvPicPr/>
                    <p:nvPr/>
                  </p:nvPicPr>
                  <p:blipFill>
                    <a:blip r:embed="rId183"/>
                    <a:stretch>
                      <a:fillRect/>
                    </a:stretch>
                  </p:blipFill>
                  <p:spPr>
                    <a:xfrm>
                      <a:off x="10291320" y="2277060"/>
                      <a:ext cx="144000" cy="157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3">
                  <p14:nvContentPartPr>
                    <p14:cNvPr id="129" name="Ink 128">
                      <a:extLst>
                        <a:ext uri="{FF2B5EF4-FFF2-40B4-BE49-F238E27FC236}">
                          <a16:creationId xmlns:a16="http://schemas.microsoft.com/office/drawing/2014/main" id="{397E57D7-9108-67FD-20D2-2CE33FEE8A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66280" y="2292180"/>
                    <a:ext cx="111240" cy="108360"/>
                  </p14:xfrm>
                </p:contentPart>
              </mc:Choice>
              <mc:Fallback xmlns="">
                <p:pic>
                  <p:nvPicPr>
                    <p:cNvPr id="129" name="Ink 128">
                      <a:extLst>
                        <a:ext uri="{FF2B5EF4-FFF2-40B4-BE49-F238E27FC236}">
                          <a16:creationId xmlns:a16="http://schemas.microsoft.com/office/drawing/2014/main" id="{397E57D7-9108-67FD-20D2-2CE33FEE8A55}"/>
                        </a:ext>
                      </a:extLst>
                    </p:cNvPr>
                    <p:cNvPicPr/>
                    <p:nvPr/>
                  </p:nvPicPr>
                  <p:blipFill>
                    <a:blip r:embed="rId185"/>
                    <a:stretch>
                      <a:fillRect/>
                    </a:stretch>
                  </p:blipFill>
                  <p:spPr>
                    <a:xfrm>
                      <a:off x="10448640" y="2274540"/>
                      <a:ext cx="146880" cy="144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4">
                  <p14:nvContentPartPr>
                    <p14:cNvPr id="130" name="Ink 129">
                      <a:extLst>
                        <a:ext uri="{FF2B5EF4-FFF2-40B4-BE49-F238E27FC236}">
                          <a16:creationId xmlns:a16="http://schemas.microsoft.com/office/drawing/2014/main" id="{2734F687-52CF-25D4-48F9-5096490E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13520" y="2118660"/>
                    <a:ext cx="131760" cy="288720"/>
                  </p14:xfrm>
                </p:contentPart>
              </mc:Choice>
              <mc:Fallback xmlns="">
                <p:pic>
                  <p:nvPicPr>
                    <p:cNvPr id="130" name="Ink 129">
                      <a:extLst>
                        <a:ext uri="{FF2B5EF4-FFF2-40B4-BE49-F238E27FC236}">
                          <a16:creationId xmlns:a16="http://schemas.microsoft.com/office/drawing/2014/main" id="{2734F687-52CF-25D4-48F9-5096490EB88D}"/>
                        </a:ext>
                      </a:extLst>
                    </p:cNvPr>
                    <p:cNvPicPr/>
                    <p:nvPr/>
                  </p:nvPicPr>
                  <p:blipFill>
                    <a:blip r:embed="rId187"/>
                    <a:stretch>
                      <a:fillRect/>
                    </a:stretch>
                  </p:blipFill>
                  <p:spPr>
                    <a:xfrm>
                      <a:off x="10595520" y="2101020"/>
                      <a:ext cx="167400" cy="324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5">
                  <p14:nvContentPartPr>
                    <p14:cNvPr id="131" name="Ink 130">
                      <a:extLst>
                        <a:ext uri="{FF2B5EF4-FFF2-40B4-BE49-F238E27FC236}">
                          <a16:creationId xmlns:a16="http://schemas.microsoft.com/office/drawing/2014/main" id="{681D95F9-0C4C-2F2B-359D-E07C887B9C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31680" y="2270940"/>
                    <a:ext cx="9720" cy="105120"/>
                  </p14:xfrm>
                </p:contentPart>
              </mc:Choice>
              <mc:Fallback xmlns="">
                <p:pic>
                  <p:nvPicPr>
                    <p:cNvPr id="131" name="Ink 130">
                      <a:extLst>
                        <a:ext uri="{FF2B5EF4-FFF2-40B4-BE49-F238E27FC236}">
                          <a16:creationId xmlns:a16="http://schemas.microsoft.com/office/drawing/2014/main" id="{681D95F9-0C4C-2F2B-359D-E07C887B9C87}"/>
                        </a:ext>
                      </a:extLst>
                    </p:cNvPr>
                    <p:cNvPicPr/>
                    <p:nvPr/>
                  </p:nvPicPr>
                  <p:blipFill>
                    <a:blip r:embed="rId189"/>
                    <a:stretch>
                      <a:fillRect/>
                    </a:stretch>
                  </p:blipFill>
                  <p:spPr>
                    <a:xfrm>
                      <a:off x="10814040" y="2253300"/>
                      <a:ext cx="45360" cy="140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6">
                  <p14:nvContentPartPr>
                    <p14:cNvPr id="132" name="Ink 131">
                      <a:extLst>
                        <a:ext uri="{FF2B5EF4-FFF2-40B4-BE49-F238E27FC236}">
                          <a16:creationId xmlns:a16="http://schemas.microsoft.com/office/drawing/2014/main" id="{D449DCA1-EB67-907B-1EAB-2D0E1473DC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13680" y="2189580"/>
                    <a:ext cx="21600" cy="19800"/>
                  </p14:xfrm>
                </p:contentPart>
              </mc:Choice>
              <mc:Fallback xmlns="">
                <p:pic>
                  <p:nvPicPr>
                    <p:cNvPr id="132" name="Ink 131">
                      <a:extLst>
                        <a:ext uri="{FF2B5EF4-FFF2-40B4-BE49-F238E27FC236}">
                          <a16:creationId xmlns:a16="http://schemas.microsoft.com/office/drawing/2014/main" id="{D449DCA1-EB67-907B-1EAB-2D0E1473DC26}"/>
                        </a:ext>
                      </a:extLst>
                    </p:cNvPr>
                    <p:cNvPicPr/>
                    <p:nvPr/>
                  </p:nvPicPr>
                  <p:blipFill>
                    <a:blip r:embed="rId191"/>
                    <a:stretch>
                      <a:fillRect/>
                    </a:stretch>
                  </p:blipFill>
                  <p:spPr>
                    <a:xfrm>
                      <a:off x="10795680" y="2171580"/>
                      <a:ext cx="57240" cy="5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7">
                  <p14:nvContentPartPr>
                    <p14:cNvPr id="133" name="Ink 132">
                      <a:extLst>
                        <a:ext uri="{FF2B5EF4-FFF2-40B4-BE49-F238E27FC236}">
                          <a16:creationId xmlns:a16="http://schemas.microsoft.com/office/drawing/2014/main" id="{E6AF08D6-ADF1-A0EE-5AF8-7DD65B0D5B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896480" y="2242140"/>
                    <a:ext cx="113400" cy="127800"/>
                  </p14:xfrm>
                </p:contentPart>
              </mc:Choice>
              <mc:Fallback xmlns="">
                <p:pic>
                  <p:nvPicPr>
                    <p:cNvPr id="133" name="Ink 132">
                      <a:extLst>
                        <a:ext uri="{FF2B5EF4-FFF2-40B4-BE49-F238E27FC236}">
                          <a16:creationId xmlns:a16="http://schemas.microsoft.com/office/drawing/2014/main" id="{E6AF08D6-ADF1-A0EE-5AF8-7DD65B0D5B13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10878480" y="2224500"/>
                      <a:ext cx="149040" cy="163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8">
                  <p14:nvContentPartPr>
                    <p14:cNvPr id="134" name="Ink 133">
                      <a:extLst>
                        <a:ext uri="{FF2B5EF4-FFF2-40B4-BE49-F238E27FC236}">
                          <a16:creationId xmlns:a16="http://schemas.microsoft.com/office/drawing/2014/main" id="{BA80FE19-1FAA-421B-52C7-3AE22F98B0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37880" y="2304060"/>
                    <a:ext cx="207360" cy="361440"/>
                  </p14:xfrm>
                </p:contentPart>
              </mc:Choice>
              <mc:Fallback xmlns="">
                <p:pic>
                  <p:nvPicPr>
                    <p:cNvPr id="134" name="Ink 133">
                      <a:extLst>
                        <a:ext uri="{FF2B5EF4-FFF2-40B4-BE49-F238E27FC236}">
                          <a16:creationId xmlns:a16="http://schemas.microsoft.com/office/drawing/2014/main" id="{BA80FE19-1FAA-421B-52C7-3AE22F98B03F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10919880" y="2286420"/>
                      <a:ext cx="243000" cy="397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pic>
          <p:nvPicPr>
            <p:cNvPr id="9" name="Picture 2" descr="Tick Mark Vector Art, Icons, and Graphics for Free Download">
              <a:extLst>
                <a:ext uri="{FF2B5EF4-FFF2-40B4-BE49-F238E27FC236}">
                  <a16:creationId xmlns:a16="http://schemas.microsoft.com/office/drawing/2014/main" id="{F6AD6543-297F-C378-4617-1EE68370C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505" y="1371443"/>
              <a:ext cx="799560" cy="79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0F231B-8D12-9101-CDE4-79CB06625CC4}"/>
              </a:ext>
            </a:extLst>
          </p:cNvPr>
          <p:cNvGrpSpPr/>
          <p:nvPr/>
        </p:nvGrpSpPr>
        <p:grpSpPr>
          <a:xfrm>
            <a:off x="5170320" y="2886410"/>
            <a:ext cx="3096000" cy="1277050"/>
            <a:chOff x="5170320" y="2886410"/>
            <a:chExt cx="3096000" cy="127705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3B9A35A-C4FD-B399-49E9-5F98B1C29456}"/>
                </a:ext>
              </a:extLst>
            </p:cNvPr>
            <p:cNvGrpSpPr/>
            <p:nvPr/>
          </p:nvGrpSpPr>
          <p:grpSpPr>
            <a:xfrm>
              <a:off x="5170320" y="3694020"/>
              <a:ext cx="243360" cy="294480"/>
              <a:chOff x="5170320" y="3694020"/>
              <a:chExt cx="243360" cy="29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FCAA6F-9EA0-33F6-916F-9A8665CCCFE8}"/>
                      </a:ext>
                    </a:extLst>
                  </p14:cNvPr>
                  <p14:cNvContentPartPr/>
                  <p14:nvPr/>
                </p14:nvContentPartPr>
                <p14:xfrm>
                  <a:off x="5184000" y="3719220"/>
                  <a:ext cx="35280" cy="2692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FCAA6F-9EA0-33F6-916F-9A8665CCCFE8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5166360" y="3701580"/>
                    <a:ext cx="70920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2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5574863-6D34-0679-F484-D8D8DD58A19A}"/>
                      </a:ext>
                    </a:extLst>
                  </p14:cNvPr>
                  <p14:cNvContentPartPr/>
                  <p14:nvPr/>
                </p14:nvContentPartPr>
                <p14:xfrm>
                  <a:off x="5170320" y="3694020"/>
                  <a:ext cx="209520" cy="7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5574863-6D34-0679-F484-D8D8DD58A19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152320" y="3676020"/>
                    <a:ext cx="24516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AD3C6FA-AB57-16CF-A82A-52C9BFD5940C}"/>
                      </a:ext>
                    </a:extLst>
                  </p14:cNvPr>
                  <p14:cNvContentPartPr/>
                  <p14:nvPr/>
                </p14:nvContentPartPr>
                <p14:xfrm>
                  <a:off x="5209560" y="3807420"/>
                  <a:ext cx="204120" cy="230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AD3C6FA-AB57-16CF-A82A-52C9BFD5940C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191560" y="3789780"/>
                    <a:ext cx="239760" cy="58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E9711CE-F9E0-1739-C2AC-92CE7CCAB45C}"/>
                </a:ext>
              </a:extLst>
            </p:cNvPr>
            <p:cNvGrpSpPr/>
            <p:nvPr/>
          </p:nvGrpSpPr>
          <p:grpSpPr>
            <a:xfrm>
              <a:off x="5732280" y="3771420"/>
              <a:ext cx="183240" cy="218520"/>
              <a:chOff x="5732280" y="3771420"/>
              <a:chExt cx="183240" cy="21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F023BC0D-58D5-8359-82EA-9F251A22F3FA}"/>
                      </a:ext>
                    </a:extLst>
                  </p14:cNvPr>
                  <p14:cNvContentPartPr/>
                  <p14:nvPr/>
                </p14:nvContentPartPr>
                <p14:xfrm>
                  <a:off x="5732280" y="3854220"/>
                  <a:ext cx="11160" cy="1357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F023BC0D-58D5-8359-82EA-9F251A22F3FA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714640" y="3836220"/>
                    <a:ext cx="46800" cy="17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87DE50AE-DD0C-7FCE-82A6-D543C783264A}"/>
                      </a:ext>
                    </a:extLst>
                  </p14:cNvPr>
                  <p14:cNvContentPartPr/>
                  <p14:nvPr/>
                </p14:nvContentPartPr>
                <p14:xfrm>
                  <a:off x="5735880" y="3771420"/>
                  <a:ext cx="19800" cy="1440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87DE50AE-DD0C-7FCE-82A6-D543C783264A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717880" y="3753420"/>
                    <a:ext cx="554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6C80403E-3DB3-7917-C9D8-365790C733F9}"/>
                      </a:ext>
                    </a:extLst>
                  </p14:cNvPr>
                  <p14:cNvContentPartPr/>
                  <p14:nvPr/>
                </p14:nvContentPartPr>
                <p14:xfrm>
                  <a:off x="5834520" y="3828300"/>
                  <a:ext cx="81000" cy="1321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6C80403E-3DB3-7917-C9D8-365790C733F9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816880" y="3810660"/>
                    <a:ext cx="116640" cy="16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030EC75-718D-3BC6-1511-EEC43219B28C}"/>
                </a:ext>
              </a:extLst>
            </p:cNvPr>
            <p:cNvGrpSpPr/>
            <p:nvPr/>
          </p:nvGrpSpPr>
          <p:grpSpPr>
            <a:xfrm>
              <a:off x="6184440" y="3730740"/>
              <a:ext cx="471600" cy="357120"/>
              <a:chOff x="6184440" y="3730740"/>
              <a:chExt cx="471600" cy="357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28C93FEE-C77B-CADB-8049-C9866476C09F}"/>
                      </a:ext>
                    </a:extLst>
                  </p14:cNvPr>
                  <p14:cNvContentPartPr/>
                  <p14:nvPr/>
                </p14:nvContentPartPr>
                <p14:xfrm>
                  <a:off x="6184440" y="3811380"/>
                  <a:ext cx="129240" cy="14472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28C93FEE-C77B-CADB-8049-C9866476C09F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6166440" y="3793740"/>
                    <a:ext cx="16488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8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8BB08784-ED8D-4986-A8E6-0602E2742C6D}"/>
                      </a:ext>
                    </a:extLst>
                  </p14:cNvPr>
                  <p14:cNvContentPartPr/>
                  <p14:nvPr/>
                </p14:nvContentPartPr>
                <p14:xfrm>
                  <a:off x="6390360" y="3835860"/>
                  <a:ext cx="88920" cy="12348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8BB08784-ED8D-4986-A8E6-0602E2742C6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6372360" y="3817860"/>
                    <a:ext cx="124560" cy="15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0385BF86-FD41-72CC-DF69-063FE42AB391}"/>
                      </a:ext>
                    </a:extLst>
                  </p14:cNvPr>
                  <p14:cNvContentPartPr/>
                  <p14:nvPr/>
                </p14:nvContentPartPr>
                <p14:xfrm>
                  <a:off x="6590520" y="3730740"/>
                  <a:ext cx="23040" cy="25992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0385BF86-FD41-72CC-DF69-063FE42AB391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6572520" y="3712740"/>
                    <a:ext cx="58680" cy="29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A67608B-67BE-EFD4-3400-D3B17C63533F}"/>
                      </a:ext>
                    </a:extLst>
                  </p14:cNvPr>
                  <p14:cNvContentPartPr/>
                  <p14:nvPr/>
                </p14:nvContentPartPr>
                <p14:xfrm>
                  <a:off x="6546240" y="3818940"/>
                  <a:ext cx="109800" cy="1764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A67608B-67BE-EFD4-3400-D3B17C63533F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6528600" y="3800940"/>
                    <a:ext cx="14544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D7670EE2-CB44-3EF9-DA5A-7BED9C018160}"/>
                      </a:ext>
                    </a:extLst>
                  </p14:cNvPr>
                  <p14:cNvContentPartPr/>
                  <p14:nvPr/>
                </p14:nvContentPartPr>
                <p14:xfrm>
                  <a:off x="6198120" y="4048620"/>
                  <a:ext cx="416880" cy="392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D7670EE2-CB44-3EF9-DA5A-7BED9C018160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6180120" y="4030620"/>
                    <a:ext cx="45252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CB7E730-1A24-C849-8049-E2188A729DC9}"/>
                </a:ext>
              </a:extLst>
            </p:cNvPr>
            <p:cNvGrpSpPr/>
            <p:nvPr/>
          </p:nvGrpSpPr>
          <p:grpSpPr>
            <a:xfrm>
              <a:off x="6980400" y="3666660"/>
              <a:ext cx="1285920" cy="496800"/>
              <a:chOff x="6980400" y="3666660"/>
              <a:chExt cx="1285920" cy="49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2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31E2AD9D-0AB1-9393-9683-86E97062676F}"/>
                      </a:ext>
                    </a:extLst>
                  </p14:cNvPr>
                  <p14:cNvContentPartPr/>
                  <p14:nvPr/>
                </p14:nvContentPartPr>
                <p14:xfrm>
                  <a:off x="6980400" y="3785820"/>
                  <a:ext cx="119880" cy="15552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31E2AD9D-0AB1-9393-9683-86E97062676F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6962400" y="3767820"/>
                    <a:ext cx="155520" cy="19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9E9A3679-13BE-4637-7750-5C8F65BA0C96}"/>
                      </a:ext>
                    </a:extLst>
                  </p14:cNvPr>
                  <p14:cNvContentPartPr/>
                  <p14:nvPr/>
                </p14:nvContentPartPr>
                <p14:xfrm>
                  <a:off x="7146000" y="3793380"/>
                  <a:ext cx="150480" cy="1184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9E9A3679-13BE-4637-7750-5C8F65BA0C96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7128000" y="3775740"/>
                    <a:ext cx="18612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4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3BE645EA-12F0-9CD4-2E81-31CBD4CD7948}"/>
                      </a:ext>
                    </a:extLst>
                  </p14:cNvPr>
                  <p14:cNvContentPartPr/>
                  <p14:nvPr/>
                </p14:nvContentPartPr>
                <p14:xfrm>
                  <a:off x="7142040" y="3773220"/>
                  <a:ext cx="142560" cy="1540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BE645EA-12F0-9CD4-2E81-31CBD4CD7948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7124040" y="3755580"/>
                    <a:ext cx="17820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B50884C7-0EE0-78CF-2C3E-B264808C2A4B}"/>
                      </a:ext>
                    </a:extLst>
                  </p14:cNvPr>
                  <p14:cNvContentPartPr/>
                  <p14:nvPr/>
                </p14:nvContentPartPr>
                <p14:xfrm>
                  <a:off x="7342920" y="3776820"/>
                  <a:ext cx="125640" cy="28872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B50884C7-0EE0-78CF-2C3E-B264808C2A4B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7325280" y="3758820"/>
                    <a:ext cx="161280" cy="32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2D021B84-765F-CDC8-A9E7-4C9A75C12AC5}"/>
                      </a:ext>
                    </a:extLst>
                  </p14:cNvPr>
                  <p14:cNvContentPartPr/>
                  <p14:nvPr/>
                </p14:nvContentPartPr>
                <p14:xfrm>
                  <a:off x="7494480" y="3818940"/>
                  <a:ext cx="86400" cy="1008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2D021B84-765F-CDC8-A9E7-4C9A75C12AC5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7476840" y="3801300"/>
                    <a:ext cx="1220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C83D9BE0-ECD6-4DD9-6B55-B72B3C3ABBAE}"/>
                      </a:ext>
                    </a:extLst>
                  </p14:cNvPr>
                  <p14:cNvContentPartPr/>
                  <p14:nvPr/>
                </p14:nvContentPartPr>
                <p14:xfrm>
                  <a:off x="7641360" y="3803460"/>
                  <a:ext cx="91440" cy="1018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C83D9BE0-ECD6-4DD9-6B55-B72B3C3ABBAE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7623720" y="3785460"/>
                    <a:ext cx="12708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8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876EC68E-4281-8039-9BBE-3A2D1FE215F5}"/>
                      </a:ext>
                    </a:extLst>
                  </p14:cNvPr>
                  <p14:cNvContentPartPr/>
                  <p14:nvPr/>
                </p14:nvContentPartPr>
                <p14:xfrm>
                  <a:off x="7779960" y="3666660"/>
                  <a:ext cx="88560" cy="2404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876EC68E-4281-8039-9BBE-3A2D1FE215F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7762320" y="3649020"/>
                    <a:ext cx="124200" cy="27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1BF31DFF-00A5-0F21-0A3C-6084B9FBBBD5}"/>
                      </a:ext>
                    </a:extLst>
                  </p14:cNvPr>
                  <p14:cNvContentPartPr/>
                  <p14:nvPr/>
                </p14:nvContentPartPr>
                <p14:xfrm>
                  <a:off x="7931520" y="3800580"/>
                  <a:ext cx="2880" cy="1346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1BF31DFF-00A5-0F21-0A3C-6084B9FBBBD5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7913520" y="3782940"/>
                    <a:ext cx="3852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0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17F0251D-8BFF-FBFA-BDF3-123A6D99333D}"/>
                      </a:ext>
                    </a:extLst>
                  </p14:cNvPr>
                  <p14:cNvContentPartPr/>
                  <p14:nvPr/>
                </p14:nvContentPartPr>
                <p14:xfrm>
                  <a:off x="7917120" y="3737940"/>
                  <a:ext cx="10440" cy="12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17F0251D-8BFF-FBFA-BDF3-123A6D99333D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899480" y="3720300"/>
                    <a:ext cx="4608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C64016AF-9781-CC76-E7B1-280C65375E91}"/>
                      </a:ext>
                    </a:extLst>
                  </p14:cNvPr>
                  <p14:cNvContentPartPr/>
                  <p14:nvPr/>
                </p14:nvContentPartPr>
                <p14:xfrm>
                  <a:off x="7985880" y="3784740"/>
                  <a:ext cx="280440" cy="37872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C64016AF-9781-CC76-E7B1-280C65375E91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7968240" y="3766740"/>
                    <a:ext cx="316080" cy="414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3" name="Picture 4" descr="check mark and cross mark icon. Tick symbol in red color ...">
              <a:extLst>
                <a:ext uri="{FF2B5EF4-FFF2-40B4-BE49-F238E27FC236}">
                  <a16:creationId xmlns:a16="http://schemas.microsoft.com/office/drawing/2014/main" id="{33B308FD-09BA-64DC-F19D-9FACB20DE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505" y="2886410"/>
              <a:ext cx="730387" cy="73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8E233C2-9120-B13F-A9BE-24E994A735CC}"/>
              </a:ext>
            </a:extLst>
          </p:cNvPr>
          <p:cNvGrpSpPr/>
          <p:nvPr/>
        </p:nvGrpSpPr>
        <p:grpSpPr>
          <a:xfrm>
            <a:off x="5158800" y="4660403"/>
            <a:ext cx="2790962" cy="1219537"/>
            <a:chOff x="5158800" y="4660403"/>
            <a:chExt cx="2790962" cy="121953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7794DFF-9E51-DB75-37C0-61DAEB1C6455}"/>
                </a:ext>
              </a:extLst>
            </p:cNvPr>
            <p:cNvGrpSpPr/>
            <p:nvPr/>
          </p:nvGrpSpPr>
          <p:grpSpPr>
            <a:xfrm>
              <a:off x="5158800" y="5420580"/>
              <a:ext cx="227520" cy="261720"/>
              <a:chOff x="5158800" y="5420580"/>
              <a:chExt cx="227520" cy="26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127A0453-3BB7-3520-9505-404686C81454}"/>
                      </a:ext>
                    </a:extLst>
                  </p14:cNvPr>
                  <p14:cNvContentPartPr/>
                  <p14:nvPr/>
                </p14:nvContentPartPr>
                <p14:xfrm>
                  <a:off x="5186880" y="5434620"/>
                  <a:ext cx="11880" cy="24768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127A0453-3BB7-3520-9505-404686C81454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5168880" y="5416980"/>
                    <a:ext cx="4752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9FE76D71-E81C-4ACA-7E67-E4FC6F0A3C05}"/>
                      </a:ext>
                    </a:extLst>
                  </p14:cNvPr>
                  <p14:cNvContentPartPr/>
                  <p14:nvPr/>
                </p14:nvContentPartPr>
                <p14:xfrm>
                  <a:off x="5158800" y="5420580"/>
                  <a:ext cx="200160" cy="57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9FE76D71-E81C-4ACA-7E67-E4FC6F0A3C05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5141160" y="5402940"/>
                    <a:ext cx="23580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5BB13760-F34A-915C-4F87-B6F54A351244}"/>
                      </a:ext>
                    </a:extLst>
                  </p14:cNvPr>
                  <p14:cNvContentPartPr/>
                  <p14:nvPr/>
                </p14:nvContentPartPr>
                <p14:xfrm>
                  <a:off x="5177520" y="5550180"/>
                  <a:ext cx="208800" cy="104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5BB13760-F34A-915C-4F87-B6F54A351244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5159520" y="5532540"/>
                    <a:ext cx="244440" cy="46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7499BDD-9276-4795-3D90-8098C41A2C66}"/>
                </a:ext>
              </a:extLst>
            </p:cNvPr>
            <p:cNvGrpSpPr/>
            <p:nvPr/>
          </p:nvGrpSpPr>
          <p:grpSpPr>
            <a:xfrm>
              <a:off x="5719680" y="5465940"/>
              <a:ext cx="176400" cy="204840"/>
              <a:chOff x="5719680" y="5465940"/>
              <a:chExt cx="176400" cy="204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01D164D8-E1DA-7A80-A6FE-999B13C7F120}"/>
                      </a:ext>
                    </a:extLst>
                  </p14:cNvPr>
                  <p14:cNvContentPartPr/>
                  <p14:nvPr/>
                </p14:nvContentPartPr>
                <p14:xfrm>
                  <a:off x="5719680" y="5570340"/>
                  <a:ext cx="11160" cy="10044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01D164D8-E1DA-7A80-A6FE-999B13C7F120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5701680" y="5552340"/>
                    <a:ext cx="4680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8D0F3318-195F-B845-92EF-20B1F8D42F3F}"/>
                      </a:ext>
                    </a:extLst>
                  </p14:cNvPr>
                  <p14:cNvContentPartPr/>
                  <p14:nvPr/>
                </p14:nvContentPartPr>
                <p14:xfrm>
                  <a:off x="5733000" y="5465940"/>
                  <a:ext cx="11160" cy="2052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8D0F3318-195F-B845-92EF-20B1F8D42F3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5715360" y="5448300"/>
                    <a:ext cx="4680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8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4781C7D4-25BF-31AA-5D40-597D9D53AA9E}"/>
                      </a:ext>
                    </a:extLst>
                  </p14:cNvPr>
                  <p14:cNvContentPartPr/>
                  <p14:nvPr/>
                </p14:nvContentPartPr>
                <p14:xfrm>
                  <a:off x="5812560" y="5523900"/>
                  <a:ext cx="83520" cy="1299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4781C7D4-25BF-31AA-5D40-597D9D53AA9E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5794560" y="5506260"/>
                    <a:ext cx="119160" cy="165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2B52279-165C-316D-298D-C3633348C14C}"/>
                </a:ext>
              </a:extLst>
            </p:cNvPr>
            <p:cNvGrpSpPr/>
            <p:nvPr/>
          </p:nvGrpSpPr>
          <p:grpSpPr>
            <a:xfrm>
              <a:off x="6207480" y="5335260"/>
              <a:ext cx="1349640" cy="544680"/>
              <a:chOff x="6207480" y="5335260"/>
              <a:chExt cx="1349640" cy="54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9DE12D90-4C88-B0CD-D7D4-8F09F2895E74}"/>
                      </a:ext>
                    </a:extLst>
                  </p14:cNvPr>
                  <p14:cNvContentPartPr/>
                  <p14:nvPr/>
                </p14:nvContentPartPr>
                <p14:xfrm>
                  <a:off x="6207480" y="5527500"/>
                  <a:ext cx="113400" cy="16380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9DE12D90-4C88-B0CD-D7D4-8F09F2895E74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6189480" y="5509500"/>
                    <a:ext cx="14904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2064F007-6C60-7660-083B-5866DA0C9AD4}"/>
                      </a:ext>
                    </a:extLst>
                  </p14:cNvPr>
                  <p14:cNvContentPartPr/>
                  <p14:nvPr/>
                </p14:nvContentPartPr>
                <p14:xfrm>
                  <a:off x="6364080" y="5528220"/>
                  <a:ext cx="148320" cy="11592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2064F007-6C60-7660-083B-5866DA0C9A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6346080" y="5510220"/>
                    <a:ext cx="18396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90077F86-BA4C-729C-AFEA-2DCA92B2BAB2}"/>
                      </a:ext>
                    </a:extLst>
                  </p14:cNvPr>
                  <p14:cNvContentPartPr/>
                  <p14:nvPr/>
                </p14:nvContentPartPr>
                <p14:xfrm>
                  <a:off x="6402240" y="5542980"/>
                  <a:ext cx="84240" cy="11844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90077F86-BA4C-729C-AFEA-2DCA92B2BAB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6384600" y="5524980"/>
                    <a:ext cx="11988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2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6D7D81AB-80D7-78D5-A9B2-D7014FDDEF9D}"/>
                      </a:ext>
                    </a:extLst>
                  </p14:cNvPr>
                  <p14:cNvContentPartPr/>
                  <p14:nvPr/>
                </p14:nvContentPartPr>
                <p14:xfrm>
                  <a:off x="6550920" y="5536860"/>
                  <a:ext cx="119520" cy="29160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6D7D81AB-80D7-78D5-A9B2-D7014FDDEF9D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6532920" y="5519220"/>
                    <a:ext cx="155160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21C28403-F8FB-6969-8419-5E8D13A97517}"/>
                      </a:ext>
                    </a:extLst>
                  </p14:cNvPr>
                  <p14:cNvContentPartPr/>
                  <p14:nvPr/>
                </p14:nvContentPartPr>
                <p14:xfrm>
                  <a:off x="6705000" y="5535780"/>
                  <a:ext cx="87120" cy="8208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21C28403-F8FB-6969-8419-5E8D13A97517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6687360" y="5518140"/>
                    <a:ext cx="122760" cy="11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4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BA0A1AF6-2C82-7D6C-BB98-8E3298517C32}"/>
                      </a:ext>
                    </a:extLst>
                  </p14:cNvPr>
                  <p14:cNvContentPartPr/>
                  <p14:nvPr/>
                </p14:nvContentPartPr>
                <p14:xfrm>
                  <a:off x="6856200" y="5501940"/>
                  <a:ext cx="96120" cy="9972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BA0A1AF6-2C82-7D6C-BB98-8E3298517C3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6838200" y="5484300"/>
                    <a:ext cx="13176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268868C3-479F-B204-91CB-4271EC2D5E2A}"/>
                      </a:ext>
                    </a:extLst>
                  </p14:cNvPr>
                  <p14:cNvContentPartPr/>
                  <p14:nvPr/>
                </p14:nvContentPartPr>
                <p14:xfrm>
                  <a:off x="6997680" y="5335260"/>
                  <a:ext cx="131400" cy="28440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268868C3-479F-B204-91CB-4271EC2D5E2A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6979680" y="5317260"/>
                    <a:ext cx="167040" cy="32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6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1EBF7C9E-3A4B-DC1B-683B-76BFE3FB0B28}"/>
                      </a:ext>
                    </a:extLst>
                  </p14:cNvPr>
                  <p14:cNvContentPartPr/>
                  <p14:nvPr/>
                </p14:nvContentPartPr>
                <p14:xfrm>
                  <a:off x="7223400" y="5513460"/>
                  <a:ext cx="6480" cy="12312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1EBF7C9E-3A4B-DC1B-683B-76BFE3FB0B28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205400" y="5495820"/>
                    <a:ext cx="42120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8EDA5A76-68A8-90B7-2C88-CD24F57B015A}"/>
                      </a:ext>
                    </a:extLst>
                  </p14:cNvPr>
                  <p14:cNvContentPartPr/>
                  <p14:nvPr/>
                </p14:nvContentPartPr>
                <p14:xfrm>
                  <a:off x="7200000" y="5437860"/>
                  <a:ext cx="21600" cy="3456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8EDA5A76-68A8-90B7-2C88-CD24F57B015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7182000" y="5420220"/>
                    <a:ext cx="5724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8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67BAAFFE-83C5-E58E-CF5C-21712AC7FD25}"/>
                      </a:ext>
                    </a:extLst>
                  </p14:cNvPr>
                  <p14:cNvContentPartPr/>
                  <p14:nvPr/>
                </p14:nvContentPartPr>
                <p14:xfrm>
                  <a:off x="7282800" y="5457300"/>
                  <a:ext cx="274320" cy="4226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67BAAFFE-83C5-E58E-CF5C-21712AC7FD25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7264800" y="5439660"/>
                    <a:ext cx="309960" cy="458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23" name="Picture 2" descr="Tick Mark Vector Art, Icons, and Graphics for Free Download">
              <a:extLst>
                <a:ext uri="{FF2B5EF4-FFF2-40B4-BE49-F238E27FC236}">
                  <a16:creationId xmlns:a16="http://schemas.microsoft.com/office/drawing/2014/main" id="{A11EE121-49C0-5E53-8A28-429EFF969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202" y="4660403"/>
              <a:ext cx="799560" cy="79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50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5BDA35-CEA8-5149-4BA5-9EA03CE4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061F08-9FC8-3906-4234-E2EB4CBF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 0</a:t>
            </a:r>
            <a:br>
              <a:rPr lang="en-US" dirty="0"/>
            </a:br>
            <a:r>
              <a:rPr lang="en-US" dirty="0"/>
              <a:t>Setting expectation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5EF3B-1933-8264-0DAB-FF57E95B9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CA10-DD7E-79E3-EE9F-09259237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7482B-7818-BE2C-6676-E22D1CCFC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Are these true?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7482B-7818-BE2C-6676-E22D1CCFC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01DDB-54A5-D7B8-55C3-0EF1AC469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B006A-D842-6F7B-B642-74C9A7B7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 3</a:t>
            </a:r>
            <a:br>
              <a:rPr lang="en-US" dirty="0"/>
            </a:br>
            <a:r>
              <a:rPr lang="en-US" dirty="0"/>
              <a:t>Algorithms on Expanders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3E286-01B9-350E-A1EA-904E13780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7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D41B-6E0B-94FB-C1C8-FD5B0172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 are Algorithmic Friendly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4CA0-FEC3-4CFD-BA11-27A48BCB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Problems usually become easy on expanders</a:t>
            </a:r>
          </a:p>
          <a:p>
            <a:pPr marL="0" indent="0" algn="ctr">
              <a:buNone/>
            </a:pPr>
            <a:r>
              <a:rPr lang="en-US" dirty="0"/>
              <a:t>You will see many examples in this series. </a:t>
            </a:r>
          </a:p>
        </p:txBody>
      </p:sp>
    </p:spTree>
    <p:extLst>
      <p:ext uri="{BB962C8B-B14F-4D97-AF65-F5344CB8AC3E}">
        <p14:creationId xmlns:p14="http://schemas.microsoft.com/office/powerpoint/2010/main" val="241516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AD8A1-A883-E007-2C3C-031397B6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Approx Max Flow on 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425540B-E288-2740-7DAB-688F730B4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-expander,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-maxflow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)}</m:t>
                              </m:r>
                            </m:e>
                          </m:func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)}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-cuts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respects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with</a:t>
                </a:r>
                <a:r>
                  <a:rPr lang="en-US" dirty="0">
                    <a:solidFill>
                      <a:srgbClr val="C00000"/>
                    </a:solidFill>
                  </a:rPr>
                  <a:t> 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flow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with</a:t>
                </a:r>
                <a:r>
                  <a:rPr lang="en-US" dirty="0">
                    <a:solidFill>
                      <a:srgbClr val="C00000"/>
                    </a:solidFill>
                  </a:rPr>
                  <a:t> 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425540B-E288-2740-7DAB-688F730B4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9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A5B91-270C-0394-679D-58D06AB7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DFA058-78F5-3384-EE44-1A72BF88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 4</a:t>
            </a:r>
            <a:br>
              <a:rPr lang="en-US" dirty="0"/>
            </a:br>
            <a:r>
              <a:rPr lang="en-US" dirty="0"/>
              <a:t>Expander Decomposition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D8322-AC21-3EDF-C730-9C892AE91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4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F45F4-151C-104A-F7AE-C3684207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F5ADE00-A5C4-7B7B-32D1-4EE5A3433A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might not be an expander, but…</a:t>
                </a:r>
              </a:p>
              <a:p>
                <a:pPr marL="0" indent="0" algn="ctr">
                  <a:buNone/>
                </a:pPr>
                <a:r>
                  <a:rPr lang="en-US" dirty="0"/>
                  <a:t>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after 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fraction of edges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F5ADE00-A5C4-7B7B-32D1-4EE5A3433A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4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1956B5-F3B8-448D-16C1-7A587A80A4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1956B5-F3B8-448D-16C1-7A587A80A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F9DA3-8375-4D3D-0A94-D48D3CF27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F9DA3-8375-4D3D-0A94-D48D3CF27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Speech Bubble: Rectangle with Corners Rounded 180">
                <a:extLst>
                  <a:ext uri="{FF2B5EF4-FFF2-40B4-BE49-F238E27FC236}">
                    <a16:creationId xmlns:a16="http://schemas.microsoft.com/office/drawing/2014/main" id="{D2E41A21-3A97-8BCA-628F-FBDB6E9BF466}"/>
                  </a:ext>
                </a:extLst>
              </p:cNvPr>
              <p:cNvSpPr/>
              <p:nvPr/>
            </p:nvSpPr>
            <p:spPr>
              <a:xfrm>
                <a:off x="5938838" y="4889358"/>
                <a:ext cx="4707121" cy="1452168"/>
              </a:xfrm>
              <a:prstGeom prst="wedgeRoundRectCallout">
                <a:avLst>
                  <a:gd name="adj1" fmla="val -62130"/>
                  <a:gd name="adj2" fmla="val 14832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“decompose” </a:t>
                </a:r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so that </a:t>
                </a:r>
              </a:p>
              <a:p>
                <a:pPr algn="ctr"/>
                <a:r>
                  <a:rPr lang="en-US" sz="2400" dirty="0"/>
                  <a:t>for each component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is an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expander</a:t>
                </a:r>
              </a:p>
            </p:txBody>
          </p:sp>
        </mc:Choice>
        <mc:Fallback xmlns="">
          <p:sp>
            <p:nvSpPr>
              <p:cNvPr id="181" name="Speech Bubble: Rectangle with Corners Rounded 180">
                <a:extLst>
                  <a:ext uri="{FF2B5EF4-FFF2-40B4-BE49-F238E27FC236}">
                    <a16:creationId xmlns:a16="http://schemas.microsoft.com/office/drawing/2014/main" id="{D2E41A21-3A97-8BCA-628F-FBDB6E9BF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38" y="4889358"/>
                <a:ext cx="4707121" cy="1452168"/>
              </a:xfrm>
              <a:prstGeom prst="wedgeRoundRectCallout">
                <a:avLst>
                  <a:gd name="adj1" fmla="val -62130"/>
                  <a:gd name="adj2" fmla="val 1483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Speech Bubble: Rectangle with Corners Rounded 227">
                <a:extLst>
                  <a:ext uri="{FF2B5EF4-FFF2-40B4-BE49-F238E27FC236}">
                    <a16:creationId xmlns:a16="http://schemas.microsoft.com/office/drawing/2014/main" id="{16A463E7-DEC4-5813-64CE-84CD6AA23E68}"/>
                  </a:ext>
                </a:extLst>
              </p:cNvPr>
              <p:cNvSpPr/>
              <p:nvPr/>
            </p:nvSpPr>
            <p:spPr>
              <a:xfrm>
                <a:off x="6194368" y="2794437"/>
                <a:ext cx="3901245" cy="526991"/>
              </a:xfrm>
              <a:prstGeom prst="wedgeRoundRectCallout">
                <a:avLst>
                  <a:gd name="adj1" fmla="val -60904"/>
                  <a:gd name="adj2" fmla="val 6762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-expander</a:t>
                </a:r>
                <a:endParaRPr lang="en-US" sz="2400" dirty="0"/>
              </a:p>
            </p:txBody>
          </p:sp>
        </mc:Choice>
        <mc:Fallback xmlns="">
          <p:sp>
            <p:nvSpPr>
              <p:cNvPr id="228" name="Speech Bubble: Rectangle with Corners Rounded 227">
                <a:extLst>
                  <a:ext uri="{FF2B5EF4-FFF2-40B4-BE49-F238E27FC236}">
                    <a16:creationId xmlns:a16="http://schemas.microsoft.com/office/drawing/2014/main" id="{16A463E7-DEC4-5813-64CE-84CD6AA23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68" y="2794437"/>
                <a:ext cx="3901245" cy="526991"/>
              </a:xfrm>
              <a:prstGeom prst="wedgeRoundRectCallout">
                <a:avLst>
                  <a:gd name="adj1" fmla="val -60904"/>
                  <a:gd name="adj2" fmla="val 6762"/>
                  <a:gd name="adj3" fmla="val 16667"/>
                </a:avLst>
              </a:prstGeom>
              <a:blipFill>
                <a:blip r:embed="rId5"/>
                <a:stretch>
                  <a:fillRect t="-11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2F569330-0901-3308-38AC-CE5644EE1C1C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2F569330-0901-3308-38AC-CE5644EE1C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44907C4-332B-0BC8-4291-6667B6472286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44907C4-332B-0BC8-4291-6667B64722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59EF655-F660-6762-2AEE-A33B56D5E7AE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59EF655-F660-6762-2AEE-A33B56D5E7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86C5E4B-CABD-CB20-21F2-2406135A7A9B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86C5E4B-CABD-CB20-21F2-2406135A7A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12F6AEC-B3D1-FCDC-68A8-6CEE167B6E06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3FFB116-1D1F-10AB-341F-B1C7C4BFB653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3FFB116-1D1F-10AB-341F-B1C7C4BFB6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C2EFEF5-7245-D9BD-FB49-0317D135E92C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C2EFEF5-7245-D9BD-FB49-0317D135E9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D61B1EC-EC45-3321-D6FC-2E5C208F91C6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D61B1EC-EC45-3321-D6FC-2E5C208F91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8237DD0-F357-9084-16E1-2F6AC9766651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8237DD0-F357-9084-16E1-2F6AC97666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C609A6D-931E-D860-83BD-3F2CE87D6C9A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C609A6D-931E-D860-83BD-3F2CE87D6C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612936A2-E58C-E9E6-188A-DC920EDCFBFD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612936A2-E58C-E9E6-188A-DC920EDCFB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91EBBE74-6A34-6CA1-3383-095061D3A3A4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91EBBE74-6A34-6CA1-3383-095061D3A3A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ADCAED2F-F7BA-4E65-CBA4-86F72A0EFD0E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ADCAED2F-F7BA-4E65-CBA4-86F72A0EFD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45876BBA-36F9-789D-E29F-750F1802A01C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45876BBA-36F9-789D-E29F-750F1802A0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FED3C32-72C4-A0BC-AB9E-4C87027375D6}"/>
              </a:ext>
            </a:extLst>
          </p:cNvPr>
          <p:cNvGrpSpPr/>
          <p:nvPr/>
        </p:nvGrpSpPr>
        <p:grpSpPr>
          <a:xfrm>
            <a:off x="2047587" y="3361174"/>
            <a:ext cx="2763360" cy="454680"/>
            <a:chOff x="2757868" y="3709457"/>
            <a:chExt cx="276336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88B548C-E8C3-B988-BD20-FA97DF4F6AC1}"/>
                    </a:ext>
                  </a:extLst>
                </p14:cNvPr>
                <p14:cNvContentPartPr/>
                <p14:nvPr/>
              </p14:nvContentPartPr>
              <p14:xfrm>
                <a:off x="2757868" y="3865697"/>
                <a:ext cx="250200" cy="298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88B548C-E8C3-B988-BD20-FA97DF4F6A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0228" y="3847697"/>
                  <a:ext cx="285840" cy="334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9F467D88-3768-FB64-7ABC-576E33CB366D}"/>
                </a:ext>
              </a:extLst>
            </p:cNvPr>
            <p:cNvGrpSpPr/>
            <p:nvPr/>
          </p:nvGrpSpPr>
          <p:grpSpPr>
            <a:xfrm>
              <a:off x="3336388" y="3709457"/>
              <a:ext cx="2184840" cy="431280"/>
              <a:chOff x="3336388" y="3709457"/>
              <a:chExt cx="2184840" cy="43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FF3B8552-B8E5-F814-F021-FD3E2AAD5820}"/>
                      </a:ext>
                    </a:extLst>
                  </p14:cNvPr>
                  <p14:cNvContentPartPr/>
                  <p14:nvPr/>
                </p14:nvContentPartPr>
                <p14:xfrm>
                  <a:off x="3341068" y="4004297"/>
                  <a:ext cx="12600" cy="97560"/>
                </p14:xfrm>
              </p:contentPart>
            </mc:Choice>
            <mc:Fallback xmlns=""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FF3B8552-B8E5-F814-F021-FD3E2AAD5820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323068" y="3986297"/>
                    <a:ext cx="482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C9D72D7B-1438-C288-235D-CD5500EB2A64}"/>
                      </a:ext>
                    </a:extLst>
                  </p14:cNvPr>
                  <p14:cNvContentPartPr/>
                  <p14:nvPr/>
                </p14:nvContentPartPr>
                <p14:xfrm>
                  <a:off x="3336388" y="3937337"/>
                  <a:ext cx="2520" cy="468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C9D72D7B-1438-C288-235D-CD5500EB2A6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318748" y="3919337"/>
                    <a:ext cx="381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301B57D0-AA11-4CAC-6FC7-6D4A24EBD0E5}"/>
                      </a:ext>
                    </a:extLst>
                  </p14:cNvPr>
                  <p14:cNvContentPartPr/>
                  <p14:nvPr/>
                </p14:nvContentPartPr>
                <p14:xfrm>
                  <a:off x="3410188" y="3940217"/>
                  <a:ext cx="72720" cy="128160"/>
                </p14:xfrm>
              </p:contentPart>
            </mc:Choice>
            <mc:Fallback xmlns=""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301B57D0-AA11-4CAC-6FC7-6D4A24EBD0E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392188" y="3922217"/>
                    <a:ext cx="108360" cy="16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9465EE1E-3494-AE92-5B7F-9144D348935E}"/>
                      </a:ext>
                    </a:extLst>
                  </p14:cNvPr>
                  <p14:cNvContentPartPr/>
                  <p14:nvPr/>
                </p14:nvContentPartPr>
                <p14:xfrm>
                  <a:off x="3765868" y="3934457"/>
                  <a:ext cx="127080" cy="112680"/>
                </p14:xfrm>
              </p:contentPart>
            </mc:Choice>
            <mc:Fallback xmlns=""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9465EE1E-3494-AE92-5B7F-9144D348935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747868" y="3916457"/>
                    <a:ext cx="16272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A957B5AB-1D60-082F-C036-9161BA14FC84}"/>
                      </a:ext>
                    </a:extLst>
                  </p14:cNvPr>
                  <p14:cNvContentPartPr/>
                  <p14:nvPr/>
                </p14:nvContentPartPr>
                <p14:xfrm>
                  <a:off x="3942988" y="3919697"/>
                  <a:ext cx="88560" cy="104760"/>
                </p14:xfrm>
              </p:contentPart>
            </mc:Choice>
            <mc:Fallback xmlns="">
              <p:pic>
                <p:nvPicPr>
                  <p:cNvPr id="345" name="Ink 344">
                    <a:extLst>
                      <a:ext uri="{FF2B5EF4-FFF2-40B4-BE49-F238E27FC236}">
                        <a16:creationId xmlns:a16="http://schemas.microsoft.com/office/drawing/2014/main" id="{A957B5AB-1D60-082F-C036-9161BA14FC8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3925348" y="3902057"/>
                    <a:ext cx="12420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46" name="Ink 345">
                    <a:extLst>
                      <a:ext uri="{FF2B5EF4-FFF2-40B4-BE49-F238E27FC236}">
                        <a16:creationId xmlns:a16="http://schemas.microsoft.com/office/drawing/2014/main" id="{9C91DCF7-22E9-2772-6C54-BEACC9556E5C}"/>
                      </a:ext>
                    </a:extLst>
                  </p14:cNvPr>
                  <p14:cNvContentPartPr/>
                  <p14:nvPr/>
                </p14:nvContentPartPr>
                <p14:xfrm>
                  <a:off x="4087708" y="3829697"/>
                  <a:ext cx="12960" cy="200520"/>
                </p14:xfrm>
              </p:contentPart>
            </mc:Choice>
            <mc:Fallback xmlns="">
              <p:pic>
                <p:nvPicPr>
                  <p:cNvPr id="346" name="Ink 345">
                    <a:extLst>
                      <a:ext uri="{FF2B5EF4-FFF2-40B4-BE49-F238E27FC236}">
                        <a16:creationId xmlns:a16="http://schemas.microsoft.com/office/drawing/2014/main" id="{9C91DCF7-22E9-2772-6C54-BEACC9556E5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070068" y="3812057"/>
                    <a:ext cx="48600" cy="23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79148F54-B0C7-2368-3738-381CDB2DCF56}"/>
                      </a:ext>
                    </a:extLst>
                  </p14:cNvPr>
                  <p14:cNvContentPartPr/>
                  <p14:nvPr/>
                </p14:nvContentPartPr>
                <p14:xfrm>
                  <a:off x="4036948" y="3908177"/>
                  <a:ext cx="95040" cy="25920"/>
                </p14:xfrm>
              </p:contentPart>
            </mc:Choice>
            <mc:Fallback xmlns="">
              <p:pic>
                <p:nvPicPr>
                  <p:cNvPr id="347" name="Ink 346">
                    <a:extLst>
                      <a:ext uri="{FF2B5EF4-FFF2-40B4-BE49-F238E27FC236}">
                        <a16:creationId xmlns:a16="http://schemas.microsoft.com/office/drawing/2014/main" id="{79148F54-B0C7-2368-3738-381CDB2DCF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019308" y="3890177"/>
                    <a:ext cx="130680" cy="6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48" name="Ink 347">
                    <a:extLst>
                      <a:ext uri="{FF2B5EF4-FFF2-40B4-BE49-F238E27FC236}">
                        <a16:creationId xmlns:a16="http://schemas.microsoft.com/office/drawing/2014/main" id="{24CAA582-FEE1-BA76-3C2B-3AE52577321C}"/>
                      </a:ext>
                    </a:extLst>
                  </p14:cNvPr>
                  <p14:cNvContentPartPr/>
                  <p14:nvPr/>
                </p14:nvContentPartPr>
                <p14:xfrm>
                  <a:off x="4368508" y="3898817"/>
                  <a:ext cx="110520" cy="143280"/>
                </p14:xfrm>
              </p:contentPart>
            </mc:Choice>
            <mc:Fallback xmlns="">
              <p:pic>
                <p:nvPicPr>
                  <p:cNvPr id="348" name="Ink 347">
                    <a:extLst>
                      <a:ext uri="{FF2B5EF4-FFF2-40B4-BE49-F238E27FC236}">
                        <a16:creationId xmlns:a16="http://schemas.microsoft.com/office/drawing/2014/main" id="{24CAA582-FEE1-BA76-3C2B-3AE52577321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350508" y="3880817"/>
                    <a:ext cx="14616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9" name="Ink 348">
                    <a:extLst>
                      <a:ext uri="{FF2B5EF4-FFF2-40B4-BE49-F238E27FC236}">
                        <a16:creationId xmlns:a16="http://schemas.microsoft.com/office/drawing/2014/main" id="{2FBF69E1-1502-6377-0BCA-E46F057BA17C}"/>
                      </a:ext>
                    </a:extLst>
                  </p14:cNvPr>
                  <p14:cNvContentPartPr/>
                  <p14:nvPr/>
                </p14:nvContentPartPr>
                <p14:xfrm>
                  <a:off x="4526548" y="3907097"/>
                  <a:ext cx="136800" cy="102240"/>
                </p14:xfrm>
              </p:contentPart>
            </mc:Choice>
            <mc:Fallback xmlns="">
              <p:pic>
                <p:nvPicPr>
                  <p:cNvPr id="349" name="Ink 348">
                    <a:extLst>
                      <a:ext uri="{FF2B5EF4-FFF2-40B4-BE49-F238E27FC236}">
                        <a16:creationId xmlns:a16="http://schemas.microsoft.com/office/drawing/2014/main" id="{2FBF69E1-1502-6377-0BCA-E46F057BA17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508548" y="3889097"/>
                    <a:ext cx="17244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22F9CE7C-D7D2-A06E-C073-8CD25CDF5C1C}"/>
                      </a:ext>
                    </a:extLst>
                  </p14:cNvPr>
                  <p14:cNvContentPartPr/>
                  <p14:nvPr/>
                </p14:nvContentPartPr>
                <p14:xfrm>
                  <a:off x="4538068" y="3882257"/>
                  <a:ext cx="78120" cy="12852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22F9CE7C-D7D2-A06E-C073-8CD25CDF5C1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520428" y="3864617"/>
                    <a:ext cx="1137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5D59C2B6-A5E9-F0CE-4637-451978CA42D8}"/>
                      </a:ext>
                    </a:extLst>
                  </p14:cNvPr>
                  <p14:cNvContentPartPr/>
                  <p14:nvPr/>
                </p14:nvContentPartPr>
                <p14:xfrm>
                  <a:off x="4662268" y="3859577"/>
                  <a:ext cx="145080" cy="28116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5D59C2B6-A5E9-F0CE-4637-451978CA42D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4268" y="3841577"/>
                    <a:ext cx="180720" cy="31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52" name="Ink 351">
                    <a:extLst>
                      <a:ext uri="{FF2B5EF4-FFF2-40B4-BE49-F238E27FC236}">
                        <a16:creationId xmlns:a16="http://schemas.microsoft.com/office/drawing/2014/main" id="{B23C88A9-E7E5-E67F-387B-0F39FC1A5038}"/>
                      </a:ext>
                    </a:extLst>
                  </p14:cNvPr>
                  <p14:cNvContentPartPr/>
                  <p14:nvPr/>
                </p14:nvContentPartPr>
                <p14:xfrm>
                  <a:off x="4824628" y="3902417"/>
                  <a:ext cx="87120" cy="109080"/>
                </p14:xfrm>
              </p:contentPart>
            </mc:Choice>
            <mc:Fallback xmlns="">
              <p:pic>
                <p:nvPicPr>
                  <p:cNvPr id="352" name="Ink 351">
                    <a:extLst>
                      <a:ext uri="{FF2B5EF4-FFF2-40B4-BE49-F238E27FC236}">
                        <a16:creationId xmlns:a16="http://schemas.microsoft.com/office/drawing/2014/main" id="{B23C88A9-E7E5-E67F-387B-0F39FC1A5038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806628" y="3884777"/>
                    <a:ext cx="1227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53" name="Ink 352">
                    <a:extLst>
                      <a:ext uri="{FF2B5EF4-FFF2-40B4-BE49-F238E27FC236}">
                        <a16:creationId xmlns:a16="http://schemas.microsoft.com/office/drawing/2014/main" id="{305E5C8E-7A5F-E81F-45FE-7727B61D9130}"/>
                      </a:ext>
                    </a:extLst>
                  </p14:cNvPr>
                  <p14:cNvContentPartPr/>
                  <p14:nvPr/>
                </p14:nvContentPartPr>
                <p14:xfrm>
                  <a:off x="4974748" y="3894137"/>
                  <a:ext cx="86760" cy="108000"/>
                </p14:xfrm>
              </p:contentPart>
            </mc:Choice>
            <mc:Fallback xmlns="">
              <p:pic>
                <p:nvPicPr>
                  <p:cNvPr id="353" name="Ink 352">
                    <a:extLst>
                      <a:ext uri="{FF2B5EF4-FFF2-40B4-BE49-F238E27FC236}">
                        <a16:creationId xmlns:a16="http://schemas.microsoft.com/office/drawing/2014/main" id="{305E5C8E-7A5F-E81F-45FE-7727B61D913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957108" y="3876137"/>
                    <a:ext cx="12240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F48D68D5-3EE8-2E96-2F27-9DDE94428D77}"/>
                      </a:ext>
                    </a:extLst>
                  </p14:cNvPr>
                  <p14:cNvContentPartPr/>
                  <p14:nvPr/>
                </p14:nvContentPartPr>
                <p14:xfrm>
                  <a:off x="5095348" y="3709457"/>
                  <a:ext cx="136440" cy="262800"/>
                </p14:xfrm>
              </p:contentPart>
            </mc:Choice>
            <mc:Fallback xmlns=""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F48D68D5-3EE8-2E96-2F27-9DDE94428D7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77348" y="3691817"/>
                    <a:ext cx="172080" cy="29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69839EA2-9602-36B0-218C-D668483B21DF}"/>
                      </a:ext>
                    </a:extLst>
                  </p14:cNvPr>
                  <p14:cNvContentPartPr/>
                  <p14:nvPr/>
                </p14:nvContentPartPr>
                <p14:xfrm>
                  <a:off x="5259508" y="3863897"/>
                  <a:ext cx="78480" cy="10440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69839EA2-9602-36B0-218C-D668483B21DF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241508" y="3845897"/>
                    <a:ext cx="11412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712FDA88-DACF-CBDF-E0F8-0E51F5FA32A5}"/>
                      </a:ext>
                    </a:extLst>
                  </p14:cNvPr>
                  <p14:cNvContentPartPr/>
                  <p14:nvPr/>
                </p14:nvContentPartPr>
                <p14:xfrm>
                  <a:off x="5380108" y="3852737"/>
                  <a:ext cx="141120" cy="13320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712FDA88-DACF-CBDF-E0F8-0E51F5FA32A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362468" y="3834737"/>
                    <a:ext cx="176760" cy="168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192B75-C6AA-9C6D-5113-41ECA8B41612}"/>
              </a:ext>
            </a:extLst>
          </p:cNvPr>
          <p:cNvGrpSpPr/>
          <p:nvPr/>
        </p:nvGrpSpPr>
        <p:grpSpPr>
          <a:xfrm>
            <a:off x="2164646" y="6353518"/>
            <a:ext cx="2920320" cy="419690"/>
            <a:chOff x="2164646" y="6353518"/>
            <a:chExt cx="2920320" cy="4196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C4C503C-962B-CB2D-1C6A-4899769C9EF6}"/>
                    </a:ext>
                  </a:extLst>
                </p14:cNvPr>
                <p14:cNvContentPartPr/>
                <p14:nvPr/>
              </p14:nvContentPartPr>
              <p14:xfrm>
                <a:off x="2164646" y="6394128"/>
                <a:ext cx="234720" cy="308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C4C503C-962B-CB2D-1C6A-4899769C9E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46646" y="6376128"/>
                  <a:ext cx="270360" cy="344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C112CDD8-1C66-54A5-4D00-A465C0A1EEBE}"/>
                </a:ext>
              </a:extLst>
            </p:cNvPr>
            <p:cNvGrpSpPr/>
            <p:nvPr/>
          </p:nvGrpSpPr>
          <p:grpSpPr>
            <a:xfrm>
              <a:off x="2534366" y="6390888"/>
              <a:ext cx="572040" cy="316800"/>
              <a:chOff x="2953348" y="6251417"/>
              <a:chExt cx="572040" cy="31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1A1B2CA5-54FF-B1C0-FA64-AD12AF1AC144}"/>
                      </a:ext>
                    </a:extLst>
                  </p14:cNvPr>
                  <p14:cNvContentPartPr/>
                  <p14:nvPr/>
                </p14:nvContentPartPr>
                <p14:xfrm>
                  <a:off x="2953348" y="6407297"/>
                  <a:ext cx="128520" cy="28080"/>
                </p14:xfrm>
              </p:contentPart>
            </mc:Choice>
            <mc:Fallback xmlns="">
              <p:pic>
                <p:nvPicPr>
                  <p:cNvPr id="359" name="Ink 358">
                    <a:extLst>
                      <a:ext uri="{FF2B5EF4-FFF2-40B4-BE49-F238E27FC236}">
                        <a16:creationId xmlns:a16="http://schemas.microsoft.com/office/drawing/2014/main" id="{1A1B2CA5-54FF-B1C0-FA64-AD12AF1AC144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935708" y="6389657"/>
                    <a:ext cx="16416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3F35B44C-2C77-E468-FEE6-F50223DF9012}"/>
                      </a:ext>
                    </a:extLst>
                  </p14:cNvPr>
                  <p14:cNvContentPartPr/>
                  <p14:nvPr/>
                </p14:nvContentPartPr>
                <p14:xfrm>
                  <a:off x="3254308" y="6251417"/>
                  <a:ext cx="271080" cy="316800"/>
                </p14:xfrm>
              </p:contentPart>
            </mc:Choice>
            <mc:Fallback xmlns=""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3F35B44C-2C77-E468-FEE6-F50223DF9012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236668" y="6233417"/>
                    <a:ext cx="306720" cy="352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DA56046E-7C69-2255-5152-CF7C38153283}"/>
                </a:ext>
              </a:extLst>
            </p:cNvPr>
            <p:cNvGrpSpPr/>
            <p:nvPr/>
          </p:nvGrpSpPr>
          <p:grpSpPr>
            <a:xfrm>
              <a:off x="3932966" y="6367488"/>
              <a:ext cx="1152000" cy="405720"/>
              <a:chOff x="4351948" y="6228017"/>
              <a:chExt cx="1152000" cy="40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E60050B3-C9B3-318A-986F-92F16455CA2B}"/>
                      </a:ext>
                    </a:extLst>
                  </p14:cNvPr>
                  <p14:cNvContentPartPr/>
                  <p14:nvPr/>
                </p14:nvContentPartPr>
                <p14:xfrm>
                  <a:off x="4351948" y="6367697"/>
                  <a:ext cx="117360" cy="134280"/>
                </p14:xfrm>
              </p:contentPart>
            </mc:Choice>
            <mc:Fallback xmlns="">
              <p:pic>
                <p:nvPicPr>
                  <p:cNvPr id="362" name="Ink 361">
                    <a:extLst>
                      <a:ext uri="{FF2B5EF4-FFF2-40B4-BE49-F238E27FC236}">
                        <a16:creationId xmlns:a16="http://schemas.microsoft.com/office/drawing/2014/main" id="{E60050B3-C9B3-318A-986F-92F16455CA2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333948" y="6349697"/>
                    <a:ext cx="153000" cy="16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7DCE5C9F-50FB-235B-1B00-3C0B7FE07013}"/>
                      </a:ext>
                    </a:extLst>
                  </p14:cNvPr>
                  <p14:cNvContentPartPr/>
                  <p14:nvPr/>
                </p14:nvContentPartPr>
                <p14:xfrm>
                  <a:off x="4493788" y="6372737"/>
                  <a:ext cx="159480" cy="13608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7DCE5C9F-50FB-235B-1B00-3C0B7FE07013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476148" y="6355097"/>
                    <a:ext cx="19512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354C763E-9E79-5198-063E-AC8EADC6B674}"/>
                      </a:ext>
                    </a:extLst>
                  </p14:cNvPr>
                  <p14:cNvContentPartPr/>
                  <p14:nvPr/>
                </p14:nvContentPartPr>
                <p14:xfrm>
                  <a:off x="4513228" y="6434297"/>
                  <a:ext cx="95400" cy="10332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354C763E-9E79-5198-063E-AC8EADC6B67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495588" y="6416657"/>
                    <a:ext cx="13104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65" name="Ink 364">
                    <a:extLst>
                      <a:ext uri="{FF2B5EF4-FFF2-40B4-BE49-F238E27FC236}">
                        <a16:creationId xmlns:a16="http://schemas.microsoft.com/office/drawing/2014/main" id="{DEACA4AF-1D1A-3D9E-79E4-C8A45DBABFD1}"/>
                      </a:ext>
                    </a:extLst>
                  </p14:cNvPr>
                  <p14:cNvContentPartPr/>
                  <p14:nvPr/>
                </p14:nvContentPartPr>
                <p14:xfrm>
                  <a:off x="4677028" y="6366617"/>
                  <a:ext cx="126360" cy="267120"/>
                </p14:xfrm>
              </p:contentPart>
            </mc:Choice>
            <mc:Fallback xmlns="">
              <p:pic>
                <p:nvPicPr>
                  <p:cNvPr id="365" name="Ink 364">
                    <a:extLst>
                      <a:ext uri="{FF2B5EF4-FFF2-40B4-BE49-F238E27FC236}">
                        <a16:creationId xmlns:a16="http://schemas.microsoft.com/office/drawing/2014/main" id="{DEACA4AF-1D1A-3D9E-79E4-C8A45DBABFD1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659388" y="6348977"/>
                    <a:ext cx="162000" cy="30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4C6D4AC2-36FE-CC63-905B-48BB65F2D586}"/>
                      </a:ext>
                    </a:extLst>
                  </p14:cNvPr>
                  <p14:cNvContentPartPr/>
                  <p14:nvPr/>
                </p14:nvContentPartPr>
                <p14:xfrm>
                  <a:off x="4810228" y="6398297"/>
                  <a:ext cx="92880" cy="95040"/>
                </p14:xfrm>
              </p:contentPart>
            </mc:Choice>
            <mc:Fallback xmlns=""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4C6D4AC2-36FE-CC63-905B-48BB65F2D58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792588" y="6380657"/>
                    <a:ext cx="12852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8638ADCE-9EDD-ED69-5F06-ACEA46FF02B1}"/>
                      </a:ext>
                    </a:extLst>
                  </p14:cNvPr>
                  <p14:cNvContentPartPr/>
                  <p14:nvPr/>
                </p14:nvContentPartPr>
                <p14:xfrm>
                  <a:off x="4954948" y="6374897"/>
                  <a:ext cx="108000" cy="104760"/>
                </p14:xfrm>
              </p:contentPart>
            </mc:Choice>
            <mc:Fallback xmlns=""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8638ADCE-9EDD-ED69-5F06-ACEA46FF02B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936948" y="6357257"/>
                    <a:ext cx="14364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5B6AC4E4-0DF0-8B53-A59A-9713D962B138}"/>
                      </a:ext>
                    </a:extLst>
                  </p14:cNvPr>
                  <p14:cNvContentPartPr/>
                  <p14:nvPr/>
                </p14:nvContentPartPr>
                <p14:xfrm>
                  <a:off x="5101468" y="6228017"/>
                  <a:ext cx="141480" cy="255600"/>
                </p14:xfrm>
              </p:contentPart>
            </mc:Choice>
            <mc:Fallback xmlns=""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5B6AC4E4-0DF0-8B53-A59A-9713D962B13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083468" y="6210377"/>
                    <a:ext cx="177120" cy="29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A5031548-F14C-D310-A6AA-5A8EBEEB190C}"/>
                      </a:ext>
                    </a:extLst>
                  </p14:cNvPr>
                  <p14:cNvContentPartPr/>
                  <p14:nvPr/>
                </p14:nvContentPartPr>
                <p14:xfrm>
                  <a:off x="5259508" y="6344657"/>
                  <a:ext cx="124920" cy="123840"/>
                </p14:xfrm>
              </p:contentPart>
            </mc:Choice>
            <mc:Fallback xmlns=""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A5031548-F14C-D310-A6AA-5A8EBEEB190C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241508" y="6327017"/>
                    <a:ext cx="16056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BD19CE32-043A-BD85-C145-F6DEAA04FAD9}"/>
                      </a:ext>
                    </a:extLst>
                  </p14:cNvPr>
                  <p14:cNvContentPartPr/>
                  <p14:nvPr/>
                </p14:nvContentPartPr>
                <p14:xfrm>
                  <a:off x="5401348" y="6337457"/>
                  <a:ext cx="102600" cy="118800"/>
                </p14:xfrm>
              </p:contentPart>
            </mc:Choice>
            <mc:Fallback xmlns=""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BD19CE32-043A-BD85-C145-F6DEAA04FAD9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383708" y="6319817"/>
                    <a:ext cx="13824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0BB4B078-A076-5EC3-FF7B-9994A35C79EF}"/>
                </a:ext>
              </a:extLst>
            </p:cNvPr>
            <p:cNvGrpSpPr/>
            <p:nvPr/>
          </p:nvGrpSpPr>
          <p:grpSpPr>
            <a:xfrm>
              <a:off x="3656897" y="6353518"/>
              <a:ext cx="225720" cy="368280"/>
              <a:chOff x="3831330" y="5892210"/>
              <a:chExt cx="225720" cy="36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D123C97D-F0FD-30E4-32FE-0CAC0E12C8CE}"/>
                      </a:ext>
                    </a:extLst>
                  </p14:cNvPr>
                  <p14:cNvContentPartPr/>
                  <p14:nvPr/>
                </p14:nvContentPartPr>
                <p14:xfrm>
                  <a:off x="3831330" y="5995170"/>
                  <a:ext cx="133200" cy="172080"/>
                </p14:xfrm>
              </p:contentPart>
            </mc:Choice>
            <mc:Fallback xmlns="">
              <p:pic>
                <p:nvPicPr>
                  <p:cNvPr id="372" name="Ink 371">
                    <a:extLst>
                      <a:ext uri="{FF2B5EF4-FFF2-40B4-BE49-F238E27FC236}">
                        <a16:creationId xmlns:a16="http://schemas.microsoft.com/office/drawing/2014/main" id="{D123C97D-F0FD-30E4-32FE-0CAC0E12C8CE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813690" y="5977530"/>
                    <a:ext cx="16884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FA450F74-7963-6292-D245-E56E6C610934}"/>
                      </a:ext>
                    </a:extLst>
                  </p14:cNvPr>
                  <p14:cNvContentPartPr/>
                  <p14:nvPr/>
                </p14:nvContentPartPr>
                <p14:xfrm>
                  <a:off x="3881370" y="5892210"/>
                  <a:ext cx="37440" cy="368280"/>
                </p14:xfrm>
              </p:contentPart>
            </mc:Choice>
            <mc:Fallback xmlns="">
              <p:pic>
                <p:nvPicPr>
                  <p:cNvPr id="373" name="Ink 372">
                    <a:extLst>
                      <a:ext uri="{FF2B5EF4-FFF2-40B4-BE49-F238E27FC236}">
                        <a16:creationId xmlns:a16="http://schemas.microsoft.com/office/drawing/2014/main" id="{FA450F74-7963-6292-D245-E56E6C610934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3863370" y="5874570"/>
                    <a:ext cx="73080" cy="40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A302CB17-CA83-D835-0688-BBFD8C992F1E}"/>
                      </a:ext>
                    </a:extLst>
                  </p14:cNvPr>
                  <p14:cNvContentPartPr/>
                  <p14:nvPr/>
                </p14:nvContentPartPr>
                <p14:xfrm>
                  <a:off x="3996570" y="6083730"/>
                  <a:ext cx="60480" cy="8640"/>
                </p14:xfrm>
              </p:contentPart>
            </mc:Choice>
            <mc:Fallback xmlns=""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A302CB17-CA83-D835-0688-BBFD8C992F1E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978930" y="6066090"/>
                    <a:ext cx="96120" cy="4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5EFEF058-324F-54EB-3BAE-D0B8CEAFD798}"/>
                </a:ext>
              </a:extLst>
            </p:cNvPr>
            <p:cNvGrpSpPr/>
            <p:nvPr/>
          </p:nvGrpSpPr>
          <p:grpSpPr>
            <a:xfrm>
              <a:off x="3316337" y="6457558"/>
              <a:ext cx="150120" cy="196920"/>
              <a:chOff x="3490770" y="5996250"/>
              <a:chExt cx="150120" cy="19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76" name="Ink 375">
                    <a:extLst>
                      <a:ext uri="{FF2B5EF4-FFF2-40B4-BE49-F238E27FC236}">
                        <a16:creationId xmlns:a16="http://schemas.microsoft.com/office/drawing/2014/main" id="{B53A81DD-B864-5B8A-2A38-AB9210B74269}"/>
                      </a:ext>
                    </a:extLst>
                  </p14:cNvPr>
                  <p14:cNvContentPartPr/>
                  <p14:nvPr/>
                </p14:nvContentPartPr>
                <p14:xfrm>
                  <a:off x="3490770" y="6039810"/>
                  <a:ext cx="11160" cy="129600"/>
                </p14:xfrm>
              </p:contentPart>
            </mc:Choice>
            <mc:Fallback xmlns="">
              <p:pic>
                <p:nvPicPr>
                  <p:cNvPr id="376" name="Ink 375">
                    <a:extLst>
                      <a:ext uri="{FF2B5EF4-FFF2-40B4-BE49-F238E27FC236}">
                        <a16:creationId xmlns:a16="http://schemas.microsoft.com/office/drawing/2014/main" id="{B53A81DD-B864-5B8A-2A38-AB9210B7426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472770" y="6021810"/>
                    <a:ext cx="46800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AAFDDFDF-27EA-3CDF-1B5D-AADAF0BA737F}"/>
                      </a:ext>
                    </a:extLst>
                  </p14:cNvPr>
                  <p14:cNvContentPartPr/>
                  <p14:nvPr/>
                </p14:nvContentPartPr>
                <p14:xfrm>
                  <a:off x="3541890" y="6034770"/>
                  <a:ext cx="99000" cy="158400"/>
                </p14:xfrm>
              </p:contentPart>
            </mc:Choice>
            <mc:Fallback xmlns="">
              <p:pic>
                <p:nvPicPr>
                  <p:cNvPr id="377" name="Ink 376">
                    <a:extLst>
                      <a:ext uri="{FF2B5EF4-FFF2-40B4-BE49-F238E27FC236}">
                        <a16:creationId xmlns:a16="http://schemas.microsoft.com/office/drawing/2014/main" id="{AAFDDFDF-27EA-3CDF-1B5D-AADAF0BA737F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524250" y="6017130"/>
                    <a:ext cx="13464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78" name="Ink 377">
                    <a:extLst>
                      <a:ext uri="{FF2B5EF4-FFF2-40B4-BE49-F238E27FC236}">
                        <a16:creationId xmlns:a16="http://schemas.microsoft.com/office/drawing/2014/main" id="{C3FED7A4-DB24-39C0-02DA-626485184FE2}"/>
                      </a:ext>
                    </a:extLst>
                  </p14:cNvPr>
                  <p14:cNvContentPartPr/>
                  <p14:nvPr/>
                </p14:nvContentPartPr>
                <p14:xfrm>
                  <a:off x="3492570" y="5996250"/>
                  <a:ext cx="7920" cy="6480"/>
                </p14:xfrm>
              </p:contentPart>
            </mc:Choice>
            <mc:Fallback xmlns="">
              <p:pic>
                <p:nvPicPr>
                  <p:cNvPr id="378" name="Ink 377">
                    <a:extLst>
                      <a:ext uri="{FF2B5EF4-FFF2-40B4-BE49-F238E27FC236}">
                        <a16:creationId xmlns:a16="http://schemas.microsoft.com/office/drawing/2014/main" id="{C3FED7A4-DB24-39C0-02DA-626485184FE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474930" y="5978610"/>
                    <a:ext cx="43560" cy="42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F7C0D-60F9-6D47-6CF9-D6628A8C5E7F}"/>
              </a:ext>
            </a:extLst>
          </p:cNvPr>
          <p:cNvGrpSpPr/>
          <p:nvPr/>
        </p:nvGrpSpPr>
        <p:grpSpPr>
          <a:xfrm>
            <a:off x="2337028" y="4121850"/>
            <a:ext cx="1798920" cy="1539108"/>
            <a:chOff x="2337028" y="4121850"/>
            <a:chExt cx="1798920" cy="15391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91DBFD1-872D-72DE-FDDE-7716B462CCC7}"/>
                    </a:ext>
                  </a:extLst>
                </p14:cNvPr>
                <p14:cNvContentPartPr/>
                <p14:nvPr/>
              </p14:nvContentPartPr>
              <p14:xfrm>
                <a:off x="3107788" y="5239398"/>
                <a:ext cx="1028160" cy="86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91DBFD1-872D-72DE-FDDE-7716B462CC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98788" y="5230398"/>
                  <a:ext cx="104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9C066F9-71F4-F1DF-167F-7AD2AD37DF93}"/>
                    </a:ext>
                  </a:extLst>
                </p14:cNvPr>
                <p14:cNvContentPartPr/>
                <p14:nvPr/>
              </p14:nvContentPartPr>
              <p14:xfrm>
                <a:off x="3548428" y="5542158"/>
                <a:ext cx="478080" cy="118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9C066F9-71F4-F1DF-167F-7AD2AD37DF9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39428" y="5533158"/>
                  <a:ext cx="495720" cy="136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7592BF72-C10E-029E-F3D7-130721BA8402}"/>
                </a:ext>
              </a:extLst>
            </p:cNvPr>
            <p:cNvGrpSpPr/>
            <p:nvPr/>
          </p:nvGrpSpPr>
          <p:grpSpPr>
            <a:xfrm>
              <a:off x="2564908" y="4853118"/>
              <a:ext cx="536400" cy="445320"/>
              <a:chOff x="2564908" y="4853118"/>
              <a:chExt cx="536400" cy="44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FAA7A22B-27D5-6A04-1A32-F21F3B53FB0E}"/>
                      </a:ext>
                    </a:extLst>
                  </p14:cNvPr>
                  <p14:cNvContentPartPr/>
                  <p14:nvPr/>
                </p14:nvContentPartPr>
                <p14:xfrm>
                  <a:off x="2564908" y="4890558"/>
                  <a:ext cx="144000" cy="40788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FAA7A22B-27D5-6A04-1A32-F21F3B53FB0E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55908" y="4881918"/>
                    <a:ext cx="161640" cy="42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552FE475-3202-EBCF-49C7-0AC194058536}"/>
                      </a:ext>
                    </a:extLst>
                  </p14:cNvPr>
                  <p14:cNvContentPartPr/>
                  <p14:nvPr/>
                </p14:nvContentPartPr>
                <p14:xfrm>
                  <a:off x="2972428" y="4853118"/>
                  <a:ext cx="128880" cy="396720"/>
                </p14:xfrm>
              </p:contentPart>
            </mc:Choice>
            <mc:Fallback xmlns=""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552FE475-3202-EBCF-49C7-0AC19405853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963788" y="4844478"/>
                    <a:ext cx="146520" cy="41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0E9893D-7132-491D-BF20-BC860ED6B901}"/>
                    </a:ext>
                  </a:extLst>
                </p14:cNvPr>
                <p14:cNvContentPartPr/>
                <p14:nvPr/>
              </p14:nvContentPartPr>
              <p14:xfrm>
                <a:off x="2337028" y="5078838"/>
                <a:ext cx="132840" cy="1386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0E9893D-7132-491D-BF20-BC860ED6B9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28004" y="5069838"/>
                  <a:ext cx="150528" cy="156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5841001-3967-63E2-3539-E4B7929D8DDC}"/>
                </a:ext>
              </a:extLst>
            </p:cNvPr>
            <p:cNvGrpSpPr/>
            <p:nvPr/>
          </p:nvGrpSpPr>
          <p:grpSpPr>
            <a:xfrm>
              <a:off x="3325050" y="4121850"/>
              <a:ext cx="602280" cy="199800"/>
              <a:chOff x="3325050" y="4121850"/>
              <a:chExt cx="602280" cy="199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381" name="Ink 380">
                    <a:extLst>
                      <a:ext uri="{FF2B5EF4-FFF2-40B4-BE49-F238E27FC236}">
                        <a16:creationId xmlns:a16="http://schemas.microsoft.com/office/drawing/2014/main" id="{8CBF5BC3-415D-0B16-4783-D3BAED1CB735}"/>
                      </a:ext>
                    </a:extLst>
                  </p14:cNvPr>
                  <p14:cNvContentPartPr/>
                  <p14:nvPr/>
                </p14:nvContentPartPr>
                <p14:xfrm>
                  <a:off x="3325050" y="4121850"/>
                  <a:ext cx="602280" cy="70560"/>
                </p14:xfrm>
              </p:contentPart>
            </mc:Choice>
            <mc:Fallback xmlns="">
              <p:pic>
                <p:nvPicPr>
                  <p:cNvPr id="381" name="Ink 380">
                    <a:extLst>
                      <a:ext uri="{FF2B5EF4-FFF2-40B4-BE49-F238E27FC236}">
                        <a16:creationId xmlns:a16="http://schemas.microsoft.com/office/drawing/2014/main" id="{8CBF5BC3-415D-0B16-4783-D3BAED1CB735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316410" y="4113210"/>
                    <a:ext cx="61992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62EE680F-1E61-A99B-8A64-98D84F396BBD}"/>
                      </a:ext>
                    </a:extLst>
                  </p14:cNvPr>
                  <p14:cNvContentPartPr/>
                  <p14:nvPr/>
                </p14:nvContentPartPr>
                <p14:xfrm>
                  <a:off x="3475890" y="4241730"/>
                  <a:ext cx="451080" cy="79920"/>
                </p14:xfrm>
              </p:contentPart>
            </mc:Choice>
            <mc:Fallback xmlns="">
              <p:pic>
                <p:nvPicPr>
                  <p:cNvPr id="382" name="Ink 381">
                    <a:extLst>
                      <a:ext uri="{FF2B5EF4-FFF2-40B4-BE49-F238E27FC236}">
                        <a16:creationId xmlns:a16="http://schemas.microsoft.com/office/drawing/2014/main" id="{62EE680F-1E61-A99B-8A64-98D84F396BBD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467250" y="4232730"/>
                    <a:ext cx="468720" cy="97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9617340-A774-4E5F-BEE4-DAA575B64B4D}"/>
                    </a:ext>
                  </a:extLst>
                </p14:cNvPr>
                <p14:cNvContentPartPr/>
                <p14:nvPr/>
              </p14:nvContentPartPr>
              <p14:xfrm>
                <a:off x="3511890" y="4486890"/>
                <a:ext cx="410040" cy="1206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9617340-A774-4E5F-BEE4-DAA575B64B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02890" y="4477890"/>
                  <a:ext cx="4276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4CB9C0-85CB-A54D-7706-7DABAEE48DD0}"/>
              </a:ext>
            </a:extLst>
          </p:cNvPr>
          <p:cNvGrpSpPr/>
          <p:nvPr/>
        </p:nvGrpSpPr>
        <p:grpSpPr>
          <a:xfrm>
            <a:off x="2133450" y="4006290"/>
            <a:ext cx="2867996" cy="2104838"/>
            <a:chOff x="2133450" y="4006290"/>
            <a:chExt cx="2867996" cy="21048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B9A0E1A-F819-C53C-FF94-D9B86DC616A9}"/>
                    </a:ext>
                  </a:extLst>
                </p14:cNvPr>
                <p14:cNvContentPartPr/>
                <p14:nvPr/>
              </p14:nvContentPartPr>
              <p14:xfrm>
                <a:off x="2249187" y="5388248"/>
                <a:ext cx="1180080" cy="722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B9A0E1A-F819-C53C-FF94-D9B86DC616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9214" y="5208248"/>
                  <a:ext cx="1359665" cy="10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580B430-0664-5269-694C-086EC0412E83}"/>
                    </a:ext>
                  </a:extLst>
                </p14:cNvPr>
                <p14:cNvContentPartPr/>
                <p14:nvPr/>
              </p14:nvContentPartPr>
              <p14:xfrm>
                <a:off x="4083806" y="5229848"/>
                <a:ext cx="917640" cy="759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580B430-0664-5269-694C-086EC0412E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93806" y="5049848"/>
                  <a:ext cx="1097280" cy="11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8B2C829-8412-B1F9-3515-ABB6069D4F4F}"/>
                    </a:ext>
                  </a:extLst>
                </p14:cNvPr>
                <p14:cNvContentPartPr/>
                <p14:nvPr/>
              </p14:nvContentPartPr>
              <p14:xfrm>
                <a:off x="3814290" y="4006290"/>
                <a:ext cx="917640" cy="6267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8B2C829-8412-B1F9-3515-ABB6069D4F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24290" y="3826187"/>
                  <a:ext cx="1097280" cy="986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75E044B-099E-E165-614D-AF2DC0E1238E}"/>
                    </a:ext>
                  </a:extLst>
                </p14:cNvPr>
                <p14:cNvContentPartPr/>
                <p14:nvPr/>
              </p14:nvContentPartPr>
              <p14:xfrm>
                <a:off x="2133450" y="4140930"/>
                <a:ext cx="1329480" cy="666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75E044B-099E-E165-614D-AF2DC0E123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43450" y="3960930"/>
                  <a:ext cx="1509120" cy="10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831ADA-7FB3-99BF-7D59-0D48D7439566}"/>
              </a:ext>
            </a:extLst>
          </p:cNvPr>
          <p:cNvGrpSpPr/>
          <p:nvPr/>
        </p:nvGrpSpPr>
        <p:grpSpPr>
          <a:xfrm>
            <a:off x="2303370" y="4243170"/>
            <a:ext cx="2614320" cy="1703520"/>
            <a:chOff x="2303370" y="4243170"/>
            <a:chExt cx="2614320" cy="1703520"/>
          </a:xfrm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4BF1586A-5B3C-A031-19AD-B7F4ECA84377}"/>
                </a:ext>
              </a:extLst>
            </p:cNvPr>
            <p:cNvGrpSpPr/>
            <p:nvPr/>
          </p:nvGrpSpPr>
          <p:grpSpPr>
            <a:xfrm>
              <a:off x="2303370" y="4373490"/>
              <a:ext cx="600120" cy="263880"/>
              <a:chOff x="2303370" y="4373490"/>
              <a:chExt cx="600120" cy="263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389" name="Ink 388">
                    <a:extLst>
                      <a:ext uri="{FF2B5EF4-FFF2-40B4-BE49-F238E27FC236}">
                        <a16:creationId xmlns:a16="http://schemas.microsoft.com/office/drawing/2014/main" id="{542AE385-E042-6955-5B26-21324EF104D0}"/>
                      </a:ext>
                    </a:extLst>
                  </p14:cNvPr>
                  <p14:cNvContentPartPr/>
                  <p14:nvPr/>
                </p14:nvContentPartPr>
                <p14:xfrm>
                  <a:off x="2303370" y="4421370"/>
                  <a:ext cx="111600" cy="124200"/>
                </p14:xfrm>
              </p:contentPart>
            </mc:Choice>
            <mc:Fallback xmlns="">
              <p:pic>
                <p:nvPicPr>
                  <p:cNvPr id="389" name="Ink 388">
                    <a:extLst>
                      <a:ext uri="{FF2B5EF4-FFF2-40B4-BE49-F238E27FC236}">
                        <a16:creationId xmlns:a16="http://schemas.microsoft.com/office/drawing/2014/main" id="{542AE385-E042-6955-5B26-21324EF104D0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2285370" y="4403730"/>
                    <a:ext cx="14724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390" name="Ink 389">
                    <a:extLst>
                      <a:ext uri="{FF2B5EF4-FFF2-40B4-BE49-F238E27FC236}">
                        <a16:creationId xmlns:a16="http://schemas.microsoft.com/office/drawing/2014/main" id="{EA7D1B59-CB7D-BAE0-AC16-FB07CEDBF359}"/>
                      </a:ext>
                    </a:extLst>
                  </p14:cNvPr>
                  <p14:cNvContentPartPr/>
                  <p14:nvPr/>
                </p14:nvContentPartPr>
                <p14:xfrm>
                  <a:off x="2340810" y="4373490"/>
                  <a:ext cx="19440" cy="260280"/>
                </p14:xfrm>
              </p:contentPart>
            </mc:Choice>
            <mc:Fallback xmlns="">
              <p:pic>
                <p:nvPicPr>
                  <p:cNvPr id="390" name="Ink 389">
                    <a:extLst>
                      <a:ext uri="{FF2B5EF4-FFF2-40B4-BE49-F238E27FC236}">
                        <a16:creationId xmlns:a16="http://schemas.microsoft.com/office/drawing/2014/main" id="{EA7D1B59-CB7D-BAE0-AC16-FB07CEDBF359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2322810" y="4355490"/>
                    <a:ext cx="55080" cy="29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391" name="Ink 390">
                    <a:extLst>
                      <a:ext uri="{FF2B5EF4-FFF2-40B4-BE49-F238E27FC236}">
                        <a16:creationId xmlns:a16="http://schemas.microsoft.com/office/drawing/2014/main" id="{2A492A23-4855-F13A-8F84-0E0947FE1DB9}"/>
                      </a:ext>
                    </a:extLst>
                  </p14:cNvPr>
                  <p14:cNvContentPartPr/>
                  <p14:nvPr/>
                </p14:nvContentPartPr>
                <p14:xfrm>
                  <a:off x="2461050" y="4493370"/>
                  <a:ext cx="72360" cy="5400"/>
                </p14:xfrm>
              </p:contentPart>
            </mc:Choice>
            <mc:Fallback xmlns="">
              <p:pic>
                <p:nvPicPr>
                  <p:cNvPr id="391" name="Ink 390">
                    <a:extLst>
                      <a:ext uri="{FF2B5EF4-FFF2-40B4-BE49-F238E27FC236}">
                        <a16:creationId xmlns:a16="http://schemas.microsoft.com/office/drawing/2014/main" id="{2A492A23-4855-F13A-8F84-0E0947FE1DB9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2443050" y="4475730"/>
                    <a:ext cx="10800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392" name="Ink 391">
                    <a:extLst>
                      <a:ext uri="{FF2B5EF4-FFF2-40B4-BE49-F238E27FC236}">
                        <a16:creationId xmlns:a16="http://schemas.microsoft.com/office/drawing/2014/main" id="{8F1F4DBE-0788-319E-58B8-613F87E0D9CC}"/>
                      </a:ext>
                    </a:extLst>
                  </p14:cNvPr>
                  <p14:cNvContentPartPr/>
                  <p14:nvPr/>
                </p14:nvContentPartPr>
                <p14:xfrm>
                  <a:off x="2567970" y="4437930"/>
                  <a:ext cx="94680" cy="95760"/>
                </p14:xfrm>
              </p:contentPart>
            </mc:Choice>
            <mc:Fallback xmlns="">
              <p:pic>
                <p:nvPicPr>
                  <p:cNvPr id="392" name="Ink 391">
                    <a:extLst>
                      <a:ext uri="{FF2B5EF4-FFF2-40B4-BE49-F238E27FC236}">
                        <a16:creationId xmlns:a16="http://schemas.microsoft.com/office/drawing/2014/main" id="{8F1F4DBE-0788-319E-58B8-613F87E0D9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550330" y="4419930"/>
                    <a:ext cx="13032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93" name="Ink 392">
                    <a:extLst>
                      <a:ext uri="{FF2B5EF4-FFF2-40B4-BE49-F238E27FC236}">
                        <a16:creationId xmlns:a16="http://schemas.microsoft.com/office/drawing/2014/main" id="{56E32658-BA04-9964-6EFC-75B36A598C28}"/>
                      </a:ext>
                    </a:extLst>
                  </p14:cNvPr>
                  <p14:cNvContentPartPr/>
                  <p14:nvPr/>
                </p14:nvContentPartPr>
                <p14:xfrm>
                  <a:off x="2682090" y="4447290"/>
                  <a:ext cx="103680" cy="78480"/>
                </p14:xfrm>
              </p:contentPart>
            </mc:Choice>
            <mc:Fallback xmlns="">
              <p:pic>
                <p:nvPicPr>
                  <p:cNvPr id="393" name="Ink 392">
                    <a:extLst>
                      <a:ext uri="{FF2B5EF4-FFF2-40B4-BE49-F238E27FC236}">
                        <a16:creationId xmlns:a16="http://schemas.microsoft.com/office/drawing/2014/main" id="{56E32658-BA04-9964-6EFC-75B36A598C28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664450" y="4429650"/>
                    <a:ext cx="13932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394" name="Ink 393">
                    <a:extLst>
                      <a:ext uri="{FF2B5EF4-FFF2-40B4-BE49-F238E27FC236}">
                        <a16:creationId xmlns:a16="http://schemas.microsoft.com/office/drawing/2014/main" id="{C062662B-D6B0-EA6E-4D5A-98629ACE9F9E}"/>
                      </a:ext>
                    </a:extLst>
                  </p14:cNvPr>
                  <p14:cNvContentPartPr/>
                  <p14:nvPr/>
                </p14:nvContentPartPr>
                <p14:xfrm>
                  <a:off x="2717730" y="4468530"/>
                  <a:ext cx="38160" cy="77400"/>
                </p14:xfrm>
              </p:contentPart>
            </mc:Choice>
            <mc:Fallback xmlns="">
              <p:pic>
                <p:nvPicPr>
                  <p:cNvPr id="394" name="Ink 393">
                    <a:extLst>
                      <a:ext uri="{FF2B5EF4-FFF2-40B4-BE49-F238E27FC236}">
                        <a16:creationId xmlns:a16="http://schemas.microsoft.com/office/drawing/2014/main" id="{C062662B-D6B0-EA6E-4D5A-98629ACE9F9E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699730" y="4450530"/>
                    <a:ext cx="7380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395" name="Ink 394">
                    <a:extLst>
                      <a:ext uri="{FF2B5EF4-FFF2-40B4-BE49-F238E27FC236}">
                        <a16:creationId xmlns:a16="http://schemas.microsoft.com/office/drawing/2014/main" id="{1A9AC349-911E-0113-FC87-314B446B8834}"/>
                      </a:ext>
                    </a:extLst>
                  </p14:cNvPr>
                  <p14:cNvContentPartPr/>
                  <p14:nvPr/>
                </p14:nvContentPartPr>
                <p14:xfrm>
                  <a:off x="2817450" y="4422450"/>
                  <a:ext cx="86040" cy="214920"/>
                </p14:xfrm>
              </p:contentPart>
            </mc:Choice>
            <mc:Fallback xmlns="">
              <p:pic>
                <p:nvPicPr>
                  <p:cNvPr id="395" name="Ink 394">
                    <a:extLst>
                      <a:ext uri="{FF2B5EF4-FFF2-40B4-BE49-F238E27FC236}">
                        <a16:creationId xmlns:a16="http://schemas.microsoft.com/office/drawing/2014/main" id="{1A9AC349-911E-0113-FC87-314B446B8834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799450" y="4404450"/>
                    <a:ext cx="121680" cy="250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BC303DDA-1486-5A27-905C-C6F0024E20C0}"/>
                </a:ext>
              </a:extLst>
            </p:cNvPr>
            <p:cNvGrpSpPr/>
            <p:nvPr/>
          </p:nvGrpSpPr>
          <p:grpSpPr>
            <a:xfrm>
              <a:off x="4051170" y="4243170"/>
              <a:ext cx="623160" cy="325080"/>
              <a:chOff x="4051170" y="4243170"/>
              <a:chExt cx="623160" cy="32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397" name="Ink 396">
                    <a:extLst>
                      <a:ext uri="{FF2B5EF4-FFF2-40B4-BE49-F238E27FC236}">
                        <a16:creationId xmlns:a16="http://schemas.microsoft.com/office/drawing/2014/main" id="{1BF8C857-F83D-240B-A5EF-B8437D329AE7}"/>
                      </a:ext>
                    </a:extLst>
                  </p14:cNvPr>
                  <p14:cNvContentPartPr/>
                  <p14:nvPr/>
                </p14:nvContentPartPr>
                <p14:xfrm>
                  <a:off x="4051170" y="4305090"/>
                  <a:ext cx="129600" cy="119160"/>
                </p14:xfrm>
              </p:contentPart>
            </mc:Choice>
            <mc:Fallback xmlns="">
              <p:pic>
                <p:nvPicPr>
                  <p:cNvPr id="397" name="Ink 396">
                    <a:extLst>
                      <a:ext uri="{FF2B5EF4-FFF2-40B4-BE49-F238E27FC236}">
                        <a16:creationId xmlns:a16="http://schemas.microsoft.com/office/drawing/2014/main" id="{1BF8C857-F83D-240B-A5EF-B8437D329AE7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033170" y="4287450"/>
                    <a:ext cx="16524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398" name="Ink 397">
                    <a:extLst>
                      <a:ext uri="{FF2B5EF4-FFF2-40B4-BE49-F238E27FC236}">
                        <a16:creationId xmlns:a16="http://schemas.microsoft.com/office/drawing/2014/main" id="{77DB78BC-0EF3-8AE0-8790-32FB46D4987B}"/>
                      </a:ext>
                    </a:extLst>
                  </p14:cNvPr>
                  <p14:cNvContentPartPr/>
                  <p14:nvPr/>
                </p14:nvContentPartPr>
                <p14:xfrm>
                  <a:off x="4109490" y="4243170"/>
                  <a:ext cx="3960" cy="246240"/>
                </p14:xfrm>
              </p:contentPart>
            </mc:Choice>
            <mc:Fallback xmlns="">
              <p:pic>
                <p:nvPicPr>
                  <p:cNvPr id="398" name="Ink 397">
                    <a:extLst>
                      <a:ext uri="{FF2B5EF4-FFF2-40B4-BE49-F238E27FC236}">
                        <a16:creationId xmlns:a16="http://schemas.microsoft.com/office/drawing/2014/main" id="{77DB78BC-0EF3-8AE0-8790-32FB46D4987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091490" y="4225170"/>
                    <a:ext cx="3960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399" name="Ink 398">
                    <a:extLst>
                      <a:ext uri="{FF2B5EF4-FFF2-40B4-BE49-F238E27FC236}">
                        <a16:creationId xmlns:a16="http://schemas.microsoft.com/office/drawing/2014/main" id="{01A59DF3-E209-8407-F19E-721CFF2B1C9B}"/>
                      </a:ext>
                    </a:extLst>
                  </p14:cNvPr>
                  <p14:cNvContentPartPr/>
                  <p14:nvPr/>
                </p14:nvContentPartPr>
                <p14:xfrm>
                  <a:off x="4232250" y="4336770"/>
                  <a:ext cx="65520" cy="10800"/>
                </p14:xfrm>
              </p:contentPart>
            </mc:Choice>
            <mc:Fallback xmlns="">
              <p:pic>
                <p:nvPicPr>
                  <p:cNvPr id="399" name="Ink 398">
                    <a:extLst>
                      <a:ext uri="{FF2B5EF4-FFF2-40B4-BE49-F238E27FC236}">
                        <a16:creationId xmlns:a16="http://schemas.microsoft.com/office/drawing/2014/main" id="{01A59DF3-E209-8407-F19E-721CFF2B1C9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4214250" y="4319130"/>
                    <a:ext cx="10116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400" name="Ink 399">
                    <a:extLst>
                      <a:ext uri="{FF2B5EF4-FFF2-40B4-BE49-F238E27FC236}">
                        <a16:creationId xmlns:a16="http://schemas.microsoft.com/office/drawing/2014/main" id="{5A4E9F5C-7545-350C-BC37-22C3A3C734F5}"/>
                      </a:ext>
                    </a:extLst>
                  </p14:cNvPr>
                  <p14:cNvContentPartPr/>
                  <p14:nvPr/>
                </p14:nvContentPartPr>
                <p14:xfrm>
                  <a:off x="4333410" y="4304010"/>
                  <a:ext cx="104400" cy="115560"/>
                </p14:xfrm>
              </p:contentPart>
            </mc:Choice>
            <mc:Fallback xmlns="">
              <p:pic>
                <p:nvPicPr>
                  <p:cNvPr id="400" name="Ink 399">
                    <a:extLst>
                      <a:ext uri="{FF2B5EF4-FFF2-40B4-BE49-F238E27FC236}">
                        <a16:creationId xmlns:a16="http://schemas.microsoft.com/office/drawing/2014/main" id="{5A4E9F5C-7545-350C-BC37-22C3A3C734F5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4315410" y="4286370"/>
                    <a:ext cx="14004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401" name="Ink 400">
                    <a:extLst>
                      <a:ext uri="{FF2B5EF4-FFF2-40B4-BE49-F238E27FC236}">
                        <a16:creationId xmlns:a16="http://schemas.microsoft.com/office/drawing/2014/main" id="{64015197-F56A-0973-69AA-A07408A2352D}"/>
                      </a:ext>
                    </a:extLst>
                  </p14:cNvPr>
                  <p14:cNvContentPartPr/>
                  <p14:nvPr/>
                </p14:nvContentPartPr>
                <p14:xfrm>
                  <a:off x="4484970" y="4311570"/>
                  <a:ext cx="100440" cy="101160"/>
                </p14:xfrm>
              </p:contentPart>
            </mc:Choice>
            <mc:Fallback xmlns="">
              <p:pic>
                <p:nvPicPr>
                  <p:cNvPr id="401" name="Ink 400">
                    <a:extLst>
                      <a:ext uri="{FF2B5EF4-FFF2-40B4-BE49-F238E27FC236}">
                        <a16:creationId xmlns:a16="http://schemas.microsoft.com/office/drawing/2014/main" id="{64015197-F56A-0973-69AA-A07408A2352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4467330" y="4293930"/>
                    <a:ext cx="13608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402" name="Ink 401">
                    <a:extLst>
                      <a:ext uri="{FF2B5EF4-FFF2-40B4-BE49-F238E27FC236}">
                        <a16:creationId xmlns:a16="http://schemas.microsoft.com/office/drawing/2014/main" id="{03D468D7-68AC-0239-D677-58187B019E28}"/>
                      </a:ext>
                    </a:extLst>
                  </p14:cNvPr>
                  <p14:cNvContentPartPr/>
                  <p14:nvPr/>
                </p14:nvContentPartPr>
                <p14:xfrm>
                  <a:off x="4487130" y="4343250"/>
                  <a:ext cx="83880" cy="95040"/>
                </p14:xfrm>
              </p:contentPart>
            </mc:Choice>
            <mc:Fallback xmlns="">
              <p:pic>
                <p:nvPicPr>
                  <p:cNvPr id="402" name="Ink 401">
                    <a:extLst>
                      <a:ext uri="{FF2B5EF4-FFF2-40B4-BE49-F238E27FC236}">
                        <a16:creationId xmlns:a16="http://schemas.microsoft.com/office/drawing/2014/main" id="{03D468D7-68AC-0239-D677-58187B019E28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4469130" y="4325610"/>
                    <a:ext cx="11952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403" name="Ink 402">
                    <a:extLst>
                      <a:ext uri="{FF2B5EF4-FFF2-40B4-BE49-F238E27FC236}">
                        <a16:creationId xmlns:a16="http://schemas.microsoft.com/office/drawing/2014/main" id="{93C13A39-793B-99CF-22BF-6F967131D366}"/>
                      </a:ext>
                    </a:extLst>
                  </p14:cNvPr>
                  <p14:cNvContentPartPr/>
                  <p14:nvPr/>
                </p14:nvContentPartPr>
                <p14:xfrm>
                  <a:off x="4609890" y="4318770"/>
                  <a:ext cx="64440" cy="249480"/>
                </p14:xfrm>
              </p:contentPart>
            </mc:Choice>
            <mc:Fallback xmlns="">
              <p:pic>
                <p:nvPicPr>
                  <p:cNvPr id="403" name="Ink 402">
                    <a:extLst>
                      <a:ext uri="{FF2B5EF4-FFF2-40B4-BE49-F238E27FC236}">
                        <a16:creationId xmlns:a16="http://schemas.microsoft.com/office/drawing/2014/main" id="{93C13A39-793B-99CF-22BF-6F967131D366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591890" y="4300770"/>
                    <a:ext cx="100080" cy="285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806107C5-22B5-DBC9-FCDF-1A67040B82D2}"/>
                </a:ext>
              </a:extLst>
            </p:cNvPr>
            <p:cNvGrpSpPr/>
            <p:nvPr/>
          </p:nvGrpSpPr>
          <p:grpSpPr>
            <a:xfrm>
              <a:off x="2339370" y="5685330"/>
              <a:ext cx="635760" cy="261360"/>
              <a:chOff x="2339370" y="5685330"/>
              <a:chExt cx="635760" cy="26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405" name="Ink 404">
                    <a:extLst>
                      <a:ext uri="{FF2B5EF4-FFF2-40B4-BE49-F238E27FC236}">
                        <a16:creationId xmlns:a16="http://schemas.microsoft.com/office/drawing/2014/main" id="{5C192249-B6D6-99B4-2377-5BDA44B944A5}"/>
                      </a:ext>
                    </a:extLst>
                  </p14:cNvPr>
                  <p14:cNvContentPartPr/>
                  <p14:nvPr/>
                </p14:nvContentPartPr>
                <p14:xfrm>
                  <a:off x="2339370" y="5754810"/>
                  <a:ext cx="132480" cy="143280"/>
                </p14:xfrm>
              </p:contentPart>
            </mc:Choice>
            <mc:Fallback xmlns="">
              <p:pic>
                <p:nvPicPr>
                  <p:cNvPr id="405" name="Ink 404">
                    <a:extLst>
                      <a:ext uri="{FF2B5EF4-FFF2-40B4-BE49-F238E27FC236}">
                        <a16:creationId xmlns:a16="http://schemas.microsoft.com/office/drawing/2014/main" id="{5C192249-B6D6-99B4-2377-5BDA44B944A5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2321730" y="5737170"/>
                    <a:ext cx="16812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406" name="Ink 405">
                    <a:extLst>
                      <a:ext uri="{FF2B5EF4-FFF2-40B4-BE49-F238E27FC236}">
                        <a16:creationId xmlns:a16="http://schemas.microsoft.com/office/drawing/2014/main" id="{17EF4DEC-F412-77C7-A997-3459DCA884DE}"/>
                      </a:ext>
                    </a:extLst>
                  </p14:cNvPr>
                  <p14:cNvContentPartPr/>
                  <p14:nvPr/>
                </p14:nvContentPartPr>
                <p14:xfrm>
                  <a:off x="2382930" y="5685330"/>
                  <a:ext cx="21960" cy="261360"/>
                </p14:xfrm>
              </p:contentPart>
            </mc:Choice>
            <mc:Fallback xmlns="">
              <p:pic>
                <p:nvPicPr>
                  <p:cNvPr id="406" name="Ink 405">
                    <a:extLst>
                      <a:ext uri="{FF2B5EF4-FFF2-40B4-BE49-F238E27FC236}">
                        <a16:creationId xmlns:a16="http://schemas.microsoft.com/office/drawing/2014/main" id="{17EF4DEC-F412-77C7-A997-3459DCA884DE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364930" y="5667690"/>
                    <a:ext cx="5760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407" name="Ink 406">
                    <a:extLst>
                      <a:ext uri="{FF2B5EF4-FFF2-40B4-BE49-F238E27FC236}">
                        <a16:creationId xmlns:a16="http://schemas.microsoft.com/office/drawing/2014/main" id="{E332CFEF-D02E-9771-9A5D-A29105E624F6}"/>
                      </a:ext>
                    </a:extLst>
                  </p14:cNvPr>
                  <p14:cNvContentPartPr/>
                  <p14:nvPr/>
                </p14:nvContentPartPr>
                <p14:xfrm>
                  <a:off x="2489130" y="5801610"/>
                  <a:ext cx="91800" cy="12240"/>
                </p14:xfrm>
              </p:contentPart>
            </mc:Choice>
            <mc:Fallback xmlns="">
              <p:pic>
                <p:nvPicPr>
                  <p:cNvPr id="407" name="Ink 406">
                    <a:extLst>
                      <a:ext uri="{FF2B5EF4-FFF2-40B4-BE49-F238E27FC236}">
                        <a16:creationId xmlns:a16="http://schemas.microsoft.com/office/drawing/2014/main" id="{E332CFEF-D02E-9771-9A5D-A29105E624F6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471490" y="5783610"/>
                    <a:ext cx="12744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408" name="Ink 407">
                    <a:extLst>
                      <a:ext uri="{FF2B5EF4-FFF2-40B4-BE49-F238E27FC236}">
                        <a16:creationId xmlns:a16="http://schemas.microsoft.com/office/drawing/2014/main" id="{CEB89D54-ADC1-2ABE-CB4E-677A8519483B}"/>
                      </a:ext>
                    </a:extLst>
                  </p14:cNvPr>
                  <p14:cNvContentPartPr/>
                  <p14:nvPr/>
                </p14:nvContentPartPr>
                <p14:xfrm>
                  <a:off x="2624130" y="5754810"/>
                  <a:ext cx="102600" cy="107280"/>
                </p14:xfrm>
              </p:contentPart>
            </mc:Choice>
            <mc:Fallback xmlns="">
              <p:pic>
                <p:nvPicPr>
                  <p:cNvPr id="408" name="Ink 407">
                    <a:extLst>
                      <a:ext uri="{FF2B5EF4-FFF2-40B4-BE49-F238E27FC236}">
                        <a16:creationId xmlns:a16="http://schemas.microsoft.com/office/drawing/2014/main" id="{CEB89D54-ADC1-2ABE-CB4E-677A8519483B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606490" y="5737170"/>
                    <a:ext cx="13824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409" name="Ink 408">
                    <a:extLst>
                      <a:ext uri="{FF2B5EF4-FFF2-40B4-BE49-F238E27FC236}">
                        <a16:creationId xmlns:a16="http://schemas.microsoft.com/office/drawing/2014/main" id="{9E012837-8863-30AB-8DD3-C3195A3041C5}"/>
                      </a:ext>
                    </a:extLst>
                  </p14:cNvPr>
                  <p14:cNvContentPartPr/>
                  <p14:nvPr/>
                </p14:nvContentPartPr>
                <p14:xfrm>
                  <a:off x="2738250" y="5756610"/>
                  <a:ext cx="126720" cy="79200"/>
                </p14:xfrm>
              </p:contentPart>
            </mc:Choice>
            <mc:Fallback xmlns="">
              <p:pic>
                <p:nvPicPr>
                  <p:cNvPr id="409" name="Ink 408">
                    <a:extLst>
                      <a:ext uri="{FF2B5EF4-FFF2-40B4-BE49-F238E27FC236}">
                        <a16:creationId xmlns:a16="http://schemas.microsoft.com/office/drawing/2014/main" id="{9E012837-8863-30AB-8DD3-C3195A3041C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2720610" y="5738610"/>
                    <a:ext cx="16236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410" name="Ink 409">
                    <a:extLst>
                      <a:ext uri="{FF2B5EF4-FFF2-40B4-BE49-F238E27FC236}">
                        <a16:creationId xmlns:a16="http://schemas.microsoft.com/office/drawing/2014/main" id="{86AE6823-DA2D-9761-45FD-59DA12517EBB}"/>
                      </a:ext>
                    </a:extLst>
                  </p14:cNvPr>
                  <p14:cNvContentPartPr/>
                  <p14:nvPr/>
                </p14:nvContentPartPr>
                <p14:xfrm>
                  <a:off x="2786490" y="5745090"/>
                  <a:ext cx="78480" cy="130680"/>
                </p14:xfrm>
              </p:contentPart>
            </mc:Choice>
            <mc:Fallback xmlns="">
              <p:pic>
                <p:nvPicPr>
                  <p:cNvPr id="410" name="Ink 409">
                    <a:extLst>
                      <a:ext uri="{FF2B5EF4-FFF2-40B4-BE49-F238E27FC236}">
                        <a16:creationId xmlns:a16="http://schemas.microsoft.com/office/drawing/2014/main" id="{86AE6823-DA2D-9761-45FD-59DA12517EBB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2768850" y="5727090"/>
                    <a:ext cx="11412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411" name="Ink 410">
                    <a:extLst>
                      <a:ext uri="{FF2B5EF4-FFF2-40B4-BE49-F238E27FC236}">
                        <a16:creationId xmlns:a16="http://schemas.microsoft.com/office/drawing/2014/main" id="{0AB67CB0-9484-AEEB-B03C-5D27AB08E261}"/>
                      </a:ext>
                    </a:extLst>
                  </p14:cNvPr>
                  <p14:cNvContentPartPr/>
                  <p14:nvPr/>
                </p14:nvContentPartPr>
                <p14:xfrm>
                  <a:off x="2872170" y="5714850"/>
                  <a:ext cx="102960" cy="212400"/>
                </p14:xfrm>
              </p:contentPart>
            </mc:Choice>
            <mc:Fallback xmlns="">
              <p:pic>
                <p:nvPicPr>
                  <p:cNvPr id="411" name="Ink 410">
                    <a:extLst>
                      <a:ext uri="{FF2B5EF4-FFF2-40B4-BE49-F238E27FC236}">
                        <a16:creationId xmlns:a16="http://schemas.microsoft.com/office/drawing/2014/main" id="{0AB67CB0-9484-AEEB-B03C-5D27AB08E261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2854530" y="5697210"/>
                    <a:ext cx="138600" cy="248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A40C833B-769E-723D-07F4-EE927F7E626B}"/>
                </a:ext>
              </a:extLst>
            </p:cNvPr>
            <p:cNvGrpSpPr/>
            <p:nvPr/>
          </p:nvGrpSpPr>
          <p:grpSpPr>
            <a:xfrm>
              <a:off x="4211010" y="5557530"/>
              <a:ext cx="706680" cy="302400"/>
              <a:chOff x="4211010" y="5557530"/>
              <a:chExt cx="706680" cy="30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413" name="Ink 412">
                    <a:extLst>
                      <a:ext uri="{FF2B5EF4-FFF2-40B4-BE49-F238E27FC236}">
                        <a16:creationId xmlns:a16="http://schemas.microsoft.com/office/drawing/2014/main" id="{B5DC3C83-E42A-66B7-942B-3F3149522AED}"/>
                      </a:ext>
                    </a:extLst>
                  </p14:cNvPr>
                  <p14:cNvContentPartPr/>
                  <p14:nvPr/>
                </p14:nvContentPartPr>
                <p14:xfrm>
                  <a:off x="4211010" y="5621970"/>
                  <a:ext cx="127080" cy="119160"/>
                </p14:xfrm>
              </p:contentPart>
            </mc:Choice>
            <mc:Fallback xmlns="">
              <p:pic>
                <p:nvPicPr>
                  <p:cNvPr id="413" name="Ink 412">
                    <a:extLst>
                      <a:ext uri="{FF2B5EF4-FFF2-40B4-BE49-F238E27FC236}">
                        <a16:creationId xmlns:a16="http://schemas.microsoft.com/office/drawing/2014/main" id="{B5DC3C83-E42A-66B7-942B-3F3149522AED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4193370" y="5604330"/>
                    <a:ext cx="16272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414" name="Ink 413">
                    <a:extLst>
                      <a:ext uri="{FF2B5EF4-FFF2-40B4-BE49-F238E27FC236}">
                        <a16:creationId xmlns:a16="http://schemas.microsoft.com/office/drawing/2014/main" id="{D3630F99-9C1D-F98D-9852-F7645788E782}"/>
                      </a:ext>
                    </a:extLst>
                  </p14:cNvPr>
                  <p14:cNvContentPartPr/>
                  <p14:nvPr/>
                </p14:nvContentPartPr>
                <p14:xfrm>
                  <a:off x="4258530" y="5557530"/>
                  <a:ext cx="27720" cy="241560"/>
                </p14:xfrm>
              </p:contentPart>
            </mc:Choice>
            <mc:Fallback xmlns="">
              <p:pic>
                <p:nvPicPr>
                  <p:cNvPr id="414" name="Ink 413">
                    <a:extLst>
                      <a:ext uri="{FF2B5EF4-FFF2-40B4-BE49-F238E27FC236}">
                        <a16:creationId xmlns:a16="http://schemas.microsoft.com/office/drawing/2014/main" id="{D3630F99-9C1D-F98D-9852-F7645788E782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4240890" y="5539890"/>
                    <a:ext cx="63360" cy="27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415" name="Ink 414">
                    <a:extLst>
                      <a:ext uri="{FF2B5EF4-FFF2-40B4-BE49-F238E27FC236}">
                        <a16:creationId xmlns:a16="http://schemas.microsoft.com/office/drawing/2014/main" id="{E0B844A2-AF28-B0EE-58D6-133B427E3CC4}"/>
                      </a:ext>
                    </a:extLst>
                  </p14:cNvPr>
                  <p14:cNvContentPartPr/>
                  <p14:nvPr/>
                </p14:nvContentPartPr>
                <p14:xfrm>
                  <a:off x="4375530" y="5668410"/>
                  <a:ext cx="90360" cy="9000"/>
                </p14:xfrm>
              </p:contentPart>
            </mc:Choice>
            <mc:Fallback xmlns="">
              <p:pic>
                <p:nvPicPr>
                  <p:cNvPr id="415" name="Ink 414">
                    <a:extLst>
                      <a:ext uri="{FF2B5EF4-FFF2-40B4-BE49-F238E27FC236}">
                        <a16:creationId xmlns:a16="http://schemas.microsoft.com/office/drawing/2014/main" id="{E0B844A2-AF28-B0EE-58D6-133B427E3CC4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4357530" y="5650410"/>
                    <a:ext cx="1260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416" name="Ink 415">
                    <a:extLst>
                      <a:ext uri="{FF2B5EF4-FFF2-40B4-BE49-F238E27FC236}">
                        <a16:creationId xmlns:a16="http://schemas.microsoft.com/office/drawing/2014/main" id="{EAF3AAC4-D9A4-F277-30B6-F1CFF72D2E21}"/>
                      </a:ext>
                    </a:extLst>
                  </p14:cNvPr>
                  <p14:cNvContentPartPr/>
                  <p14:nvPr/>
                </p14:nvContentPartPr>
                <p14:xfrm>
                  <a:off x="4501170" y="5618010"/>
                  <a:ext cx="90000" cy="99000"/>
                </p14:xfrm>
              </p:contentPart>
            </mc:Choice>
            <mc:Fallback xmlns="">
              <p:pic>
                <p:nvPicPr>
                  <p:cNvPr id="416" name="Ink 415">
                    <a:extLst>
                      <a:ext uri="{FF2B5EF4-FFF2-40B4-BE49-F238E27FC236}">
                        <a16:creationId xmlns:a16="http://schemas.microsoft.com/office/drawing/2014/main" id="{EAF3AAC4-D9A4-F277-30B6-F1CFF72D2E2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4483170" y="5600010"/>
                    <a:ext cx="12564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417" name="Ink 416">
                    <a:extLst>
                      <a:ext uri="{FF2B5EF4-FFF2-40B4-BE49-F238E27FC236}">
                        <a16:creationId xmlns:a16="http://schemas.microsoft.com/office/drawing/2014/main" id="{0154618D-6149-C49D-B2A8-0DF7AB2DAFD9}"/>
                      </a:ext>
                    </a:extLst>
                  </p14:cNvPr>
                  <p14:cNvContentPartPr/>
                  <p14:nvPr/>
                </p14:nvContentPartPr>
                <p14:xfrm>
                  <a:off x="4618890" y="5603610"/>
                  <a:ext cx="145800" cy="99000"/>
                </p14:xfrm>
              </p:contentPart>
            </mc:Choice>
            <mc:Fallback xmlns="">
              <p:pic>
                <p:nvPicPr>
                  <p:cNvPr id="417" name="Ink 416">
                    <a:extLst>
                      <a:ext uri="{FF2B5EF4-FFF2-40B4-BE49-F238E27FC236}">
                        <a16:creationId xmlns:a16="http://schemas.microsoft.com/office/drawing/2014/main" id="{0154618D-6149-C49D-B2A8-0DF7AB2DAFD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4601250" y="5585970"/>
                    <a:ext cx="18144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418" name="Ink 417">
                    <a:extLst>
                      <a:ext uri="{FF2B5EF4-FFF2-40B4-BE49-F238E27FC236}">
                        <a16:creationId xmlns:a16="http://schemas.microsoft.com/office/drawing/2014/main" id="{A95AE256-0D30-B529-94E2-E29D79F0B8B7}"/>
                      </a:ext>
                    </a:extLst>
                  </p14:cNvPr>
                  <p14:cNvContentPartPr/>
                  <p14:nvPr/>
                </p14:nvContentPartPr>
                <p14:xfrm>
                  <a:off x="4665330" y="5622330"/>
                  <a:ext cx="60120" cy="83880"/>
                </p14:xfrm>
              </p:contentPart>
            </mc:Choice>
            <mc:Fallback xmlns="">
              <p:pic>
                <p:nvPicPr>
                  <p:cNvPr id="418" name="Ink 417">
                    <a:extLst>
                      <a:ext uri="{FF2B5EF4-FFF2-40B4-BE49-F238E27FC236}">
                        <a16:creationId xmlns:a16="http://schemas.microsoft.com/office/drawing/2014/main" id="{A95AE256-0D30-B529-94E2-E29D79F0B8B7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4647690" y="5604330"/>
                    <a:ext cx="9576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419" name="Ink 418">
                    <a:extLst>
                      <a:ext uri="{FF2B5EF4-FFF2-40B4-BE49-F238E27FC236}">
                        <a16:creationId xmlns:a16="http://schemas.microsoft.com/office/drawing/2014/main" id="{F91128E5-AB81-C3B5-692E-F2B52C0947BC}"/>
                      </a:ext>
                    </a:extLst>
                  </p14:cNvPr>
                  <p14:cNvContentPartPr/>
                  <p14:nvPr/>
                </p14:nvContentPartPr>
                <p14:xfrm>
                  <a:off x="4780530" y="5597130"/>
                  <a:ext cx="137160" cy="262800"/>
                </p14:xfrm>
              </p:contentPart>
            </mc:Choice>
            <mc:Fallback xmlns="">
              <p:pic>
                <p:nvPicPr>
                  <p:cNvPr id="419" name="Ink 418">
                    <a:extLst>
                      <a:ext uri="{FF2B5EF4-FFF2-40B4-BE49-F238E27FC236}">
                        <a16:creationId xmlns:a16="http://schemas.microsoft.com/office/drawing/2014/main" id="{F91128E5-AB81-C3B5-692E-F2B52C0947BC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4762530" y="5579490"/>
                    <a:ext cx="172800" cy="298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4352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1" grpId="0" animBg="1"/>
      <p:bldP spid="2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8FB76-30C6-A693-19E2-7CCCE098D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35BEF3-7077-C6CB-05E2-EA688381EF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35BEF3-7077-C6CB-05E2-EA688381E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F1CB3-ED43-5F62-DA8D-3052B4231B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solidFill>
                    <a:srgbClr val="7030A0"/>
                  </a:solidFill>
                  <a:highlight>
                    <a:srgbClr val="FFFF00"/>
                  </a:highlight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F1CB3-ED43-5F62-DA8D-3052B4231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1E91695-5467-6ADA-FF9C-A0B4257A8BA9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1E91695-5467-6ADA-FF9C-A0B4257A8B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5AE6CF-F504-4F32-2586-59130D896B4E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5AE6CF-F504-4F32-2586-59130D896B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201DAFB-49CC-A657-771C-E41E35C1AB72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201DAFB-49CC-A657-771C-E41E35C1AB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A9611E-24A7-77DC-4E5B-00B0144A35A9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A9611E-24A7-77DC-4E5B-00B0144A35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BF731319-8758-3610-83B9-F16D68798079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2515B3-8ECB-E3AD-484C-0C9B99F093B0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2515B3-8ECB-E3AD-484C-0C9B99F093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38E3F4-96F5-00EF-1FCE-D6A15FF6D8DC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38E3F4-96F5-00EF-1FCE-D6A15FF6D8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F15F256-6C76-6EE5-5A2E-04AA9F45F593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F15F256-6C76-6EE5-5A2E-04AA9F45F5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0117E18-C5C4-E935-1ED3-C42443179084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0117E18-C5C4-E935-1ED3-C424431790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BCC9F8-4502-A2F0-C964-BCF5EF40189B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BCC9F8-4502-A2F0-C964-BCF5EF4018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FD12F18-0851-685E-3F1B-2BD17A6AB9F8}"/>
              </a:ext>
            </a:extLst>
          </p:cNvPr>
          <p:cNvGrpSpPr/>
          <p:nvPr/>
        </p:nvGrpSpPr>
        <p:grpSpPr>
          <a:xfrm>
            <a:off x="2279067" y="4190168"/>
            <a:ext cx="627480" cy="460080"/>
            <a:chOff x="1999708" y="4212318"/>
            <a:chExt cx="6274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E245A4-8EC0-E942-3558-FEF6B49D04FB}"/>
                    </a:ext>
                  </a:extLst>
                </p14:cNvPr>
                <p14:cNvContentPartPr/>
                <p14:nvPr/>
              </p14:nvContentPartPr>
              <p14:xfrm>
                <a:off x="1999708" y="4212318"/>
                <a:ext cx="627480" cy="45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E245A4-8EC0-E942-3558-FEF6B49D04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82068" y="4194318"/>
                  <a:ext cx="66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E6370B-26BA-63A2-D64B-2BF81F13DE9F}"/>
                    </a:ext>
                  </a:extLst>
                </p14:cNvPr>
                <p14:cNvContentPartPr/>
                <p14:nvPr/>
              </p14:nvContentPartPr>
              <p14:xfrm>
                <a:off x="2219668" y="4341198"/>
                <a:ext cx="125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E6370B-26BA-63A2-D64B-2BF81F13DE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668" y="4323198"/>
                  <a:ext cx="16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110A5F-FA97-84A8-2792-3CA0E275981B}"/>
                    </a:ext>
                  </a:extLst>
                </p14:cNvPr>
                <p14:cNvContentPartPr/>
                <p14:nvPr/>
              </p14:nvContentPartPr>
              <p14:xfrm>
                <a:off x="2227948" y="4437318"/>
                <a:ext cx="10548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110A5F-FA97-84A8-2792-3CA0E27598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0308" y="4419318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C00A3F7-07CA-D01B-D075-35B29C1708AB}"/>
                    </a:ext>
                  </a:extLst>
                </p14:cNvPr>
                <p14:cNvContentPartPr/>
                <p14:nvPr/>
              </p14:nvContentPartPr>
              <p14:xfrm>
                <a:off x="2025628" y="4407078"/>
                <a:ext cx="204480" cy="24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C00A3F7-07CA-D01B-D075-35B29C1708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7628" y="4389438"/>
                  <a:ext cx="24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A0DDDE7-C4A6-7486-F162-FA4122003F1D}"/>
                    </a:ext>
                  </a:extLst>
                </p14:cNvPr>
                <p14:cNvContentPartPr/>
                <p14:nvPr/>
              </p14:nvContentPartPr>
              <p14:xfrm>
                <a:off x="2109868" y="4306278"/>
                <a:ext cx="262440" cy="366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A0DDDE7-C4A6-7486-F162-FA4122003F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2228" y="4288638"/>
                  <a:ext cx="298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970ED9-2FAF-D0C2-C0BF-4597EEFB6C47}"/>
                    </a:ext>
                  </a:extLst>
                </p14:cNvPr>
                <p14:cNvContentPartPr/>
                <p14:nvPr/>
              </p14:nvContentPartPr>
              <p14:xfrm>
                <a:off x="2189428" y="4268478"/>
                <a:ext cx="297720" cy="34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970ED9-2FAF-D0C2-C0BF-4597EEFB6C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71428" y="4250478"/>
                  <a:ext cx="333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EF18F6-E6EC-FA86-A70D-CE9FD2B140D4}"/>
                    </a:ext>
                  </a:extLst>
                </p14:cNvPr>
                <p14:cNvContentPartPr/>
                <p14:nvPr/>
              </p14:nvContentPartPr>
              <p14:xfrm>
                <a:off x="2361508" y="4254798"/>
                <a:ext cx="24228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EF18F6-E6EC-FA86-A70D-CE9FD2B140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3508" y="4236798"/>
                  <a:ext cx="2779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09E8FC-632F-0FE7-3B8F-7AE95960C0A7}"/>
              </a:ext>
            </a:extLst>
          </p:cNvPr>
          <p:cNvGrpSpPr/>
          <p:nvPr/>
        </p:nvGrpSpPr>
        <p:grpSpPr>
          <a:xfrm>
            <a:off x="2490387" y="5544128"/>
            <a:ext cx="768600" cy="524880"/>
            <a:chOff x="2211028" y="5566278"/>
            <a:chExt cx="768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87274D-CCEB-8BFA-4089-A63AFBA36155}"/>
                    </a:ext>
                  </a:extLst>
                </p14:cNvPr>
                <p14:cNvContentPartPr/>
                <p14:nvPr/>
              </p14:nvContentPartPr>
              <p14:xfrm>
                <a:off x="2211028" y="5566278"/>
                <a:ext cx="768600" cy="52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87274D-CCEB-8BFA-4089-A63AFBA361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3028" y="5548278"/>
                  <a:ext cx="8042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97BED2-D0BF-8398-B052-01753A20A0BE}"/>
                    </a:ext>
                  </a:extLst>
                </p14:cNvPr>
                <p14:cNvContentPartPr/>
                <p14:nvPr/>
              </p14:nvContentPartPr>
              <p14:xfrm>
                <a:off x="2500468" y="5751678"/>
                <a:ext cx="127440" cy="17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97BED2-D0BF-8398-B052-01753A20A0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2828" y="5733678"/>
                  <a:ext cx="163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765E17-F5E2-88A7-FB56-EB68A036196B}"/>
                    </a:ext>
                  </a:extLst>
                </p14:cNvPr>
                <p14:cNvContentPartPr/>
                <p14:nvPr/>
              </p14:nvContentPartPr>
              <p14:xfrm>
                <a:off x="2506228" y="5845278"/>
                <a:ext cx="91440" cy="1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765E17-F5E2-88A7-FB56-EB68A03619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8588" y="5827638"/>
                  <a:ext cx="12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9D8575-C5C4-C01D-CBCC-11F6C4E4B146}"/>
                    </a:ext>
                  </a:extLst>
                </p14:cNvPr>
                <p14:cNvContentPartPr/>
                <p14:nvPr/>
              </p14:nvContentPartPr>
              <p14:xfrm>
                <a:off x="2249548" y="5701278"/>
                <a:ext cx="290520" cy="35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9D8575-C5C4-C01D-CBCC-11F6C4E4B1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1908" y="5683278"/>
                  <a:ext cx="326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E14329-C0EE-CA82-D856-24809230CC38}"/>
                    </a:ext>
                  </a:extLst>
                </p14:cNvPr>
                <p14:cNvContentPartPr/>
                <p14:nvPr/>
              </p14:nvContentPartPr>
              <p14:xfrm>
                <a:off x="2337028" y="5577798"/>
                <a:ext cx="334800" cy="45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E14329-C0EE-CA82-D856-24809230CC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9028" y="5559798"/>
                  <a:ext cx="370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03D9872-9050-9D8A-4BD3-16E8F4CE1EF0}"/>
                    </a:ext>
                  </a:extLst>
                </p14:cNvPr>
                <p14:cNvContentPartPr/>
                <p14:nvPr/>
              </p14:nvContentPartPr>
              <p14:xfrm>
                <a:off x="2544388" y="5605518"/>
                <a:ext cx="320760" cy="44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03D9872-9050-9D8A-4BD3-16E8F4CE1E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6388" y="5587878"/>
                  <a:ext cx="356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8C32E2-0A67-EB12-6345-BD1E1812B175}"/>
                    </a:ext>
                  </a:extLst>
                </p14:cNvPr>
                <p14:cNvContentPartPr/>
                <p14:nvPr/>
              </p14:nvContentPartPr>
              <p14:xfrm>
                <a:off x="2758948" y="5685438"/>
                <a:ext cx="197280" cy="26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8C32E2-0A67-EB12-6345-BD1E1812B1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308" y="5667798"/>
                  <a:ext cx="2329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882D13A-9506-60D0-4892-2996C0E7A955}"/>
              </a:ext>
            </a:extLst>
          </p:cNvPr>
          <p:cNvGrpSpPr/>
          <p:nvPr/>
        </p:nvGrpSpPr>
        <p:grpSpPr>
          <a:xfrm>
            <a:off x="4302987" y="5279168"/>
            <a:ext cx="429480" cy="577800"/>
            <a:chOff x="4023628" y="5301318"/>
            <a:chExt cx="4294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10B4CAC-9149-E688-8655-A8AC966D9764}"/>
                    </a:ext>
                  </a:extLst>
                </p14:cNvPr>
                <p14:cNvContentPartPr/>
                <p14:nvPr/>
              </p14:nvContentPartPr>
              <p14:xfrm>
                <a:off x="4023628" y="5301318"/>
                <a:ext cx="429480" cy="57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10B4CAC-9149-E688-8655-A8AC966D97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628" y="5283678"/>
                  <a:ext cx="4651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0DCAD1-93BD-72E6-0E14-DC5D6FCEB747}"/>
                    </a:ext>
                  </a:extLst>
                </p14:cNvPr>
                <p14:cNvContentPartPr/>
                <p14:nvPr/>
              </p14:nvContentPartPr>
              <p14:xfrm>
                <a:off x="4165108" y="5456478"/>
                <a:ext cx="162000" cy="24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0DCAD1-93BD-72E6-0E14-DC5D6FCEB7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108" y="5438478"/>
                  <a:ext cx="19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B4DEEA-3906-338A-51A5-65BB1AB2946E}"/>
                    </a:ext>
                  </a:extLst>
                </p14:cNvPr>
                <p14:cNvContentPartPr/>
                <p14:nvPr/>
              </p14:nvContentPartPr>
              <p14:xfrm>
                <a:off x="4173388" y="5582118"/>
                <a:ext cx="11556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B4DEEA-3906-338A-51A5-65BB1AB294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5388" y="5564478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B0B1118-FE1A-6634-B4CB-FFBC2F792AD3}"/>
                    </a:ext>
                  </a:extLst>
                </p14:cNvPr>
                <p14:cNvContentPartPr/>
                <p14:nvPr/>
              </p14:nvContentPartPr>
              <p14:xfrm>
                <a:off x="4032988" y="5599398"/>
                <a:ext cx="231120" cy="21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B0B1118-FE1A-6634-B4CB-FFBC2F792A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4988" y="5581758"/>
                  <a:ext cx="266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6D12EE2-6F92-B5D0-6387-6CE85665671F}"/>
                    </a:ext>
                  </a:extLst>
                </p14:cNvPr>
                <p14:cNvContentPartPr/>
                <p14:nvPr/>
              </p14:nvContentPartPr>
              <p14:xfrm>
                <a:off x="4025068" y="5489958"/>
                <a:ext cx="28548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6D12EE2-6F92-B5D0-6387-6CE8566567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7428" y="5471958"/>
                  <a:ext cx="321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49FC9D-AFAF-8234-EB6D-F28727A02199}"/>
                    </a:ext>
                  </a:extLst>
                </p14:cNvPr>
                <p14:cNvContentPartPr/>
                <p14:nvPr/>
              </p14:nvContentPartPr>
              <p14:xfrm>
                <a:off x="4103188" y="5386638"/>
                <a:ext cx="255240" cy="26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49FC9D-AFAF-8234-EB6D-F28727A021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5548" y="5368998"/>
                  <a:ext cx="29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C68FF97-8EB1-0C8E-872C-5434CFCFCA39}"/>
                    </a:ext>
                  </a:extLst>
                </p14:cNvPr>
                <p14:cNvContentPartPr/>
                <p14:nvPr/>
              </p14:nvContentPartPr>
              <p14:xfrm>
                <a:off x="4196788" y="5327958"/>
                <a:ext cx="243000" cy="24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C68FF97-8EB1-0C8E-872C-5434CFCFCA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8788" y="5309958"/>
                  <a:ext cx="2786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BA8BB8A-F52F-A779-F038-0ED9B65E4491}"/>
              </a:ext>
            </a:extLst>
          </p:cNvPr>
          <p:cNvGrpSpPr/>
          <p:nvPr/>
        </p:nvGrpSpPr>
        <p:grpSpPr>
          <a:xfrm>
            <a:off x="2026406" y="3459600"/>
            <a:ext cx="168120" cy="301680"/>
            <a:chOff x="1824388" y="3558918"/>
            <a:chExt cx="168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ED591BC-DBCB-50A5-15C5-5F6B2B31FCF3}"/>
                    </a:ext>
                  </a:extLst>
                </p14:cNvPr>
                <p14:cNvContentPartPr/>
                <p14:nvPr/>
              </p14:nvContentPartPr>
              <p14:xfrm>
                <a:off x="1824388" y="3558918"/>
                <a:ext cx="168120" cy="30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ED591BC-DBCB-50A5-15C5-5F6B2B31FC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5388" y="3550278"/>
                  <a:ext cx="185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C0BD15-414E-A887-A0EA-EEF5F77D09A4}"/>
                    </a:ext>
                  </a:extLst>
                </p14:cNvPr>
                <p14:cNvContentPartPr/>
                <p14:nvPr/>
              </p14:nvContentPartPr>
              <p14:xfrm>
                <a:off x="1833388" y="3724518"/>
                <a:ext cx="12780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C0BD15-414E-A887-A0EA-EEF5F77D09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4748" y="3715878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C86A4D8-98F7-3250-7296-439FBBB6B41D}"/>
              </a:ext>
            </a:extLst>
          </p:cNvPr>
          <p:cNvGrpSpPr/>
          <p:nvPr/>
        </p:nvGrpSpPr>
        <p:grpSpPr>
          <a:xfrm>
            <a:off x="2442206" y="3506760"/>
            <a:ext cx="160200" cy="188640"/>
            <a:chOff x="2240188" y="3606078"/>
            <a:chExt cx="1602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EE03C74-6D04-ACE0-6041-3959C737BD64}"/>
                    </a:ext>
                  </a:extLst>
                </p14:cNvPr>
                <p14:cNvContentPartPr/>
                <p14:nvPr/>
              </p14:nvContentPartPr>
              <p14:xfrm>
                <a:off x="2261428" y="3676998"/>
                <a:ext cx="13680" cy="11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EE03C74-6D04-ACE0-6041-3959C737BD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2788" y="3668358"/>
                  <a:ext cx="3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933AD4-C3A2-44A6-F9BB-4D59611F9532}"/>
                    </a:ext>
                  </a:extLst>
                </p14:cNvPr>
                <p14:cNvContentPartPr/>
                <p14:nvPr/>
              </p14:nvContentPartPr>
              <p14:xfrm>
                <a:off x="2240188" y="3606078"/>
                <a:ext cx="1872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933AD4-C3A2-44A6-F9BB-4D59611F95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1548" y="3597078"/>
                  <a:ext cx="3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1F0762-679C-D946-E029-14FCC3660C89}"/>
                    </a:ext>
                  </a:extLst>
                </p14:cNvPr>
                <p14:cNvContentPartPr/>
                <p14:nvPr/>
              </p14:nvContentPartPr>
              <p14:xfrm>
                <a:off x="2325148" y="3654318"/>
                <a:ext cx="75240" cy="9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1F0762-679C-D946-E029-14FCC3660C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16508" y="3645318"/>
                  <a:ext cx="92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F88A0F9-1368-DB7C-CA03-BAA165EC2799}"/>
              </a:ext>
            </a:extLst>
          </p:cNvPr>
          <p:cNvGrpSpPr/>
          <p:nvPr/>
        </p:nvGrpSpPr>
        <p:grpSpPr>
          <a:xfrm>
            <a:off x="2860886" y="3429000"/>
            <a:ext cx="2312280" cy="341280"/>
            <a:chOff x="2658868" y="3528318"/>
            <a:chExt cx="23122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21783D0-F6B8-5640-5E46-92508CEBCEB9}"/>
                    </a:ext>
                  </a:extLst>
                </p14:cNvPr>
                <p14:cNvContentPartPr/>
                <p14:nvPr/>
              </p14:nvContentPartPr>
              <p14:xfrm>
                <a:off x="2658868" y="3645318"/>
                <a:ext cx="89280" cy="9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21783D0-F6B8-5640-5E46-92508CEBCE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0228" y="3636318"/>
                  <a:ext cx="10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E151275-A8BB-B7B1-6B84-3FEF51AF06D0}"/>
                    </a:ext>
                  </a:extLst>
                </p14:cNvPr>
                <p14:cNvContentPartPr/>
                <p14:nvPr/>
              </p14:nvContentPartPr>
              <p14:xfrm>
                <a:off x="2794588" y="3638478"/>
                <a:ext cx="68760" cy="10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E151275-A8BB-B7B1-6B84-3FEF51AF06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5948" y="3629478"/>
                  <a:ext cx="86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93F6587-7F7A-F9A0-C3D4-9552ECA22809}"/>
                    </a:ext>
                  </a:extLst>
                </p14:cNvPr>
                <p14:cNvContentPartPr/>
                <p14:nvPr/>
              </p14:nvContentPartPr>
              <p14:xfrm>
                <a:off x="2936068" y="3563598"/>
                <a:ext cx="10080" cy="18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93F6587-7F7A-F9A0-C3D4-9552ECA228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7428" y="3554598"/>
                  <a:ext cx="2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55A676-4388-13C2-81B5-345CFCE55A30}"/>
                    </a:ext>
                  </a:extLst>
                </p14:cNvPr>
                <p14:cNvContentPartPr/>
                <p14:nvPr/>
              </p14:nvContentPartPr>
              <p14:xfrm>
                <a:off x="2889628" y="3628758"/>
                <a:ext cx="77040" cy="35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55A676-4388-13C2-81B5-345CFCE55A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0988" y="3620118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8C69565-8040-8A33-A4BA-62C2DDC37AA9}"/>
                    </a:ext>
                  </a:extLst>
                </p14:cNvPr>
                <p14:cNvContentPartPr/>
                <p14:nvPr/>
              </p14:nvContentPartPr>
              <p14:xfrm>
                <a:off x="3180508" y="3619758"/>
                <a:ext cx="75600" cy="12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8C69565-8040-8A33-A4BA-62C2DDC37A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1868" y="3611118"/>
                  <a:ext cx="9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F62D324-6E48-3F5E-E212-8FA621C59B81}"/>
                    </a:ext>
                  </a:extLst>
                </p14:cNvPr>
                <p14:cNvContentPartPr/>
                <p14:nvPr/>
              </p14:nvContentPartPr>
              <p14:xfrm>
                <a:off x="3296068" y="3648558"/>
                <a:ext cx="11988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F62D324-6E48-3F5E-E212-8FA621C59B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428" y="3639558"/>
                  <a:ext cx="13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1405258-1290-39ED-9B3F-2EF36097BBEF}"/>
                    </a:ext>
                  </a:extLst>
                </p14:cNvPr>
                <p14:cNvContentPartPr/>
                <p14:nvPr/>
              </p14:nvContentPartPr>
              <p14:xfrm>
                <a:off x="3333508" y="3643878"/>
                <a:ext cx="774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1405258-1290-39ED-9B3F-2EF36097BB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4868" y="3635238"/>
                  <a:ext cx="9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366271-FB0E-4822-433C-E582909ECF78}"/>
                    </a:ext>
                  </a:extLst>
                </p14:cNvPr>
                <p14:cNvContentPartPr/>
                <p14:nvPr/>
              </p14:nvContentPartPr>
              <p14:xfrm>
                <a:off x="3465268" y="3624438"/>
                <a:ext cx="97560" cy="24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366271-FB0E-4822-433C-E582909ECF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6268" y="3615798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F789FA8-8D21-082F-17B8-A0F8BE72783A}"/>
                    </a:ext>
                  </a:extLst>
                </p14:cNvPr>
                <p14:cNvContentPartPr/>
                <p14:nvPr/>
              </p14:nvContentPartPr>
              <p14:xfrm>
                <a:off x="3589108" y="3647838"/>
                <a:ext cx="73440" cy="8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F789FA8-8D21-082F-17B8-A0F8BE72783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0468" y="3639198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50A9268-045D-DE90-F4C9-52E5B32C7F61}"/>
                    </a:ext>
                  </a:extLst>
                </p14:cNvPr>
                <p14:cNvContentPartPr/>
                <p14:nvPr/>
              </p14:nvContentPartPr>
              <p14:xfrm>
                <a:off x="3709348" y="3643518"/>
                <a:ext cx="68760" cy="69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50A9268-045D-DE90-F4C9-52E5B32C7F6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00348" y="3634518"/>
                  <a:ext cx="8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2607208-C2A5-13D6-E501-9C4CFC3FB3A8}"/>
                    </a:ext>
                  </a:extLst>
                </p14:cNvPr>
                <p14:cNvContentPartPr/>
                <p14:nvPr/>
              </p14:nvContentPartPr>
              <p14:xfrm>
                <a:off x="3813748" y="3528318"/>
                <a:ext cx="62640" cy="19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2607208-C2A5-13D6-E501-9C4CFC3FB3A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4748" y="3519318"/>
                  <a:ext cx="8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CEF1112-58AE-5C60-8437-7B470E59E1B3}"/>
                    </a:ext>
                  </a:extLst>
                </p14:cNvPr>
                <p14:cNvContentPartPr/>
                <p14:nvPr/>
              </p14:nvContentPartPr>
              <p14:xfrm>
                <a:off x="3925348" y="3619038"/>
                <a:ext cx="3600" cy="99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CEF1112-58AE-5C60-8437-7B470E59E1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6348" y="3610038"/>
                  <a:ext cx="2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37B0F8A-30AB-629F-9C53-70BE2E30D588}"/>
                    </a:ext>
                  </a:extLst>
                </p14:cNvPr>
                <p14:cNvContentPartPr/>
                <p14:nvPr/>
              </p14:nvContentPartPr>
              <p14:xfrm>
                <a:off x="3923548" y="3589158"/>
                <a:ext cx="828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37B0F8A-30AB-629F-9C53-70BE2E30D5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14548" y="3580518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DB57D2-D14F-CEFE-F6FA-F922094C19FB}"/>
                    </a:ext>
                  </a:extLst>
                </p14:cNvPr>
                <p14:cNvContentPartPr/>
                <p14:nvPr/>
              </p14:nvContentPartPr>
              <p14:xfrm>
                <a:off x="3972148" y="3606078"/>
                <a:ext cx="93600" cy="11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DB57D2-D14F-CEFE-F6FA-F922094C19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3148" y="3597078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DBA2C80-5F6A-2BF3-3FD8-61C9FB72BC89}"/>
                    </a:ext>
                  </a:extLst>
                </p14:cNvPr>
                <p14:cNvContentPartPr/>
                <p14:nvPr/>
              </p14:nvContentPartPr>
              <p14:xfrm>
                <a:off x="4011748" y="3646758"/>
                <a:ext cx="142920" cy="20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DBA2C80-5F6A-2BF3-3FD8-61C9FB72BC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2748" y="3637758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C6299F3-B128-7DF9-1B43-6EAD40C59F98}"/>
                    </a:ext>
                  </a:extLst>
                </p14:cNvPr>
                <p14:cNvContentPartPr/>
                <p14:nvPr/>
              </p14:nvContentPartPr>
              <p14:xfrm>
                <a:off x="4408468" y="3675198"/>
                <a:ext cx="2880" cy="9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C6299F3-B128-7DF9-1B43-6EAD40C59F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9468" y="3666558"/>
                  <a:ext cx="2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BF0D847-6FB8-02E6-307A-9BAE56219FD3}"/>
                    </a:ext>
                  </a:extLst>
                </p14:cNvPr>
                <p14:cNvContentPartPr/>
                <p14:nvPr/>
              </p14:nvContentPartPr>
              <p14:xfrm>
                <a:off x="4407388" y="3574038"/>
                <a:ext cx="19440" cy="3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BF0D847-6FB8-02E6-307A-9BAE56219F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8748" y="3565398"/>
                  <a:ext cx="3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C98F61-3CBA-281F-FFC3-CE1926E1090C}"/>
                    </a:ext>
                  </a:extLst>
                </p14:cNvPr>
                <p14:cNvContentPartPr/>
                <p14:nvPr/>
              </p14:nvContentPartPr>
              <p14:xfrm>
                <a:off x="4473988" y="3636678"/>
                <a:ext cx="105120" cy="9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C98F61-3CBA-281F-FFC3-CE1926E109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5348" y="3628038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8F9EB6D-4C92-320B-12CE-05FD29860B14}"/>
                    </a:ext>
                  </a:extLst>
                </p14:cNvPr>
                <p14:cNvContentPartPr/>
                <p14:nvPr/>
              </p14:nvContentPartPr>
              <p14:xfrm>
                <a:off x="4760908" y="3541998"/>
                <a:ext cx="21024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8F9EB6D-4C92-320B-12CE-05FD29860B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08" y="3532998"/>
                  <a:ext cx="2278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B9A72F-3536-1C35-069D-56119B157C94}"/>
              </a:ext>
            </a:extLst>
          </p:cNvPr>
          <p:cNvGrpSpPr/>
          <p:nvPr/>
        </p:nvGrpSpPr>
        <p:grpSpPr>
          <a:xfrm>
            <a:off x="2091867" y="6375008"/>
            <a:ext cx="3487680" cy="367200"/>
            <a:chOff x="2091867" y="6375008"/>
            <a:chExt cx="3487680" cy="367200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0DE402A-F558-2532-69FC-01A8EA436C1F}"/>
                </a:ext>
              </a:extLst>
            </p:cNvPr>
            <p:cNvGrpSpPr/>
            <p:nvPr/>
          </p:nvGrpSpPr>
          <p:grpSpPr>
            <a:xfrm>
              <a:off x="2091867" y="6375008"/>
              <a:ext cx="177480" cy="291960"/>
              <a:chOff x="1886308" y="6264318"/>
              <a:chExt cx="177480" cy="291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7BAD36A5-B5F3-685C-3483-DDC924DEDF46}"/>
                      </a:ext>
                    </a:extLst>
                  </p14:cNvPr>
                  <p14:cNvContentPartPr/>
                  <p14:nvPr/>
                </p14:nvContentPartPr>
                <p14:xfrm>
                  <a:off x="1886308" y="6264318"/>
                  <a:ext cx="177480" cy="29196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7BAD36A5-B5F3-685C-3483-DDC924DEDF46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877308" y="6255318"/>
                    <a:ext cx="19512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C0E1A56D-BFD5-4BA6-A113-7F5B2155308C}"/>
                      </a:ext>
                    </a:extLst>
                  </p14:cNvPr>
                  <p14:cNvContentPartPr/>
                  <p14:nvPr/>
                </p14:nvContentPartPr>
                <p14:xfrm>
                  <a:off x="1892068" y="6399318"/>
                  <a:ext cx="149040" cy="2088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C0E1A56D-BFD5-4BA6-A113-7F5B2155308C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1883428" y="6390318"/>
                    <a:ext cx="166680" cy="38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3BA475B-EA60-60E4-30D1-BDCF0AA59C38}"/>
                </a:ext>
              </a:extLst>
            </p:cNvPr>
            <p:cNvGrpSpPr/>
            <p:nvPr/>
          </p:nvGrpSpPr>
          <p:grpSpPr>
            <a:xfrm>
              <a:off x="2501547" y="6454208"/>
              <a:ext cx="151920" cy="181080"/>
              <a:chOff x="2295988" y="6343518"/>
              <a:chExt cx="151920" cy="18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59E7D0C7-60E6-5164-B67B-C82EE379A94A}"/>
                      </a:ext>
                    </a:extLst>
                  </p14:cNvPr>
                  <p14:cNvContentPartPr/>
                  <p14:nvPr/>
                </p14:nvContentPartPr>
                <p14:xfrm>
                  <a:off x="2300308" y="6428478"/>
                  <a:ext cx="13320" cy="9612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59E7D0C7-60E6-5164-B67B-C82EE379A94A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291668" y="6419838"/>
                    <a:ext cx="3096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744D26FC-BA7C-082F-8376-7741AA830099}"/>
                      </a:ext>
                    </a:extLst>
                  </p14:cNvPr>
                  <p14:cNvContentPartPr/>
                  <p14:nvPr/>
                </p14:nvContentPartPr>
                <p14:xfrm>
                  <a:off x="2295988" y="6343518"/>
                  <a:ext cx="16560" cy="2556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744D26FC-BA7C-082F-8376-7741AA830099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286988" y="6334518"/>
                    <a:ext cx="3420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BBB7B326-7B65-B012-F69B-D3B279BDECA3}"/>
                      </a:ext>
                    </a:extLst>
                  </p14:cNvPr>
                  <p14:cNvContentPartPr/>
                  <p14:nvPr/>
                </p14:nvContentPartPr>
                <p14:xfrm>
                  <a:off x="2358268" y="6376998"/>
                  <a:ext cx="89640" cy="12204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BBB7B326-7B65-B012-F69B-D3B279BDECA3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349268" y="6368358"/>
                    <a:ext cx="107280" cy="139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86DF6382-8657-9A58-D4BB-3FACB56BC74E}"/>
                </a:ext>
              </a:extLst>
            </p:cNvPr>
            <p:cNvGrpSpPr/>
            <p:nvPr/>
          </p:nvGrpSpPr>
          <p:grpSpPr>
            <a:xfrm>
              <a:off x="2857227" y="6440168"/>
              <a:ext cx="137520" cy="280440"/>
              <a:chOff x="2651668" y="6329478"/>
              <a:chExt cx="137520" cy="280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F1DF8E41-ED73-C4D1-4CCA-00BA01D71FE3}"/>
                      </a:ext>
                    </a:extLst>
                  </p14:cNvPr>
                  <p14:cNvContentPartPr/>
                  <p14:nvPr/>
                </p14:nvContentPartPr>
                <p14:xfrm>
                  <a:off x="2651668" y="6373758"/>
                  <a:ext cx="137520" cy="13536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F1DF8E41-ED73-C4D1-4CCA-00BA01D71FE3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2633668" y="6356118"/>
                    <a:ext cx="173160" cy="17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B73720F1-0758-AD39-2154-0AD4FF7958C9}"/>
                      </a:ext>
                    </a:extLst>
                  </p14:cNvPr>
                  <p14:cNvContentPartPr/>
                  <p14:nvPr/>
                </p14:nvContentPartPr>
                <p14:xfrm>
                  <a:off x="2706388" y="6329478"/>
                  <a:ext cx="14760" cy="28044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B73720F1-0758-AD39-2154-0AD4FF7958C9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688748" y="6311838"/>
                    <a:ext cx="50400" cy="316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B75F197D-2EC5-9BCC-6E10-259F1369CB58}"/>
                </a:ext>
              </a:extLst>
            </p:cNvPr>
            <p:cNvGrpSpPr/>
            <p:nvPr/>
          </p:nvGrpSpPr>
          <p:grpSpPr>
            <a:xfrm>
              <a:off x="3057747" y="6402368"/>
              <a:ext cx="1599120" cy="339840"/>
              <a:chOff x="2852188" y="6291678"/>
              <a:chExt cx="1599120" cy="33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2892C5DF-EBBD-92B2-B02F-0142CFA3A314}"/>
                      </a:ext>
                    </a:extLst>
                  </p14:cNvPr>
                  <p14:cNvContentPartPr/>
                  <p14:nvPr/>
                </p14:nvContentPartPr>
                <p14:xfrm>
                  <a:off x="2852188" y="6421998"/>
                  <a:ext cx="74880" cy="154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2892C5DF-EBBD-92B2-B02F-0142CFA3A314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2843548" y="6412998"/>
                    <a:ext cx="9252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5C33DF6A-81FC-80AE-2F08-7D79047F1B71}"/>
                      </a:ext>
                    </a:extLst>
                  </p14:cNvPr>
                  <p14:cNvContentPartPr/>
                  <p14:nvPr/>
                </p14:nvContentPartPr>
                <p14:xfrm>
                  <a:off x="2997268" y="6388518"/>
                  <a:ext cx="94680" cy="12816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5C33DF6A-81FC-80AE-2F08-7D79047F1B71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2988268" y="6379878"/>
                    <a:ext cx="112320" cy="14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0DF1FD5B-B54F-993D-AB88-F96D9C46B3DE}"/>
                      </a:ext>
                    </a:extLst>
                  </p14:cNvPr>
                  <p14:cNvContentPartPr/>
                  <p14:nvPr/>
                </p14:nvContentPartPr>
                <p14:xfrm>
                  <a:off x="3126508" y="6396078"/>
                  <a:ext cx="120240" cy="11160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0DF1FD5B-B54F-993D-AB88-F96D9C46B3DE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3117508" y="6387078"/>
                    <a:ext cx="1378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28DDECAA-AFE5-D406-87E3-C5AD6DC3F0AC}"/>
                      </a:ext>
                    </a:extLst>
                  </p14:cNvPr>
                  <p14:cNvContentPartPr/>
                  <p14:nvPr/>
                </p14:nvContentPartPr>
                <p14:xfrm>
                  <a:off x="3143068" y="6427398"/>
                  <a:ext cx="82440" cy="8388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28DDECAA-AFE5-D406-87E3-C5AD6DC3F0AC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3134068" y="6418758"/>
                    <a:ext cx="10008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6F7AEB5A-3C1D-0C30-CA48-A745386BCD2F}"/>
                      </a:ext>
                    </a:extLst>
                  </p14:cNvPr>
                  <p14:cNvContentPartPr/>
                  <p14:nvPr/>
                </p14:nvContentPartPr>
                <p14:xfrm>
                  <a:off x="3278428" y="6377718"/>
                  <a:ext cx="75240" cy="25380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6F7AEB5A-3C1D-0C30-CA48-A745386BCD2F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3269788" y="6368718"/>
                    <a:ext cx="92880" cy="27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1AD4FF94-3AD0-FC28-A452-B84C1E7367A2}"/>
                      </a:ext>
                    </a:extLst>
                  </p14:cNvPr>
                  <p14:cNvContentPartPr/>
                  <p14:nvPr/>
                </p14:nvContentPartPr>
                <p14:xfrm>
                  <a:off x="3397588" y="6382758"/>
                  <a:ext cx="96480" cy="96120"/>
                </p14:xfrm>
              </p:contentPart>
            </mc:Choice>
            <mc:Fallback xmlns=""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id="{1AD4FF94-3AD0-FC28-A452-B84C1E7367A2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3388948" y="6373758"/>
                    <a:ext cx="11412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8D0AF6DE-4223-F721-D785-73B1E7835565}"/>
                      </a:ext>
                    </a:extLst>
                  </p14:cNvPr>
                  <p14:cNvContentPartPr/>
                  <p14:nvPr/>
                </p14:nvContentPartPr>
                <p14:xfrm>
                  <a:off x="3550588" y="6399318"/>
                  <a:ext cx="104760" cy="90000"/>
                </p14:xfrm>
              </p:contentPart>
            </mc:Choice>
            <mc:Fallback xmlns="">
              <p:pic>
                <p:nvPicPr>
                  <p:cNvPr id="201" name="Ink 200">
                    <a:extLst>
                      <a:ext uri="{FF2B5EF4-FFF2-40B4-BE49-F238E27FC236}">
                        <a16:creationId xmlns:a16="http://schemas.microsoft.com/office/drawing/2014/main" id="{8D0AF6DE-4223-F721-D785-73B1E7835565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3541588" y="6390678"/>
                    <a:ext cx="1224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FC6FD62E-44DD-1006-A934-526230E9EE79}"/>
                      </a:ext>
                    </a:extLst>
                  </p14:cNvPr>
                  <p14:cNvContentPartPr/>
                  <p14:nvPr/>
                </p14:nvContentPartPr>
                <p14:xfrm>
                  <a:off x="3667948" y="6291678"/>
                  <a:ext cx="99000" cy="182160"/>
                </p14:xfrm>
              </p:contentPart>
            </mc:Choice>
            <mc:Fallback xmlns="">
              <p:pic>
                <p:nvPicPr>
                  <p:cNvPr id="202" name="Ink 201">
                    <a:extLst>
                      <a:ext uri="{FF2B5EF4-FFF2-40B4-BE49-F238E27FC236}">
                        <a16:creationId xmlns:a16="http://schemas.microsoft.com/office/drawing/2014/main" id="{FC6FD62E-44DD-1006-A934-526230E9EE7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3658948" y="6283038"/>
                    <a:ext cx="116640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CEFC963E-7A67-CB41-E651-FBD0987D006B}"/>
                      </a:ext>
                    </a:extLst>
                  </p14:cNvPr>
                  <p14:cNvContentPartPr/>
                  <p14:nvPr/>
                </p14:nvContentPartPr>
                <p14:xfrm>
                  <a:off x="3797188" y="6379878"/>
                  <a:ext cx="20520" cy="83520"/>
                </p14:xfrm>
              </p:contentPart>
            </mc:Choice>
            <mc:Fallback xmlns=""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id="{CEFC963E-7A67-CB41-E651-FBD0987D006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3788188" y="6371238"/>
                    <a:ext cx="3816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D818BA9C-EB27-395B-BBE6-4E49E40B1C9F}"/>
                      </a:ext>
                    </a:extLst>
                  </p14:cNvPr>
                  <p14:cNvContentPartPr/>
                  <p14:nvPr/>
                </p14:nvContentPartPr>
                <p14:xfrm>
                  <a:off x="3793228" y="6324078"/>
                  <a:ext cx="8640" cy="11520"/>
                </p14:xfrm>
              </p:contentPart>
            </mc:Choice>
            <mc:Fallback xmlns="">
              <p:pic>
                <p:nvPicPr>
                  <p:cNvPr id="204" name="Ink 203">
                    <a:extLst>
                      <a:ext uri="{FF2B5EF4-FFF2-40B4-BE49-F238E27FC236}">
                        <a16:creationId xmlns:a16="http://schemas.microsoft.com/office/drawing/2014/main" id="{D818BA9C-EB27-395B-BBE6-4E49E40B1C9F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3784588" y="6315438"/>
                    <a:ext cx="2628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C86DFEF1-8AAB-ADB7-12B8-2A3D224E04E6}"/>
                      </a:ext>
                    </a:extLst>
                  </p14:cNvPr>
                  <p14:cNvContentPartPr/>
                  <p14:nvPr/>
                </p14:nvContentPartPr>
                <p14:xfrm>
                  <a:off x="3862348" y="6341358"/>
                  <a:ext cx="76680" cy="10620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C86DFEF1-8AAB-ADB7-12B8-2A3D224E04E6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3853708" y="6332358"/>
                    <a:ext cx="9432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AB07E624-A76D-3900-BE42-F200C9CF24FC}"/>
                      </a:ext>
                    </a:extLst>
                  </p14:cNvPr>
                  <p14:cNvContentPartPr/>
                  <p14:nvPr/>
                </p14:nvContentPartPr>
                <p14:xfrm>
                  <a:off x="3938668" y="6376278"/>
                  <a:ext cx="136440" cy="23040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AB07E624-A76D-3900-BE42-F200C9CF24FC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3930028" y="6367638"/>
                    <a:ext cx="15408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7B2BD788-AD9A-6BC1-4DEE-C7934CE2EC64}"/>
                      </a:ext>
                    </a:extLst>
                  </p14:cNvPr>
                  <p14:cNvContentPartPr/>
                  <p14:nvPr/>
                </p14:nvContentPartPr>
                <p14:xfrm>
                  <a:off x="4270948" y="6415158"/>
                  <a:ext cx="15120" cy="9756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7B2BD788-AD9A-6BC1-4DEE-C7934CE2EC64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262308" y="6406158"/>
                    <a:ext cx="3276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6C283A71-AA48-32D2-91F5-36CBD9E07802}"/>
                      </a:ext>
                    </a:extLst>
                  </p14:cNvPr>
                  <p14:cNvContentPartPr/>
                  <p14:nvPr/>
                </p14:nvContentPartPr>
                <p14:xfrm>
                  <a:off x="4255468" y="6339558"/>
                  <a:ext cx="20520" cy="29880"/>
                </p14:xfrm>
              </p:contentPart>
            </mc:Choice>
            <mc:Fallback xmlns=""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6C283A71-AA48-32D2-91F5-36CBD9E07802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246828" y="6330918"/>
                    <a:ext cx="3816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13EC6A09-9DD1-CE01-427A-B5EE6E97CBD1}"/>
                      </a:ext>
                    </a:extLst>
                  </p14:cNvPr>
                  <p14:cNvContentPartPr/>
                  <p14:nvPr/>
                </p14:nvContentPartPr>
                <p14:xfrm>
                  <a:off x="4350508" y="6371598"/>
                  <a:ext cx="100800" cy="109800"/>
                </p14:xfrm>
              </p:contentPart>
            </mc:Choice>
            <mc:Fallback xmlns=""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13EC6A09-9DD1-CE01-427A-B5EE6E97CBD1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341508" y="6362598"/>
                    <a:ext cx="118440" cy="127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98A507E1-D118-8BE3-1477-072A4F1BAF09}"/>
                </a:ext>
              </a:extLst>
            </p:cNvPr>
            <p:cNvGrpSpPr/>
            <p:nvPr/>
          </p:nvGrpSpPr>
          <p:grpSpPr>
            <a:xfrm>
              <a:off x="4948107" y="6376448"/>
              <a:ext cx="317520" cy="258840"/>
              <a:chOff x="4742548" y="6265758"/>
              <a:chExt cx="317520" cy="258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FBB9621C-08C7-694D-E8CD-0EFDEFD13F58}"/>
                      </a:ext>
                    </a:extLst>
                  </p14:cNvPr>
                  <p14:cNvContentPartPr/>
                  <p14:nvPr/>
                </p14:nvContentPartPr>
                <p14:xfrm>
                  <a:off x="4742548" y="6265758"/>
                  <a:ext cx="170280" cy="258840"/>
                </p14:xfrm>
              </p:contentPart>
            </mc:Choice>
            <mc:Fallback xmlns=""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FBB9621C-08C7-694D-E8CD-0EFDEFD13F58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4733908" y="6257118"/>
                    <a:ext cx="187920" cy="2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FA9ECB74-235D-4099-8E09-9B1E19DE6D03}"/>
                      </a:ext>
                    </a:extLst>
                  </p14:cNvPr>
                  <p14:cNvContentPartPr/>
                  <p14:nvPr/>
                </p14:nvContentPartPr>
                <p14:xfrm>
                  <a:off x="4981948" y="6375558"/>
                  <a:ext cx="78120" cy="1044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FA9ECB74-235D-4099-8E09-9B1E19DE6D03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973308" y="6366918"/>
                    <a:ext cx="95760" cy="28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79AA733-68D1-AA42-1BAD-1E4DBE0FA232}"/>
                    </a:ext>
                  </a:extLst>
                </p14:cNvPr>
                <p14:cNvContentPartPr/>
                <p14:nvPr/>
              </p14:nvContentPartPr>
              <p14:xfrm>
                <a:off x="5342307" y="6431168"/>
                <a:ext cx="237240" cy="209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79AA733-68D1-AA42-1BAD-1E4DBE0FA23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33321" y="6422168"/>
                  <a:ext cx="254853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395395-77CC-BF8F-64B1-C3DBD51CB6AC}"/>
              </a:ext>
            </a:extLst>
          </p:cNvPr>
          <p:cNvGrpSpPr/>
          <p:nvPr/>
        </p:nvGrpSpPr>
        <p:grpSpPr>
          <a:xfrm>
            <a:off x="2091867" y="4019528"/>
            <a:ext cx="2909579" cy="2091600"/>
            <a:chOff x="2091867" y="4019528"/>
            <a:chExt cx="2909579" cy="20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51D24C-0920-9C79-0386-4F30A4ACEE6E}"/>
                    </a:ext>
                  </a:extLst>
                </p14:cNvPr>
                <p14:cNvContentPartPr/>
                <p14:nvPr/>
              </p14:nvContentPartPr>
              <p14:xfrm>
                <a:off x="2249187" y="5388248"/>
                <a:ext cx="1180080" cy="722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51D24C-0920-9C79-0386-4F30A4ACEE6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59214" y="5208248"/>
                  <a:ext cx="1359665" cy="10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9A9584C-7E67-50D6-CFC0-5DB42231A081}"/>
                    </a:ext>
                  </a:extLst>
                </p14:cNvPr>
                <p14:cNvContentPartPr/>
                <p14:nvPr/>
              </p14:nvContentPartPr>
              <p14:xfrm>
                <a:off x="2091867" y="4019528"/>
                <a:ext cx="2623680" cy="771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9A9584C-7E67-50D6-CFC0-5DB42231A08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1867" y="3839528"/>
                  <a:ext cx="2803320" cy="11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784FA77-624A-D387-6320-0B96841FB799}"/>
                    </a:ext>
                  </a:extLst>
                </p14:cNvPr>
                <p14:cNvContentPartPr/>
                <p14:nvPr/>
              </p14:nvContentPartPr>
              <p14:xfrm>
                <a:off x="2116707" y="4268288"/>
                <a:ext cx="248760" cy="416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784FA77-624A-D387-6320-0B96841FB79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26707" y="4088288"/>
                  <a:ext cx="42840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3E6C330-23BC-35DD-6059-0E822626F447}"/>
                    </a:ext>
                  </a:extLst>
                </p14:cNvPr>
                <p14:cNvContentPartPr/>
                <p14:nvPr/>
              </p14:nvContentPartPr>
              <p14:xfrm>
                <a:off x="4083806" y="5229848"/>
                <a:ext cx="917640" cy="759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3E6C330-23BC-35DD-6059-0E822626F4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93806" y="5049848"/>
                  <a:ext cx="1097280" cy="11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93E4256-DD97-BB6E-29C4-F68A37848BA2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93E4256-DD97-BB6E-29C4-F68A37848BA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2994EC9-8102-91B7-8591-19ED507F3A4F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2994EC9-8102-91B7-8591-19ED507F3A4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08D853D-44ED-2199-9C6E-613BCC656073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08D853D-44ED-2199-9C6E-613BCC65607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C7F8B036-158B-5387-39E5-E417F7E69394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C7F8B036-158B-5387-39E5-E417F7E6939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6E198C9-6A3C-7A39-9E1A-9EE562AB40A8}"/>
              </a:ext>
            </a:extLst>
          </p:cNvPr>
          <p:cNvGrpSpPr/>
          <p:nvPr/>
        </p:nvGrpSpPr>
        <p:grpSpPr>
          <a:xfrm>
            <a:off x="2337028" y="4853118"/>
            <a:ext cx="1798920" cy="807840"/>
            <a:chOff x="2337028" y="4853118"/>
            <a:chExt cx="179892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1CF14CD-CA25-A99B-9C13-D058BBA8AC54}"/>
                    </a:ext>
                  </a:extLst>
                </p14:cNvPr>
                <p14:cNvContentPartPr/>
                <p14:nvPr/>
              </p14:nvContentPartPr>
              <p14:xfrm>
                <a:off x="3107788" y="5239398"/>
                <a:ext cx="1028160" cy="86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1CF14CD-CA25-A99B-9C13-D058BBA8AC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98788" y="5230398"/>
                  <a:ext cx="104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D60AAC-A5A0-1F97-057A-CEECA650D352}"/>
                    </a:ext>
                  </a:extLst>
                </p14:cNvPr>
                <p14:cNvContentPartPr/>
                <p14:nvPr/>
              </p14:nvContentPartPr>
              <p14:xfrm>
                <a:off x="3548428" y="5542158"/>
                <a:ext cx="478080" cy="118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D60AAC-A5A0-1F97-057A-CEECA650D35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39428" y="5533158"/>
                  <a:ext cx="495720" cy="136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4F459EA5-401A-CE5F-A1AD-62C9DA9B006C}"/>
                </a:ext>
              </a:extLst>
            </p:cNvPr>
            <p:cNvGrpSpPr/>
            <p:nvPr/>
          </p:nvGrpSpPr>
          <p:grpSpPr>
            <a:xfrm>
              <a:off x="2564908" y="4853118"/>
              <a:ext cx="536400" cy="445320"/>
              <a:chOff x="2564908" y="4853118"/>
              <a:chExt cx="536400" cy="44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6D062E3D-8074-540D-F959-4111DA61AD6E}"/>
                      </a:ext>
                    </a:extLst>
                  </p14:cNvPr>
                  <p14:cNvContentPartPr/>
                  <p14:nvPr/>
                </p14:nvContentPartPr>
                <p14:xfrm>
                  <a:off x="2564908" y="4890558"/>
                  <a:ext cx="144000" cy="407880"/>
                </p14:xfrm>
              </p:contentPart>
            </mc:Choice>
            <mc:Fallback xmlns=""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6D062E3D-8074-540D-F959-4111DA61AD6E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2555908" y="4881918"/>
                    <a:ext cx="161640" cy="42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D70AB008-B921-2276-FEAA-2990676F19CC}"/>
                      </a:ext>
                    </a:extLst>
                  </p14:cNvPr>
                  <p14:cNvContentPartPr/>
                  <p14:nvPr/>
                </p14:nvContentPartPr>
                <p14:xfrm>
                  <a:off x="2972428" y="4853118"/>
                  <a:ext cx="128880" cy="39672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D70AB008-B921-2276-FEAA-2990676F19CC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2963788" y="4844478"/>
                    <a:ext cx="146520" cy="41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45A41BE-DDB8-FB37-FF64-B6F3B84D21A9}"/>
                    </a:ext>
                  </a:extLst>
                </p14:cNvPr>
                <p14:cNvContentPartPr/>
                <p14:nvPr/>
              </p14:nvContentPartPr>
              <p14:xfrm>
                <a:off x="2337028" y="5078838"/>
                <a:ext cx="132840" cy="138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45A41BE-DDB8-FB37-FF64-B6F3B84D21A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28004" y="5069838"/>
                  <a:ext cx="150528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BEB8095-104F-0DED-E25B-F026C6BC9EFE}"/>
                  </a:ext>
                </a:extLst>
              </p:cNvPr>
              <p:cNvSpPr/>
              <p:nvPr/>
            </p:nvSpPr>
            <p:spPr>
              <a:xfrm>
                <a:off x="5938838" y="4889358"/>
                <a:ext cx="4707121" cy="1452168"/>
              </a:xfrm>
              <a:prstGeom prst="wedgeRoundRectCallout">
                <a:avLst>
                  <a:gd name="adj1" fmla="val -62130"/>
                  <a:gd name="adj2" fmla="val 14832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“decompose” </a:t>
                </a:r>
                <a:r>
                  <a:rPr lang="en-US" sz="2400" dirty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so that </a:t>
                </a:r>
              </a:p>
              <a:p>
                <a:pPr algn="ctr"/>
                <a:r>
                  <a:rPr lang="en-US" sz="2400" dirty="0"/>
                  <a:t>for each component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expanding 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BEB8095-104F-0DED-E25B-F026C6BC9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38" y="4889358"/>
                <a:ext cx="4707121" cy="1452168"/>
              </a:xfrm>
              <a:prstGeom prst="wedgeRoundRectCallout">
                <a:avLst>
                  <a:gd name="adj1" fmla="val -62130"/>
                  <a:gd name="adj2" fmla="val 14832"/>
                  <a:gd name="adj3" fmla="val 16667"/>
                </a:avLst>
              </a:prstGeom>
              <a:blipFill>
                <a:blip r:embed="rId1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B379313-DED4-814B-C7A5-5C653AD4F535}"/>
              </a:ext>
            </a:extLst>
          </p:cNvPr>
          <p:cNvGrpSpPr/>
          <p:nvPr/>
        </p:nvGrpSpPr>
        <p:grpSpPr>
          <a:xfrm>
            <a:off x="2733570" y="4577610"/>
            <a:ext cx="2146680" cy="1476360"/>
            <a:chOff x="2733570" y="4577610"/>
            <a:chExt cx="2146680" cy="14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85CD11-B37E-4242-FD49-8A58BF109E2C}"/>
                    </a:ext>
                  </a:extLst>
                </p14:cNvPr>
                <p14:cNvContentPartPr/>
                <p14:nvPr/>
              </p14:nvContentPartPr>
              <p14:xfrm>
                <a:off x="4293810" y="5898450"/>
                <a:ext cx="92880" cy="9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85CD11-B37E-4242-FD49-8A58BF109E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75810" y="5880450"/>
                  <a:ext cx="128520" cy="135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D04AD1-C817-3F2E-BE2E-936A7D18FFFD}"/>
                </a:ext>
              </a:extLst>
            </p:cNvPr>
            <p:cNvGrpSpPr/>
            <p:nvPr/>
          </p:nvGrpSpPr>
          <p:grpSpPr>
            <a:xfrm>
              <a:off x="2733570" y="4577610"/>
              <a:ext cx="2146680" cy="1476360"/>
              <a:chOff x="2733570" y="4577610"/>
              <a:chExt cx="2146680" cy="147636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5F3A37A-2BE0-42DB-56CE-B20DB22B1122}"/>
                  </a:ext>
                </a:extLst>
              </p:cNvPr>
              <p:cNvGrpSpPr/>
              <p:nvPr/>
            </p:nvGrpSpPr>
            <p:grpSpPr>
              <a:xfrm>
                <a:off x="2733570" y="4577610"/>
                <a:ext cx="479880" cy="209160"/>
                <a:chOff x="2733570" y="4577610"/>
                <a:chExt cx="479880" cy="209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5" name="Ink 4">
                      <a:extLst>
                        <a:ext uri="{FF2B5EF4-FFF2-40B4-BE49-F238E27FC236}">
                          <a16:creationId xmlns:a16="http://schemas.microsoft.com/office/drawing/2014/main" id="{F564CC7D-DFCB-499D-5CEE-4347E99D3A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33570" y="4665810"/>
                    <a:ext cx="106920" cy="10368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F564CC7D-DFCB-499D-5CEE-4347E99D3AC8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2715930" y="4647810"/>
                      <a:ext cx="142560" cy="139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6" name="Ink 5">
                      <a:extLst>
                        <a:ext uri="{FF2B5EF4-FFF2-40B4-BE49-F238E27FC236}">
                          <a16:creationId xmlns:a16="http://schemas.microsoft.com/office/drawing/2014/main" id="{56CB202A-44B3-C1EC-FAB6-6707A0F670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78210" y="4613610"/>
                    <a:ext cx="12600" cy="17316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56CB202A-44B3-C1EC-FAB6-6707A0F670AD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2760210" y="4595970"/>
                      <a:ext cx="48240" cy="208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id="{87C28927-9DBC-9D55-DB24-D61C3F390A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58490" y="4685970"/>
                    <a:ext cx="51840" cy="684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87C28927-9DBC-9D55-DB24-D61C3F390AA1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2840850" y="4667970"/>
                      <a:ext cx="87480" cy="42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8">
                  <p14:nvContentPartPr>
                    <p14:cNvPr id="8" name="Ink 7">
                      <a:extLst>
                        <a:ext uri="{FF2B5EF4-FFF2-40B4-BE49-F238E27FC236}">
                          <a16:creationId xmlns:a16="http://schemas.microsoft.com/office/drawing/2014/main" id="{A78DA7EE-33FA-B35A-266A-9C4635C97F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36250" y="4615410"/>
                    <a:ext cx="68400" cy="6984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A78DA7EE-33FA-B35A-266A-9C4635C97FD2}"/>
                        </a:ext>
                      </a:extLst>
                    </p:cNvPr>
                    <p:cNvPicPr/>
                    <p:nvPr/>
                  </p:nvPicPr>
                  <p:blipFill>
                    <a:blip r:embed="rId199"/>
                    <a:stretch>
                      <a:fillRect/>
                    </a:stretch>
                  </p:blipFill>
                  <p:spPr>
                    <a:xfrm>
                      <a:off x="2918250" y="4597410"/>
                      <a:ext cx="104040" cy="105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0">
                  <p14:nvContentPartPr>
                    <p14:cNvPr id="9" name="Ink 8">
                      <a:extLst>
                        <a:ext uri="{FF2B5EF4-FFF2-40B4-BE49-F238E27FC236}">
                          <a16:creationId xmlns:a16="http://schemas.microsoft.com/office/drawing/2014/main" id="{31C56B77-96A8-94E1-41CC-54A4CD3BB4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19770" y="4623690"/>
                    <a:ext cx="110160" cy="4392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31C56B77-96A8-94E1-41CC-54A4CD3BB4DD}"/>
                        </a:ext>
                      </a:extLst>
                    </p:cNvPr>
                    <p:cNvPicPr/>
                    <p:nvPr/>
                  </p:nvPicPr>
                  <p:blipFill>
                    <a:blip r:embed="rId201"/>
                    <a:stretch>
                      <a:fillRect/>
                    </a:stretch>
                  </p:blipFill>
                  <p:spPr>
                    <a:xfrm>
                      <a:off x="3001770" y="4606050"/>
                      <a:ext cx="145800" cy="7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2">
                  <p14:nvContentPartPr>
                    <p14:cNvPr id="10" name="Ink 9">
                      <a:extLst>
                        <a:ext uri="{FF2B5EF4-FFF2-40B4-BE49-F238E27FC236}">
                          <a16:creationId xmlns:a16="http://schemas.microsoft.com/office/drawing/2014/main" id="{6FED7CB2-0135-B7A5-94DA-04A22F157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43170" y="4609290"/>
                    <a:ext cx="57600" cy="89640"/>
                  </p14:xfrm>
                </p:contentPart>
              </mc:Choice>
              <mc:Fallback xmlns=""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6FED7CB2-0135-B7A5-94DA-04A22F15731C}"/>
                        </a:ext>
                      </a:extLst>
                    </p:cNvPr>
                    <p:cNvPicPr/>
                    <p:nvPr/>
                  </p:nvPicPr>
                  <p:blipFill>
                    <a:blip r:embed="rId203"/>
                    <a:stretch>
                      <a:fillRect/>
                    </a:stretch>
                  </p:blipFill>
                  <p:spPr>
                    <a:xfrm>
                      <a:off x="3025530" y="4591290"/>
                      <a:ext cx="93240" cy="12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4">
                  <p14:nvContentPartPr>
                    <p14:cNvPr id="11" name="Ink 10">
                      <a:extLst>
                        <a:ext uri="{FF2B5EF4-FFF2-40B4-BE49-F238E27FC236}">
                          <a16:creationId xmlns:a16="http://schemas.microsoft.com/office/drawing/2014/main" id="{F1A359FE-FE32-870E-9432-61108A7371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45770" y="4577610"/>
                    <a:ext cx="67680" cy="17676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F1A359FE-FE32-870E-9432-61108A737152}"/>
                        </a:ext>
                      </a:extLst>
                    </p:cNvPr>
                    <p:cNvPicPr/>
                    <p:nvPr/>
                  </p:nvPicPr>
                  <p:blipFill>
                    <a:blip r:embed="rId205"/>
                    <a:stretch>
                      <a:fillRect/>
                    </a:stretch>
                  </p:blipFill>
                  <p:spPr>
                    <a:xfrm>
                      <a:off x="3127770" y="4559970"/>
                      <a:ext cx="103320" cy="212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13EC2FE-87DD-29B1-232F-2EBF640A161E}"/>
                  </a:ext>
                </a:extLst>
              </p:cNvPr>
              <p:cNvGrpSpPr/>
              <p:nvPr/>
            </p:nvGrpSpPr>
            <p:grpSpPr>
              <a:xfrm>
                <a:off x="2807010" y="5369970"/>
                <a:ext cx="528480" cy="252360"/>
                <a:chOff x="2807010" y="5369970"/>
                <a:chExt cx="528480" cy="252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06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AA144842-02DA-A78E-A404-2BA7CFE234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07010" y="5431170"/>
                    <a:ext cx="104040" cy="7488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AA144842-02DA-A78E-A404-2BA7CFE234C8}"/>
                        </a:ext>
                      </a:extLst>
                    </p:cNvPr>
                    <p:cNvPicPr/>
                    <p:nvPr/>
                  </p:nvPicPr>
                  <p:blipFill>
                    <a:blip r:embed="rId207"/>
                    <a:stretch>
                      <a:fillRect/>
                    </a:stretch>
                  </p:blipFill>
                  <p:spPr>
                    <a:xfrm>
                      <a:off x="2789010" y="5413170"/>
                      <a:ext cx="139680" cy="110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8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FC196B11-17A1-15E9-C4E3-46561E5122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52370" y="5369970"/>
                    <a:ext cx="19800" cy="20700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FC196B11-17A1-15E9-C4E3-46561E5122D5}"/>
                        </a:ext>
                      </a:extLst>
                    </p:cNvPr>
                    <p:cNvPicPr/>
                    <p:nvPr/>
                  </p:nvPicPr>
                  <p:blipFill>
                    <a:blip r:embed="rId209"/>
                    <a:stretch>
                      <a:fillRect/>
                    </a:stretch>
                  </p:blipFill>
                  <p:spPr>
                    <a:xfrm>
                      <a:off x="2834730" y="5351970"/>
                      <a:ext cx="55440" cy="242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0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9B731E4C-069F-1624-4D90-637C71A802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47770" y="5447010"/>
                    <a:ext cx="65520" cy="1980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9B731E4C-069F-1624-4D90-637C71A802A9}"/>
                        </a:ext>
                      </a:extLst>
                    </p:cNvPr>
                    <p:cNvPicPr/>
                    <p:nvPr/>
                  </p:nvPicPr>
                  <p:blipFill>
                    <a:blip r:embed="rId211"/>
                    <a:stretch>
                      <a:fillRect/>
                    </a:stretch>
                  </p:blipFill>
                  <p:spPr>
                    <a:xfrm>
                      <a:off x="2929770" y="5429370"/>
                      <a:ext cx="101160" cy="5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2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6C1FD2E4-2AD6-7FEB-E3D7-D22A04AACE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39930" y="5428290"/>
                    <a:ext cx="94680" cy="8964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6C1FD2E4-2AD6-7FEB-E3D7-D22A04AACE20}"/>
                        </a:ext>
                      </a:extLst>
                    </p:cNvPr>
                    <p:cNvPicPr/>
                    <p:nvPr/>
                  </p:nvPicPr>
                  <p:blipFill>
                    <a:blip r:embed="rId213"/>
                    <a:stretch>
                      <a:fillRect/>
                    </a:stretch>
                  </p:blipFill>
                  <p:spPr>
                    <a:xfrm>
                      <a:off x="3022290" y="5410650"/>
                      <a:ext cx="130320" cy="125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4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A56D2ED0-0383-05E3-681E-15D7A0AA9C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47930" y="5448450"/>
                    <a:ext cx="92880" cy="5760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A56D2ED0-0383-05E3-681E-15D7A0AA9C18}"/>
                        </a:ext>
                      </a:extLst>
                    </p:cNvPr>
                    <p:cNvPicPr/>
                    <p:nvPr/>
                  </p:nvPicPr>
                  <p:blipFill>
                    <a:blip r:embed="rId215"/>
                    <a:stretch>
                      <a:fillRect/>
                    </a:stretch>
                  </p:blipFill>
                  <p:spPr>
                    <a:xfrm>
                      <a:off x="3130290" y="5430810"/>
                      <a:ext cx="128520" cy="93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6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7F65177F-E316-D0EF-4C33-EBB0BE519C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74570" y="5436930"/>
                    <a:ext cx="60120" cy="11268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7F65177F-E316-D0EF-4C33-EBB0BE519C3A}"/>
                        </a:ext>
                      </a:extLst>
                    </p:cNvPr>
                    <p:cNvPicPr/>
                    <p:nvPr/>
                  </p:nvPicPr>
                  <p:blipFill>
                    <a:blip r:embed="rId217"/>
                    <a:stretch>
                      <a:fillRect/>
                    </a:stretch>
                  </p:blipFill>
                  <p:spPr>
                    <a:xfrm>
                      <a:off x="3156570" y="5419290"/>
                      <a:ext cx="95760" cy="14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8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E585EAC0-3744-347D-B7A8-CEED05F878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60970" y="5435490"/>
                    <a:ext cx="74520" cy="1868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E585EAC0-3744-347D-B7A8-CEED05F87815}"/>
                        </a:ext>
                      </a:extLst>
                    </p:cNvPr>
                    <p:cNvPicPr/>
                    <p:nvPr/>
                  </p:nvPicPr>
                  <p:blipFill>
                    <a:blip r:embed="rId219"/>
                    <a:stretch>
                      <a:fillRect/>
                    </a:stretch>
                  </p:blipFill>
                  <p:spPr>
                    <a:xfrm>
                      <a:off x="3243330" y="5417850"/>
                      <a:ext cx="110160" cy="222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2D23A78-F8DA-1E62-D35A-EFB3EB80911E}"/>
                      </a:ext>
                    </a:extLst>
                  </p14:cNvPr>
                  <p14:cNvContentPartPr/>
                  <p14:nvPr/>
                </p14:nvContentPartPr>
                <p14:xfrm>
                  <a:off x="4313250" y="5846250"/>
                  <a:ext cx="22680" cy="173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2D23A78-F8DA-1E62-D35A-EFB3EB80911E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4294960" y="5828250"/>
                    <a:ext cx="58895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1C80AFB3-9C30-B7B5-41A5-596D90D27A4A}"/>
                      </a:ext>
                    </a:extLst>
                  </p14:cNvPr>
                  <p14:cNvContentPartPr/>
                  <p14:nvPr/>
                </p14:nvContentPartPr>
                <p14:xfrm>
                  <a:off x="4420170" y="5919690"/>
                  <a:ext cx="81360" cy="13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1C80AFB3-9C30-B7B5-41A5-596D90D27A4A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4402170" y="5901690"/>
                    <a:ext cx="117000" cy="489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7181BED-E112-5061-FB26-AEA084159412}"/>
                  </a:ext>
                </a:extLst>
              </p:cNvPr>
              <p:cNvGrpSpPr/>
              <p:nvPr/>
            </p:nvGrpSpPr>
            <p:grpSpPr>
              <a:xfrm>
                <a:off x="4576050" y="5847690"/>
                <a:ext cx="304200" cy="206280"/>
                <a:chOff x="4576050" y="5847690"/>
                <a:chExt cx="304200" cy="206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4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6AA8990F-DCDB-38B8-EF6D-0569E44321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76050" y="5906370"/>
                    <a:ext cx="86040" cy="9180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6AA8990F-DCDB-38B8-EF6D-0569E4432147}"/>
                        </a:ext>
                      </a:extLst>
                    </p:cNvPr>
                    <p:cNvPicPr/>
                    <p:nvPr/>
                  </p:nvPicPr>
                  <p:blipFill>
                    <a:blip r:embed="rId225"/>
                    <a:stretch>
                      <a:fillRect/>
                    </a:stretch>
                  </p:blipFill>
                  <p:spPr>
                    <a:xfrm>
                      <a:off x="4558410" y="5888370"/>
                      <a:ext cx="121680" cy="127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6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24819CFF-EEE5-F316-4097-3F670E074B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82250" y="5899170"/>
                    <a:ext cx="89640" cy="6012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24819CFF-EEE5-F316-4097-3F670E074B7C}"/>
                        </a:ext>
                      </a:extLst>
                    </p:cNvPr>
                    <p:cNvPicPr/>
                    <p:nvPr/>
                  </p:nvPicPr>
                  <p:blipFill>
                    <a:blip r:embed="rId227"/>
                    <a:stretch>
                      <a:fillRect/>
                    </a:stretch>
                  </p:blipFill>
                  <p:spPr>
                    <a:xfrm>
                      <a:off x="4664610" y="5881530"/>
                      <a:ext cx="125280" cy="95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8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1CA34D34-0E25-5331-E1B6-2260C1FEB9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97370" y="5895570"/>
                    <a:ext cx="60120" cy="8388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1CA34D34-0E25-5331-E1B6-2260C1FEB96F}"/>
                        </a:ext>
                      </a:extLst>
                    </p:cNvPr>
                    <p:cNvPicPr/>
                    <p:nvPr/>
                  </p:nvPicPr>
                  <p:blipFill>
                    <a:blip r:embed="rId229"/>
                    <a:stretch>
                      <a:fillRect/>
                    </a:stretch>
                  </p:blipFill>
                  <p:spPr>
                    <a:xfrm>
                      <a:off x="4679730" y="5877930"/>
                      <a:ext cx="95760" cy="119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0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057DDD3C-6037-4802-81D1-0E6557DE3C8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797450" y="5847690"/>
                    <a:ext cx="82800" cy="20628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057DDD3C-6037-4802-81D1-0E6557DE3C89}"/>
                        </a:ext>
                      </a:extLst>
                    </p:cNvPr>
                    <p:cNvPicPr/>
                    <p:nvPr/>
                  </p:nvPicPr>
                  <p:blipFill>
                    <a:blip r:embed="rId231"/>
                    <a:stretch>
                      <a:fillRect/>
                    </a:stretch>
                  </p:blipFill>
                  <p:spPr>
                    <a:xfrm>
                      <a:off x="4779810" y="5830050"/>
                      <a:ext cx="118440" cy="241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40100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EC79-4B7D-79F6-45EB-0D94657D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E6E06-C78D-5CA1-B014-EEEBEA2E1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sz="2800" b="0" dirty="0"/>
                  <a:t>So,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-sparse </a:t>
                </a:r>
                <a:r>
                  <a:rPr lang="en-US" sz="2800" dirty="0"/>
                  <a:t>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in component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aseline="-250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Analysis:</a:t>
                </a:r>
                <a:r>
                  <a:rPr lang="en-US" dirty="0"/>
                  <a:t> After terminated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900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9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900" dirty="0"/>
                  <a:t> is expanding in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900" dirty="0"/>
                  <a:t>)</a:t>
                </a:r>
              </a:p>
              <a:p>
                <a:r>
                  <a:rPr lang="en-US" dirty="0"/>
                  <a:t>Remain to bound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E6E06-C78D-5CA1-B014-EEEBEA2E1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505FC4-BC2D-CCD7-780C-F1E4E40438AB}"/>
                  </a:ext>
                </a:extLst>
              </p14:cNvPr>
              <p14:cNvContentPartPr/>
              <p14:nvPr/>
            </p14:nvContentPartPr>
            <p14:xfrm>
              <a:off x="8207303" y="3760475"/>
              <a:ext cx="3541680" cy="273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505FC4-BC2D-CCD7-780C-F1E4E40438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9303" y="3742835"/>
                <a:ext cx="3577320" cy="27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27BDEF9-FC50-E5E9-C701-739C35F3DDC4}"/>
              </a:ext>
            </a:extLst>
          </p:cNvPr>
          <p:cNvGrpSpPr/>
          <p:nvPr/>
        </p:nvGrpSpPr>
        <p:grpSpPr>
          <a:xfrm>
            <a:off x="10316903" y="5229095"/>
            <a:ext cx="228600" cy="321840"/>
            <a:chOff x="9989188" y="6022457"/>
            <a:chExt cx="2286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7ED15F-1067-EA80-59EE-3833A77D9DC8}"/>
                    </a:ext>
                  </a:extLst>
                </p14:cNvPr>
                <p14:cNvContentPartPr/>
                <p14:nvPr/>
              </p14:nvContentPartPr>
              <p14:xfrm>
                <a:off x="9989188" y="6022457"/>
                <a:ext cx="228600" cy="32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7ED15F-1067-EA80-59EE-3833A77D9D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71548" y="6004457"/>
                  <a:ext cx="2642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FCEA24-9CB2-A59E-A696-E68646C679D7}"/>
                    </a:ext>
                  </a:extLst>
                </p14:cNvPr>
                <p14:cNvContentPartPr/>
                <p14:nvPr/>
              </p14:nvContentPartPr>
              <p14:xfrm>
                <a:off x="10047508" y="6193097"/>
                <a:ext cx="150840" cy="3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FCEA24-9CB2-A59E-A696-E68646C679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29508" y="6175097"/>
                  <a:ext cx="18648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FC96A3-D2C1-6255-7152-F4007B9F4CA8}"/>
                  </a:ext>
                </a:extLst>
              </p14:cNvPr>
              <p14:cNvContentPartPr/>
              <p14:nvPr/>
            </p14:nvContentPartPr>
            <p14:xfrm>
              <a:off x="8484863" y="5474435"/>
              <a:ext cx="66960" cy="65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FC96A3-D2C1-6255-7152-F4007B9F4C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67223" y="5456435"/>
                <a:ext cx="102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B51C26-073C-B935-12C1-57BC69C7ECBD}"/>
                  </a:ext>
                </a:extLst>
              </p14:cNvPr>
              <p14:cNvContentPartPr/>
              <p14:nvPr/>
            </p14:nvContentPartPr>
            <p14:xfrm>
              <a:off x="9724343" y="6201995"/>
              <a:ext cx="92880" cy="74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B51C26-073C-B935-12C1-57BC69C7EC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06703" y="6184355"/>
                <a:ext cx="12852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4BBBA1B-CB71-36E8-9BE2-E50C4FC6374B}"/>
              </a:ext>
            </a:extLst>
          </p:cNvPr>
          <p:cNvGrpSpPr/>
          <p:nvPr/>
        </p:nvGrpSpPr>
        <p:grpSpPr>
          <a:xfrm>
            <a:off x="8500343" y="4297235"/>
            <a:ext cx="469080" cy="586080"/>
            <a:chOff x="6516268" y="4413617"/>
            <a:chExt cx="46908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868E37-2083-F36E-060D-DC6804EED9E2}"/>
                    </a:ext>
                  </a:extLst>
                </p14:cNvPr>
                <p14:cNvContentPartPr/>
                <p14:nvPr/>
              </p14:nvContentPartPr>
              <p14:xfrm>
                <a:off x="6603748" y="4572377"/>
                <a:ext cx="68040" cy="63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868E37-2083-F36E-060D-DC6804EED9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86108" y="4554737"/>
                  <a:ext cx="103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F94646F-CD65-2244-F514-E5AD134BF03D}"/>
                    </a:ext>
                  </a:extLst>
                </p14:cNvPr>
                <p14:cNvContentPartPr/>
                <p14:nvPr/>
              </p14:nvContentPartPr>
              <p14:xfrm>
                <a:off x="6820108" y="4413617"/>
                <a:ext cx="60840" cy="7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F94646F-CD65-2244-F514-E5AD134BF0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02468" y="4395617"/>
                  <a:ext cx="96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B398CAC-32F4-C704-8F3F-466DAFFEB806}"/>
                    </a:ext>
                  </a:extLst>
                </p14:cNvPr>
                <p14:cNvContentPartPr/>
                <p14:nvPr/>
              </p14:nvContentPartPr>
              <p14:xfrm>
                <a:off x="6516268" y="4933457"/>
                <a:ext cx="72000" cy="66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B398CAC-32F4-C704-8F3F-466DAFFEB8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98628" y="4915817"/>
                  <a:ext cx="10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94DD3EA-B90D-5498-BDD2-76E3BF7E8F21}"/>
                    </a:ext>
                  </a:extLst>
                </p14:cNvPr>
                <p14:cNvContentPartPr/>
                <p14:nvPr/>
              </p14:nvContentPartPr>
              <p14:xfrm>
                <a:off x="6803908" y="4850297"/>
                <a:ext cx="62640" cy="65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94DD3EA-B90D-5498-BDD2-76E3BF7E8F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6268" y="4832657"/>
                  <a:ext cx="98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F8AE8B-6B0C-FB8D-A0F5-95F81CA1DA19}"/>
                    </a:ext>
                  </a:extLst>
                </p14:cNvPr>
                <p14:cNvContentPartPr/>
                <p14:nvPr/>
              </p14:nvContentPartPr>
              <p14:xfrm>
                <a:off x="6918028" y="4649777"/>
                <a:ext cx="67320" cy="8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F8AE8B-6B0C-FB8D-A0F5-95F81CA1DA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0028" y="4632137"/>
                  <a:ext cx="1029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864C05-9EC4-782B-C394-E77BE2596F01}"/>
              </a:ext>
            </a:extLst>
          </p:cNvPr>
          <p:cNvGrpSpPr/>
          <p:nvPr/>
        </p:nvGrpSpPr>
        <p:grpSpPr>
          <a:xfrm>
            <a:off x="9525263" y="3895835"/>
            <a:ext cx="524880" cy="691560"/>
            <a:chOff x="7541188" y="4012217"/>
            <a:chExt cx="52488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C54958-822E-D27C-4314-EB6BED544DE0}"/>
                    </a:ext>
                  </a:extLst>
                </p14:cNvPr>
                <p14:cNvContentPartPr/>
                <p14:nvPr/>
              </p14:nvContentPartPr>
              <p14:xfrm>
                <a:off x="7595188" y="4078457"/>
                <a:ext cx="62640" cy="5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C54958-822E-D27C-4314-EB6BED544D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77188" y="4060817"/>
                  <a:ext cx="98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8F30BB-6267-FE6C-2F82-9196F6D8AAD4}"/>
                    </a:ext>
                  </a:extLst>
                </p14:cNvPr>
                <p14:cNvContentPartPr/>
                <p14:nvPr/>
              </p14:nvContentPartPr>
              <p14:xfrm>
                <a:off x="7730908" y="4623497"/>
                <a:ext cx="55800" cy="8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8F30BB-6267-FE6C-2F82-9196F6D8AAD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12908" y="4605857"/>
                  <a:ext cx="91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89EB70-2D69-E25B-AAE3-78D137715616}"/>
                    </a:ext>
                  </a:extLst>
                </p14:cNvPr>
                <p14:cNvContentPartPr/>
                <p14:nvPr/>
              </p14:nvContentPartPr>
              <p14:xfrm>
                <a:off x="7541188" y="4430537"/>
                <a:ext cx="72000" cy="57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89EB70-2D69-E25B-AAE3-78D1377156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23548" y="4412897"/>
                  <a:ext cx="107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82F23AC-4505-D566-354D-2D12671F4AB1}"/>
                    </a:ext>
                  </a:extLst>
                </p14:cNvPr>
                <p14:cNvContentPartPr/>
                <p14:nvPr/>
              </p14:nvContentPartPr>
              <p14:xfrm>
                <a:off x="8000548" y="4303097"/>
                <a:ext cx="65520" cy="64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82F23AC-4505-D566-354D-2D12671F4A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82908" y="4285457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883081-5319-0EE9-9BFD-73CA2CB57EBA}"/>
                    </a:ext>
                  </a:extLst>
                </p14:cNvPr>
                <p14:cNvContentPartPr/>
                <p14:nvPr/>
              </p14:nvContentPartPr>
              <p14:xfrm>
                <a:off x="7781668" y="4329737"/>
                <a:ext cx="63360" cy="61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883081-5319-0EE9-9BFD-73CA2CB57E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4028" y="4311737"/>
                  <a:ext cx="99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C8ACB55-A286-C2F3-E7F6-7683DEB7AD01}"/>
                    </a:ext>
                  </a:extLst>
                </p14:cNvPr>
                <p14:cNvContentPartPr/>
                <p14:nvPr/>
              </p14:nvContentPartPr>
              <p14:xfrm>
                <a:off x="7935748" y="4012217"/>
                <a:ext cx="74880" cy="88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C8ACB55-A286-C2F3-E7F6-7683DEB7AD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18108" y="3994217"/>
                  <a:ext cx="1105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815D021-44CC-53E6-CC17-80CF393A1BCB}"/>
              </a:ext>
            </a:extLst>
          </p:cNvPr>
          <p:cNvGrpSpPr/>
          <p:nvPr/>
        </p:nvGrpSpPr>
        <p:grpSpPr>
          <a:xfrm>
            <a:off x="9120623" y="3923195"/>
            <a:ext cx="267120" cy="1074240"/>
            <a:chOff x="9120623" y="3923195"/>
            <a:chExt cx="267120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E76658-2CEC-1CD2-915C-803C6C66844E}"/>
                    </a:ext>
                  </a:extLst>
                </p14:cNvPr>
                <p14:cNvContentPartPr/>
                <p14:nvPr/>
              </p14:nvContentPartPr>
              <p14:xfrm>
                <a:off x="9203423" y="3923195"/>
                <a:ext cx="174240" cy="1074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E76658-2CEC-1CD2-915C-803C6C6684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85783" y="3905195"/>
                  <a:ext cx="20988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2AB3DF-79BE-D2F6-8920-06F56C701783}"/>
                    </a:ext>
                  </a:extLst>
                </p14:cNvPr>
                <p14:cNvContentPartPr/>
                <p14:nvPr/>
              </p14:nvContentPartPr>
              <p14:xfrm>
                <a:off x="9120623" y="4361315"/>
                <a:ext cx="252720" cy="3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2AB3DF-79BE-D2F6-8920-06F56C7017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02983" y="4343675"/>
                  <a:ext cx="288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8BDA6D-EBED-95A1-48E9-7DE7148FC7E7}"/>
                    </a:ext>
                  </a:extLst>
                </p14:cNvPr>
                <p14:cNvContentPartPr/>
                <p14:nvPr/>
              </p14:nvContentPartPr>
              <p14:xfrm>
                <a:off x="9142223" y="4632395"/>
                <a:ext cx="245520" cy="1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8BDA6D-EBED-95A1-48E9-7DE7148FC7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24583" y="4614395"/>
                  <a:ext cx="2811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C3E85B-FEDD-547C-2191-F5DC29112195}"/>
              </a:ext>
            </a:extLst>
          </p:cNvPr>
          <p:cNvGrpSpPr/>
          <p:nvPr/>
        </p:nvGrpSpPr>
        <p:grpSpPr>
          <a:xfrm>
            <a:off x="9325463" y="5473715"/>
            <a:ext cx="830160" cy="619920"/>
            <a:chOff x="7341388" y="5590097"/>
            <a:chExt cx="8301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232229-0174-565A-D5AF-EF1ED98A79A8}"/>
                    </a:ext>
                  </a:extLst>
                </p14:cNvPr>
                <p14:cNvContentPartPr/>
                <p14:nvPr/>
              </p14:nvContentPartPr>
              <p14:xfrm>
                <a:off x="7360108" y="5590097"/>
                <a:ext cx="70200" cy="72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232229-0174-565A-D5AF-EF1ED98A79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42468" y="5572457"/>
                  <a:ext cx="105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DBB94D-4B39-AC76-47D4-89189C3C7956}"/>
                    </a:ext>
                  </a:extLst>
                </p14:cNvPr>
                <p14:cNvContentPartPr/>
                <p14:nvPr/>
              </p14:nvContentPartPr>
              <p14:xfrm>
                <a:off x="7341388" y="6118937"/>
                <a:ext cx="69840" cy="9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DBB94D-4B39-AC76-47D4-89189C3C79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3388" y="6100937"/>
                  <a:ext cx="105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C3BEF6-27AD-5351-2793-D1B6B041A33B}"/>
                    </a:ext>
                  </a:extLst>
                </p14:cNvPr>
                <p14:cNvContentPartPr/>
                <p14:nvPr/>
              </p14:nvContentPartPr>
              <p14:xfrm>
                <a:off x="7748188" y="5929577"/>
                <a:ext cx="74520" cy="7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C3BEF6-27AD-5351-2793-D1B6B041A3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30188" y="5911577"/>
                  <a:ext cx="110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718578-76E6-CDAE-3EDF-84DEBD16D3A6}"/>
                    </a:ext>
                  </a:extLst>
                </p14:cNvPr>
                <p14:cNvContentPartPr/>
                <p14:nvPr/>
              </p14:nvContentPartPr>
              <p14:xfrm>
                <a:off x="7793188" y="5612057"/>
                <a:ext cx="75600" cy="71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718578-76E6-CDAE-3EDF-84DEBD16D3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75548" y="5594057"/>
                  <a:ext cx="11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A53E88-B41E-F1DD-B46A-F0FB6CC9A815}"/>
                    </a:ext>
                  </a:extLst>
                </p14:cNvPr>
                <p14:cNvContentPartPr/>
                <p14:nvPr/>
              </p14:nvContentPartPr>
              <p14:xfrm>
                <a:off x="8075068" y="6087977"/>
                <a:ext cx="61560" cy="7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A53E88-B41E-F1DD-B46A-F0FB6CC9A8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57428" y="6069977"/>
                  <a:ext cx="97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4EDF13-9901-0257-D98B-8A838C300364}"/>
                    </a:ext>
                  </a:extLst>
                </p14:cNvPr>
                <p14:cNvContentPartPr/>
                <p14:nvPr/>
              </p14:nvContentPartPr>
              <p14:xfrm>
                <a:off x="8097028" y="5787737"/>
                <a:ext cx="74520" cy="90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4EDF13-9901-0257-D98B-8A838C3003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79028" y="5769737"/>
                  <a:ext cx="110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7CB016-39F9-271A-E063-686CCBF5D877}"/>
                    </a:ext>
                  </a:extLst>
                </p14:cNvPr>
                <p14:cNvContentPartPr/>
                <p14:nvPr/>
              </p14:nvContentPartPr>
              <p14:xfrm>
                <a:off x="7438588" y="5878817"/>
                <a:ext cx="75600" cy="6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7CB016-39F9-271A-E063-686CCBF5D8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20588" y="5861177"/>
                  <a:ext cx="1112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CBFF52D-2A96-AAA8-BC71-36A86D929E47}"/>
              </a:ext>
            </a:extLst>
          </p:cNvPr>
          <p:cNvGrpSpPr/>
          <p:nvPr/>
        </p:nvGrpSpPr>
        <p:grpSpPr>
          <a:xfrm>
            <a:off x="8560823" y="5492435"/>
            <a:ext cx="319320" cy="476280"/>
            <a:chOff x="6576748" y="5608817"/>
            <a:chExt cx="3193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4D33DC-72F4-D555-7328-3A28226CF24A}"/>
                    </a:ext>
                  </a:extLst>
                </p14:cNvPr>
                <p14:cNvContentPartPr/>
                <p14:nvPr/>
              </p14:nvContentPartPr>
              <p14:xfrm>
                <a:off x="6760708" y="6022457"/>
                <a:ext cx="74520" cy="6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4D33DC-72F4-D555-7328-3A28226CF2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42708" y="6004457"/>
                  <a:ext cx="110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7B0A50-1173-0E98-0D8E-7DFF6CB25601}"/>
                    </a:ext>
                  </a:extLst>
                </p14:cNvPr>
                <p14:cNvContentPartPr/>
                <p14:nvPr/>
              </p14:nvContentPartPr>
              <p14:xfrm>
                <a:off x="6821908" y="5608817"/>
                <a:ext cx="74160" cy="7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7B0A50-1173-0E98-0D8E-7DFF6CB256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03908" y="5591177"/>
                  <a:ext cx="109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DCE52B-C939-0EB0-F1E8-5FE8E7008DDA}"/>
                    </a:ext>
                  </a:extLst>
                </p14:cNvPr>
                <p14:cNvContentPartPr/>
                <p14:nvPr/>
              </p14:nvContentPartPr>
              <p14:xfrm>
                <a:off x="6576748" y="5833457"/>
                <a:ext cx="79200" cy="64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DCE52B-C939-0EB0-F1E8-5FE8E7008D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8748" y="5815817"/>
                  <a:ext cx="1148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54A45EA-6AB3-754F-7E52-389E5B7A1676}"/>
              </a:ext>
            </a:extLst>
          </p:cNvPr>
          <p:cNvGrpSpPr/>
          <p:nvPr/>
        </p:nvGrpSpPr>
        <p:grpSpPr>
          <a:xfrm>
            <a:off x="8211983" y="3852275"/>
            <a:ext cx="2287080" cy="1363680"/>
            <a:chOff x="8211983" y="3852275"/>
            <a:chExt cx="2287080" cy="13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3B3DF0-BE1E-1337-AB85-D521FD160B10}"/>
                    </a:ext>
                  </a:extLst>
                </p14:cNvPr>
                <p14:cNvContentPartPr/>
                <p14:nvPr/>
              </p14:nvContentPartPr>
              <p14:xfrm>
                <a:off x="8211983" y="3852275"/>
                <a:ext cx="2274840" cy="134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3B3DF0-BE1E-1337-AB85-D521FD160B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94343" y="3834275"/>
                  <a:ext cx="2310480" cy="13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B963CF-E632-9697-B1B4-CE4ED60C5439}"/>
                    </a:ext>
                  </a:extLst>
                </p14:cNvPr>
                <p14:cNvContentPartPr/>
                <p14:nvPr/>
              </p14:nvContentPartPr>
              <p14:xfrm>
                <a:off x="10026743" y="4490555"/>
                <a:ext cx="155880" cy="237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B963CF-E632-9697-B1B4-CE4ED60C54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9103" y="4472555"/>
                  <a:ext cx="191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3D5D55-203D-7ADE-FE5A-DFB75A28CA10}"/>
                    </a:ext>
                  </a:extLst>
                </p14:cNvPr>
                <p14:cNvContentPartPr/>
                <p14:nvPr/>
              </p14:nvContentPartPr>
              <p14:xfrm>
                <a:off x="10310783" y="4089155"/>
                <a:ext cx="188280" cy="22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3D5D55-203D-7ADE-FE5A-DFB75A28CA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93143" y="4071155"/>
                  <a:ext cx="223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969B92-51C2-5BC8-5786-5EB2BF04B945}"/>
                    </a:ext>
                  </a:extLst>
                </p14:cNvPr>
                <p14:cNvContentPartPr/>
                <p14:nvPr/>
              </p14:nvContentPartPr>
              <p14:xfrm>
                <a:off x="9083903" y="4997075"/>
                <a:ext cx="65160" cy="21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969B92-51C2-5BC8-5786-5EB2BF04B9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5903" y="4979075"/>
                  <a:ext cx="100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35002A-386D-45DA-12CC-B9676479E2BA}"/>
                    </a:ext>
                  </a:extLst>
                </p14:cNvPr>
                <p14:cNvContentPartPr/>
                <p14:nvPr/>
              </p14:nvContentPartPr>
              <p14:xfrm>
                <a:off x="9521303" y="4849475"/>
                <a:ext cx="102240" cy="21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35002A-386D-45DA-12CC-B9676479E2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03663" y="4831475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D876785-0349-02A0-370E-C3B9E6D1ED15}"/>
              </a:ext>
            </a:extLst>
          </p:cNvPr>
          <p:cNvGrpSpPr/>
          <p:nvPr/>
        </p:nvGrpSpPr>
        <p:grpSpPr>
          <a:xfrm>
            <a:off x="8975903" y="5187155"/>
            <a:ext cx="240480" cy="1139400"/>
            <a:chOff x="8975903" y="5187155"/>
            <a:chExt cx="240480" cy="11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8F5A7AE-4C10-3B69-CED3-03D9525582B9}"/>
                    </a:ext>
                  </a:extLst>
                </p14:cNvPr>
                <p14:cNvContentPartPr/>
                <p14:nvPr/>
              </p14:nvContentPartPr>
              <p14:xfrm>
                <a:off x="9034583" y="5187155"/>
                <a:ext cx="86400" cy="1139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8F5A7AE-4C10-3B69-CED3-03D9525582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16943" y="5169155"/>
                  <a:ext cx="12204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BCDBEE-5F42-B2DC-69E0-96ED429A5538}"/>
                    </a:ext>
                  </a:extLst>
                </p14:cNvPr>
                <p14:cNvContentPartPr/>
                <p14:nvPr/>
              </p14:nvContentPartPr>
              <p14:xfrm>
                <a:off x="8998943" y="5598635"/>
                <a:ext cx="217440" cy="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BCDBEE-5F42-B2DC-69E0-96ED429A55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80943" y="5580635"/>
                  <a:ext cx="253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2A786D3-4DDD-AA15-F703-4C590DF4AC01}"/>
                    </a:ext>
                  </a:extLst>
                </p14:cNvPr>
                <p14:cNvContentPartPr/>
                <p14:nvPr/>
              </p14:nvContentPartPr>
              <p14:xfrm>
                <a:off x="9013343" y="5890235"/>
                <a:ext cx="198360" cy="1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2A786D3-4DDD-AA15-F703-4C590DF4AC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95703" y="5872235"/>
                  <a:ext cx="234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3B6229C-AB3A-E66E-5B2E-0ADA9C55E99F}"/>
                    </a:ext>
                  </a:extLst>
                </p14:cNvPr>
                <p14:cNvContentPartPr/>
                <p14:nvPr/>
              </p14:nvContentPartPr>
              <p14:xfrm>
                <a:off x="8975903" y="5381195"/>
                <a:ext cx="225720" cy="17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3B6229C-AB3A-E66E-5B2E-0ADA9C55E9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58263" y="5363195"/>
                  <a:ext cx="26136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69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04D6C0-8742-4A78-8F97-6DA3CD1C33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04D6C0-8742-4A78-8F97-6DA3CD1C3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6334-62F2-4311-4036-B04903C79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5318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Plan:</a:t>
                </a:r>
              </a:p>
              <a:p>
                <a:r>
                  <a:rPr lang="en-US" dirty="0"/>
                  <a:t>Initially,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-vertex </a:t>
                </a:r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$(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Pay </a:t>
                </a:r>
                <a:r>
                  <a:rPr lang="en-US" dirty="0">
                    <a:solidFill>
                      <a:srgbClr val="0070C0"/>
                    </a:solidFill>
                  </a:rPr>
                  <a:t>$1 per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without debt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func>
                      <m:funcPr>
                        <m:ctrlP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-vertex </a:t>
                </a:r>
                <a:r>
                  <a:rPr lang="en-US" dirty="0"/>
                  <a:t>in the smaller side pays </a:t>
                </a:r>
                <a:r>
                  <a:rPr lang="en-US" dirty="0">
                    <a:solidFill>
                      <a:schemeClr val="accent2"/>
                    </a:solidFill>
                  </a:rPr>
                  <a:t>$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Total </a:t>
                </a:r>
                <a:r>
                  <a:rPr lang="en-US" dirty="0">
                    <a:solidFill>
                      <a:schemeClr val="accent2"/>
                    </a:solidFill>
                  </a:rPr>
                  <a:t>Budget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Total </a:t>
                </a:r>
                <a:r>
                  <a:rPr lang="en-US" dirty="0">
                    <a:solidFill>
                      <a:srgbClr val="0070C0"/>
                    </a:solidFill>
                  </a:rPr>
                  <a:t>Cost</a:t>
                </a:r>
                <a:r>
                  <a:rPr lang="en-US" dirty="0"/>
                  <a:t>: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Budget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-sparse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100" dirty="0"/>
                  <a:t>)</a:t>
                </a:r>
              </a:p>
              <a:p>
                <a:endParaRPr lang="en-US" sz="2100" dirty="0"/>
              </a:p>
              <a:p>
                <a:pPr marL="0" indent="0">
                  <a:buNone/>
                </a:pPr>
                <a:r>
                  <a:rPr lang="en-US" dirty="0"/>
                  <a:t>Each vertex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≥$0</m:t>
                    </m:r>
                  </m:oMath>
                </a14:m>
                <a:r>
                  <a:rPr lang="en-US" dirty="0"/>
                  <a:t> at all time </a:t>
                </a:r>
              </a:p>
              <a:p>
                <a:r>
                  <a:rPr lang="en-US" dirty="0"/>
                  <a:t>A vertex is put to the smaller side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76334-62F2-4311-4036-B04903C79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5318" cy="4351338"/>
              </a:xfrm>
              <a:blipFill>
                <a:blip r:embed="rId3"/>
                <a:stretch>
                  <a:fillRect l="-741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A7B5AE5-C24D-0A4C-3690-F2C0E574DA1D}"/>
              </a:ext>
            </a:extLst>
          </p:cNvPr>
          <p:cNvGrpSpPr/>
          <p:nvPr/>
        </p:nvGrpSpPr>
        <p:grpSpPr>
          <a:xfrm>
            <a:off x="9521640" y="3308410"/>
            <a:ext cx="2448360" cy="2419920"/>
            <a:chOff x="9521640" y="3308410"/>
            <a:chExt cx="2448360" cy="24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EF48D6-4ACB-2440-66BA-E7DBF4DA8DA2}"/>
                    </a:ext>
                  </a:extLst>
                </p14:cNvPr>
                <p14:cNvContentPartPr/>
                <p14:nvPr/>
              </p14:nvContentPartPr>
              <p14:xfrm>
                <a:off x="9521640" y="4343050"/>
                <a:ext cx="1378800" cy="115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EF48D6-4ACB-2440-66BA-E7DBF4DA8D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13000" y="4334050"/>
                  <a:ext cx="1396440" cy="11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30A2EC-BB74-CF09-1EA5-E81B1B5E3F79}"/>
                    </a:ext>
                  </a:extLst>
                </p14:cNvPr>
                <p14:cNvContentPartPr/>
                <p14:nvPr/>
              </p14:nvContentPartPr>
              <p14:xfrm>
                <a:off x="10575360" y="3308410"/>
                <a:ext cx="1393920" cy="121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30A2EC-BB74-CF09-1EA5-E81B1B5E3F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66720" y="3299410"/>
                  <a:ext cx="1411560" cy="12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6DB467-F8A9-2CFF-6B01-074305C26998}"/>
                    </a:ext>
                  </a:extLst>
                </p14:cNvPr>
                <p14:cNvContentPartPr/>
                <p14:nvPr/>
              </p14:nvContentPartPr>
              <p14:xfrm>
                <a:off x="11076120" y="4881970"/>
                <a:ext cx="893880" cy="84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6DB467-F8A9-2CFF-6B01-074305C269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67480" y="4873330"/>
                  <a:ext cx="911520" cy="86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343D1-4C9B-0952-07C8-AB9AA0A20F6A}"/>
                  </a:ext>
                </a:extLst>
              </p14:cNvPr>
              <p14:cNvContentPartPr/>
              <p14:nvPr/>
            </p14:nvContentPartPr>
            <p14:xfrm>
              <a:off x="10591920" y="4718890"/>
              <a:ext cx="43200" cy="4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343D1-4C9B-0952-07C8-AB9AA0A20F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74280" y="4700890"/>
                <a:ext cx="788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9BD8BBE-BD27-A4D6-93FC-8F4AC80D1021}"/>
                  </a:ext>
                </a:extLst>
              </p14:cNvPr>
              <p14:cNvContentPartPr/>
              <p14:nvPr/>
            </p14:nvContentPartPr>
            <p14:xfrm>
              <a:off x="10680120" y="5098690"/>
              <a:ext cx="58320" cy="5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9BD8BBE-BD27-A4D6-93FC-8F4AC80D10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62120" y="5080690"/>
                <a:ext cx="9396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6BB0B31-582F-9A84-109A-1ECC3741CA4C}"/>
              </a:ext>
            </a:extLst>
          </p:cNvPr>
          <p:cNvGrpSpPr/>
          <p:nvPr/>
        </p:nvGrpSpPr>
        <p:grpSpPr>
          <a:xfrm>
            <a:off x="10947600" y="3625210"/>
            <a:ext cx="710280" cy="372240"/>
            <a:chOff x="10947600" y="3625210"/>
            <a:chExt cx="71028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CCC877-F0CF-D22C-0884-D49DA6C8F029}"/>
                    </a:ext>
                  </a:extLst>
                </p14:cNvPr>
                <p14:cNvContentPartPr/>
                <p14:nvPr/>
              </p14:nvContentPartPr>
              <p14:xfrm>
                <a:off x="10947600" y="3940210"/>
                <a:ext cx="51840" cy="57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CCC877-F0CF-D22C-0884-D49DA6C8F0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29960" y="3922570"/>
                  <a:ext cx="87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AD07A5-8F0C-E882-589A-6F53CA599F92}"/>
                    </a:ext>
                  </a:extLst>
                </p14:cNvPr>
                <p14:cNvContentPartPr/>
                <p14:nvPr/>
              </p14:nvContentPartPr>
              <p14:xfrm>
                <a:off x="11094840" y="3641050"/>
                <a:ext cx="51120" cy="4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AD07A5-8F0C-E882-589A-6F53CA599F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77200" y="3623410"/>
                  <a:ext cx="86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73BA10-1EA5-00EF-4695-D29B3AD0D387}"/>
                    </a:ext>
                  </a:extLst>
                </p14:cNvPr>
                <p14:cNvContentPartPr/>
                <p14:nvPr/>
              </p14:nvContentPartPr>
              <p14:xfrm>
                <a:off x="11307960" y="3905650"/>
                <a:ext cx="32400" cy="5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73BA10-1EA5-00EF-4695-D29B3AD0D3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89960" y="3887650"/>
                  <a:ext cx="6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294E5C-7E75-6834-1B84-416EDDF3BD32}"/>
                    </a:ext>
                  </a:extLst>
                </p14:cNvPr>
                <p14:cNvContentPartPr/>
                <p14:nvPr/>
              </p14:nvContentPartPr>
              <p14:xfrm>
                <a:off x="11599560" y="3844090"/>
                <a:ext cx="58320" cy="5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294E5C-7E75-6834-1B84-416EDDF3BD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81920" y="3826450"/>
                  <a:ext cx="93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27C2B3-4ED8-12DC-F7F9-E39569C772B0}"/>
                    </a:ext>
                  </a:extLst>
                </p14:cNvPr>
                <p14:cNvContentPartPr/>
                <p14:nvPr/>
              </p14:nvContentPartPr>
              <p14:xfrm>
                <a:off x="11388600" y="3625210"/>
                <a:ext cx="66600" cy="8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27C2B3-4ED8-12DC-F7F9-E39569C772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70600" y="3607210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764ED91-708B-324A-79C9-72F10799831D}"/>
                  </a:ext>
                </a:extLst>
              </p14:cNvPr>
              <p14:cNvContentPartPr/>
              <p14:nvPr/>
            </p14:nvContentPartPr>
            <p14:xfrm>
              <a:off x="11432880" y="4239370"/>
              <a:ext cx="36720" cy="66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764ED91-708B-324A-79C9-72F10799831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14880" y="4221730"/>
                <a:ext cx="723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8577BA6-BE8E-92EC-8BC0-BA3FB793132E}"/>
                  </a:ext>
                </a:extLst>
              </p14:cNvPr>
              <p14:cNvContentPartPr/>
              <p14:nvPr/>
            </p14:nvContentPartPr>
            <p14:xfrm>
              <a:off x="11570040" y="5132170"/>
              <a:ext cx="54360" cy="37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8577BA6-BE8E-92EC-8BC0-BA3FB79313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52400" y="5114170"/>
                <a:ext cx="9000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DF81DC7-9267-9EDD-90EF-470A7C33EAC8}"/>
              </a:ext>
            </a:extLst>
          </p:cNvPr>
          <p:cNvGrpSpPr/>
          <p:nvPr/>
        </p:nvGrpSpPr>
        <p:grpSpPr>
          <a:xfrm>
            <a:off x="11453400" y="5370490"/>
            <a:ext cx="271440" cy="59400"/>
            <a:chOff x="11453400" y="5370490"/>
            <a:chExt cx="27144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55E24C-F034-E27F-E6B3-319590DAE46F}"/>
                    </a:ext>
                  </a:extLst>
                </p14:cNvPr>
                <p14:cNvContentPartPr/>
                <p14:nvPr/>
              </p14:nvContentPartPr>
              <p14:xfrm>
                <a:off x="11453400" y="5370490"/>
                <a:ext cx="27360" cy="53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55E24C-F034-E27F-E6B3-319590DAE4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35400" y="5352850"/>
                  <a:ext cx="6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2570E5-351B-B351-5426-BB928FC01113}"/>
                    </a:ext>
                  </a:extLst>
                </p14:cNvPr>
                <p14:cNvContentPartPr/>
                <p14:nvPr/>
              </p14:nvContentPartPr>
              <p14:xfrm>
                <a:off x="11673720" y="5382730"/>
                <a:ext cx="51120" cy="47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2570E5-351B-B351-5426-BB928FC011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655720" y="5364730"/>
                  <a:ext cx="8676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9A5B23-8BC8-3F8A-BCD2-D62275D64F8B}"/>
                  </a:ext>
                </a:extLst>
              </p14:cNvPr>
              <p14:cNvContentPartPr/>
              <p14:nvPr/>
            </p14:nvContentPartPr>
            <p14:xfrm>
              <a:off x="10467720" y="4181410"/>
              <a:ext cx="254880" cy="254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9A5B23-8BC8-3F8A-BCD2-D62275D64F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58707" y="4172410"/>
                <a:ext cx="272545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17A599-9697-7F0B-5052-BF09EE7CAF6A}"/>
                  </a:ext>
                </a:extLst>
              </p14:cNvPr>
              <p14:cNvContentPartPr/>
              <p14:nvPr/>
            </p14:nvContentPartPr>
            <p14:xfrm>
              <a:off x="10617480" y="4298050"/>
              <a:ext cx="238680" cy="27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17A599-9697-7F0B-5052-BF09EE7CAF6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608480" y="4289050"/>
                <a:ext cx="2563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3504C5-2C62-5E2D-BF15-FE768E1FA69C}"/>
                  </a:ext>
                </a:extLst>
              </p14:cNvPr>
              <p14:cNvContentPartPr/>
              <p14:nvPr/>
            </p14:nvContentPartPr>
            <p14:xfrm>
              <a:off x="10864440" y="4923010"/>
              <a:ext cx="397800" cy="94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3504C5-2C62-5E2D-BF15-FE768E1FA69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55440" y="4913976"/>
                <a:ext cx="415440" cy="11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B4371A-A2FC-181C-48D6-2726DB05726D}"/>
                  </a:ext>
                </a:extLst>
              </p14:cNvPr>
              <p14:cNvContentPartPr/>
              <p14:nvPr/>
            </p14:nvContentPartPr>
            <p14:xfrm>
              <a:off x="10820520" y="5154130"/>
              <a:ext cx="280080" cy="151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B4371A-A2FC-181C-48D6-2726DB05726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11520" y="5145130"/>
                <a:ext cx="2977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D8246D2-3155-2BB1-83CD-CC1CD728B26B}"/>
                  </a:ext>
                </a:extLst>
              </p14:cNvPr>
              <p14:cNvContentPartPr/>
              <p14:nvPr/>
            </p14:nvContentPartPr>
            <p14:xfrm>
              <a:off x="11403360" y="4545370"/>
              <a:ext cx="27720" cy="36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D8246D2-3155-2BB1-83CD-CC1CD728B26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94360" y="4536370"/>
                <a:ext cx="453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3DF938-4939-38C1-3457-CD5D127FF628}"/>
                  </a:ext>
                </a:extLst>
              </p14:cNvPr>
              <p14:cNvContentPartPr/>
              <p14:nvPr/>
            </p14:nvContentPartPr>
            <p14:xfrm>
              <a:off x="11586240" y="4473010"/>
              <a:ext cx="18360" cy="46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3DF938-4939-38C1-3457-CD5D127FF62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577240" y="4464010"/>
                <a:ext cx="36000" cy="48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05BC010-E2A7-17CC-6F34-3BC87ACAEE16}"/>
              </a:ext>
            </a:extLst>
          </p:cNvPr>
          <p:cNvGrpSpPr/>
          <p:nvPr/>
        </p:nvGrpSpPr>
        <p:grpSpPr>
          <a:xfrm>
            <a:off x="9534240" y="4109410"/>
            <a:ext cx="1030680" cy="1573200"/>
            <a:chOff x="9534240" y="4109410"/>
            <a:chExt cx="1030680" cy="1573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526BF9-FC3B-8BA5-4540-ED1A5F4C7FF0}"/>
                </a:ext>
              </a:extLst>
            </p:cNvPr>
            <p:cNvGrpSpPr/>
            <p:nvPr/>
          </p:nvGrpSpPr>
          <p:grpSpPr>
            <a:xfrm>
              <a:off x="9549720" y="4952530"/>
              <a:ext cx="1015200" cy="455040"/>
              <a:chOff x="9549720" y="4952530"/>
              <a:chExt cx="1015200" cy="45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DBD3D744-33FB-5257-CFDD-18068744E315}"/>
                      </a:ext>
                    </a:extLst>
                  </p14:cNvPr>
                  <p14:cNvContentPartPr/>
                  <p14:nvPr/>
                </p14:nvContentPartPr>
                <p14:xfrm>
                  <a:off x="9549720" y="5015530"/>
                  <a:ext cx="1015200" cy="3920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DBD3D744-33FB-5257-CFDD-18068744E31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9540723" y="5006538"/>
                    <a:ext cx="1032834" cy="409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784091D-5BB6-8A6F-9ABF-79A24133198B}"/>
                      </a:ext>
                    </a:extLst>
                  </p14:cNvPr>
                  <p14:cNvContentPartPr/>
                  <p14:nvPr/>
                </p14:nvContentPartPr>
                <p14:xfrm>
                  <a:off x="9976680" y="4952530"/>
                  <a:ext cx="37440" cy="148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784091D-5BB6-8A6F-9ABF-79A24133198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9967680" y="4943530"/>
                    <a:ext cx="5508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68E0A98-BF5D-ECC9-D63C-DC11776CF1DE}"/>
                      </a:ext>
                    </a:extLst>
                  </p14:cNvPr>
                  <p14:cNvContentPartPr/>
                  <p14:nvPr/>
                </p14:nvContentPartPr>
                <p14:xfrm>
                  <a:off x="10208880" y="4982770"/>
                  <a:ext cx="66960" cy="17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68E0A98-BF5D-ECC9-D63C-DC11776CF1D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0199928" y="4973770"/>
                    <a:ext cx="84506" cy="193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B03EFF-8AF5-9EAF-0611-FD7644EB81B6}"/>
                    </a:ext>
                  </a:extLst>
                </p14:cNvPr>
                <p14:cNvContentPartPr/>
                <p14:nvPr/>
              </p14:nvContentPartPr>
              <p14:xfrm>
                <a:off x="9534240" y="5524210"/>
                <a:ext cx="163800" cy="158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B03EFF-8AF5-9EAF-0611-FD7644EB81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25240" y="5515210"/>
                  <a:ext cx="181440" cy="17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E7338D8-274D-FCB6-FE1B-40B19505C6D9}"/>
                </a:ext>
              </a:extLst>
            </p:cNvPr>
            <p:cNvGrpSpPr/>
            <p:nvPr/>
          </p:nvGrpSpPr>
          <p:grpSpPr>
            <a:xfrm>
              <a:off x="9584640" y="4109410"/>
              <a:ext cx="528480" cy="247320"/>
              <a:chOff x="9584640" y="4109410"/>
              <a:chExt cx="528480" cy="24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3B8B1C0-7467-700F-B2DC-317F027E266C}"/>
                      </a:ext>
                    </a:extLst>
                  </p14:cNvPr>
                  <p14:cNvContentPartPr/>
                  <p14:nvPr/>
                </p14:nvContentPartPr>
                <p14:xfrm>
                  <a:off x="9584640" y="4179250"/>
                  <a:ext cx="163800" cy="1774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3B8B1C0-7467-700F-B2DC-317F027E266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9576000" y="4170250"/>
                    <a:ext cx="18144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EC00A57-B792-1C5F-188A-E8A84739F881}"/>
                      </a:ext>
                    </a:extLst>
                  </p14:cNvPr>
                  <p14:cNvContentPartPr/>
                  <p14:nvPr/>
                </p14:nvContentPartPr>
                <p14:xfrm>
                  <a:off x="9830160" y="4242610"/>
                  <a:ext cx="95760" cy="122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EC00A57-B792-1C5F-188A-E8A84739F88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9821160" y="4233970"/>
                    <a:ext cx="11340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8C4243B-0B37-AB4F-F366-C8026EC451CA}"/>
                      </a:ext>
                    </a:extLst>
                  </p14:cNvPr>
                  <p14:cNvContentPartPr/>
                  <p14:nvPr/>
                </p14:nvContentPartPr>
                <p14:xfrm>
                  <a:off x="10009080" y="4109410"/>
                  <a:ext cx="104040" cy="2113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8C4243B-0B37-AB4F-F366-C8026EC451CA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0000080" y="4100770"/>
                    <a:ext cx="121680" cy="228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33E0CE7-3DA5-3943-EEFA-DBD55D71AE24}"/>
                  </a:ext>
                </a:extLst>
              </p14:cNvPr>
              <p14:cNvContentPartPr/>
              <p14:nvPr/>
            </p14:nvContentPartPr>
            <p14:xfrm>
              <a:off x="10263960" y="5563450"/>
              <a:ext cx="196560" cy="244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33E0CE7-3DA5-3943-EEFA-DBD55D71AE2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255320" y="5554450"/>
                <a:ext cx="21420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C4AFF4C-90DC-8E7E-0328-DD6CD2A25383}"/>
              </a:ext>
            </a:extLst>
          </p:cNvPr>
          <p:cNvGrpSpPr/>
          <p:nvPr/>
        </p:nvGrpSpPr>
        <p:grpSpPr>
          <a:xfrm>
            <a:off x="9732600" y="5194450"/>
            <a:ext cx="572040" cy="142920"/>
            <a:chOff x="9732600" y="5194450"/>
            <a:chExt cx="57204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9A054C-868F-A258-5172-FEDC4F31B6B1}"/>
                    </a:ext>
                  </a:extLst>
                </p14:cNvPr>
                <p14:cNvContentPartPr/>
                <p14:nvPr/>
              </p14:nvContentPartPr>
              <p14:xfrm>
                <a:off x="9899640" y="5194450"/>
                <a:ext cx="55080" cy="64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9A054C-868F-A258-5172-FEDC4F31B6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81640" y="5176810"/>
                  <a:ext cx="90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2D8E67-BE7C-977A-F270-9F0163C6F711}"/>
                    </a:ext>
                  </a:extLst>
                </p14:cNvPr>
                <p14:cNvContentPartPr/>
                <p14:nvPr/>
              </p14:nvContentPartPr>
              <p14:xfrm>
                <a:off x="10250280" y="5274010"/>
                <a:ext cx="54360" cy="55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2D8E67-BE7C-977A-F270-9F0163C6F7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32280" y="5256010"/>
                  <a:ext cx="90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BFF42D-3103-CC6B-C9AD-9D66CF80FC6D}"/>
                    </a:ext>
                  </a:extLst>
                </p14:cNvPr>
                <p14:cNvContentPartPr/>
                <p14:nvPr/>
              </p14:nvContentPartPr>
              <p14:xfrm>
                <a:off x="10038960" y="5288410"/>
                <a:ext cx="58320" cy="48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BFF42D-3103-CC6B-C9AD-9D66CF80FC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21320" y="5270410"/>
                  <a:ext cx="93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BE26D04-D56F-82FA-8CBD-BE7E0670B442}"/>
                    </a:ext>
                  </a:extLst>
                </p14:cNvPr>
                <p14:cNvContentPartPr/>
                <p14:nvPr/>
              </p14:nvContentPartPr>
              <p14:xfrm>
                <a:off x="9732600" y="5265010"/>
                <a:ext cx="49680" cy="64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BE26D04-D56F-82FA-8CBD-BE7E0670B4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14600" y="5247010"/>
                  <a:ext cx="853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65DE82-5BF9-12EF-6DFF-D2768F1AA5AF}"/>
              </a:ext>
            </a:extLst>
          </p:cNvPr>
          <p:cNvGrpSpPr/>
          <p:nvPr/>
        </p:nvGrpSpPr>
        <p:grpSpPr>
          <a:xfrm>
            <a:off x="9873000" y="4462570"/>
            <a:ext cx="666000" cy="476280"/>
            <a:chOff x="9873000" y="4462570"/>
            <a:chExt cx="6660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2D38EC-1A29-8A78-5884-3542857084C6}"/>
                    </a:ext>
                  </a:extLst>
                </p14:cNvPr>
                <p14:cNvContentPartPr/>
                <p14:nvPr/>
              </p14:nvContentPartPr>
              <p14:xfrm>
                <a:off x="9873000" y="4681450"/>
                <a:ext cx="58680" cy="4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2D38EC-1A29-8A78-5884-3542857084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55000" y="4663450"/>
                  <a:ext cx="94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74280F-695C-45F4-4370-349EE18AEC5B}"/>
                    </a:ext>
                  </a:extLst>
                </p14:cNvPr>
                <p14:cNvContentPartPr/>
                <p14:nvPr/>
              </p14:nvContentPartPr>
              <p14:xfrm>
                <a:off x="10161360" y="4462570"/>
                <a:ext cx="56160" cy="55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74280F-695C-45F4-4370-349EE18AEC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43720" y="4444570"/>
                  <a:ext cx="91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14CEC8-E95A-B521-038A-97743952FEDD}"/>
                    </a:ext>
                  </a:extLst>
                </p14:cNvPr>
                <p14:cNvContentPartPr/>
                <p14:nvPr/>
              </p14:nvContentPartPr>
              <p14:xfrm>
                <a:off x="10352520" y="4651570"/>
                <a:ext cx="52200" cy="39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14CEC8-E95A-B521-038A-97743952FE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34520" y="4633570"/>
                  <a:ext cx="87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9ABB34-473F-078E-1B74-EE00741D87C3}"/>
                    </a:ext>
                  </a:extLst>
                </p14:cNvPr>
                <p14:cNvContentPartPr/>
                <p14:nvPr/>
              </p14:nvContentPartPr>
              <p14:xfrm>
                <a:off x="10123200" y="4626730"/>
                <a:ext cx="66240" cy="55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9ABB34-473F-078E-1B74-EE00741D87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05200" y="4609090"/>
                  <a:ext cx="10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1D02C8-AFF1-A922-FA16-6C67552F327F}"/>
                    </a:ext>
                  </a:extLst>
                </p14:cNvPr>
                <p14:cNvContentPartPr/>
                <p14:nvPr/>
              </p14:nvContentPartPr>
              <p14:xfrm>
                <a:off x="10360800" y="4475170"/>
                <a:ext cx="61920" cy="52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1D02C8-AFF1-A922-FA16-6C67552F32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42800" y="4457170"/>
                  <a:ext cx="97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1F2BAB-8D92-7CE1-43DD-0F4035E91510}"/>
                    </a:ext>
                  </a:extLst>
                </p14:cNvPr>
                <p14:cNvContentPartPr/>
                <p14:nvPr/>
              </p14:nvContentPartPr>
              <p14:xfrm>
                <a:off x="10471320" y="4865050"/>
                <a:ext cx="67680" cy="7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1F2BAB-8D92-7CE1-43DD-0F4035E915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3680" y="4847410"/>
                  <a:ext cx="103320" cy="10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461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3B88-2417-ADE6-95CE-36A24734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 in TCS: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408C-8B48-A723-9EAD-85895799D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There are 2 main different regimes of expanders in TCS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Tailor-made expanders</a:t>
            </a:r>
          </a:p>
          <a:p>
            <a:pPr lvl="1"/>
            <a:r>
              <a:rPr lang="en-US" dirty="0"/>
              <a:t>Strong expansion</a:t>
            </a:r>
          </a:p>
          <a:p>
            <a:pPr lvl="1"/>
            <a:r>
              <a:rPr lang="en-US" dirty="0"/>
              <a:t>Non-trivial to even construct explicitly.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Expanders in the wild</a:t>
            </a:r>
          </a:p>
          <a:p>
            <a:pPr lvl="1"/>
            <a:r>
              <a:rPr lang="en-US" dirty="0"/>
              <a:t>Weaker expansion</a:t>
            </a:r>
          </a:p>
          <a:p>
            <a:pPr lvl="1"/>
            <a:r>
              <a:rPr lang="en-US" dirty="0"/>
              <a:t>Can find everywhere</a:t>
            </a:r>
          </a:p>
        </p:txBody>
      </p:sp>
    </p:spTree>
    <p:extLst>
      <p:ext uri="{BB962C8B-B14F-4D97-AF65-F5344CB8AC3E}">
        <p14:creationId xmlns:p14="http://schemas.microsoft.com/office/powerpoint/2010/main" val="15107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E2FF6-C70D-EB15-2EE8-353FFD266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A3F84058-3012-FED6-8F3C-AB3894AA50E0}"/>
                  </a:ext>
                </a:extLst>
              </p14:cNvPr>
              <p14:cNvContentPartPr/>
              <p14:nvPr/>
            </p14:nvContentPartPr>
            <p14:xfrm>
              <a:off x="2249187" y="5388248"/>
              <a:ext cx="1180080" cy="722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A3F84058-3012-FED6-8F3C-AB3894AA50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187" y="5208608"/>
                <a:ext cx="135972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F1C6B5-DFDA-6C92-B34E-211AC4999C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F1C6B5-DFDA-6C92-B34E-211AC4999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2A917-3C19-46D3-035C-736D3E8A0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2A917-3C19-46D3-035C-736D3E8A0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F896D71-EEE6-B149-A0B9-1651B9E4EC89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F896D71-EEE6-B149-A0B9-1651B9E4EC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DD27A-D710-FA5D-C45C-2C7C924735AD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DD27A-D710-FA5D-C45C-2C7C924735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B2F7FF-1526-5188-2724-8100FAB2F78C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B2F7FF-1526-5188-2724-8100FAB2F7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4F9F1E8-F0B8-3106-B7BE-65DA748CD434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4F9F1E8-F0B8-3106-B7BE-65DA748CD4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55D9B15A-C98C-D8F9-48B7-51937690FE2A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D09EFD5-DDF3-E10D-6F4B-157D072CF257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D09EFD5-DDF3-E10D-6F4B-157D072CF2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E97894-20B0-4F08-D0A0-5C6815909FC9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E97894-20B0-4F08-D0A0-5C6815909F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9C642A5-215C-38C7-D882-F41FB0EF3680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9C642A5-215C-38C7-D882-F41FB0EF36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268B64-9546-04DE-0971-CA0685C46BB0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268B64-9546-04DE-0971-CA0685C46B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3B1ECFA-61B9-B24A-6833-980AE4456F4E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3B1ECFA-61B9-B24A-6833-980AE4456F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1D01EF2-4BA2-1B44-E106-831FBF24970D}"/>
              </a:ext>
            </a:extLst>
          </p:cNvPr>
          <p:cNvGrpSpPr/>
          <p:nvPr/>
        </p:nvGrpSpPr>
        <p:grpSpPr>
          <a:xfrm>
            <a:off x="2279067" y="4190168"/>
            <a:ext cx="627480" cy="460080"/>
            <a:chOff x="1999708" y="4212318"/>
            <a:chExt cx="6274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389119A-F045-CB6E-0035-74289F8B506F}"/>
                    </a:ext>
                  </a:extLst>
                </p14:cNvPr>
                <p14:cNvContentPartPr/>
                <p14:nvPr/>
              </p14:nvContentPartPr>
              <p14:xfrm>
                <a:off x="1999708" y="4212318"/>
                <a:ext cx="627480" cy="45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389119A-F045-CB6E-0035-74289F8B50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82068" y="4194318"/>
                  <a:ext cx="66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3E1836-E6ED-0BC5-29A2-89E13CE9715B}"/>
                    </a:ext>
                  </a:extLst>
                </p14:cNvPr>
                <p14:cNvContentPartPr/>
                <p14:nvPr/>
              </p14:nvContentPartPr>
              <p14:xfrm>
                <a:off x="2219668" y="4341198"/>
                <a:ext cx="125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3E1836-E6ED-0BC5-29A2-89E13CE971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668" y="4323198"/>
                  <a:ext cx="16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DE0CEB8-F584-4A5D-14D6-86353AFC6D3E}"/>
                    </a:ext>
                  </a:extLst>
                </p14:cNvPr>
                <p14:cNvContentPartPr/>
                <p14:nvPr/>
              </p14:nvContentPartPr>
              <p14:xfrm>
                <a:off x="2227948" y="4437318"/>
                <a:ext cx="10548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DE0CEB8-F584-4A5D-14D6-86353AFC6D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0308" y="4419318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61EC6D0-456E-1B36-EA52-B848FAB2EB23}"/>
                    </a:ext>
                  </a:extLst>
                </p14:cNvPr>
                <p14:cNvContentPartPr/>
                <p14:nvPr/>
              </p14:nvContentPartPr>
              <p14:xfrm>
                <a:off x="2025628" y="4407078"/>
                <a:ext cx="204480" cy="24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61EC6D0-456E-1B36-EA52-B848FAB2EB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7628" y="4389438"/>
                  <a:ext cx="24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8C4239-2CF4-7683-37D0-9B3BE914F053}"/>
                    </a:ext>
                  </a:extLst>
                </p14:cNvPr>
                <p14:cNvContentPartPr/>
                <p14:nvPr/>
              </p14:nvContentPartPr>
              <p14:xfrm>
                <a:off x="2109868" y="4306278"/>
                <a:ext cx="262440" cy="366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8C4239-2CF4-7683-37D0-9B3BE914F0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2228" y="4288638"/>
                  <a:ext cx="298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564E513-15A8-4C28-7DB2-771034C749C6}"/>
                    </a:ext>
                  </a:extLst>
                </p14:cNvPr>
                <p14:cNvContentPartPr/>
                <p14:nvPr/>
              </p14:nvContentPartPr>
              <p14:xfrm>
                <a:off x="2189428" y="4268478"/>
                <a:ext cx="297720" cy="34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564E513-15A8-4C28-7DB2-771034C749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71428" y="4250478"/>
                  <a:ext cx="333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EB86BEC-B969-632C-003C-38EC91F715E2}"/>
                    </a:ext>
                  </a:extLst>
                </p14:cNvPr>
                <p14:cNvContentPartPr/>
                <p14:nvPr/>
              </p14:nvContentPartPr>
              <p14:xfrm>
                <a:off x="2361508" y="4254798"/>
                <a:ext cx="24228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EB86BEC-B969-632C-003C-38EC91F715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3508" y="4236798"/>
                  <a:ext cx="2779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17A26D8-D816-0E50-6323-5D5C699D84C2}"/>
              </a:ext>
            </a:extLst>
          </p:cNvPr>
          <p:cNvGrpSpPr/>
          <p:nvPr/>
        </p:nvGrpSpPr>
        <p:grpSpPr>
          <a:xfrm>
            <a:off x="2490387" y="5544128"/>
            <a:ext cx="768600" cy="524880"/>
            <a:chOff x="2211028" y="5566278"/>
            <a:chExt cx="768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4B1138C-FA4A-515A-3AD8-299094C46356}"/>
                    </a:ext>
                  </a:extLst>
                </p14:cNvPr>
                <p14:cNvContentPartPr/>
                <p14:nvPr/>
              </p14:nvContentPartPr>
              <p14:xfrm>
                <a:off x="2211028" y="5566278"/>
                <a:ext cx="768600" cy="52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4B1138C-FA4A-515A-3AD8-299094C463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3028" y="5548278"/>
                  <a:ext cx="8042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014FBC3-F400-86F2-3722-22C9D90DF74B}"/>
                    </a:ext>
                  </a:extLst>
                </p14:cNvPr>
                <p14:cNvContentPartPr/>
                <p14:nvPr/>
              </p14:nvContentPartPr>
              <p14:xfrm>
                <a:off x="2500468" y="5751678"/>
                <a:ext cx="127440" cy="17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014FBC3-F400-86F2-3722-22C9D90DF7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2828" y="5733678"/>
                  <a:ext cx="163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433E0E-28CB-C4E1-4DCF-367C078C535F}"/>
                    </a:ext>
                  </a:extLst>
                </p14:cNvPr>
                <p14:cNvContentPartPr/>
                <p14:nvPr/>
              </p14:nvContentPartPr>
              <p14:xfrm>
                <a:off x="2506228" y="5845278"/>
                <a:ext cx="91440" cy="1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433E0E-28CB-C4E1-4DCF-367C078C53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8588" y="5827638"/>
                  <a:ext cx="12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530349-1443-AAE1-BE0F-3C246D428A70}"/>
                    </a:ext>
                  </a:extLst>
                </p14:cNvPr>
                <p14:cNvContentPartPr/>
                <p14:nvPr/>
              </p14:nvContentPartPr>
              <p14:xfrm>
                <a:off x="2249548" y="5701278"/>
                <a:ext cx="290520" cy="35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530349-1443-AAE1-BE0F-3C246D428A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1908" y="5683278"/>
                  <a:ext cx="326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0D7590C-CD9E-D672-5B79-08590153E598}"/>
                    </a:ext>
                  </a:extLst>
                </p14:cNvPr>
                <p14:cNvContentPartPr/>
                <p14:nvPr/>
              </p14:nvContentPartPr>
              <p14:xfrm>
                <a:off x="2337028" y="5577798"/>
                <a:ext cx="334800" cy="45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0D7590C-CD9E-D672-5B79-08590153E5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9028" y="5559798"/>
                  <a:ext cx="370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F263A61-A3E8-7F4E-86B2-7D642C06DDBE}"/>
                    </a:ext>
                  </a:extLst>
                </p14:cNvPr>
                <p14:cNvContentPartPr/>
                <p14:nvPr/>
              </p14:nvContentPartPr>
              <p14:xfrm>
                <a:off x="2544388" y="5605518"/>
                <a:ext cx="320760" cy="44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263A61-A3E8-7F4E-86B2-7D642C06DD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6388" y="5587878"/>
                  <a:ext cx="356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12A2A6-4BD9-A7C9-A0BC-4A84E4E57DD1}"/>
                    </a:ext>
                  </a:extLst>
                </p14:cNvPr>
                <p14:cNvContentPartPr/>
                <p14:nvPr/>
              </p14:nvContentPartPr>
              <p14:xfrm>
                <a:off x="2758948" y="5685438"/>
                <a:ext cx="197280" cy="26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12A2A6-4BD9-A7C9-A0BC-4A84E4E57D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308" y="5667798"/>
                  <a:ext cx="2329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C3A1475-C00B-2407-9B22-A7A186D9C74C}"/>
              </a:ext>
            </a:extLst>
          </p:cNvPr>
          <p:cNvGrpSpPr/>
          <p:nvPr/>
        </p:nvGrpSpPr>
        <p:grpSpPr>
          <a:xfrm>
            <a:off x="4302987" y="5279168"/>
            <a:ext cx="429480" cy="577800"/>
            <a:chOff x="4023628" y="5301318"/>
            <a:chExt cx="4294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CB44A8-E9BE-98F0-B9BE-E6D6EFF59AD1}"/>
                    </a:ext>
                  </a:extLst>
                </p14:cNvPr>
                <p14:cNvContentPartPr/>
                <p14:nvPr/>
              </p14:nvContentPartPr>
              <p14:xfrm>
                <a:off x="4023628" y="5301318"/>
                <a:ext cx="429480" cy="57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CB44A8-E9BE-98F0-B9BE-E6D6EFF59A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628" y="5283678"/>
                  <a:ext cx="4651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18B11B-DF03-81A6-4EA4-53524A561382}"/>
                    </a:ext>
                  </a:extLst>
                </p14:cNvPr>
                <p14:cNvContentPartPr/>
                <p14:nvPr/>
              </p14:nvContentPartPr>
              <p14:xfrm>
                <a:off x="4165108" y="5456478"/>
                <a:ext cx="162000" cy="24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18B11B-DF03-81A6-4EA4-53524A5613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108" y="5438478"/>
                  <a:ext cx="19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E1F58E6-C4EF-0308-B011-A8A3ABAA7A7E}"/>
                    </a:ext>
                  </a:extLst>
                </p14:cNvPr>
                <p14:cNvContentPartPr/>
                <p14:nvPr/>
              </p14:nvContentPartPr>
              <p14:xfrm>
                <a:off x="4173388" y="5582118"/>
                <a:ext cx="11556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E1F58E6-C4EF-0308-B011-A8A3ABAA7A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5388" y="5564478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D52E5C3-BDC7-068B-7270-A04EF594BFA8}"/>
                    </a:ext>
                  </a:extLst>
                </p14:cNvPr>
                <p14:cNvContentPartPr/>
                <p14:nvPr/>
              </p14:nvContentPartPr>
              <p14:xfrm>
                <a:off x="4032988" y="5599398"/>
                <a:ext cx="231120" cy="21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D52E5C3-BDC7-068B-7270-A04EF594BF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4988" y="5581758"/>
                  <a:ext cx="266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D9AE6CE-AFF5-344B-5DA8-13106A295FC6}"/>
                    </a:ext>
                  </a:extLst>
                </p14:cNvPr>
                <p14:cNvContentPartPr/>
                <p14:nvPr/>
              </p14:nvContentPartPr>
              <p14:xfrm>
                <a:off x="4025068" y="5489958"/>
                <a:ext cx="28548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D9AE6CE-AFF5-344B-5DA8-13106A295F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7428" y="5471958"/>
                  <a:ext cx="321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E1C4103-3217-3673-E2C1-21EF27DCD5D5}"/>
                    </a:ext>
                  </a:extLst>
                </p14:cNvPr>
                <p14:cNvContentPartPr/>
                <p14:nvPr/>
              </p14:nvContentPartPr>
              <p14:xfrm>
                <a:off x="4103188" y="5386638"/>
                <a:ext cx="255240" cy="26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E1C4103-3217-3673-E2C1-21EF27DCD5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5548" y="5368998"/>
                  <a:ext cx="29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C920059-4A89-0F5E-2AAF-175405E1D225}"/>
                    </a:ext>
                  </a:extLst>
                </p14:cNvPr>
                <p14:cNvContentPartPr/>
                <p14:nvPr/>
              </p14:nvContentPartPr>
              <p14:xfrm>
                <a:off x="4196788" y="5327958"/>
                <a:ext cx="243000" cy="24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C920059-4A89-0F5E-2AAF-175405E1D2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8788" y="5309958"/>
                  <a:ext cx="2786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C2A188B-3615-AD83-1BB8-4A6ED09D4BBC}"/>
              </a:ext>
            </a:extLst>
          </p:cNvPr>
          <p:cNvGrpSpPr/>
          <p:nvPr/>
        </p:nvGrpSpPr>
        <p:grpSpPr>
          <a:xfrm>
            <a:off x="2026406" y="3459600"/>
            <a:ext cx="168120" cy="301680"/>
            <a:chOff x="1824388" y="3558918"/>
            <a:chExt cx="168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65CE05-450C-F934-BFEB-0CAA52F49291}"/>
                    </a:ext>
                  </a:extLst>
                </p14:cNvPr>
                <p14:cNvContentPartPr/>
                <p14:nvPr/>
              </p14:nvContentPartPr>
              <p14:xfrm>
                <a:off x="1824388" y="3558918"/>
                <a:ext cx="168120" cy="30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65CE05-450C-F934-BFEB-0CAA52F492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5388" y="3550278"/>
                  <a:ext cx="185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FC7D0F3-FEEA-6101-B2E2-8BB609660DDF}"/>
                    </a:ext>
                  </a:extLst>
                </p14:cNvPr>
                <p14:cNvContentPartPr/>
                <p14:nvPr/>
              </p14:nvContentPartPr>
              <p14:xfrm>
                <a:off x="1833388" y="3724518"/>
                <a:ext cx="12780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FC7D0F3-FEEA-6101-B2E2-8BB609660D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4748" y="3715878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A261781-7E21-76A2-6A55-3A11C178438A}"/>
              </a:ext>
            </a:extLst>
          </p:cNvPr>
          <p:cNvGrpSpPr/>
          <p:nvPr/>
        </p:nvGrpSpPr>
        <p:grpSpPr>
          <a:xfrm>
            <a:off x="2442206" y="3506760"/>
            <a:ext cx="160200" cy="188640"/>
            <a:chOff x="2240188" y="3606078"/>
            <a:chExt cx="1602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EFA15F9-7B27-26EF-2BFB-8B3E4CE03CCC}"/>
                    </a:ext>
                  </a:extLst>
                </p14:cNvPr>
                <p14:cNvContentPartPr/>
                <p14:nvPr/>
              </p14:nvContentPartPr>
              <p14:xfrm>
                <a:off x="2261428" y="3676998"/>
                <a:ext cx="13680" cy="11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EFA15F9-7B27-26EF-2BFB-8B3E4CE03C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2788" y="3668358"/>
                  <a:ext cx="3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10AD66E-1B97-3BF3-7682-51E214AFB1A6}"/>
                    </a:ext>
                  </a:extLst>
                </p14:cNvPr>
                <p14:cNvContentPartPr/>
                <p14:nvPr/>
              </p14:nvContentPartPr>
              <p14:xfrm>
                <a:off x="2240188" y="3606078"/>
                <a:ext cx="1872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10AD66E-1B97-3BF3-7682-51E214AFB1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1548" y="3597078"/>
                  <a:ext cx="3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0C9907E-67F8-41B3-8EE0-FA0EF9E9329F}"/>
                    </a:ext>
                  </a:extLst>
                </p14:cNvPr>
                <p14:cNvContentPartPr/>
                <p14:nvPr/>
              </p14:nvContentPartPr>
              <p14:xfrm>
                <a:off x="2325148" y="3654318"/>
                <a:ext cx="75240" cy="9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0C9907E-67F8-41B3-8EE0-FA0EF9E932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16508" y="3645318"/>
                  <a:ext cx="92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E506619-F11B-7E60-041A-F97E06505C34}"/>
              </a:ext>
            </a:extLst>
          </p:cNvPr>
          <p:cNvGrpSpPr/>
          <p:nvPr/>
        </p:nvGrpSpPr>
        <p:grpSpPr>
          <a:xfrm>
            <a:off x="2860886" y="3429000"/>
            <a:ext cx="2312280" cy="341280"/>
            <a:chOff x="2658868" y="3528318"/>
            <a:chExt cx="23122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8C3A695-D3A6-8326-E966-A7330F59B700}"/>
                    </a:ext>
                  </a:extLst>
                </p14:cNvPr>
                <p14:cNvContentPartPr/>
                <p14:nvPr/>
              </p14:nvContentPartPr>
              <p14:xfrm>
                <a:off x="2658868" y="3645318"/>
                <a:ext cx="89280" cy="9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8C3A695-D3A6-8326-E966-A7330F59B7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0228" y="3636318"/>
                  <a:ext cx="10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EE3281C-E282-78EB-D996-62F52EB17842}"/>
                    </a:ext>
                  </a:extLst>
                </p14:cNvPr>
                <p14:cNvContentPartPr/>
                <p14:nvPr/>
              </p14:nvContentPartPr>
              <p14:xfrm>
                <a:off x="2794588" y="3638478"/>
                <a:ext cx="68760" cy="10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EE3281C-E282-78EB-D996-62F52EB178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5948" y="3629478"/>
                  <a:ext cx="86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CF2CA67-CCE7-B6AB-A8A4-1C0DD6BA4D00}"/>
                    </a:ext>
                  </a:extLst>
                </p14:cNvPr>
                <p14:cNvContentPartPr/>
                <p14:nvPr/>
              </p14:nvContentPartPr>
              <p14:xfrm>
                <a:off x="2936068" y="3563598"/>
                <a:ext cx="10080" cy="18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CF2CA67-CCE7-B6AB-A8A4-1C0DD6BA4D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7428" y="3554598"/>
                  <a:ext cx="2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445A4C-EF3B-737F-BFC1-4E68FA6E02BD}"/>
                    </a:ext>
                  </a:extLst>
                </p14:cNvPr>
                <p14:cNvContentPartPr/>
                <p14:nvPr/>
              </p14:nvContentPartPr>
              <p14:xfrm>
                <a:off x="2889628" y="3628758"/>
                <a:ext cx="77040" cy="35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445A4C-EF3B-737F-BFC1-4E68FA6E02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0988" y="3620118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0F1C8B7-ABCD-9142-D89C-83E5080C3591}"/>
                    </a:ext>
                  </a:extLst>
                </p14:cNvPr>
                <p14:cNvContentPartPr/>
                <p14:nvPr/>
              </p14:nvContentPartPr>
              <p14:xfrm>
                <a:off x="3180508" y="3619758"/>
                <a:ext cx="75600" cy="12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0F1C8B7-ABCD-9142-D89C-83E5080C35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1868" y="3611118"/>
                  <a:ext cx="9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89D55A6-3A26-C2C5-E4B5-49E60460487D}"/>
                    </a:ext>
                  </a:extLst>
                </p14:cNvPr>
                <p14:cNvContentPartPr/>
                <p14:nvPr/>
              </p14:nvContentPartPr>
              <p14:xfrm>
                <a:off x="3296068" y="3648558"/>
                <a:ext cx="11988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89D55A6-3A26-C2C5-E4B5-49E6046048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428" y="3639558"/>
                  <a:ext cx="13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091A015-F47D-5B8F-5BC9-3A7EBE0C4A8F}"/>
                    </a:ext>
                  </a:extLst>
                </p14:cNvPr>
                <p14:cNvContentPartPr/>
                <p14:nvPr/>
              </p14:nvContentPartPr>
              <p14:xfrm>
                <a:off x="3333508" y="3643878"/>
                <a:ext cx="774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091A015-F47D-5B8F-5BC9-3A7EBE0C4A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4868" y="3635238"/>
                  <a:ext cx="9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F60EDFC-CD00-7E2F-A6AA-970B0362D7E1}"/>
                    </a:ext>
                  </a:extLst>
                </p14:cNvPr>
                <p14:cNvContentPartPr/>
                <p14:nvPr/>
              </p14:nvContentPartPr>
              <p14:xfrm>
                <a:off x="3465268" y="3624438"/>
                <a:ext cx="97560" cy="24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F60EDFC-CD00-7E2F-A6AA-970B0362D7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6268" y="3615798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08B6F80-2603-63BC-B6A5-5E577AAFB267}"/>
                    </a:ext>
                  </a:extLst>
                </p14:cNvPr>
                <p14:cNvContentPartPr/>
                <p14:nvPr/>
              </p14:nvContentPartPr>
              <p14:xfrm>
                <a:off x="3589108" y="3647838"/>
                <a:ext cx="73440" cy="8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08B6F80-2603-63BC-B6A5-5E577AAFB2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0468" y="3639198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9998544-D76D-1ABE-9291-B7593A4F2F33}"/>
                    </a:ext>
                  </a:extLst>
                </p14:cNvPr>
                <p14:cNvContentPartPr/>
                <p14:nvPr/>
              </p14:nvContentPartPr>
              <p14:xfrm>
                <a:off x="3709348" y="3643518"/>
                <a:ext cx="68760" cy="69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9998544-D76D-1ABE-9291-B7593A4F2F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00348" y="3634518"/>
                  <a:ext cx="8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E621CD4-9BBD-EB9D-74E8-5F834A57016A}"/>
                    </a:ext>
                  </a:extLst>
                </p14:cNvPr>
                <p14:cNvContentPartPr/>
                <p14:nvPr/>
              </p14:nvContentPartPr>
              <p14:xfrm>
                <a:off x="3813748" y="3528318"/>
                <a:ext cx="62640" cy="19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E621CD4-9BBD-EB9D-74E8-5F834A5701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4748" y="3519318"/>
                  <a:ext cx="8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61DA306-AEC1-94F0-A42C-FAA80B1D83CD}"/>
                    </a:ext>
                  </a:extLst>
                </p14:cNvPr>
                <p14:cNvContentPartPr/>
                <p14:nvPr/>
              </p14:nvContentPartPr>
              <p14:xfrm>
                <a:off x="3925348" y="3619038"/>
                <a:ext cx="3600" cy="99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61DA306-AEC1-94F0-A42C-FAA80B1D83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6348" y="3610038"/>
                  <a:ext cx="2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AA8DFB8-C599-26A0-BB1C-671D0E663D5A}"/>
                    </a:ext>
                  </a:extLst>
                </p14:cNvPr>
                <p14:cNvContentPartPr/>
                <p14:nvPr/>
              </p14:nvContentPartPr>
              <p14:xfrm>
                <a:off x="3923548" y="3589158"/>
                <a:ext cx="828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AA8DFB8-C599-26A0-BB1C-671D0E663D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14548" y="3580518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C679F2-3058-89E9-B8E8-8C09058256BB}"/>
                    </a:ext>
                  </a:extLst>
                </p14:cNvPr>
                <p14:cNvContentPartPr/>
                <p14:nvPr/>
              </p14:nvContentPartPr>
              <p14:xfrm>
                <a:off x="3972148" y="3606078"/>
                <a:ext cx="93600" cy="11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C679F2-3058-89E9-B8E8-8C09058256B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3148" y="3597078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CCEB66-7E3D-3462-B3E4-D48E1B462C70}"/>
                    </a:ext>
                  </a:extLst>
                </p14:cNvPr>
                <p14:cNvContentPartPr/>
                <p14:nvPr/>
              </p14:nvContentPartPr>
              <p14:xfrm>
                <a:off x="4011748" y="3646758"/>
                <a:ext cx="142920" cy="20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CCEB66-7E3D-3462-B3E4-D48E1B462C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2748" y="3637758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CA5691-F4B3-49D6-483D-402576EEA8C6}"/>
                    </a:ext>
                  </a:extLst>
                </p14:cNvPr>
                <p14:cNvContentPartPr/>
                <p14:nvPr/>
              </p14:nvContentPartPr>
              <p14:xfrm>
                <a:off x="4408468" y="3675198"/>
                <a:ext cx="2880" cy="9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CA5691-F4B3-49D6-483D-402576EEA8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9468" y="3666558"/>
                  <a:ext cx="2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43AA257-2841-11F0-3631-92D540F4CAEC}"/>
                    </a:ext>
                  </a:extLst>
                </p14:cNvPr>
                <p14:cNvContentPartPr/>
                <p14:nvPr/>
              </p14:nvContentPartPr>
              <p14:xfrm>
                <a:off x="4407388" y="3574038"/>
                <a:ext cx="19440" cy="3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43AA257-2841-11F0-3631-92D540F4CA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8748" y="3565398"/>
                  <a:ext cx="3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52060E-E685-A009-9A4D-D119DD8B197B}"/>
                    </a:ext>
                  </a:extLst>
                </p14:cNvPr>
                <p14:cNvContentPartPr/>
                <p14:nvPr/>
              </p14:nvContentPartPr>
              <p14:xfrm>
                <a:off x="4473988" y="3636678"/>
                <a:ext cx="105120" cy="9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52060E-E685-A009-9A4D-D119DD8B19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5348" y="3628038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3C553F-76FF-BE95-7076-3F73F3839D5E}"/>
                    </a:ext>
                  </a:extLst>
                </p14:cNvPr>
                <p14:cNvContentPartPr/>
                <p14:nvPr/>
              </p14:nvContentPartPr>
              <p14:xfrm>
                <a:off x="4760908" y="3541998"/>
                <a:ext cx="21024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3C553F-76FF-BE95-7076-3F73F3839D5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08" y="3532998"/>
                  <a:ext cx="2278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8098CEA-AF33-7A97-B4A3-72241A68049C}"/>
              </a:ext>
            </a:extLst>
          </p:cNvPr>
          <p:cNvGrpSpPr/>
          <p:nvPr/>
        </p:nvGrpSpPr>
        <p:grpSpPr>
          <a:xfrm>
            <a:off x="2091867" y="6375008"/>
            <a:ext cx="177480" cy="291960"/>
            <a:chOff x="1886308" y="6264318"/>
            <a:chExt cx="177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8EA8324-1E1C-37F6-AE76-5598095BF140}"/>
                    </a:ext>
                  </a:extLst>
                </p14:cNvPr>
                <p14:cNvContentPartPr/>
                <p14:nvPr/>
              </p14:nvContentPartPr>
              <p14:xfrm>
                <a:off x="1886308" y="6264318"/>
                <a:ext cx="177480" cy="29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8EA8324-1E1C-37F6-AE76-5598095BF1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77308" y="6255318"/>
                  <a:ext cx="195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1E2476C-C3EB-2CA4-5E5E-588C76390223}"/>
                    </a:ext>
                  </a:extLst>
                </p14:cNvPr>
                <p14:cNvContentPartPr/>
                <p14:nvPr/>
              </p14:nvContentPartPr>
              <p14:xfrm>
                <a:off x="1892068" y="6399318"/>
                <a:ext cx="149040" cy="2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1E2476C-C3EB-2CA4-5E5E-588C763902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3428" y="6390318"/>
                  <a:ext cx="166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45BE12B-EC4D-125A-7FDD-A2BD136F2722}"/>
              </a:ext>
            </a:extLst>
          </p:cNvPr>
          <p:cNvGrpSpPr/>
          <p:nvPr/>
        </p:nvGrpSpPr>
        <p:grpSpPr>
          <a:xfrm>
            <a:off x="2501547" y="6454208"/>
            <a:ext cx="151920" cy="181080"/>
            <a:chOff x="2295988" y="6343518"/>
            <a:chExt cx="1519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0EB2320-B420-ED9E-3295-855BAE94A8E6}"/>
                    </a:ext>
                  </a:extLst>
                </p14:cNvPr>
                <p14:cNvContentPartPr/>
                <p14:nvPr/>
              </p14:nvContentPartPr>
              <p14:xfrm>
                <a:off x="2300308" y="6428478"/>
                <a:ext cx="13320" cy="9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0EB2320-B420-ED9E-3295-855BAE94A8E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1668" y="6419838"/>
                  <a:ext cx="3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5B02CAA-CA12-4129-7F21-A1CF62E1EB5F}"/>
                    </a:ext>
                  </a:extLst>
                </p14:cNvPr>
                <p14:cNvContentPartPr/>
                <p14:nvPr/>
              </p14:nvContentPartPr>
              <p14:xfrm>
                <a:off x="2295988" y="6343518"/>
                <a:ext cx="16560" cy="2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5B02CAA-CA12-4129-7F21-A1CF62E1EB5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86988" y="6334518"/>
                  <a:ext cx="3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2FE789F-C65F-3067-21FB-C75A4ED09AC2}"/>
                    </a:ext>
                  </a:extLst>
                </p14:cNvPr>
                <p14:cNvContentPartPr/>
                <p14:nvPr/>
              </p14:nvContentPartPr>
              <p14:xfrm>
                <a:off x="2358268" y="6376998"/>
                <a:ext cx="89640" cy="122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2FE789F-C65F-3067-21FB-C75A4ED09AC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268" y="6368358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A1A4CB5-5619-3CD0-E5F5-0B46CEAFF26A}"/>
              </a:ext>
            </a:extLst>
          </p:cNvPr>
          <p:cNvGrpSpPr/>
          <p:nvPr/>
        </p:nvGrpSpPr>
        <p:grpSpPr>
          <a:xfrm>
            <a:off x="2857227" y="6440168"/>
            <a:ext cx="137520" cy="280440"/>
            <a:chOff x="2651668" y="6329478"/>
            <a:chExt cx="1375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3E87F8-C6B3-F5B6-F5AD-3F610DA0B9FF}"/>
                    </a:ext>
                  </a:extLst>
                </p14:cNvPr>
                <p14:cNvContentPartPr/>
                <p14:nvPr/>
              </p14:nvContentPartPr>
              <p14:xfrm>
                <a:off x="2651668" y="6373758"/>
                <a:ext cx="137520" cy="13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3E87F8-C6B3-F5B6-F5AD-3F610DA0B9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33668" y="6356118"/>
                  <a:ext cx="173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0A6484C-889B-4AE3-CBF3-3667B6284AB9}"/>
                    </a:ext>
                  </a:extLst>
                </p14:cNvPr>
                <p14:cNvContentPartPr/>
                <p14:nvPr/>
              </p14:nvContentPartPr>
              <p14:xfrm>
                <a:off x="2706388" y="6329478"/>
                <a:ext cx="14760" cy="28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0A6484C-889B-4AE3-CBF3-3667B6284A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88748" y="6311838"/>
                  <a:ext cx="504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DD9E2F4-093C-B28E-FE58-EFB283295BDA}"/>
              </a:ext>
            </a:extLst>
          </p:cNvPr>
          <p:cNvGrpSpPr/>
          <p:nvPr/>
        </p:nvGrpSpPr>
        <p:grpSpPr>
          <a:xfrm>
            <a:off x="3057747" y="6402368"/>
            <a:ext cx="1599120" cy="339840"/>
            <a:chOff x="2852188" y="6291678"/>
            <a:chExt cx="15991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5026BD1-325B-7987-0511-37EB56894D57}"/>
                    </a:ext>
                  </a:extLst>
                </p14:cNvPr>
                <p14:cNvContentPartPr/>
                <p14:nvPr/>
              </p14:nvContentPartPr>
              <p14:xfrm>
                <a:off x="2852188" y="6421998"/>
                <a:ext cx="7488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5026BD1-325B-7987-0511-37EB56894D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43548" y="6412998"/>
                  <a:ext cx="9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844D83D-A559-85DA-1C48-2B9F516BA537}"/>
                    </a:ext>
                  </a:extLst>
                </p14:cNvPr>
                <p14:cNvContentPartPr/>
                <p14:nvPr/>
              </p14:nvContentPartPr>
              <p14:xfrm>
                <a:off x="2997268" y="6388518"/>
                <a:ext cx="94680" cy="12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844D83D-A559-85DA-1C48-2B9F516BA53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88268" y="6379878"/>
                  <a:ext cx="11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547B179-66EB-9FB6-AA65-408CF11FA487}"/>
                    </a:ext>
                  </a:extLst>
                </p14:cNvPr>
                <p14:cNvContentPartPr/>
                <p14:nvPr/>
              </p14:nvContentPartPr>
              <p14:xfrm>
                <a:off x="3126508" y="6396078"/>
                <a:ext cx="120240" cy="11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547B179-66EB-9FB6-AA65-408CF11FA48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17508" y="6387078"/>
                  <a:ext cx="137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B1338A1-3B7F-5AD9-1376-8D9DECED8F46}"/>
                    </a:ext>
                  </a:extLst>
                </p14:cNvPr>
                <p14:cNvContentPartPr/>
                <p14:nvPr/>
              </p14:nvContentPartPr>
              <p14:xfrm>
                <a:off x="3143068" y="6427398"/>
                <a:ext cx="82440" cy="8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B1338A1-3B7F-5AD9-1376-8D9DECED8F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34068" y="6418758"/>
                  <a:ext cx="10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14909AB-3E6A-2A25-5E68-A0BC35391B19}"/>
                    </a:ext>
                  </a:extLst>
                </p14:cNvPr>
                <p14:cNvContentPartPr/>
                <p14:nvPr/>
              </p14:nvContentPartPr>
              <p14:xfrm>
                <a:off x="3278428" y="6377718"/>
                <a:ext cx="75240" cy="253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14909AB-3E6A-2A25-5E68-A0BC35391B1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69788" y="6368718"/>
                  <a:ext cx="92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EDF062C-CD67-9E4C-4BF2-DE5C198C3022}"/>
                    </a:ext>
                  </a:extLst>
                </p14:cNvPr>
                <p14:cNvContentPartPr/>
                <p14:nvPr/>
              </p14:nvContentPartPr>
              <p14:xfrm>
                <a:off x="3397588" y="6382758"/>
                <a:ext cx="96480" cy="9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EDF062C-CD67-9E4C-4BF2-DE5C198C30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88948" y="6373758"/>
                  <a:ext cx="11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2E08AB1-F2A7-F225-1969-46FF4AE8ADD1}"/>
                    </a:ext>
                  </a:extLst>
                </p14:cNvPr>
                <p14:cNvContentPartPr/>
                <p14:nvPr/>
              </p14:nvContentPartPr>
              <p14:xfrm>
                <a:off x="3550588" y="6399318"/>
                <a:ext cx="104760" cy="90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2E08AB1-F2A7-F225-1969-46FF4AE8ADD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41588" y="6390678"/>
                  <a:ext cx="122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AF65B7-C781-A336-00C3-0A5102130A32}"/>
                    </a:ext>
                  </a:extLst>
                </p14:cNvPr>
                <p14:cNvContentPartPr/>
                <p14:nvPr/>
              </p14:nvContentPartPr>
              <p14:xfrm>
                <a:off x="3667948" y="6291678"/>
                <a:ext cx="99000" cy="182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AF65B7-C781-A336-00C3-0A5102130A3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8948" y="6283038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ECF897-C90D-BC94-0DEA-6424D274F655}"/>
                    </a:ext>
                  </a:extLst>
                </p14:cNvPr>
                <p14:cNvContentPartPr/>
                <p14:nvPr/>
              </p14:nvContentPartPr>
              <p14:xfrm>
                <a:off x="3797188" y="6379878"/>
                <a:ext cx="20520" cy="8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ECF897-C90D-BC94-0DEA-6424D274F6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88188" y="6371238"/>
                  <a:ext cx="38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EFDA073-1688-41EA-18F8-5C498BE3BC36}"/>
                    </a:ext>
                  </a:extLst>
                </p14:cNvPr>
                <p14:cNvContentPartPr/>
                <p14:nvPr/>
              </p14:nvContentPartPr>
              <p14:xfrm>
                <a:off x="3793228" y="6324078"/>
                <a:ext cx="8640" cy="11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EFDA073-1688-41EA-18F8-5C498BE3BC3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84588" y="6315438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35D0D9B-DE82-7033-4F69-D7B7C7E30BC7}"/>
                    </a:ext>
                  </a:extLst>
                </p14:cNvPr>
                <p14:cNvContentPartPr/>
                <p14:nvPr/>
              </p14:nvContentPartPr>
              <p14:xfrm>
                <a:off x="3862348" y="6341358"/>
                <a:ext cx="76680" cy="106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35D0D9B-DE82-7033-4F69-D7B7C7E30BC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53708" y="6332358"/>
                  <a:ext cx="9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269D2E6-BAFC-DFD4-2E36-0002E88DE8BF}"/>
                    </a:ext>
                  </a:extLst>
                </p14:cNvPr>
                <p14:cNvContentPartPr/>
                <p14:nvPr/>
              </p14:nvContentPartPr>
              <p14:xfrm>
                <a:off x="3938668" y="6376278"/>
                <a:ext cx="136440" cy="23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269D2E6-BAFC-DFD4-2E36-0002E88DE8B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30028" y="6367638"/>
                  <a:ext cx="15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0BCCE21-8A09-072D-23BA-21AC8C850D94}"/>
                    </a:ext>
                  </a:extLst>
                </p14:cNvPr>
                <p14:cNvContentPartPr/>
                <p14:nvPr/>
              </p14:nvContentPartPr>
              <p14:xfrm>
                <a:off x="4270948" y="6415158"/>
                <a:ext cx="15120" cy="9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0BCCE21-8A09-072D-23BA-21AC8C850D9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62308" y="6406158"/>
                  <a:ext cx="3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E98358C-E682-9970-A047-05355B806419}"/>
                    </a:ext>
                  </a:extLst>
                </p14:cNvPr>
                <p14:cNvContentPartPr/>
                <p14:nvPr/>
              </p14:nvContentPartPr>
              <p14:xfrm>
                <a:off x="4255468" y="6339558"/>
                <a:ext cx="20520" cy="29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E98358C-E682-9970-A047-05355B80641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46828" y="6330918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C8832AA-64C4-68EF-AA72-0B541BEAE70D}"/>
                    </a:ext>
                  </a:extLst>
                </p14:cNvPr>
                <p14:cNvContentPartPr/>
                <p14:nvPr/>
              </p14:nvContentPartPr>
              <p14:xfrm>
                <a:off x="4350508" y="6371598"/>
                <a:ext cx="100800" cy="10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C8832AA-64C4-68EF-AA72-0B541BEAE7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41508" y="6362598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3B1CCA5-F8E8-8036-3F7F-6A431693C0AB}"/>
              </a:ext>
            </a:extLst>
          </p:cNvPr>
          <p:cNvGrpSpPr/>
          <p:nvPr/>
        </p:nvGrpSpPr>
        <p:grpSpPr>
          <a:xfrm>
            <a:off x="4948107" y="6376448"/>
            <a:ext cx="317520" cy="258840"/>
            <a:chOff x="4742548" y="6265758"/>
            <a:chExt cx="317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30FA4E1-1EFB-7026-4448-F768A59EB576}"/>
                    </a:ext>
                  </a:extLst>
                </p14:cNvPr>
                <p14:cNvContentPartPr/>
                <p14:nvPr/>
              </p14:nvContentPartPr>
              <p14:xfrm>
                <a:off x="4742548" y="6265758"/>
                <a:ext cx="170280" cy="258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30FA4E1-1EFB-7026-4448-F768A59EB5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33908" y="6257118"/>
                  <a:ext cx="187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89C1D66-2BFA-4C3C-CDF4-9A1541143784}"/>
                    </a:ext>
                  </a:extLst>
                </p14:cNvPr>
                <p14:cNvContentPartPr/>
                <p14:nvPr/>
              </p14:nvContentPartPr>
              <p14:xfrm>
                <a:off x="4981948" y="6375558"/>
                <a:ext cx="7812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89C1D66-2BFA-4C3C-CDF4-9A154114378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73308" y="6366918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F1C52F5-EB90-D11D-FBA8-D61CD7399795}"/>
                  </a:ext>
                </a:extLst>
              </p14:cNvPr>
              <p14:cNvContentPartPr/>
              <p14:nvPr/>
            </p14:nvContentPartPr>
            <p14:xfrm>
              <a:off x="5342307" y="6431168"/>
              <a:ext cx="237240" cy="209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F1C52F5-EB90-D11D-FBA8-D61CD739979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33307" y="6422528"/>
                <a:ext cx="254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F835CE2-D920-C19A-0DFE-C415FC5CDE95}"/>
                  </a:ext>
                </a:extLst>
              </p14:cNvPr>
              <p14:cNvContentPartPr/>
              <p14:nvPr/>
            </p14:nvContentPartPr>
            <p14:xfrm>
              <a:off x="2091867" y="4019528"/>
              <a:ext cx="2623680" cy="771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F835CE2-D920-C19A-0DFE-C415FC5CDE9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001867" y="3839888"/>
                <a:ext cx="2803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D6C8699-E164-20D9-0DFE-6298E4413429}"/>
                  </a:ext>
                </a:extLst>
              </p14:cNvPr>
              <p14:cNvContentPartPr/>
              <p14:nvPr/>
            </p14:nvContentPartPr>
            <p14:xfrm>
              <a:off x="2116707" y="4268288"/>
              <a:ext cx="248760" cy="416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D6C8699-E164-20D9-0DFE-6298E441342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26707" y="4088288"/>
                <a:ext cx="42840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3D9373B-027E-01F6-8155-A07EF49AD758}"/>
                  </a:ext>
                </a:extLst>
              </p14:cNvPr>
              <p14:cNvContentPartPr/>
              <p14:nvPr/>
            </p14:nvContentPartPr>
            <p14:xfrm>
              <a:off x="4083806" y="5229848"/>
              <a:ext cx="917640" cy="75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3D9373B-027E-01F6-8155-A07EF49AD75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994166" y="5050208"/>
                <a:ext cx="109728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94BAE82-0343-338F-819B-C790999B5634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94BAE82-0343-338F-819B-C790999B563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7139C7F-F6AB-A77D-0A2A-292CCCC52091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7139C7F-F6AB-A77D-0A2A-292CCCC5209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05E5DC7-4520-058D-88BB-EE43B4EB3141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05E5DC7-4520-058D-88BB-EE43B4EB314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91B9EC6-3C10-ACDE-E89C-927F93AD6DC0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91B9EC6-3C10-ACDE-E89C-927F93AD6DC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A800CEF-7AAD-FD31-EF31-E19F2265D9C5}"/>
                  </a:ext>
                </a:extLst>
              </p14:cNvPr>
              <p14:cNvContentPartPr/>
              <p14:nvPr/>
            </p14:nvContentPartPr>
            <p14:xfrm>
              <a:off x="3107788" y="5239398"/>
              <a:ext cx="1028160" cy="867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A800CEF-7AAD-FD31-EF31-E19F2265D9C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99148" y="5230758"/>
                <a:ext cx="10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417D494-D179-1A94-45B2-6B2C1EE73F2D}"/>
                  </a:ext>
                </a:extLst>
              </p14:cNvPr>
              <p14:cNvContentPartPr/>
              <p14:nvPr/>
            </p14:nvContentPartPr>
            <p14:xfrm>
              <a:off x="3548428" y="5542158"/>
              <a:ext cx="478080" cy="1188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417D494-D179-1A94-45B2-6B2C1EE73F2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39788" y="5533158"/>
                <a:ext cx="495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F1924EA-5394-BB10-8FDA-4C4E3E79013A}"/>
              </a:ext>
            </a:extLst>
          </p:cNvPr>
          <p:cNvGrpSpPr/>
          <p:nvPr/>
        </p:nvGrpSpPr>
        <p:grpSpPr>
          <a:xfrm>
            <a:off x="2564908" y="4853118"/>
            <a:ext cx="536400" cy="445320"/>
            <a:chOff x="2564908" y="4853118"/>
            <a:chExt cx="5364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A1FB32F-D242-AE6B-0C41-5779E034D0AB}"/>
                    </a:ext>
                  </a:extLst>
                </p14:cNvPr>
                <p14:cNvContentPartPr/>
                <p14:nvPr/>
              </p14:nvContentPartPr>
              <p14:xfrm>
                <a:off x="2564908" y="4890558"/>
                <a:ext cx="144000" cy="407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A1FB32F-D242-AE6B-0C41-5779E034D0A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5908" y="4881918"/>
                  <a:ext cx="161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A1F3766-0C99-7F17-50FB-6519480FF2C7}"/>
                    </a:ext>
                  </a:extLst>
                </p14:cNvPr>
                <p14:cNvContentPartPr/>
                <p14:nvPr/>
              </p14:nvContentPartPr>
              <p14:xfrm>
                <a:off x="2972428" y="4853118"/>
                <a:ext cx="128880" cy="396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A1F3766-0C99-7F17-50FB-6519480FF2C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63788" y="4844478"/>
                  <a:ext cx="14652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8B977B3-653A-D494-EA73-94E29DAA61F6}"/>
                  </a:ext>
                </a:extLst>
              </p14:cNvPr>
              <p14:cNvContentPartPr/>
              <p14:nvPr/>
            </p14:nvContentPartPr>
            <p14:xfrm>
              <a:off x="2337028" y="5078838"/>
              <a:ext cx="132840" cy="1386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8B977B3-653A-D494-EA73-94E29DAA61F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328388" y="5070198"/>
                <a:ext cx="150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291F43A-3254-1CCD-C3D0-A2BA7F3C6837}"/>
              </a:ext>
            </a:extLst>
          </p:cNvPr>
          <p:cNvGrpSpPr/>
          <p:nvPr/>
        </p:nvGrpSpPr>
        <p:grpSpPr>
          <a:xfrm>
            <a:off x="2733570" y="4577610"/>
            <a:ext cx="479880" cy="209160"/>
            <a:chOff x="2733570" y="4577610"/>
            <a:chExt cx="4798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7B389F-37E6-A091-0F58-6E62FEDDE1F5}"/>
                    </a:ext>
                  </a:extLst>
                </p14:cNvPr>
                <p14:cNvContentPartPr/>
                <p14:nvPr/>
              </p14:nvContentPartPr>
              <p14:xfrm>
                <a:off x="2733570" y="4665810"/>
                <a:ext cx="106920" cy="10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7B389F-37E6-A091-0F58-6E62FEDDE1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5930" y="4647810"/>
                  <a:ext cx="14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F2DD4F-FEB4-3F4C-519F-09740F820E7F}"/>
                    </a:ext>
                  </a:extLst>
                </p14:cNvPr>
                <p14:cNvContentPartPr/>
                <p14:nvPr/>
              </p14:nvContentPartPr>
              <p14:xfrm>
                <a:off x="2778210" y="4613610"/>
                <a:ext cx="12600" cy="17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F2DD4F-FEB4-3F4C-519F-09740F820E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0210" y="4595970"/>
                  <a:ext cx="4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BA1049-26E9-704A-9352-D9E77E542554}"/>
                    </a:ext>
                  </a:extLst>
                </p14:cNvPr>
                <p14:cNvContentPartPr/>
                <p14:nvPr/>
              </p14:nvContentPartPr>
              <p14:xfrm>
                <a:off x="2858490" y="4685970"/>
                <a:ext cx="518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BA1049-26E9-704A-9352-D9E77E5425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40850" y="4667970"/>
                  <a:ext cx="8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4604DE-6F02-B6F3-BA39-92292846EBF9}"/>
                    </a:ext>
                  </a:extLst>
                </p14:cNvPr>
                <p14:cNvContentPartPr/>
                <p14:nvPr/>
              </p14:nvContentPartPr>
              <p14:xfrm>
                <a:off x="2936250" y="4615410"/>
                <a:ext cx="68400" cy="6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4604DE-6F02-B6F3-BA39-92292846EB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18250" y="4597410"/>
                  <a:ext cx="10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89FFC6-7436-71FF-269F-279DE82C2CFE}"/>
                    </a:ext>
                  </a:extLst>
                </p14:cNvPr>
                <p14:cNvContentPartPr/>
                <p14:nvPr/>
              </p14:nvContentPartPr>
              <p14:xfrm>
                <a:off x="3019770" y="4623690"/>
                <a:ext cx="110160" cy="4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89FFC6-7436-71FF-269F-279DE82C2CF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01770" y="4606050"/>
                  <a:ext cx="14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3CFF6B-6A16-1278-00AE-591B3D241271}"/>
                    </a:ext>
                  </a:extLst>
                </p14:cNvPr>
                <p14:cNvContentPartPr/>
                <p14:nvPr/>
              </p14:nvContentPartPr>
              <p14:xfrm>
                <a:off x="3043170" y="4609290"/>
                <a:ext cx="5760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3CFF6B-6A16-1278-00AE-591B3D2412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25530" y="4591290"/>
                  <a:ext cx="9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7C4E19-408D-8BF4-CBD2-C20B274C0977}"/>
                    </a:ext>
                  </a:extLst>
                </p14:cNvPr>
                <p14:cNvContentPartPr/>
                <p14:nvPr/>
              </p14:nvContentPartPr>
              <p14:xfrm>
                <a:off x="3145770" y="4577610"/>
                <a:ext cx="67680" cy="17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7C4E19-408D-8BF4-CBD2-C20B274C097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770" y="4559970"/>
                  <a:ext cx="1033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957FF4-7F24-EBE1-9526-D3084A2710A2}"/>
              </a:ext>
            </a:extLst>
          </p:cNvPr>
          <p:cNvGrpSpPr/>
          <p:nvPr/>
        </p:nvGrpSpPr>
        <p:grpSpPr>
          <a:xfrm>
            <a:off x="2807010" y="5369970"/>
            <a:ext cx="528480" cy="252360"/>
            <a:chOff x="2807010" y="5369970"/>
            <a:chExt cx="528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302EDA-CCD6-F3EE-A04B-D922966A2FFD}"/>
                    </a:ext>
                  </a:extLst>
                </p14:cNvPr>
                <p14:cNvContentPartPr/>
                <p14:nvPr/>
              </p14:nvContentPartPr>
              <p14:xfrm>
                <a:off x="2807010" y="5431170"/>
                <a:ext cx="104040" cy="7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302EDA-CCD6-F3EE-A04B-D922966A2FF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9010" y="5413170"/>
                  <a:ext cx="139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89107B-E305-ED23-D1DC-12823D55A7E5}"/>
                    </a:ext>
                  </a:extLst>
                </p14:cNvPr>
                <p14:cNvContentPartPr/>
                <p14:nvPr/>
              </p14:nvContentPartPr>
              <p14:xfrm>
                <a:off x="2852370" y="5369970"/>
                <a:ext cx="19800" cy="20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89107B-E305-ED23-D1DC-12823D55A7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34730" y="5351970"/>
                  <a:ext cx="5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7CC25F-49B9-200D-1713-0C09798BC850}"/>
                    </a:ext>
                  </a:extLst>
                </p14:cNvPr>
                <p14:cNvContentPartPr/>
                <p14:nvPr/>
              </p14:nvContentPartPr>
              <p14:xfrm>
                <a:off x="2947770" y="5447010"/>
                <a:ext cx="6552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7CC25F-49B9-200D-1713-0C09798BC85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29770" y="5429370"/>
                  <a:ext cx="101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9DF6F4-412D-7CBC-B04E-B895B20BA7A6}"/>
                    </a:ext>
                  </a:extLst>
                </p14:cNvPr>
                <p14:cNvContentPartPr/>
                <p14:nvPr/>
              </p14:nvContentPartPr>
              <p14:xfrm>
                <a:off x="3039930" y="5428290"/>
                <a:ext cx="9468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9DF6F4-412D-7CBC-B04E-B895B20BA7A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2290" y="5410650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0689D7-B738-9207-B808-C08A167720CC}"/>
                    </a:ext>
                  </a:extLst>
                </p14:cNvPr>
                <p14:cNvContentPartPr/>
                <p14:nvPr/>
              </p14:nvContentPartPr>
              <p14:xfrm>
                <a:off x="3147930" y="5448450"/>
                <a:ext cx="9288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0689D7-B738-9207-B808-C08A167720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30290" y="5430810"/>
                  <a:ext cx="12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8BEC8E-8DF0-7962-0C17-9978DC22ED07}"/>
                    </a:ext>
                  </a:extLst>
                </p14:cNvPr>
                <p14:cNvContentPartPr/>
                <p14:nvPr/>
              </p14:nvContentPartPr>
              <p14:xfrm>
                <a:off x="3174570" y="5436930"/>
                <a:ext cx="60120" cy="11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8BEC8E-8DF0-7962-0C17-9978DC22ED0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56570" y="5419290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0668EE-10C8-F351-5A0E-9EEC2315E86B}"/>
                    </a:ext>
                  </a:extLst>
                </p14:cNvPr>
                <p14:cNvContentPartPr/>
                <p14:nvPr/>
              </p14:nvContentPartPr>
              <p14:xfrm>
                <a:off x="3260970" y="5435490"/>
                <a:ext cx="74520" cy="18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0668EE-10C8-F351-5A0E-9EEC2315E86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43330" y="5417850"/>
                  <a:ext cx="1101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B89C1AB-4333-6A4A-6871-1BA60DA96BFF}"/>
                  </a:ext>
                </a:extLst>
              </p14:cNvPr>
              <p14:cNvContentPartPr/>
              <p14:nvPr/>
            </p14:nvContentPartPr>
            <p14:xfrm>
              <a:off x="4293810" y="5898450"/>
              <a:ext cx="92880" cy="9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B89C1AB-4333-6A4A-6871-1BA60DA96BF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75810" y="5880450"/>
                <a:ext cx="12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431A685-E00E-53C6-41FE-3CFD5FA3FC39}"/>
                  </a:ext>
                </a:extLst>
              </p14:cNvPr>
              <p14:cNvContentPartPr/>
              <p14:nvPr/>
            </p14:nvContentPartPr>
            <p14:xfrm>
              <a:off x="4313250" y="5846250"/>
              <a:ext cx="22680" cy="173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431A685-E00E-53C6-41FE-3CFD5FA3FC3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95610" y="5828250"/>
                <a:ext cx="58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AA35CE-62EA-015E-AADC-C7683F4DB1EA}"/>
                  </a:ext>
                </a:extLst>
              </p14:cNvPr>
              <p14:cNvContentPartPr/>
              <p14:nvPr/>
            </p14:nvContentPartPr>
            <p14:xfrm>
              <a:off x="4420170" y="5919690"/>
              <a:ext cx="81360" cy="1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AA35CE-62EA-015E-AADC-C7683F4DB1E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402170" y="5902050"/>
                <a:ext cx="117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93E8DFE-569E-D88F-F146-956435D22795}"/>
              </a:ext>
            </a:extLst>
          </p:cNvPr>
          <p:cNvGrpSpPr/>
          <p:nvPr/>
        </p:nvGrpSpPr>
        <p:grpSpPr>
          <a:xfrm>
            <a:off x="4576050" y="5847690"/>
            <a:ext cx="304200" cy="206280"/>
            <a:chOff x="4576050" y="5847690"/>
            <a:chExt cx="3042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9B9A44-AAC7-143F-2B09-01296A06DECA}"/>
                    </a:ext>
                  </a:extLst>
                </p14:cNvPr>
                <p14:cNvContentPartPr/>
                <p14:nvPr/>
              </p14:nvContentPartPr>
              <p14:xfrm>
                <a:off x="4576050" y="5906370"/>
                <a:ext cx="86040" cy="9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9B9A44-AAC7-143F-2B09-01296A06DEC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58410" y="5888370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11952F-BC5A-3CF8-1121-699EC42E09B2}"/>
                    </a:ext>
                  </a:extLst>
                </p14:cNvPr>
                <p14:cNvContentPartPr/>
                <p14:nvPr/>
              </p14:nvContentPartPr>
              <p14:xfrm>
                <a:off x="4682250" y="5899170"/>
                <a:ext cx="89640" cy="6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11952F-BC5A-3CF8-1121-699EC42E09B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64610" y="5881530"/>
                  <a:ext cx="12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473F7D-DBBC-494A-5C85-B71550B5B772}"/>
                    </a:ext>
                  </a:extLst>
                </p14:cNvPr>
                <p14:cNvContentPartPr/>
                <p14:nvPr/>
              </p14:nvContentPartPr>
              <p14:xfrm>
                <a:off x="4697370" y="5895570"/>
                <a:ext cx="60120" cy="8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473F7D-DBBC-494A-5C85-B71550B5B77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79730" y="5877930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FA80FC-A4A0-D21A-95C6-7707FCC910E9}"/>
                    </a:ext>
                  </a:extLst>
                </p14:cNvPr>
                <p14:cNvContentPartPr/>
                <p14:nvPr/>
              </p14:nvContentPartPr>
              <p14:xfrm>
                <a:off x="4797450" y="5847690"/>
                <a:ext cx="82800" cy="20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FA80FC-A4A0-D21A-95C6-7707FCC910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79810" y="5830050"/>
                  <a:ext cx="11844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3440DAC8-3F54-50AB-7062-BE19BFF50079}"/>
                  </a:ext>
                </a:extLst>
              </p:cNvPr>
              <p:cNvSpPr/>
              <p:nvPr/>
            </p:nvSpPr>
            <p:spPr>
              <a:xfrm>
                <a:off x="8013700" y="5765800"/>
                <a:ext cx="3934155" cy="727750"/>
              </a:xfrm>
              <a:prstGeom prst="wedgeRoundRectCallout">
                <a:avLst>
                  <a:gd name="adj1" fmla="val 42378"/>
                  <a:gd name="adj2" fmla="val 76934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Will 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-ED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3440DAC8-3F54-50AB-7062-BE19BFF50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00" y="5765800"/>
                <a:ext cx="3934155" cy="727750"/>
              </a:xfrm>
              <a:prstGeom prst="wedgeRoundRectCallout">
                <a:avLst>
                  <a:gd name="adj1" fmla="val 42378"/>
                  <a:gd name="adj2" fmla="val 76934"/>
                  <a:gd name="adj3" fmla="val 16667"/>
                </a:avLst>
              </a:prstGeom>
              <a:blipFill>
                <a:blip r:embed="rId229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9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35B07-8CDC-8455-C81F-68690E3D3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B57AF5-175F-5673-CF99-4A471258D0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B57AF5-175F-5673-CF99-4A471258D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52975-FA43-65EF-B05B-120B84BA69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52975-FA43-65EF-B05B-120B84BA69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83D89E1-931F-24DD-5E48-F8703813F998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83D89E1-931F-24DD-5E48-F8703813F9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909E4A3-FD57-5851-B267-750C3F3780FB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909E4A3-FD57-5851-B267-750C3F3780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08B32CA-DFEB-7127-DE5F-A8C12B67EACE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08B32CA-DFEB-7127-DE5F-A8C12B67EA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8983FCEC-5E85-8B42-EB29-01D55F765B2B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8983FCEC-5E85-8B42-EB29-01D55F765B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35C40C3-A3E2-7A7D-FAF1-844CE9F7A18A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049CA88-986E-7CB2-D49B-493ED3A9F8E1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049CA88-986E-7CB2-D49B-493ED3A9F8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565F6E8-25FA-CE91-AAB8-9EF625355D73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565F6E8-25FA-CE91-AAB8-9EF625355D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8E1C910-FCBB-3B7A-4238-706057A10972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8E1C910-FCBB-3B7A-4238-706057A109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275692C-C644-AC59-C29A-8A5A5A815A3F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275692C-C644-AC59-C29A-8A5A5A815A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045F07-2B21-BDA6-9AFF-F459C30E0F80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045F07-2B21-BDA6-9AFF-F459C30E0F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5B85B69C-59E9-B24C-591D-F5128F107CAD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5B85B69C-59E9-B24C-591D-F5128F107C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4B33D4F1-7EA5-0311-51B6-FE1316950E3D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4B33D4F1-7EA5-0311-51B6-FE1316950E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A2DBE913-3109-AE8A-F689-837895F8BFE2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A2DBE913-3109-AE8A-F689-837895F8BFE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5B9DCF00-3BE7-4799-BEB3-C62542C7DC94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5B9DCF00-3BE7-4799-BEB3-C62542C7DC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B26F3E16-89C1-C04F-6E7F-3FC24C61A8D5}"/>
                  </a:ext>
                </a:extLst>
              </p14:cNvPr>
              <p14:cNvContentPartPr/>
              <p14:nvPr/>
            </p14:nvContentPartPr>
            <p14:xfrm>
              <a:off x="3107788" y="5239398"/>
              <a:ext cx="1028160" cy="867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B26F3E16-89C1-C04F-6E7F-3FC24C61A8D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9148" y="5230758"/>
                <a:ext cx="10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3733CF7A-F5A7-F03F-94E3-B478BB4AFCEE}"/>
                  </a:ext>
                </a:extLst>
              </p14:cNvPr>
              <p14:cNvContentPartPr/>
              <p14:nvPr/>
            </p14:nvContentPartPr>
            <p14:xfrm>
              <a:off x="3548428" y="5542158"/>
              <a:ext cx="478080" cy="118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3733CF7A-F5A7-F03F-94E3-B478BB4AFC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9788" y="5533158"/>
                <a:ext cx="495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67375EAE-8A00-BDAB-9CB0-239DECECEB3C}"/>
              </a:ext>
            </a:extLst>
          </p:cNvPr>
          <p:cNvGrpSpPr/>
          <p:nvPr/>
        </p:nvGrpSpPr>
        <p:grpSpPr>
          <a:xfrm>
            <a:off x="2564908" y="4853118"/>
            <a:ext cx="536400" cy="445320"/>
            <a:chOff x="2564908" y="4853118"/>
            <a:chExt cx="5364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AD4B4D8-77F3-D5A5-F7C1-F8A4728C7500}"/>
                    </a:ext>
                  </a:extLst>
                </p14:cNvPr>
                <p14:cNvContentPartPr/>
                <p14:nvPr/>
              </p14:nvContentPartPr>
              <p14:xfrm>
                <a:off x="2564908" y="4890558"/>
                <a:ext cx="144000" cy="4078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AD4B4D8-77F3-D5A5-F7C1-F8A4728C75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55908" y="4881918"/>
                  <a:ext cx="161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9CF617B-D080-E972-CD1F-FD794909FF48}"/>
                    </a:ext>
                  </a:extLst>
                </p14:cNvPr>
                <p14:cNvContentPartPr/>
                <p14:nvPr/>
              </p14:nvContentPartPr>
              <p14:xfrm>
                <a:off x="2972428" y="4853118"/>
                <a:ext cx="128880" cy="396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9CF617B-D080-E972-CD1F-FD794909FF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63788" y="4844478"/>
                  <a:ext cx="14652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4641D0DB-91E5-D856-145B-986B2EBAB7F4}"/>
                  </a:ext>
                </a:extLst>
              </p14:cNvPr>
              <p14:cNvContentPartPr/>
              <p14:nvPr/>
            </p14:nvContentPartPr>
            <p14:xfrm>
              <a:off x="2337028" y="5078838"/>
              <a:ext cx="132840" cy="1386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4641D0DB-91E5-D856-145B-986B2EBAB7F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28388" y="5070198"/>
                <a:ext cx="150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2168605-B059-1B78-0493-6394141E3C98}"/>
              </a:ext>
            </a:extLst>
          </p:cNvPr>
          <p:cNvGrpSpPr/>
          <p:nvPr/>
        </p:nvGrpSpPr>
        <p:grpSpPr>
          <a:xfrm>
            <a:off x="2047587" y="3361174"/>
            <a:ext cx="2763360" cy="454680"/>
            <a:chOff x="2757868" y="3709457"/>
            <a:chExt cx="276336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294D11F-B4C5-10AA-736C-818678A4EB5F}"/>
                    </a:ext>
                  </a:extLst>
                </p14:cNvPr>
                <p14:cNvContentPartPr/>
                <p14:nvPr/>
              </p14:nvContentPartPr>
              <p14:xfrm>
                <a:off x="2757868" y="3865697"/>
                <a:ext cx="250200" cy="298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294D11F-B4C5-10AA-736C-818678A4EB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40228" y="3847697"/>
                  <a:ext cx="285840" cy="334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07604526-6610-E489-3543-A9E6512907DD}"/>
                </a:ext>
              </a:extLst>
            </p:cNvPr>
            <p:cNvGrpSpPr/>
            <p:nvPr/>
          </p:nvGrpSpPr>
          <p:grpSpPr>
            <a:xfrm>
              <a:off x="3336388" y="3709457"/>
              <a:ext cx="2184840" cy="431280"/>
              <a:chOff x="3336388" y="3709457"/>
              <a:chExt cx="2184840" cy="43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5384D1B8-EB7B-7D4F-23DF-C3B305854F99}"/>
                      </a:ext>
                    </a:extLst>
                  </p14:cNvPr>
                  <p14:cNvContentPartPr/>
                  <p14:nvPr/>
                </p14:nvContentPartPr>
                <p14:xfrm>
                  <a:off x="3341068" y="4004297"/>
                  <a:ext cx="12600" cy="97560"/>
                </p14:xfrm>
              </p:contentPart>
            </mc:Choice>
            <mc:Fallback xmlns=""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5384D1B8-EB7B-7D4F-23DF-C3B305854F9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323068" y="3986297"/>
                    <a:ext cx="482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B7650AF2-D9CF-3FC9-6C2D-A2F7CCA5CA31}"/>
                      </a:ext>
                    </a:extLst>
                  </p14:cNvPr>
                  <p14:cNvContentPartPr/>
                  <p14:nvPr/>
                </p14:nvContentPartPr>
                <p14:xfrm>
                  <a:off x="3336388" y="3937337"/>
                  <a:ext cx="2520" cy="468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B7650AF2-D9CF-3FC9-6C2D-A2F7CCA5CA31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318748" y="3919337"/>
                    <a:ext cx="381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575816F1-5AE8-4300-CF24-CA8AE572C631}"/>
                      </a:ext>
                    </a:extLst>
                  </p14:cNvPr>
                  <p14:cNvContentPartPr/>
                  <p14:nvPr/>
                </p14:nvContentPartPr>
                <p14:xfrm>
                  <a:off x="3410188" y="3940217"/>
                  <a:ext cx="72720" cy="128160"/>
                </p14:xfrm>
              </p:contentPart>
            </mc:Choice>
            <mc:Fallback xmlns=""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575816F1-5AE8-4300-CF24-CA8AE572C63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392188" y="3922217"/>
                    <a:ext cx="108360" cy="16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73328D09-45F1-0668-E05F-AFECC11EB224}"/>
                      </a:ext>
                    </a:extLst>
                  </p14:cNvPr>
                  <p14:cNvContentPartPr/>
                  <p14:nvPr/>
                </p14:nvContentPartPr>
                <p14:xfrm>
                  <a:off x="3765868" y="3934457"/>
                  <a:ext cx="127080" cy="112680"/>
                </p14:xfrm>
              </p:contentPart>
            </mc:Choice>
            <mc:Fallback xmlns=""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73328D09-45F1-0668-E05F-AFECC11EB22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747868" y="3916457"/>
                    <a:ext cx="16272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D1EB972A-6490-C474-E335-7FBEC6559B48}"/>
                      </a:ext>
                    </a:extLst>
                  </p14:cNvPr>
                  <p14:cNvContentPartPr/>
                  <p14:nvPr/>
                </p14:nvContentPartPr>
                <p14:xfrm>
                  <a:off x="3942988" y="3919697"/>
                  <a:ext cx="88560" cy="104760"/>
                </p14:xfrm>
              </p:contentPart>
            </mc:Choice>
            <mc:Fallback xmlns="">
              <p:pic>
                <p:nvPicPr>
                  <p:cNvPr id="345" name="Ink 344">
                    <a:extLst>
                      <a:ext uri="{FF2B5EF4-FFF2-40B4-BE49-F238E27FC236}">
                        <a16:creationId xmlns:a16="http://schemas.microsoft.com/office/drawing/2014/main" id="{D1EB972A-6490-C474-E335-7FBEC6559B48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925348" y="3902057"/>
                    <a:ext cx="12420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6" name="Ink 345">
                    <a:extLst>
                      <a:ext uri="{FF2B5EF4-FFF2-40B4-BE49-F238E27FC236}">
                        <a16:creationId xmlns:a16="http://schemas.microsoft.com/office/drawing/2014/main" id="{07AEC6B6-D7E3-BFAB-23C1-D03E53F5A334}"/>
                      </a:ext>
                    </a:extLst>
                  </p14:cNvPr>
                  <p14:cNvContentPartPr/>
                  <p14:nvPr/>
                </p14:nvContentPartPr>
                <p14:xfrm>
                  <a:off x="4087708" y="3829697"/>
                  <a:ext cx="12960" cy="200520"/>
                </p14:xfrm>
              </p:contentPart>
            </mc:Choice>
            <mc:Fallback xmlns="">
              <p:pic>
                <p:nvPicPr>
                  <p:cNvPr id="346" name="Ink 345">
                    <a:extLst>
                      <a:ext uri="{FF2B5EF4-FFF2-40B4-BE49-F238E27FC236}">
                        <a16:creationId xmlns:a16="http://schemas.microsoft.com/office/drawing/2014/main" id="{07AEC6B6-D7E3-BFAB-23C1-D03E53F5A33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070068" y="3812057"/>
                    <a:ext cx="48600" cy="23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4B01B25A-1AA9-78D7-0E41-3301E37AEBCE}"/>
                      </a:ext>
                    </a:extLst>
                  </p14:cNvPr>
                  <p14:cNvContentPartPr/>
                  <p14:nvPr/>
                </p14:nvContentPartPr>
                <p14:xfrm>
                  <a:off x="4036948" y="3908177"/>
                  <a:ext cx="95040" cy="25920"/>
                </p14:xfrm>
              </p:contentPart>
            </mc:Choice>
            <mc:Fallback xmlns="">
              <p:pic>
                <p:nvPicPr>
                  <p:cNvPr id="347" name="Ink 346">
                    <a:extLst>
                      <a:ext uri="{FF2B5EF4-FFF2-40B4-BE49-F238E27FC236}">
                        <a16:creationId xmlns:a16="http://schemas.microsoft.com/office/drawing/2014/main" id="{4B01B25A-1AA9-78D7-0E41-3301E37AEBC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019308" y="3890177"/>
                    <a:ext cx="130680" cy="6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48" name="Ink 347">
                    <a:extLst>
                      <a:ext uri="{FF2B5EF4-FFF2-40B4-BE49-F238E27FC236}">
                        <a16:creationId xmlns:a16="http://schemas.microsoft.com/office/drawing/2014/main" id="{B836F7E3-57D0-853D-88D6-9F6DB104F752}"/>
                      </a:ext>
                    </a:extLst>
                  </p14:cNvPr>
                  <p14:cNvContentPartPr/>
                  <p14:nvPr/>
                </p14:nvContentPartPr>
                <p14:xfrm>
                  <a:off x="4368508" y="3898817"/>
                  <a:ext cx="110520" cy="143280"/>
                </p14:xfrm>
              </p:contentPart>
            </mc:Choice>
            <mc:Fallback xmlns="">
              <p:pic>
                <p:nvPicPr>
                  <p:cNvPr id="348" name="Ink 347">
                    <a:extLst>
                      <a:ext uri="{FF2B5EF4-FFF2-40B4-BE49-F238E27FC236}">
                        <a16:creationId xmlns:a16="http://schemas.microsoft.com/office/drawing/2014/main" id="{B836F7E3-57D0-853D-88D6-9F6DB104F75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350508" y="3880817"/>
                    <a:ext cx="146160" cy="17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49" name="Ink 348">
                    <a:extLst>
                      <a:ext uri="{FF2B5EF4-FFF2-40B4-BE49-F238E27FC236}">
                        <a16:creationId xmlns:a16="http://schemas.microsoft.com/office/drawing/2014/main" id="{333DEC76-C7A4-8DF6-4D82-FD158729FF79}"/>
                      </a:ext>
                    </a:extLst>
                  </p14:cNvPr>
                  <p14:cNvContentPartPr/>
                  <p14:nvPr/>
                </p14:nvContentPartPr>
                <p14:xfrm>
                  <a:off x="4526548" y="3907097"/>
                  <a:ext cx="136800" cy="102240"/>
                </p14:xfrm>
              </p:contentPart>
            </mc:Choice>
            <mc:Fallback xmlns="">
              <p:pic>
                <p:nvPicPr>
                  <p:cNvPr id="349" name="Ink 348">
                    <a:extLst>
                      <a:ext uri="{FF2B5EF4-FFF2-40B4-BE49-F238E27FC236}">
                        <a16:creationId xmlns:a16="http://schemas.microsoft.com/office/drawing/2014/main" id="{333DEC76-C7A4-8DF6-4D82-FD158729FF79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508548" y="3889097"/>
                    <a:ext cx="17244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2B4B10E5-1D4B-9A05-EF9B-20890A35A52E}"/>
                      </a:ext>
                    </a:extLst>
                  </p14:cNvPr>
                  <p14:cNvContentPartPr/>
                  <p14:nvPr/>
                </p14:nvContentPartPr>
                <p14:xfrm>
                  <a:off x="4538068" y="3882257"/>
                  <a:ext cx="78120" cy="12852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2B4B10E5-1D4B-9A05-EF9B-20890A35A52E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520428" y="3864617"/>
                    <a:ext cx="1137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B9FC2B98-0B65-8D4E-0B2E-8E2593B1589B}"/>
                      </a:ext>
                    </a:extLst>
                  </p14:cNvPr>
                  <p14:cNvContentPartPr/>
                  <p14:nvPr/>
                </p14:nvContentPartPr>
                <p14:xfrm>
                  <a:off x="4662268" y="3859577"/>
                  <a:ext cx="145080" cy="28116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B9FC2B98-0B65-8D4E-0B2E-8E2593B1589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644268" y="3841577"/>
                    <a:ext cx="180720" cy="31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52" name="Ink 351">
                    <a:extLst>
                      <a:ext uri="{FF2B5EF4-FFF2-40B4-BE49-F238E27FC236}">
                        <a16:creationId xmlns:a16="http://schemas.microsoft.com/office/drawing/2014/main" id="{84EB4114-D879-E6BE-31D8-0A8C7BC923B7}"/>
                      </a:ext>
                    </a:extLst>
                  </p14:cNvPr>
                  <p14:cNvContentPartPr/>
                  <p14:nvPr/>
                </p14:nvContentPartPr>
                <p14:xfrm>
                  <a:off x="4824628" y="3902417"/>
                  <a:ext cx="87120" cy="109080"/>
                </p14:xfrm>
              </p:contentPart>
            </mc:Choice>
            <mc:Fallback xmlns="">
              <p:pic>
                <p:nvPicPr>
                  <p:cNvPr id="352" name="Ink 351">
                    <a:extLst>
                      <a:ext uri="{FF2B5EF4-FFF2-40B4-BE49-F238E27FC236}">
                        <a16:creationId xmlns:a16="http://schemas.microsoft.com/office/drawing/2014/main" id="{84EB4114-D879-E6BE-31D8-0A8C7BC923B7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806628" y="3884777"/>
                    <a:ext cx="1227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53" name="Ink 352">
                    <a:extLst>
                      <a:ext uri="{FF2B5EF4-FFF2-40B4-BE49-F238E27FC236}">
                        <a16:creationId xmlns:a16="http://schemas.microsoft.com/office/drawing/2014/main" id="{FC5A6492-58AD-CC04-4AD4-B95160BA0FF2}"/>
                      </a:ext>
                    </a:extLst>
                  </p14:cNvPr>
                  <p14:cNvContentPartPr/>
                  <p14:nvPr/>
                </p14:nvContentPartPr>
                <p14:xfrm>
                  <a:off x="4974748" y="3894137"/>
                  <a:ext cx="86760" cy="108000"/>
                </p14:xfrm>
              </p:contentPart>
            </mc:Choice>
            <mc:Fallback xmlns="">
              <p:pic>
                <p:nvPicPr>
                  <p:cNvPr id="353" name="Ink 352">
                    <a:extLst>
                      <a:ext uri="{FF2B5EF4-FFF2-40B4-BE49-F238E27FC236}">
                        <a16:creationId xmlns:a16="http://schemas.microsoft.com/office/drawing/2014/main" id="{FC5A6492-58AD-CC04-4AD4-B95160BA0FF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957108" y="3876137"/>
                    <a:ext cx="12240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A4B95859-D17F-100F-BF2E-5A5FC3D95806}"/>
                      </a:ext>
                    </a:extLst>
                  </p14:cNvPr>
                  <p14:cNvContentPartPr/>
                  <p14:nvPr/>
                </p14:nvContentPartPr>
                <p14:xfrm>
                  <a:off x="5095348" y="3709457"/>
                  <a:ext cx="136440" cy="262800"/>
                </p14:xfrm>
              </p:contentPart>
            </mc:Choice>
            <mc:Fallback xmlns=""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A4B95859-D17F-100F-BF2E-5A5FC3D9580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077348" y="3691817"/>
                    <a:ext cx="172080" cy="29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0E007954-B339-7A2A-1695-6579B10D0396}"/>
                      </a:ext>
                    </a:extLst>
                  </p14:cNvPr>
                  <p14:cNvContentPartPr/>
                  <p14:nvPr/>
                </p14:nvContentPartPr>
                <p14:xfrm>
                  <a:off x="5259508" y="3863897"/>
                  <a:ext cx="78480" cy="10440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0E007954-B339-7A2A-1695-6579B10D039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241508" y="3845897"/>
                    <a:ext cx="11412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9544781F-7D71-D3B0-3CC8-370DFE04B291}"/>
                      </a:ext>
                    </a:extLst>
                  </p14:cNvPr>
                  <p14:cNvContentPartPr/>
                  <p14:nvPr/>
                </p14:nvContentPartPr>
                <p14:xfrm>
                  <a:off x="5380108" y="3852737"/>
                  <a:ext cx="141120" cy="13320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9544781F-7D71-D3B0-3CC8-370DFE04B291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362468" y="3834737"/>
                    <a:ext cx="176760" cy="168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16B94430-F8C0-1F11-0B50-30F1DE654A6E}"/>
                  </a:ext>
                </a:extLst>
              </p14:cNvPr>
              <p14:cNvContentPartPr/>
              <p14:nvPr/>
            </p14:nvContentPartPr>
            <p14:xfrm>
              <a:off x="2164646" y="6394128"/>
              <a:ext cx="234720" cy="3088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16B94430-F8C0-1F11-0B50-30F1DE654A6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46646" y="6376488"/>
                <a:ext cx="27036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F977BC36-FBD1-3F13-BBE1-ACA1E521ECFA}"/>
              </a:ext>
            </a:extLst>
          </p:cNvPr>
          <p:cNvGrpSpPr/>
          <p:nvPr/>
        </p:nvGrpSpPr>
        <p:grpSpPr>
          <a:xfrm>
            <a:off x="2534366" y="6390888"/>
            <a:ext cx="572040" cy="316800"/>
            <a:chOff x="2953348" y="6251417"/>
            <a:chExt cx="57204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D051F2A-56C1-8732-B24A-274E2A6C84A4}"/>
                    </a:ext>
                  </a:extLst>
                </p14:cNvPr>
                <p14:cNvContentPartPr/>
                <p14:nvPr/>
              </p14:nvContentPartPr>
              <p14:xfrm>
                <a:off x="2953348" y="6407297"/>
                <a:ext cx="128520" cy="28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D051F2A-56C1-8732-B24A-274E2A6C84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5708" y="6389657"/>
                  <a:ext cx="164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6464E6B-D499-E67E-3513-5D929E7A8284}"/>
                    </a:ext>
                  </a:extLst>
                </p14:cNvPr>
                <p14:cNvContentPartPr/>
                <p14:nvPr/>
              </p14:nvContentPartPr>
              <p14:xfrm>
                <a:off x="3254308" y="6251417"/>
                <a:ext cx="271080" cy="3168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6464E6B-D499-E67E-3513-5D929E7A82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36668" y="6233417"/>
                  <a:ext cx="30672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131CB0A-513E-379C-C5BF-7EFD14D474FB}"/>
              </a:ext>
            </a:extLst>
          </p:cNvPr>
          <p:cNvGrpSpPr/>
          <p:nvPr/>
        </p:nvGrpSpPr>
        <p:grpSpPr>
          <a:xfrm>
            <a:off x="3932966" y="6367488"/>
            <a:ext cx="1152000" cy="405720"/>
            <a:chOff x="4351948" y="6228017"/>
            <a:chExt cx="115200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C2AA0B6-4D37-36AC-2121-9799D7196D7D}"/>
                    </a:ext>
                  </a:extLst>
                </p14:cNvPr>
                <p14:cNvContentPartPr/>
                <p14:nvPr/>
              </p14:nvContentPartPr>
              <p14:xfrm>
                <a:off x="4351948" y="6367697"/>
                <a:ext cx="117360" cy="1342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C2AA0B6-4D37-36AC-2121-9799D7196D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33948" y="6349697"/>
                  <a:ext cx="153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C538213-F397-24E8-4DE4-37505AA5D66F}"/>
                    </a:ext>
                  </a:extLst>
                </p14:cNvPr>
                <p14:cNvContentPartPr/>
                <p14:nvPr/>
              </p14:nvContentPartPr>
              <p14:xfrm>
                <a:off x="4493788" y="6372737"/>
                <a:ext cx="159480" cy="136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C538213-F397-24E8-4DE4-37505AA5D6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76148" y="6355097"/>
                  <a:ext cx="195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F388591-4963-A493-A1FA-7941B0429651}"/>
                    </a:ext>
                  </a:extLst>
                </p14:cNvPr>
                <p14:cNvContentPartPr/>
                <p14:nvPr/>
              </p14:nvContentPartPr>
              <p14:xfrm>
                <a:off x="4513228" y="6434297"/>
                <a:ext cx="95400" cy="103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F388591-4963-A493-A1FA-7941B04296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95588" y="6416657"/>
                  <a:ext cx="13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C7991A7-B2FF-6D31-247C-55F6FA17FEBA}"/>
                    </a:ext>
                  </a:extLst>
                </p14:cNvPr>
                <p14:cNvContentPartPr/>
                <p14:nvPr/>
              </p14:nvContentPartPr>
              <p14:xfrm>
                <a:off x="4677028" y="6366617"/>
                <a:ext cx="126360" cy="267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C7991A7-B2FF-6D31-247C-55F6FA17FE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59388" y="6348977"/>
                  <a:ext cx="162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B3ABE20-C4ED-FECF-AEBA-D91EEE5260B0}"/>
                    </a:ext>
                  </a:extLst>
                </p14:cNvPr>
                <p14:cNvContentPartPr/>
                <p14:nvPr/>
              </p14:nvContentPartPr>
              <p14:xfrm>
                <a:off x="4810228" y="6398297"/>
                <a:ext cx="92880" cy="95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B3ABE20-C4ED-FECF-AEBA-D91EEE5260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92588" y="6380657"/>
                  <a:ext cx="128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9CB2939-45C9-9CEE-B548-29CB43E185F4}"/>
                    </a:ext>
                  </a:extLst>
                </p14:cNvPr>
                <p14:cNvContentPartPr/>
                <p14:nvPr/>
              </p14:nvContentPartPr>
              <p14:xfrm>
                <a:off x="4954948" y="6374897"/>
                <a:ext cx="108000" cy="104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9CB2939-45C9-9CEE-B548-29CB43E185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6948" y="6357257"/>
                  <a:ext cx="14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C59F59B-7D72-A493-89F0-7AC5792EF028}"/>
                    </a:ext>
                  </a:extLst>
                </p14:cNvPr>
                <p14:cNvContentPartPr/>
                <p14:nvPr/>
              </p14:nvContentPartPr>
              <p14:xfrm>
                <a:off x="5101468" y="6228017"/>
                <a:ext cx="141480" cy="2556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C59F59B-7D72-A493-89F0-7AC5792EF0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83468" y="6210377"/>
                  <a:ext cx="177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61474F9-A41C-DE54-D1C2-BDC323776D25}"/>
                    </a:ext>
                  </a:extLst>
                </p14:cNvPr>
                <p14:cNvContentPartPr/>
                <p14:nvPr/>
              </p14:nvContentPartPr>
              <p14:xfrm>
                <a:off x="5259508" y="6344657"/>
                <a:ext cx="124920" cy="1238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61474F9-A41C-DE54-D1C2-BDC323776D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41508" y="6327017"/>
                  <a:ext cx="160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797D87D-6AB6-EE59-6B4C-53ECC74DCF92}"/>
                    </a:ext>
                  </a:extLst>
                </p14:cNvPr>
                <p14:cNvContentPartPr/>
                <p14:nvPr/>
              </p14:nvContentPartPr>
              <p14:xfrm>
                <a:off x="5401348" y="6337457"/>
                <a:ext cx="102600" cy="118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797D87D-6AB6-EE59-6B4C-53ECC74DCF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83708" y="6319817"/>
                  <a:ext cx="1382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DBCAD6A0-D7C3-64D4-B4FB-28597C8D107C}"/>
              </a:ext>
            </a:extLst>
          </p:cNvPr>
          <p:cNvGrpSpPr/>
          <p:nvPr/>
        </p:nvGrpSpPr>
        <p:grpSpPr>
          <a:xfrm>
            <a:off x="3656897" y="6353518"/>
            <a:ext cx="225720" cy="368280"/>
            <a:chOff x="3831330" y="5892210"/>
            <a:chExt cx="22572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BFE61E4-5B10-5857-DF56-CB3F1E5A4286}"/>
                    </a:ext>
                  </a:extLst>
                </p14:cNvPr>
                <p14:cNvContentPartPr/>
                <p14:nvPr/>
              </p14:nvContentPartPr>
              <p14:xfrm>
                <a:off x="3831330" y="5995170"/>
                <a:ext cx="133200" cy="172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BFE61E4-5B10-5857-DF56-CB3F1E5A42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13690" y="5977530"/>
                  <a:ext cx="168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E323DFB-8599-2C11-E49C-292691D8AE94}"/>
                    </a:ext>
                  </a:extLst>
                </p14:cNvPr>
                <p14:cNvContentPartPr/>
                <p14:nvPr/>
              </p14:nvContentPartPr>
              <p14:xfrm>
                <a:off x="3881370" y="5892210"/>
                <a:ext cx="37440" cy="368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E323DFB-8599-2C11-E49C-292691D8AE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3370" y="5874570"/>
                  <a:ext cx="730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BA6AE0A-0E9E-1F94-8075-ED490804D2E2}"/>
                    </a:ext>
                  </a:extLst>
                </p14:cNvPr>
                <p14:cNvContentPartPr/>
                <p14:nvPr/>
              </p14:nvContentPartPr>
              <p14:xfrm>
                <a:off x="3996570" y="6083730"/>
                <a:ext cx="60480" cy="86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BA6AE0A-0E9E-1F94-8075-ED490804D2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78930" y="6066090"/>
                  <a:ext cx="96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ED8BD3B-C88B-A363-1BDE-E651BF59709C}"/>
              </a:ext>
            </a:extLst>
          </p:cNvPr>
          <p:cNvGrpSpPr/>
          <p:nvPr/>
        </p:nvGrpSpPr>
        <p:grpSpPr>
          <a:xfrm>
            <a:off x="3316337" y="6457558"/>
            <a:ext cx="150120" cy="196920"/>
            <a:chOff x="3490770" y="5996250"/>
            <a:chExt cx="15012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090DCFE-00F4-AE3F-A505-463E4D14EDD2}"/>
                    </a:ext>
                  </a:extLst>
                </p14:cNvPr>
                <p14:cNvContentPartPr/>
                <p14:nvPr/>
              </p14:nvContentPartPr>
              <p14:xfrm>
                <a:off x="3490770" y="6039810"/>
                <a:ext cx="11160" cy="129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090DCFE-00F4-AE3F-A505-463E4D14ED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72770" y="6021810"/>
                  <a:ext cx="46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D8473E0-56D4-47B5-27D0-11961D535E95}"/>
                    </a:ext>
                  </a:extLst>
                </p14:cNvPr>
                <p14:cNvContentPartPr/>
                <p14:nvPr/>
              </p14:nvContentPartPr>
              <p14:xfrm>
                <a:off x="3541890" y="6034770"/>
                <a:ext cx="99000" cy="158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D8473E0-56D4-47B5-27D0-11961D535E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24250" y="6017130"/>
                  <a:ext cx="134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43620E3-D854-CD52-F95F-9A8245F1C50A}"/>
                    </a:ext>
                  </a:extLst>
                </p14:cNvPr>
                <p14:cNvContentPartPr/>
                <p14:nvPr/>
              </p14:nvContentPartPr>
              <p14:xfrm>
                <a:off x="3492570" y="5996250"/>
                <a:ext cx="7920" cy="64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43620E3-D854-CD52-F95F-9A8245F1C5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74930" y="5978610"/>
                  <a:ext cx="435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B6A3ADDD-521B-DF07-AC10-F554A45FD490}"/>
                  </a:ext>
                </a:extLst>
              </p14:cNvPr>
              <p14:cNvContentPartPr/>
              <p14:nvPr/>
            </p14:nvContentPartPr>
            <p14:xfrm>
              <a:off x="2249187" y="5388248"/>
              <a:ext cx="1180080" cy="72288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B6A3ADDD-521B-DF07-AC10-F554A45FD4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59187" y="5208608"/>
                <a:ext cx="135972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B525EAD0-8943-37DB-90BF-5CA3A1CF0AE6}"/>
                  </a:ext>
                </a:extLst>
              </p14:cNvPr>
              <p14:cNvContentPartPr/>
              <p14:nvPr/>
            </p14:nvContentPartPr>
            <p14:xfrm>
              <a:off x="4083806" y="5229848"/>
              <a:ext cx="917640" cy="7599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B525EAD0-8943-37DB-90BF-5CA3A1CF0AE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94166" y="5050208"/>
                <a:ext cx="1097280" cy="11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AFA9F2E3-4780-A303-741D-49754D3D0115}"/>
              </a:ext>
            </a:extLst>
          </p:cNvPr>
          <p:cNvGrpSpPr/>
          <p:nvPr/>
        </p:nvGrpSpPr>
        <p:grpSpPr>
          <a:xfrm>
            <a:off x="3325050" y="4121850"/>
            <a:ext cx="602280" cy="199800"/>
            <a:chOff x="3325050" y="4121850"/>
            <a:chExt cx="60228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C232320-1E6D-14F1-70FD-03BF46044584}"/>
                    </a:ext>
                  </a:extLst>
                </p14:cNvPr>
                <p14:cNvContentPartPr/>
                <p14:nvPr/>
              </p14:nvContentPartPr>
              <p14:xfrm>
                <a:off x="3325050" y="4121850"/>
                <a:ext cx="602280" cy="705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C232320-1E6D-14F1-70FD-03BF460445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16410" y="4113210"/>
                  <a:ext cx="619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108171DD-374D-6CAC-5EEF-CC6D60D0A61E}"/>
                    </a:ext>
                  </a:extLst>
                </p14:cNvPr>
                <p14:cNvContentPartPr/>
                <p14:nvPr/>
              </p14:nvContentPartPr>
              <p14:xfrm>
                <a:off x="3475890" y="4241730"/>
                <a:ext cx="451080" cy="799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108171DD-374D-6CAC-5EEF-CC6D60D0A6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67250" y="4232730"/>
                  <a:ext cx="46872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BFA8CC55-2438-7F23-5CBC-8612294F1F84}"/>
                  </a:ext>
                </a:extLst>
              </p14:cNvPr>
              <p14:cNvContentPartPr/>
              <p14:nvPr/>
            </p14:nvContentPartPr>
            <p14:xfrm>
              <a:off x="3511890" y="4486890"/>
              <a:ext cx="410040" cy="1206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BFA8CC55-2438-7F23-5CBC-8612294F1F8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03250" y="4478250"/>
                <a:ext cx="4276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B3541EC0-6547-7F9E-0166-7F8C6B89564B}"/>
                  </a:ext>
                </a:extLst>
              </p14:cNvPr>
              <p14:cNvContentPartPr/>
              <p14:nvPr/>
            </p14:nvContentPartPr>
            <p14:xfrm>
              <a:off x="3814290" y="4006290"/>
              <a:ext cx="917640" cy="6267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B3541EC0-6547-7F9E-0166-7F8C6B89564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24650" y="3826650"/>
                <a:ext cx="109728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A0FECECC-CF80-B628-6702-60BA5D3FA742}"/>
                  </a:ext>
                </a:extLst>
              </p14:cNvPr>
              <p14:cNvContentPartPr/>
              <p14:nvPr/>
            </p14:nvContentPartPr>
            <p14:xfrm>
              <a:off x="2133450" y="4140930"/>
              <a:ext cx="1329480" cy="66600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A0FECECC-CF80-B628-6702-60BA5D3FA74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43810" y="3961290"/>
                <a:ext cx="1509120" cy="10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78D43423-D46E-8E86-ED4E-D998B8C16F8A}"/>
              </a:ext>
            </a:extLst>
          </p:cNvPr>
          <p:cNvGrpSpPr/>
          <p:nvPr/>
        </p:nvGrpSpPr>
        <p:grpSpPr>
          <a:xfrm>
            <a:off x="2303370" y="4373490"/>
            <a:ext cx="600120" cy="263880"/>
            <a:chOff x="2303370" y="4373490"/>
            <a:chExt cx="6001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45C278D-E781-F2FC-D955-489CDAA8145D}"/>
                    </a:ext>
                  </a:extLst>
                </p14:cNvPr>
                <p14:cNvContentPartPr/>
                <p14:nvPr/>
              </p14:nvContentPartPr>
              <p14:xfrm>
                <a:off x="2303370" y="4421370"/>
                <a:ext cx="111600" cy="124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45C278D-E781-F2FC-D955-489CDAA814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85370" y="4403730"/>
                  <a:ext cx="147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472FC1F-BEB4-F386-3377-AAAB92C1A204}"/>
                    </a:ext>
                  </a:extLst>
                </p14:cNvPr>
                <p14:cNvContentPartPr/>
                <p14:nvPr/>
              </p14:nvContentPartPr>
              <p14:xfrm>
                <a:off x="2340810" y="4373490"/>
                <a:ext cx="19440" cy="2602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472FC1F-BEB4-F386-3377-AAAB92C1A2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22810" y="4355490"/>
                  <a:ext cx="55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519F9A6-590D-FE7D-7668-AEBDE0A4D8AF}"/>
                    </a:ext>
                  </a:extLst>
                </p14:cNvPr>
                <p14:cNvContentPartPr/>
                <p14:nvPr/>
              </p14:nvContentPartPr>
              <p14:xfrm>
                <a:off x="2461050" y="4493370"/>
                <a:ext cx="72360" cy="54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519F9A6-590D-FE7D-7668-AEBDE0A4D8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43050" y="4475730"/>
                  <a:ext cx="108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C5BB0E9-A546-07F6-F227-7FCB3BD81C12}"/>
                    </a:ext>
                  </a:extLst>
                </p14:cNvPr>
                <p14:cNvContentPartPr/>
                <p14:nvPr/>
              </p14:nvContentPartPr>
              <p14:xfrm>
                <a:off x="2567970" y="4437930"/>
                <a:ext cx="94680" cy="95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C5BB0E9-A546-07F6-F227-7FCB3BD81C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50330" y="4419930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FD76329-000C-A963-3E60-89EDDE0DA3EF}"/>
                    </a:ext>
                  </a:extLst>
                </p14:cNvPr>
                <p14:cNvContentPartPr/>
                <p14:nvPr/>
              </p14:nvContentPartPr>
              <p14:xfrm>
                <a:off x="2682090" y="4447290"/>
                <a:ext cx="103680" cy="784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FD76329-000C-A963-3E60-89EDDE0DA3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64450" y="4429650"/>
                  <a:ext cx="139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E7871E5-9249-CC40-FD77-EA990FD3E1C2}"/>
                    </a:ext>
                  </a:extLst>
                </p14:cNvPr>
                <p14:cNvContentPartPr/>
                <p14:nvPr/>
              </p14:nvContentPartPr>
              <p14:xfrm>
                <a:off x="2717730" y="4468530"/>
                <a:ext cx="38160" cy="774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E7871E5-9249-CC40-FD77-EA990FD3E1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99730" y="4450530"/>
                  <a:ext cx="7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A02DBE4-94CA-9DEB-C512-C4E0131AA07A}"/>
                    </a:ext>
                  </a:extLst>
                </p14:cNvPr>
                <p14:cNvContentPartPr/>
                <p14:nvPr/>
              </p14:nvContentPartPr>
              <p14:xfrm>
                <a:off x="2817450" y="4422450"/>
                <a:ext cx="86040" cy="2149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A02DBE4-94CA-9DEB-C512-C4E0131AA0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99450" y="4404450"/>
                  <a:ext cx="12168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50B683A3-B141-50FA-3F12-9ABE1376A343}"/>
              </a:ext>
            </a:extLst>
          </p:cNvPr>
          <p:cNvGrpSpPr/>
          <p:nvPr/>
        </p:nvGrpSpPr>
        <p:grpSpPr>
          <a:xfrm>
            <a:off x="4051170" y="4243170"/>
            <a:ext cx="623160" cy="325080"/>
            <a:chOff x="4051170" y="4243170"/>
            <a:chExt cx="6231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E012A94-028C-4232-EF9C-9509E21F4A60}"/>
                    </a:ext>
                  </a:extLst>
                </p14:cNvPr>
                <p14:cNvContentPartPr/>
                <p14:nvPr/>
              </p14:nvContentPartPr>
              <p14:xfrm>
                <a:off x="4051170" y="4305090"/>
                <a:ext cx="129600" cy="1191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E012A94-028C-4232-EF9C-9509E21F4A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33170" y="4287450"/>
                  <a:ext cx="165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61DE30D-5147-0F7F-A458-2AF2AB1E057C}"/>
                    </a:ext>
                  </a:extLst>
                </p14:cNvPr>
                <p14:cNvContentPartPr/>
                <p14:nvPr/>
              </p14:nvContentPartPr>
              <p14:xfrm>
                <a:off x="4109490" y="4243170"/>
                <a:ext cx="3960" cy="2462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61DE30D-5147-0F7F-A458-2AF2AB1E057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1490" y="4225170"/>
                  <a:ext cx="39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59FE615-16D4-173A-BC47-10347DA669B0}"/>
                    </a:ext>
                  </a:extLst>
                </p14:cNvPr>
                <p14:cNvContentPartPr/>
                <p14:nvPr/>
              </p14:nvContentPartPr>
              <p14:xfrm>
                <a:off x="4232250" y="4336770"/>
                <a:ext cx="65520" cy="10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59FE615-16D4-173A-BC47-10347DA669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14250" y="4319130"/>
                  <a:ext cx="101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FF4FA82-B29B-6464-163C-40DFA7366B13}"/>
                    </a:ext>
                  </a:extLst>
                </p14:cNvPr>
                <p14:cNvContentPartPr/>
                <p14:nvPr/>
              </p14:nvContentPartPr>
              <p14:xfrm>
                <a:off x="4333410" y="4304010"/>
                <a:ext cx="104400" cy="1155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FF4FA82-B29B-6464-163C-40DFA7366B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15410" y="4286370"/>
                  <a:ext cx="140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0652705-CFA6-37D8-26FB-06016DE6815D}"/>
                    </a:ext>
                  </a:extLst>
                </p14:cNvPr>
                <p14:cNvContentPartPr/>
                <p14:nvPr/>
              </p14:nvContentPartPr>
              <p14:xfrm>
                <a:off x="4484970" y="4311570"/>
                <a:ext cx="100440" cy="1011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0652705-CFA6-37D8-26FB-06016DE6815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67330" y="4293930"/>
                  <a:ext cx="136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06407E3-ED8F-6732-D0AC-6D41BC041BD8}"/>
                    </a:ext>
                  </a:extLst>
                </p14:cNvPr>
                <p14:cNvContentPartPr/>
                <p14:nvPr/>
              </p14:nvContentPartPr>
              <p14:xfrm>
                <a:off x="4487130" y="4343250"/>
                <a:ext cx="83880" cy="950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06407E3-ED8F-6732-D0AC-6D41BC041B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9130" y="4325610"/>
                  <a:ext cx="119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DA3D192-C3BD-EC82-3867-7B4800EAF0D2}"/>
                    </a:ext>
                  </a:extLst>
                </p14:cNvPr>
                <p14:cNvContentPartPr/>
                <p14:nvPr/>
              </p14:nvContentPartPr>
              <p14:xfrm>
                <a:off x="4609890" y="4318770"/>
                <a:ext cx="64440" cy="2494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DA3D192-C3BD-EC82-3867-7B4800EAF0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1890" y="4300770"/>
                  <a:ext cx="10008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6EC7AD1D-14B8-5603-2F3B-9859F1BFD977}"/>
              </a:ext>
            </a:extLst>
          </p:cNvPr>
          <p:cNvGrpSpPr/>
          <p:nvPr/>
        </p:nvGrpSpPr>
        <p:grpSpPr>
          <a:xfrm>
            <a:off x="2339370" y="5685330"/>
            <a:ext cx="635760" cy="261360"/>
            <a:chOff x="2339370" y="5685330"/>
            <a:chExt cx="63576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8F86F9F-6217-5138-197F-AD90053CEB57}"/>
                    </a:ext>
                  </a:extLst>
                </p14:cNvPr>
                <p14:cNvContentPartPr/>
                <p14:nvPr/>
              </p14:nvContentPartPr>
              <p14:xfrm>
                <a:off x="2339370" y="5754810"/>
                <a:ext cx="132480" cy="143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8F86F9F-6217-5138-197F-AD90053CEB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21730" y="5737170"/>
                  <a:ext cx="168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629BAC9-C03D-212D-B8AF-0DBE774F79A8}"/>
                    </a:ext>
                  </a:extLst>
                </p14:cNvPr>
                <p14:cNvContentPartPr/>
                <p14:nvPr/>
              </p14:nvContentPartPr>
              <p14:xfrm>
                <a:off x="2382930" y="5685330"/>
                <a:ext cx="21960" cy="2613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629BAC9-C03D-212D-B8AF-0DBE774F79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64930" y="5667690"/>
                  <a:ext cx="57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E0A50B1-76D6-8CEA-C7DF-DF25D9EA4649}"/>
                    </a:ext>
                  </a:extLst>
                </p14:cNvPr>
                <p14:cNvContentPartPr/>
                <p14:nvPr/>
              </p14:nvContentPartPr>
              <p14:xfrm>
                <a:off x="2489130" y="5801610"/>
                <a:ext cx="91800" cy="122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E0A50B1-76D6-8CEA-C7DF-DF25D9EA46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71490" y="5783610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471CC71-F05C-A57F-3D90-F29BF40BE949}"/>
                    </a:ext>
                  </a:extLst>
                </p14:cNvPr>
                <p14:cNvContentPartPr/>
                <p14:nvPr/>
              </p14:nvContentPartPr>
              <p14:xfrm>
                <a:off x="2624130" y="5754810"/>
                <a:ext cx="102600" cy="1072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471CC71-F05C-A57F-3D90-F29BF40BE9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06490" y="5737170"/>
                  <a:ext cx="138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D9A671E-FD86-DF56-A421-458C1B2700EA}"/>
                    </a:ext>
                  </a:extLst>
                </p14:cNvPr>
                <p14:cNvContentPartPr/>
                <p14:nvPr/>
              </p14:nvContentPartPr>
              <p14:xfrm>
                <a:off x="2738250" y="5756610"/>
                <a:ext cx="126720" cy="792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D9A671E-FD86-DF56-A421-458C1B2700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20610" y="5738610"/>
                  <a:ext cx="162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21A45EB-488E-2AD6-5C4E-36D0253B854F}"/>
                    </a:ext>
                  </a:extLst>
                </p14:cNvPr>
                <p14:cNvContentPartPr/>
                <p14:nvPr/>
              </p14:nvContentPartPr>
              <p14:xfrm>
                <a:off x="2786490" y="5745090"/>
                <a:ext cx="78480" cy="1306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21A45EB-488E-2AD6-5C4E-36D0253B85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68850" y="5727090"/>
                  <a:ext cx="114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359A3B9-C49D-6200-18DB-DC1F3EF115E2}"/>
                    </a:ext>
                  </a:extLst>
                </p14:cNvPr>
                <p14:cNvContentPartPr/>
                <p14:nvPr/>
              </p14:nvContentPartPr>
              <p14:xfrm>
                <a:off x="2872170" y="5714850"/>
                <a:ext cx="102960" cy="2124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359A3B9-C49D-6200-18DB-DC1F3EF115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54530" y="5697210"/>
                  <a:ext cx="1386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3116414F-7CE7-7560-2746-7551E664B706}"/>
              </a:ext>
            </a:extLst>
          </p:cNvPr>
          <p:cNvGrpSpPr/>
          <p:nvPr/>
        </p:nvGrpSpPr>
        <p:grpSpPr>
          <a:xfrm>
            <a:off x="4211010" y="5557530"/>
            <a:ext cx="706680" cy="302400"/>
            <a:chOff x="4211010" y="5557530"/>
            <a:chExt cx="7066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A0E7229-3985-F7A7-0AC7-5A9253B95CAC}"/>
                    </a:ext>
                  </a:extLst>
                </p14:cNvPr>
                <p14:cNvContentPartPr/>
                <p14:nvPr/>
              </p14:nvContentPartPr>
              <p14:xfrm>
                <a:off x="4211010" y="5621970"/>
                <a:ext cx="127080" cy="1191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A0E7229-3985-F7A7-0AC7-5A9253B95CA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93370" y="5604330"/>
                  <a:ext cx="162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9FC8EB7-2671-DC0C-2018-DE2CB060D60E}"/>
                    </a:ext>
                  </a:extLst>
                </p14:cNvPr>
                <p14:cNvContentPartPr/>
                <p14:nvPr/>
              </p14:nvContentPartPr>
              <p14:xfrm>
                <a:off x="4258530" y="5557530"/>
                <a:ext cx="27720" cy="241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9FC8EB7-2671-DC0C-2018-DE2CB060D6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40890" y="5539890"/>
                  <a:ext cx="63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B718BCE-A11B-8380-D6BF-216CF098C8CB}"/>
                    </a:ext>
                  </a:extLst>
                </p14:cNvPr>
                <p14:cNvContentPartPr/>
                <p14:nvPr/>
              </p14:nvContentPartPr>
              <p14:xfrm>
                <a:off x="4375530" y="5668410"/>
                <a:ext cx="90360" cy="9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B718BCE-A11B-8380-D6BF-216CF098C8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57530" y="5650410"/>
                  <a:ext cx="126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1E74A89-9FD4-92F8-2AA1-1881EA3A2D49}"/>
                    </a:ext>
                  </a:extLst>
                </p14:cNvPr>
                <p14:cNvContentPartPr/>
                <p14:nvPr/>
              </p14:nvContentPartPr>
              <p14:xfrm>
                <a:off x="4501170" y="5618010"/>
                <a:ext cx="90000" cy="990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1E74A89-9FD4-92F8-2AA1-1881EA3A2D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83170" y="5600010"/>
                  <a:ext cx="125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81701FF-AB96-3DA6-1412-27ABC642CE1C}"/>
                    </a:ext>
                  </a:extLst>
                </p14:cNvPr>
                <p14:cNvContentPartPr/>
                <p14:nvPr/>
              </p14:nvContentPartPr>
              <p14:xfrm>
                <a:off x="4618890" y="5603610"/>
                <a:ext cx="145800" cy="990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81701FF-AB96-3DA6-1412-27ABC642CE1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01250" y="5585970"/>
                  <a:ext cx="181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E945762-9D13-2717-2548-446F15DC6CA9}"/>
                    </a:ext>
                  </a:extLst>
                </p14:cNvPr>
                <p14:cNvContentPartPr/>
                <p14:nvPr/>
              </p14:nvContentPartPr>
              <p14:xfrm>
                <a:off x="4665330" y="5622330"/>
                <a:ext cx="60120" cy="838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E945762-9D13-2717-2548-446F15DC6C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47690" y="5604330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CBADEC0-E42C-332E-278C-101F41C89368}"/>
                    </a:ext>
                  </a:extLst>
                </p14:cNvPr>
                <p14:cNvContentPartPr/>
                <p14:nvPr/>
              </p14:nvContentPartPr>
              <p14:xfrm>
                <a:off x="4780530" y="5597130"/>
                <a:ext cx="137160" cy="2628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CBADEC0-E42C-332E-278C-101F41C8936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62530" y="5579490"/>
                  <a:ext cx="17280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ED05AB6B-5C23-605D-72FB-70D1F14F082C}"/>
                  </a:ext>
                </a:extLst>
              </p:cNvPr>
              <p:cNvSpPr/>
              <p:nvPr/>
            </p:nvSpPr>
            <p:spPr>
              <a:xfrm>
                <a:off x="8273390" y="5714850"/>
                <a:ext cx="3674465" cy="778700"/>
              </a:xfrm>
              <a:prstGeom prst="wedgeRoundRectCallout">
                <a:avLst>
                  <a:gd name="adj1" fmla="val 42378"/>
                  <a:gd name="adj2" fmla="val 76934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Will 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-ED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ED05AB6B-5C23-605D-72FB-70D1F14F0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90" y="5714850"/>
                <a:ext cx="3674465" cy="778700"/>
              </a:xfrm>
              <a:prstGeom prst="wedgeRoundRectCallout">
                <a:avLst>
                  <a:gd name="adj1" fmla="val 42378"/>
                  <a:gd name="adj2" fmla="val 76934"/>
                  <a:gd name="adj3" fmla="val 16667"/>
                </a:avLst>
              </a:prstGeom>
              <a:blipFill>
                <a:blip r:embed="rId1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2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F7EBC-1EC6-257D-A5CC-FBF628A24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CF84E-5C01-D1F7-2DA4-4B2898B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5</a:t>
            </a:r>
            <a:br>
              <a:rPr lang="en-US" dirty="0"/>
            </a:br>
            <a:r>
              <a:rPr lang="en-US" sz="4800" dirty="0">
                <a:solidFill>
                  <a:srgbClr val="C00000"/>
                </a:solidFill>
              </a:rPr>
              <a:t>Repeated</a:t>
            </a:r>
            <a:r>
              <a:rPr lang="en-US" sz="4800" dirty="0"/>
              <a:t> Expander Decomposition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5E266-9B04-2FD7-E3F5-E62A1EED8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62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1818-ED71-3CF9-994F-99B18837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DC03-3915-3101-E756-B9B03C29F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Idea:</a:t>
                </a:r>
              </a:p>
              <a:p>
                <a:pPr marL="0" indent="0" algn="ctr">
                  <a:buNone/>
                </a:pPr>
                <a:r>
                  <a:rPr lang="en-US" dirty="0"/>
                  <a:t>Compute an expander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 algn="ctr">
                  <a:buNone/>
                </a:pPr>
                <a:r>
                  <a:rPr lang="en-US" dirty="0"/>
                  <a:t>Then, </a:t>
                </a:r>
                <a:r>
                  <a:rPr lang="en-US" dirty="0">
                    <a:solidFill>
                      <a:srgbClr val="C00000"/>
                    </a:solidFill>
                  </a:rPr>
                  <a:t>recurse on the graph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DC03-3915-3101-E756-B9B03C29F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74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CAE98-1B8D-7841-AC29-B7077D0C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1A34-49CE-9644-21B2-47076ECF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5BD23-647A-6330-57FB-8A0618D94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can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Each part induces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:r>
                  <a:rPr lang="en-US" dirty="0"/>
                  <a:t>Each vertex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expanders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5BD23-647A-6330-57FB-8A0618D94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6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AD1F-422A-478A-AC15-A90E2998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C1A2F-FDB7-4902-85D7-04DCDE33DEFF}"/>
                  </a:ext>
                </a:extLst>
              </p:cNvPr>
              <p:cNvSpPr txBox="1"/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C1A2F-FDB7-4902-85D7-04DCDE33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blipFill>
                <a:blip r:embed="rId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/>
              <p:nvPr/>
            </p:nvSpPr>
            <p:spPr>
              <a:xfrm>
                <a:off x="160209" y="6304053"/>
                <a:ext cx="3134718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|≤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9" y="6304053"/>
                <a:ext cx="3134718" cy="621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6F4E2E-C547-49F1-82B8-8A14A45A9310}"/>
              </a:ext>
            </a:extLst>
          </p:cNvPr>
          <p:cNvCxnSpPr>
            <a:cxnSpLocks/>
          </p:cNvCxnSpPr>
          <p:nvPr/>
        </p:nvCxnSpPr>
        <p:spPr>
          <a:xfrm>
            <a:off x="1976389" y="5725130"/>
            <a:ext cx="102235" cy="6584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0333DC-7648-4AD3-8E88-344499A99CD3}"/>
              </a:ext>
            </a:extLst>
          </p:cNvPr>
          <p:cNvCxnSpPr>
            <a:cxnSpLocks/>
          </p:cNvCxnSpPr>
          <p:nvPr/>
        </p:nvCxnSpPr>
        <p:spPr>
          <a:xfrm flipH="1" flipV="1">
            <a:off x="1173043" y="4011589"/>
            <a:ext cx="198826" cy="6492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49242B-224E-4ED9-9492-F05772EA8BCA}"/>
              </a:ext>
            </a:extLst>
          </p:cNvPr>
          <p:cNvGrpSpPr/>
          <p:nvPr/>
        </p:nvGrpSpPr>
        <p:grpSpPr>
          <a:xfrm>
            <a:off x="485775" y="4140290"/>
            <a:ext cx="2542945" cy="2022721"/>
            <a:chOff x="2149362" y="4356347"/>
            <a:chExt cx="2722320" cy="21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0B07FE-A906-4590-A4AB-64FC5D386079}"/>
                    </a:ext>
                  </a:extLst>
                </p14:cNvPr>
                <p14:cNvContentPartPr/>
                <p14:nvPr/>
              </p14:nvContentPartPr>
              <p14:xfrm>
                <a:off x="2149362" y="4356347"/>
                <a:ext cx="2722320" cy="216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DBCE80-139F-4B7C-BC88-AF3CB4C9F3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1418" y="4348405"/>
                  <a:ext cx="2737891" cy="2180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50E004-50D6-42C5-87B7-98F722CB47CA}"/>
                    </a:ext>
                  </a:extLst>
                </p14:cNvPr>
                <p14:cNvContentPartPr/>
                <p14:nvPr/>
              </p14:nvContentPartPr>
              <p14:xfrm>
                <a:off x="2196609" y="5412947"/>
                <a:ext cx="1550520" cy="102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A595C7-161A-4934-BDF7-B94ECB1EE3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8666" y="5405002"/>
                  <a:ext cx="1566089" cy="1045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913B24-DF8F-4F65-8F4F-843756E1F576}"/>
                    </a:ext>
                  </a:extLst>
                </p14:cNvPr>
                <p14:cNvContentPartPr/>
                <p14:nvPr/>
              </p14:nvContentPartPr>
              <p14:xfrm>
                <a:off x="2212449" y="4361747"/>
                <a:ext cx="1104120" cy="116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DDB69E-5BB2-4A14-BCC5-9C2540BF71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4506" y="4353805"/>
                  <a:ext cx="1119689" cy="118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D56125-9855-4041-8F4D-1451C2B61F0F}"/>
                    </a:ext>
                  </a:extLst>
                </p14:cNvPr>
                <p14:cNvContentPartPr/>
                <p14:nvPr/>
              </p14:nvContentPartPr>
              <p14:xfrm>
                <a:off x="3363189" y="4356527"/>
                <a:ext cx="967140" cy="988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6E4E3C-4EB0-4129-9DD5-7EB3769EC2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55246" y="4348583"/>
                  <a:ext cx="982708" cy="1003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3CD161-82B0-4A84-973E-1F356B089CE9}"/>
                    </a:ext>
                  </a:extLst>
                </p14:cNvPr>
                <p14:cNvContentPartPr/>
                <p14:nvPr/>
              </p14:nvContentPartPr>
              <p14:xfrm>
                <a:off x="3668109" y="4755767"/>
                <a:ext cx="830520" cy="16713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BE78E3-8057-4A00-BDB4-2FA636E7C4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0166" y="4747825"/>
                  <a:ext cx="846088" cy="1686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ADA522-31D4-4F45-A72D-090D5BBFE0D4}"/>
                    </a:ext>
                  </a:extLst>
                </p14:cNvPr>
                <p14:cNvContentPartPr/>
                <p14:nvPr/>
              </p14:nvContentPartPr>
              <p14:xfrm>
                <a:off x="2616909" y="4892387"/>
                <a:ext cx="199800" cy="15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2C6D0E-C594-49B3-B103-CC917E610F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08968" y="4884454"/>
                  <a:ext cx="215365" cy="168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00B7E3-8D3B-4913-A2A6-4C91716EDAC5}"/>
                    </a:ext>
                  </a:extLst>
                </p14:cNvPr>
                <p14:cNvContentPartPr/>
                <p14:nvPr/>
              </p14:nvContentPartPr>
              <p14:xfrm>
                <a:off x="2911209" y="5843687"/>
                <a:ext cx="210420" cy="252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085681-34B9-429C-B52E-F866C7FA1C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3251" y="5835751"/>
                  <a:ext cx="226018" cy="267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CE14D8-8C6F-4A6D-BEBB-0945510A4B10}"/>
                    </a:ext>
                  </a:extLst>
                </p14:cNvPr>
                <p14:cNvContentPartPr/>
                <p14:nvPr/>
              </p14:nvContentPartPr>
              <p14:xfrm>
                <a:off x="3111009" y="6043307"/>
                <a:ext cx="84240" cy="120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F03610-31FD-46A2-89D4-0BD158370B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3062" y="6035349"/>
                  <a:ext cx="99816" cy="13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EC7CC7-4E71-4ADC-A33D-152D18E9E6D7}"/>
                    </a:ext>
                  </a:extLst>
                </p14:cNvPr>
                <p14:cNvContentPartPr/>
                <p14:nvPr/>
              </p14:nvContentPartPr>
              <p14:xfrm>
                <a:off x="3604929" y="4745327"/>
                <a:ext cx="152640" cy="163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D53ED1-CFCC-4CEF-A3D0-DE66D8D743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6979" y="4737380"/>
                  <a:ext cx="168222" cy="178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E8A2BA-8DA8-4546-B682-D0B84726CACF}"/>
                    </a:ext>
                  </a:extLst>
                </p14:cNvPr>
                <p14:cNvContentPartPr/>
                <p14:nvPr/>
              </p14:nvContentPartPr>
              <p14:xfrm>
                <a:off x="3731109" y="4876727"/>
                <a:ext cx="68580" cy="136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D747EF-16E7-403E-AB4F-12D9004A3C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23171" y="4868810"/>
                  <a:ext cx="84138" cy="152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14B1DC-22FA-40ED-958A-A5384C794C9E}"/>
                    </a:ext>
                  </a:extLst>
                </p14:cNvPr>
                <p14:cNvContentPartPr/>
                <p14:nvPr/>
              </p14:nvContentPartPr>
              <p14:xfrm>
                <a:off x="4172469" y="5507087"/>
                <a:ext cx="200160" cy="29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B3DBF8-BCDA-471F-90AF-9273E786CD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64526" y="5499144"/>
                  <a:ext cx="215728" cy="310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3E5A8B-BCB0-440E-BAE0-A59B3D9B7230}"/>
                    </a:ext>
                  </a:extLst>
                </p14:cNvPr>
                <p14:cNvContentPartPr/>
                <p14:nvPr/>
              </p14:nvContentPartPr>
              <p14:xfrm>
                <a:off x="4356429" y="5801567"/>
                <a:ext cx="131580" cy="1578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79146E-859E-4ACA-9987-318EAA85A7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48483" y="5793626"/>
                  <a:ext cx="147153" cy="173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453A81-82E6-4086-A720-2C58CC4DB22E}"/>
                    </a:ext>
                  </a:extLst>
                </p14:cNvPr>
                <p14:cNvContentPartPr/>
                <p14:nvPr/>
              </p14:nvContentPartPr>
              <p14:xfrm>
                <a:off x="3804729" y="5065907"/>
                <a:ext cx="252180" cy="1040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329C8A-8DA3-499C-9CCE-193FFABB2E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1871" y="5063047"/>
                  <a:ext cx="257579" cy="1046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B2E4D5-DF0A-4997-8387-4B254F2FBC8B}"/>
                    </a:ext>
                  </a:extLst>
                </p14:cNvPr>
                <p14:cNvContentPartPr/>
                <p14:nvPr/>
              </p14:nvContentPartPr>
              <p14:xfrm>
                <a:off x="4109469" y="4913447"/>
                <a:ext cx="152640" cy="139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B1B511-5AF0-43C7-AB2E-D48051FAE8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06613" y="4910587"/>
                  <a:ext cx="158035" cy="1398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190977-BB16-4916-A355-C06C81C6A45C}"/>
                    </a:ext>
                  </a:extLst>
                </p14:cNvPr>
                <p14:cNvContentPartPr/>
                <p14:nvPr/>
              </p14:nvContentPartPr>
              <p14:xfrm>
                <a:off x="4288209" y="4908227"/>
                <a:ext cx="120960" cy="13192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2627AB-91A6-46D4-9F22-789B5DCB6E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5352" y="4905367"/>
                  <a:ext cx="126357" cy="1324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CF8E61-9977-4B7D-8B0A-2CE88FBBCB59}"/>
                    </a:ext>
                  </a:extLst>
                </p14:cNvPr>
                <p14:cNvContentPartPr/>
                <p14:nvPr/>
              </p14:nvContentPartPr>
              <p14:xfrm>
                <a:off x="4729569" y="5234027"/>
                <a:ext cx="89460" cy="714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064FFD1-13FF-4FC0-ACDC-99CE1B1974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26714" y="5231167"/>
                  <a:ext cx="94853" cy="720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E95B72-236F-44E3-B0ED-47F1C34937D1}"/>
                    </a:ext>
                  </a:extLst>
                </p14:cNvPr>
                <p14:cNvContentPartPr/>
                <p14:nvPr/>
              </p14:nvContentPartPr>
              <p14:xfrm>
                <a:off x="4519329" y="5092187"/>
                <a:ext cx="89460" cy="106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21E3F8-85AC-4945-8AA6-727FE75A0A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16484" y="5089328"/>
                  <a:ext cx="94834" cy="10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7D5DCD-2AEA-4793-BA96-A4FE3F6AC1E3}"/>
                    </a:ext>
                  </a:extLst>
                </p14:cNvPr>
                <p14:cNvContentPartPr/>
                <p14:nvPr/>
              </p14:nvContentPartPr>
              <p14:xfrm>
                <a:off x="3452649" y="4871507"/>
                <a:ext cx="10620" cy="3522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633FB7-B33F-4607-B22A-AF1C921B34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49753" y="4868646"/>
                  <a:ext cx="16091" cy="357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87F2853-4380-4AF4-A31C-584C97F66C90}"/>
                    </a:ext>
                  </a:extLst>
                </p14:cNvPr>
                <p14:cNvContentPartPr/>
                <p14:nvPr/>
              </p14:nvContentPartPr>
              <p14:xfrm>
                <a:off x="3568209" y="4545707"/>
                <a:ext cx="10620" cy="672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EA584F-799E-4F8A-879D-DB26D11656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65313" y="4542849"/>
                  <a:ext cx="16091" cy="678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799344-FF19-4EA7-8853-6A75CDBE46F8}"/>
                    </a:ext>
                  </a:extLst>
                </p14:cNvPr>
                <p14:cNvContentPartPr/>
                <p14:nvPr/>
              </p14:nvContentPartPr>
              <p14:xfrm>
                <a:off x="3673329" y="4424747"/>
                <a:ext cx="31680" cy="630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C56EFF-77A0-4857-B623-1FB488654E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70478" y="4421887"/>
                  <a:ext cx="37066" cy="636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06CCDD-34A7-4987-84C6-22C05DE628FF}"/>
                    </a:ext>
                  </a:extLst>
                </p14:cNvPr>
                <p14:cNvContentPartPr/>
                <p14:nvPr/>
              </p14:nvContentPartPr>
              <p14:xfrm>
                <a:off x="3804729" y="4466867"/>
                <a:ext cx="21240" cy="557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5E76FA-2877-48D6-98B2-EF61D2E429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01876" y="4464009"/>
                  <a:ext cx="26629" cy="562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A24990-77F1-429D-915E-D6D83A73C30A}"/>
                    </a:ext>
                  </a:extLst>
                </p14:cNvPr>
                <p14:cNvContentPartPr/>
                <p14:nvPr/>
              </p14:nvContentPartPr>
              <p14:xfrm>
                <a:off x="3946569" y="4529867"/>
                <a:ext cx="52740" cy="4415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2BC0B6-7470-4BEE-9DBF-33EAFCEE0F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3710" y="4527010"/>
                  <a:ext cx="58141" cy="446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9DD9F9-8925-43A5-AA28-937FEA1160DD}"/>
                    </a:ext>
                  </a:extLst>
                </p14:cNvPr>
                <p14:cNvContentPartPr/>
                <p14:nvPr/>
              </p14:nvContentPartPr>
              <p14:xfrm>
                <a:off x="4109469" y="4598267"/>
                <a:ext cx="31680" cy="24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DBB202-8C7A-4FC1-A17F-457F2270F5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06646" y="4595406"/>
                  <a:ext cx="37012" cy="247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F2CBD9-040C-48AD-9078-F2F80275375D}"/>
                    </a:ext>
                  </a:extLst>
                </p14:cNvPr>
                <p14:cNvContentPartPr/>
                <p14:nvPr/>
              </p14:nvContentPartPr>
              <p14:xfrm>
                <a:off x="2280669" y="5128907"/>
                <a:ext cx="52740" cy="2892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C7497E-3418-4E29-8A23-338EBD54E6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77810" y="5126043"/>
                  <a:ext cx="58141" cy="294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471D08-AD5F-40C3-B42E-BF708E074AD6}"/>
                    </a:ext>
                  </a:extLst>
                </p14:cNvPr>
                <p14:cNvContentPartPr/>
                <p14:nvPr/>
              </p14:nvContentPartPr>
              <p14:xfrm>
                <a:off x="2480289" y="4887167"/>
                <a:ext cx="36900" cy="541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C4229E-715A-4B69-9A14-086B262D76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77426" y="4884307"/>
                  <a:ext cx="42308" cy="546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6EE331-FEB5-493A-A485-5D70EF477A0D}"/>
                    </a:ext>
                  </a:extLst>
                </p14:cNvPr>
                <p14:cNvContentPartPr/>
                <p14:nvPr/>
              </p14:nvContentPartPr>
              <p14:xfrm>
                <a:off x="2632749" y="4766387"/>
                <a:ext cx="42300" cy="62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CC4DDD-7936-4872-8B4B-F27DB406A4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29887" y="4763529"/>
                  <a:ext cx="47707" cy="62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F324BE-6398-49F3-9E95-14158F298D30}"/>
                    </a:ext>
                  </a:extLst>
                </p14:cNvPr>
                <p14:cNvContentPartPr/>
                <p14:nvPr/>
              </p14:nvContentPartPr>
              <p14:xfrm>
                <a:off x="2317389" y="4424747"/>
                <a:ext cx="1151280" cy="809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55FD19-5184-4DE4-851E-8190366C11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14530" y="4421888"/>
                  <a:ext cx="1161764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5212FE3-BDAC-47F5-9C2A-DDC1074E27AB}"/>
                    </a:ext>
                  </a:extLst>
                </p14:cNvPr>
                <p14:cNvContentPartPr/>
                <p14:nvPr/>
              </p14:nvContentPartPr>
              <p14:xfrm>
                <a:off x="3189849" y="4414307"/>
                <a:ext cx="42300" cy="74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100B78-739F-409C-9868-1A8D7E9447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6987" y="4411449"/>
                  <a:ext cx="47707" cy="746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3BD274-84A1-43DD-B856-3B06D9469C53}"/>
                    </a:ext>
                  </a:extLst>
                </p14:cNvPr>
                <p14:cNvContentPartPr/>
                <p14:nvPr/>
              </p14:nvContentPartPr>
              <p14:xfrm>
                <a:off x="2412069" y="5659727"/>
                <a:ext cx="21240" cy="4573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E5EED6-0654-4FBE-8EA7-DB808FB91E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9216" y="5656870"/>
                  <a:ext cx="26629" cy="462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DC7496-CAF1-450A-A418-11C2ED8CCC42}"/>
                    </a:ext>
                  </a:extLst>
                </p14:cNvPr>
                <p14:cNvContentPartPr/>
                <p14:nvPr/>
              </p14:nvContentPartPr>
              <p14:xfrm>
                <a:off x="2648589" y="5559827"/>
                <a:ext cx="42300" cy="5992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42DA28-3088-445D-A7D8-D0955F7A67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45727" y="5556968"/>
                  <a:ext cx="47707" cy="604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F4160D3-D57C-440E-9AD6-953CA58D6C51}"/>
                    </a:ext>
                  </a:extLst>
                </p14:cNvPr>
                <p14:cNvContentPartPr/>
                <p14:nvPr/>
              </p14:nvContentPartPr>
              <p14:xfrm>
                <a:off x="2774589" y="5544167"/>
                <a:ext cx="73800" cy="72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E042C6-C8D8-438D-AB22-0754957F82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71714" y="5541307"/>
                  <a:ext cx="79231" cy="73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44958B-8759-4F39-922A-E8758E301CC8}"/>
                    </a:ext>
                  </a:extLst>
                </p14:cNvPr>
                <p14:cNvContentPartPr/>
                <p14:nvPr/>
              </p14:nvContentPartPr>
              <p14:xfrm>
                <a:off x="2995449" y="5475767"/>
                <a:ext cx="115740" cy="8515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2270CB-995D-4642-9E75-72D558E0F5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92587" y="5472908"/>
                  <a:ext cx="121145" cy="856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932FBEA-CAEC-4FA7-A658-F16B11741DBF}"/>
                    </a:ext>
                  </a:extLst>
                </p14:cNvPr>
                <p14:cNvContentPartPr/>
                <p14:nvPr/>
              </p14:nvContentPartPr>
              <p14:xfrm>
                <a:off x="3168789" y="5533547"/>
                <a:ext cx="79020" cy="7569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FBB7B7-33F4-40D2-8EEC-9D6DAE7DFD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65933" y="5530688"/>
                  <a:ext cx="84415" cy="762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9E41E1-2512-497F-AF37-DB307084E0C3}"/>
                    </a:ext>
                  </a:extLst>
                </p14:cNvPr>
                <p14:cNvContentPartPr/>
                <p14:nvPr/>
              </p14:nvContentPartPr>
              <p14:xfrm>
                <a:off x="3352749" y="5654507"/>
                <a:ext cx="79020" cy="714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53BC69D-4BEF-4B58-BB55-BBFB9B50B8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9893" y="5651646"/>
                  <a:ext cx="84415" cy="720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255AD4-ECB0-4CB1-8C77-32771FA6C28B}"/>
                    </a:ext>
                  </a:extLst>
                </p14:cNvPr>
                <p14:cNvContentPartPr/>
                <p14:nvPr/>
              </p14:nvContentPartPr>
              <p14:xfrm>
                <a:off x="3478749" y="5885627"/>
                <a:ext cx="68580" cy="5203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EBC37F-BCC1-4BB1-8E0B-3A343BA899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75905" y="5882768"/>
                  <a:ext cx="73953" cy="525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3E1C05-519F-4C2E-866B-852F505798C1}"/>
                    </a:ext>
                  </a:extLst>
                </p14:cNvPr>
                <p14:cNvContentPartPr/>
                <p14:nvPr/>
              </p14:nvContentPartPr>
              <p14:xfrm>
                <a:off x="3210909" y="4556147"/>
                <a:ext cx="278640" cy="948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BD62C3-2585-402C-818F-8EAABE81B7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02975" y="4548242"/>
                  <a:ext cx="294191" cy="11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BD4BC19-DAF7-42CC-BE47-7837D7655EB6}"/>
                    </a:ext>
                  </a:extLst>
                </p14:cNvPr>
                <p14:cNvContentPartPr/>
                <p14:nvPr/>
              </p14:nvContentPartPr>
              <p14:xfrm>
                <a:off x="2590629" y="5381267"/>
                <a:ext cx="36900" cy="30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267367-F9E4-482B-A74E-1A700A87AC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82676" y="5373326"/>
                  <a:ext cx="52487" cy="320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62972A-3668-4BF6-B5BB-8732AECEBBDB}"/>
                    </a:ext>
                  </a:extLst>
                </p14:cNvPr>
                <p14:cNvContentPartPr/>
                <p14:nvPr/>
              </p14:nvContentPartPr>
              <p14:xfrm>
                <a:off x="2942889" y="5265527"/>
                <a:ext cx="31680" cy="2471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8A613C-21E3-4CE9-8DEF-C3E9C2773C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34969" y="5257585"/>
                  <a:ext cx="47203" cy="262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D5744AB-A3B0-4076-982E-83E9CBEA92D7}"/>
                    </a:ext>
                  </a:extLst>
                </p14:cNvPr>
                <p14:cNvContentPartPr/>
                <p14:nvPr/>
              </p14:nvContentPartPr>
              <p14:xfrm>
                <a:off x="4041069" y="4903007"/>
                <a:ext cx="79020" cy="1683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D51D6A-523B-4A50-AF3B-999D697084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33135" y="4895053"/>
                  <a:ext cx="94570" cy="183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DA6440-2836-4BCD-9EB2-8965A53476F0}"/>
                    </a:ext>
                  </a:extLst>
                </p14:cNvPr>
                <p14:cNvContentPartPr/>
                <p14:nvPr/>
              </p14:nvContentPartPr>
              <p14:xfrm>
                <a:off x="3357969" y="5307647"/>
                <a:ext cx="136800" cy="1945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82B3B5B-3DC7-4DC8-9D8F-F2073711A0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50034" y="5299711"/>
                  <a:ext cx="152353" cy="210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BD90BE7-5085-4DC7-B9EB-B956EA46A6B6}"/>
                    </a:ext>
                  </a:extLst>
                </p14:cNvPr>
                <p14:cNvContentPartPr/>
                <p14:nvPr/>
              </p14:nvContentPartPr>
              <p14:xfrm>
                <a:off x="3589269" y="5927747"/>
                <a:ext cx="278640" cy="13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83C8D77-4C9F-43C6-B1CE-FD336F63F4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81326" y="5919812"/>
                  <a:ext cx="294208" cy="152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629FB58-3942-40ED-A65B-CBB61060E4E8}"/>
                    </a:ext>
                  </a:extLst>
                </p14:cNvPr>
                <p14:cNvContentPartPr/>
                <p14:nvPr/>
              </p14:nvContentPartPr>
              <p14:xfrm>
                <a:off x="3547149" y="4461467"/>
                <a:ext cx="5400" cy="1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39C175-BCFC-4EFD-9F35-99E342FAED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44719" y="4459847"/>
                  <a:ext cx="9990" cy="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78A4AE-8970-48EF-BB62-B3D403589DD2}"/>
                    </a:ext>
                  </a:extLst>
                </p14:cNvPr>
                <p14:cNvContentPartPr/>
                <p14:nvPr/>
              </p14:nvContentPartPr>
              <p14:xfrm>
                <a:off x="3552369" y="4456247"/>
                <a:ext cx="441540" cy="5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2B5753-522D-4633-9691-A005561AF8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49510" y="4453388"/>
                  <a:ext cx="4469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D99AFB-74BE-4806-8F11-AADCC030A0E1}"/>
                    </a:ext>
                  </a:extLst>
                </p14:cNvPr>
                <p14:cNvContentPartPr/>
                <p14:nvPr/>
              </p14:nvContentPartPr>
              <p14:xfrm>
                <a:off x="3468309" y="4582427"/>
                <a:ext cx="693900" cy="5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9F15C4-F2E9-41C0-A6E5-7DF880064C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65448" y="4579545"/>
                  <a:ext cx="699304" cy="63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0ADFDA-90B7-4147-ADE1-B5A4C0C1B9FE}"/>
                    </a:ext>
                  </a:extLst>
                </p14:cNvPr>
                <p14:cNvContentPartPr/>
                <p14:nvPr/>
              </p14:nvContentPartPr>
              <p14:xfrm>
                <a:off x="3468309" y="4755767"/>
                <a:ext cx="741240" cy="264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64C68B-6EDE-4200-9FEE-CC637FDA47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65450" y="4752932"/>
                  <a:ext cx="746641" cy="31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8658F8-8965-4B1D-AD85-965C9AB00729}"/>
                    </a:ext>
                  </a:extLst>
                </p14:cNvPr>
                <p14:cNvContentPartPr/>
                <p14:nvPr/>
              </p14:nvContentPartPr>
              <p14:xfrm>
                <a:off x="3431589" y="5013347"/>
                <a:ext cx="446940" cy="423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700E4D-61DB-4C06-96D4-99072A0BBC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28730" y="5010485"/>
                  <a:ext cx="452340" cy="47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5C2724-686A-4089-BE89-6D18624C95B4}"/>
                    </a:ext>
                  </a:extLst>
                </p14:cNvPr>
                <p14:cNvContentPartPr/>
                <p14:nvPr/>
              </p14:nvContentPartPr>
              <p14:xfrm>
                <a:off x="3463089" y="4887167"/>
                <a:ext cx="572940" cy="1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984CBD-4D81-4103-96D9-373257FDAD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60229" y="4885547"/>
                  <a:ext cx="578342" cy="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68C392-66AE-4732-802E-63A4ACF47082}"/>
                    </a:ext>
                  </a:extLst>
                </p14:cNvPr>
                <p14:cNvContentPartPr/>
                <p14:nvPr/>
              </p14:nvContentPartPr>
              <p14:xfrm>
                <a:off x="3405309" y="5176247"/>
                <a:ext cx="299700" cy="264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4600951-99EC-44C4-9950-F8E0E6E6D9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02449" y="5173378"/>
                  <a:ext cx="305103" cy="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6E090E-F417-47AB-A30B-2630191F082C}"/>
                    </a:ext>
                  </a:extLst>
                </p14:cNvPr>
                <p14:cNvContentPartPr/>
                <p14:nvPr/>
              </p14:nvContentPartPr>
              <p14:xfrm>
                <a:off x="4251309" y="4960787"/>
                <a:ext cx="352260" cy="264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45CC077-FD6A-436B-92C6-BB723999FC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48450" y="4957918"/>
                  <a:ext cx="357660" cy="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91334B6-6087-4D00-A5B7-285C024B19A4}"/>
                    </a:ext>
                  </a:extLst>
                </p14:cNvPr>
                <p14:cNvContentPartPr/>
                <p14:nvPr/>
              </p14:nvContentPartPr>
              <p14:xfrm>
                <a:off x="4088409" y="5081747"/>
                <a:ext cx="625500" cy="160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52690D-090F-4A23-A0B6-C16FC82C6A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85550" y="5078920"/>
                  <a:ext cx="630900" cy="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0A6CD9-89CF-4613-B276-DF5D490343B9}"/>
                    </a:ext>
                  </a:extLst>
                </p14:cNvPr>
                <p14:cNvContentPartPr/>
                <p14:nvPr/>
              </p14:nvContentPartPr>
              <p14:xfrm>
                <a:off x="3972849" y="5207747"/>
                <a:ext cx="783180" cy="423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EB373C-A571-4614-9978-0BC94AEEC66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69990" y="5204885"/>
                  <a:ext cx="788581" cy="47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81CA89-94B8-42A1-91F3-7DF41D8F243F}"/>
                    </a:ext>
                  </a:extLst>
                </p14:cNvPr>
                <p14:cNvContentPartPr/>
                <p14:nvPr/>
              </p14:nvContentPartPr>
              <p14:xfrm>
                <a:off x="3809949" y="5307647"/>
                <a:ext cx="1030140" cy="685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CC860B1-1C5A-4CDF-9F89-15F536FCE9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07089" y="5304789"/>
                  <a:ext cx="1035542" cy="73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699B1DF-EE7C-47EE-9EE6-8195BB2F5550}"/>
                    </a:ext>
                  </a:extLst>
                </p14:cNvPr>
                <p14:cNvContentPartPr/>
                <p14:nvPr/>
              </p14:nvContentPartPr>
              <p14:xfrm>
                <a:off x="3767829" y="5423207"/>
                <a:ext cx="1072260" cy="84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9F8F0E-9C4B-4B2B-9D21-A6C48DBB40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64970" y="5420335"/>
                  <a:ext cx="1077661" cy="8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6D24D5F-E4A5-4212-9373-380695695E13}"/>
                    </a:ext>
                  </a:extLst>
                </p14:cNvPr>
                <p14:cNvContentPartPr/>
                <p14:nvPr/>
              </p14:nvContentPartPr>
              <p14:xfrm>
                <a:off x="3725889" y="5580887"/>
                <a:ext cx="1051200" cy="120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6D5AEB-09D7-4016-B721-FB33DED933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23030" y="5578045"/>
                  <a:ext cx="1056601" cy="126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422FD85-7C70-47A8-9E23-5134E77DA7F2}"/>
                    </a:ext>
                  </a:extLst>
                </p14:cNvPr>
                <p14:cNvContentPartPr/>
                <p14:nvPr/>
              </p14:nvContentPartPr>
              <p14:xfrm>
                <a:off x="3767829" y="5764847"/>
                <a:ext cx="1035360" cy="1157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DDCC5A-35DC-418F-8EA6-DDD068CBB4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64970" y="5761993"/>
                  <a:ext cx="1040761" cy="121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56ECFA-AA05-461B-B1C6-9F9F954C8806}"/>
                    </a:ext>
                  </a:extLst>
                </p14:cNvPr>
                <p14:cNvContentPartPr/>
                <p14:nvPr/>
              </p14:nvContentPartPr>
              <p14:xfrm>
                <a:off x="3799329" y="5922527"/>
                <a:ext cx="914580" cy="199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8DE7A2E-0C74-44BC-A47E-C60557F770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96470" y="5919664"/>
                  <a:ext cx="919980" cy="205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31D755-5CDF-430C-83E6-9893C8A6186A}"/>
                    </a:ext>
                  </a:extLst>
                </p14:cNvPr>
                <p14:cNvContentPartPr/>
                <p14:nvPr/>
              </p14:nvContentPartPr>
              <p14:xfrm>
                <a:off x="3930729" y="6227267"/>
                <a:ext cx="641340" cy="527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27656E-8B80-4F66-BDEA-F6CC3E964A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27869" y="6224408"/>
                  <a:ext cx="646743" cy="58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00D116B-38F4-4B39-AE1D-06D50D107D69}"/>
                    </a:ext>
                  </a:extLst>
                </p14:cNvPr>
                <p14:cNvContentPartPr/>
                <p14:nvPr/>
              </p14:nvContentPartPr>
              <p14:xfrm>
                <a:off x="2559129" y="4697987"/>
                <a:ext cx="741240" cy="47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5309AD5-7AE9-49A3-9DB8-0AE07FCA4FF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56271" y="4695136"/>
                  <a:ext cx="746639" cy="52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A6A025-C966-41B9-A94A-F65006E93A62}"/>
                    </a:ext>
                  </a:extLst>
                </p14:cNvPr>
                <p14:cNvContentPartPr/>
                <p14:nvPr/>
              </p14:nvContentPartPr>
              <p14:xfrm>
                <a:off x="2270229" y="5092187"/>
                <a:ext cx="919800" cy="1999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12D076-44C0-4AED-B382-456CA6D97D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67370" y="5089330"/>
                  <a:ext cx="925201" cy="205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1C5194A-B9B1-41E8-8B13-6B8461EE3626}"/>
                    </a:ext>
                  </a:extLst>
                </p14:cNvPr>
                <p14:cNvContentPartPr/>
                <p14:nvPr/>
              </p14:nvContentPartPr>
              <p14:xfrm>
                <a:off x="2222889" y="5365427"/>
                <a:ext cx="630720" cy="57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AC1DDD-C42C-42FC-8F4F-8958C3B51BA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20029" y="5362592"/>
                  <a:ext cx="636122" cy="63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CB2FD6-055F-4C4F-9D2C-F2B5C78C5C37}"/>
                    </a:ext>
                  </a:extLst>
                </p14:cNvPr>
                <p14:cNvContentPartPr/>
                <p14:nvPr/>
              </p14:nvContentPartPr>
              <p14:xfrm>
                <a:off x="2895549" y="5549387"/>
                <a:ext cx="546660" cy="264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B88DB5E-23CC-43B0-8B44-5DE70C9E7A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92690" y="5546518"/>
                  <a:ext cx="552060" cy="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200088-0504-447B-85C6-95D8D036E946}"/>
                    </a:ext>
                  </a:extLst>
                </p14:cNvPr>
                <p14:cNvContentPartPr/>
                <p14:nvPr/>
              </p14:nvContentPartPr>
              <p14:xfrm>
                <a:off x="2685309" y="5649287"/>
                <a:ext cx="872460" cy="73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A78CA7-599E-4CA0-9B84-07EB5CDC90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82451" y="5646424"/>
                  <a:ext cx="877859" cy="79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E87F52-C66E-4DDE-B857-54D09ABCE22E}"/>
                    </a:ext>
                  </a:extLst>
                </p14:cNvPr>
                <p14:cNvContentPartPr/>
                <p14:nvPr/>
              </p14:nvContentPartPr>
              <p14:xfrm>
                <a:off x="2312169" y="5770067"/>
                <a:ext cx="1245600" cy="948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EA0A199-83FC-42CF-839C-FB0DA763C5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09309" y="5767202"/>
                  <a:ext cx="1251002" cy="100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913D23-D649-41CF-8186-BC26B3D4319E}"/>
                    </a:ext>
                  </a:extLst>
                </p14:cNvPr>
                <p14:cNvContentPartPr/>
                <p14:nvPr/>
              </p14:nvContentPartPr>
              <p14:xfrm>
                <a:off x="2338449" y="5938187"/>
                <a:ext cx="1303380" cy="1578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D86A85-8F1C-4639-8848-46AAA7B5BE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35590" y="5935328"/>
                  <a:ext cx="1308780" cy="163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90EC98-7B0D-43BE-9792-282EC41E9240}"/>
                    </a:ext>
                  </a:extLst>
                </p14:cNvPr>
                <p14:cNvContentPartPr/>
                <p14:nvPr/>
              </p14:nvContentPartPr>
              <p14:xfrm>
                <a:off x="2548689" y="6137987"/>
                <a:ext cx="1219320" cy="12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724169-0894-4277-AFE0-0F63F0237A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45830" y="6135122"/>
                  <a:ext cx="1224721" cy="131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15FCCEA-5677-46E5-9CDF-46555D4FC684}"/>
                    </a:ext>
                  </a:extLst>
                </p14:cNvPr>
                <p14:cNvContentPartPr/>
                <p14:nvPr/>
              </p14:nvContentPartPr>
              <p14:xfrm>
                <a:off x="2753709" y="6332387"/>
                <a:ext cx="1014480" cy="147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0D82FD-9BBB-4614-BE9F-BCD4B7D826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50850" y="6329525"/>
                  <a:ext cx="1019880" cy="1526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71E895A7-5E5C-C703-6094-72D905CEE3EB}"/>
                  </a:ext>
                </a:extLst>
              </p:cNvPr>
              <p:cNvSpPr/>
              <p:nvPr/>
            </p:nvSpPr>
            <p:spPr>
              <a:xfrm>
                <a:off x="2891264" y="4224927"/>
                <a:ext cx="2474036" cy="509409"/>
              </a:xfrm>
              <a:prstGeom prst="wedgeRoundRectCallout">
                <a:avLst>
                  <a:gd name="adj1" fmla="val -70111"/>
                  <a:gd name="adj2" fmla="val 33717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𝟒𝐥𝐨𝐠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-ED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71E895A7-5E5C-C703-6094-72D905CEE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64" y="4224927"/>
                <a:ext cx="2474036" cy="509409"/>
              </a:xfrm>
              <a:prstGeom prst="wedgeRoundRectCallout">
                <a:avLst>
                  <a:gd name="adj1" fmla="val -70111"/>
                  <a:gd name="adj2" fmla="val 33717"/>
                  <a:gd name="adj3" fmla="val 16667"/>
                </a:avLst>
              </a:prstGeom>
              <a:blipFill>
                <a:blip r:embed="rId13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104">
            <a:extLst>
              <a:ext uri="{FF2B5EF4-FFF2-40B4-BE49-F238E27FC236}">
                <a16:creationId xmlns:a16="http://schemas.microsoft.com/office/drawing/2014/main" id="{D765E3D2-D56D-41A8-A9B6-4145EABE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AD1F-422A-478A-AC15-A90E2998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/>
              <p:nvPr/>
            </p:nvSpPr>
            <p:spPr>
              <a:xfrm>
                <a:off x="3047969" y="6382743"/>
                <a:ext cx="3134718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edges</a:t>
                </a:r>
                <a:r>
                  <a:rPr lang="en-US" sz="2000" b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69" y="6382743"/>
                <a:ext cx="3134718" cy="501356"/>
              </a:xfrm>
              <a:prstGeom prst="rect">
                <a:avLst/>
              </a:prstGeom>
              <a:blipFill>
                <a:blip r:embed="rId2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6F4E2E-C547-49F1-82B8-8A14A45A9310}"/>
              </a:ext>
            </a:extLst>
          </p:cNvPr>
          <p:cNvCxnSpPr>
            <a:cxnSpLocks/>
          </p:cNvCxnSpPr>
          <p:nvPr/>
        </p:nvCxnSpPr>
        <p:spPr>
          <a:xfrm>
            <a:off x="4864149" y="5803820"/>
            <a:ext cx="102235" cy="6584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0333DC-7648-4AD3-8E88-344499A99CD3}"/>
              </a:ext>
            </a:extLst>
          </p:cNvPr>
          <p:cNvCxnSpPr>
            <a:cxnSpLocks/>
          </p:cNvCxnSpPr>
          <p:nvPr/>
        </p:nvCxnSpPr>
        <p:spPr>
          <a:xfrm flipH="1" flipV="1">
            <a:off x="1173043" y="4011589"/>
            <a:ext cx="198826" cy="6492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7326E7F-3A9F-4E4D-9C67-E2914F78BE60}"/>
                  </a:ext>
                </a:extLst>
              </p14:cNvPr>
              <p14:cNvContentPartPr/>
              <p14:nvPr/>
            </p14:nvContentPartPr>
            <p14:xfrm>
              <a:off x="3551490" y="4321775"/>
              <a:ext cx="1848600" cy="1672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7326E7F-3A9F-4E4D-9C67-E2914F78BE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2850" y="4313135"/>
                <a:ext cx="1866240" cy="16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DA6E745-DA8D-4EB3-B8A5-282325AB3964}"/>
                  </a:ext>
                </a:extLst>
              </p14:cNvPr>
              <p14:cNvContentPartPr/>
              <p14:nvPr/>
            </p14:nvContentPartPr>
            <p14:xfrm>
              <a:off x="485775" y="4140290"/>
              <a:ext cx="2542945" cy="2022721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DA6E745-DA8D-4EB3-B8A5-282325AB39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774" y="4131291"/>
                <a:ext cx="2560587" cy="204036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Speech Bubble: Rectangle with Corners Rounded 88">
            <a:extLst>
              <a:ext uri="{FF2B5EF4-FFF2-40B4-BE49-F238E27FC236}">
                <a16:creationId xmlns:a16="http://schemas.microsoft.com/office/drawing/2014/main" id="{251AD394-9475-45F0-B889-37085F8E5122}"/>
              </a:ext>
            </a:extLst>
          </p:cNvPr>
          <p:cNvSpPr/>
          <p:nvPr/>
        </p:nvSpPr>
        <p:spPr>
          <a:xfrm>
            <a:off x="3587902" y="3039053"/>
            <a:ext cx="4813300" cy="779893"/>
          </a:xfrm>
          <a:prstGeom prst="wedgeRoundRectCallout">
            <a:avLst>
              <a:gd name="adj1" fmla="val -38394"/>
              <a:gd name="adj2" fmla="val 996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Expander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B7443027-77B4-6F9F-C1B8-CDA41F5FD7EF}"/>
                  </a:ext>
                </a:extLst>
              </p:cNvPr>
              <p:cNvSpPr/>
              <p:nvPr/>
            </p:nvSpPr>
            <p:spPr>
              <a:xfrm>
                <a:off x="5641264" y="4813006"/>
                <a:ext cx="2295038" cy="501356"/>
              </a:xfrm>
              <a:prstGeom prst="wedgeRoundRectCallout">
                <a:avLst>
                  <a:gd name="adj1" fmla="val -70111"/>
                  <a:gd name="adj2" fmla="val 33717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Graph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B7443027-77B4-6F9F-C1B8-CDA41F5FD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264" y="4813006"/>
                <a:ext cx="2295038" cy="501356"/>
              </a:xfrm>
              <a:prstGeom prst="wedgeRoundRectCallout">
                <a:avLst>
                  <a:gd name="adj1" fmla="val -70111"/>
                  <a:gd name="adj2" fmla="val 33717"/>
                  <a:gd name="adj3" fmla="val 16667"/>
                </a:avLst>
              </a:prstGeom>
              <a:blipFill>
                <a:blip r:embed="rId8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AB776-AFEE-8033-AD93-869E49E3A174}"/>
                  </a:ext>
                </a:extLst>
              </p:cNvPr>
              <p:cNvSpPr txBox="1"/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AB776-AFEE-8033-AD93-869E49E3A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blipFill>
                <a:blip r:embed="rId9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AD1F-422A-478A-AC15-A90E2998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/>
              <p:nvPr/>
            </p:nvSpPr>
            <p:spPr>
              <a:xfrm>
                <a:off x="3028720" y="6214549"/>
                <a:ext cx="3134718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|≤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720" y="6214549"/>
                <a:ext cx="3134718" cy="621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6F4E2E-C547-49F1-82B8-8A14A45A9310}"/>
              </a:ext>
            </a:extLst>
          </p:cNvPr>
          <p:cNvCxnSpPr>
            <a:cxnSpLocks/>
          </p:cNvCxnSpPr>
          <p:nvPr/>
        </p:nvCxnSpPr>
        <p:spPr>
          <a:xfrm>
            <a:off x="4263257" y="5760126"/>
            <a:ext cx="102235" cy="6584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0333DC-7648-4AD3-8E88-344499A99CD3}"/>
              </a:ext>
            </a:extLst>
          </p:cNvPr>
          <p:cNvCxnSpPr>
            <a:cxnSpLocks/>
          </p:cNvCxnSpPr>
          <p:nvPr/>
        </p:nvCxnSpPr>
        <p:spPr>
          <a:xfrm flipH="1" flipV="1">
            <a:off x="1173043" y="4011589"/>
            <a:ext cx="198826" cy="6492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7326E7F-3A9F-4E4D-9C67-E2914F78BE60}"/>
                  </a:ext>
                </a:extLst>
              </p14:cNvPr>
              <p14:cNvContentPartPr/>
              <p14:nvPr/>
            </p14:nvContentPartPr>
            <p14:xfrm>
              <a:off x="3551490" y="4321775"/>
              <a:ext cx="1848600" cy="1672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7326E7F-3A9F-4E4D-9C67-E2914F78BE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2850" y="4313135"/>
                <a:ext cx="1866240" cy="16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A563FB-AE91-47C3-BCB8-E7395B884ACB}"/>
                  </a:ext>
                </a:extLst>
              </p14:cNvPr>
              <p14:cNvContentPartPr/>
              <p14:nvPr/>
            </p14:nvContentPartPr>
            <p14:xfrm>
              <a:off x="4365492" y="5295180"/>
              <a:ext cx="879840" cy="65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A563FB-AE91-47C3-BCB8-E7395B884A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6492" y="5286540"/>
                <a:ext cx="8974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DE4AA95-9424-46A5-B2A3-C968D2E24BCF}"/>
                  </a:ext>
                </a:extLst>
              </p14:cNvPr>
              <p14:cNvContentPartPr/>
              <p14:nvPr/>
            </p14:nvContentPartPr>
            <p14:xfrm>
              <a:off x="4108423" y="4475160"/>
              <a:ext cx="1128240" cy="6325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DE4AA95-9424-46A5-B2A3-C968D2E24B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4103" y="4470840"/>
                <a:ext cx="11368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6FEFFE3-C2A2-49B3-AB17-4A7364E11C45}"/>
                  </a:ext>
                </a:extLst>
              </p14:cNvPr>
              <p14:cNvContentPartPr/>
              <p14:nvPr/>
            </p14:nvContentPartPr>
            <p14:xfrm>
              <a:off x="3571989" y="4830977"/>
              <a:ext cx="1599840" cy="1065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6FEFFE3-C2A2-49B3-AB17-4A7364E11C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7669" y="4826657"/>
                <a:ext cx="1608480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B836A3F-A03F-4C4D-BAB3-5C5247A699C5}"/>
                  </a:ext>
                </a:extLst>
              </p14:cNvPr>
              <p14:cNvContentPartPr/>
              <p14:nvPr/>
            </p14:nvContentPartPr>
            <p14:xfrm>
              <a:off x="3660583" y="4343400"/>
              <a:ext cx="1643040" cy="16390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B836A3F-A03F-4C4D-BAB3-5C5247A699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6264" y="4339080"/>
                <a:ext cx="1651678" cy="1647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B8A48B4-5A4F-4B19-BC34-15A7431CC38B}"/>
                  </a:ext>
                </a:extLst>
              </p14:cNvPr>
              <p14:cNvContentPartPr/>
              <p14:nvPr/>
            </p14:nvContentPartPr>
            <p14:xfrm>
              <a:off x="4028109" y="4732697"/>
              <a:ext cx="996120" cy="910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B8A48B4-5A4F-4B19-BC34-15A7431CC3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9109" y="4723701"/>
                <a:ext cx="1013760" cy="927713"/>
              </a:xfrm>
              <a:prstGeom prst="rect">
                <a:avLst/>
              </a:prstGeom>
            </p:spPr>
          </p:pic>
        </mc:Fallback>
      </mc:AlternateContent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38DA5A1-7B3D-4266-909E-C1CA008E053F}"/>
              </a:ext>
            </a:extLst>
          </p:cNvPr>
          <p:cNvCxnSpPr>
            <a:cxnSpLocks/>
          </p:cNvCxnSpPr>
          <p:nvPr/>
        </p:nvCxnSpPr>
        <p:spPr>
          <a:xfrm flipH="1" flipV="1">
            <a:off x="4138010" y="4133992"/>
            <a:ext cx="186340" cy="5218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7ADD71B-0DDF-476C-8999-44B49E80E6CB}"/>
                  </a:ext>
                </a:extLst>
              </p14:cNvPr>
              <p14:cNvContentPartPr/>
              <p14:nvPr/>
            </p14:nvContentPartPr>
            <p14:xfrm>
              <a:off x="485775" y="4140290"/>
              <a:ext cx="2542945" cy="2022721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7ADD71B-0DDF-476C-8999-44B49E80E6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6774" y="4131291"/>
                <a:ext cx="2560587" cy="20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4AE707-A08D-44F3-BEC2-6A8DE4E0DCC6}"/>
                  </a:ext>
                </a:extLst>
              </p:cNvPr>
              <p:cNvSpPr txBox="1"/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-expander</a:t>
                </a:r>
                <a:endParaRPr lang="en-US" sz="1400" dirty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4AE707-A08D-44F3-BEC2-6A8DE4E0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blipFill>
                <a:blip r:embed="rId19"/>
                <a:stretch>
                  <a:fillRect r="-86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721A16-7BDB-7466-BBF8-CC48278E00A0}"/>
                  </a:ext>
                </a:extLst>
              </p:cNvPr>
              <p:cNvSpPr txBox="1"/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721A16-7BDB-7466-BBF8-CC48278E0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blipFill>
                <a:blip r:embed="rId20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45C4D783-23B5-A59D-F387-29FFCD434741}"/>
                  </a:ext>
                </a:extLst>
              </p:cNvPr>
              <p:cNvSpPr/>
              <p:nvPr/>
            </p:nvSpPr>
            <p:spPr>
              <a:xfrm>
                <a:off x="5574046" y="4825707"/>
                <a:ext cx="2474036" cy="509409"/>
              </a:xfrm>
              <a:prstGeom prst="wedgeRoundRectCallout">
                <a:avLst>
                  <a:gd name="adj1" fmla="val -70111"/>
                  <a:gd name="adj2" fmla="val 33717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𝟒𝐥𝐨𝐠</m:t>
                    </m:r>
                    <m:r>
                      <a:rPr lang="en-U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-ED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45C4D783-23B5-A59D-F387-29FFCD434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46" y="4825707"/>
                <a:ext cx="2474036" cy="509409"/>
              </a:xfrm>
              <a:prstGeom prst="wedgeRoundRectCallout">
                <a:avLst>
                  <a:gd name="adj1" fmla="val -70111"/>
                  <a:gd name="adj2" fmla="val 33717"/>
                  <a:gd name="adj3" fmla="val 16667"/>
                </a:avLst>
              </a:prstGeom>
              <a:blipFill>
                <a:blip r:embed="rId21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052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AD1F-422A-478A-AC15-A90E2998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/>
              <p:nvPr/>
            </p:nvSpPr>
            <p:spPr>
              <a:xfrm>
                <a:off x="5737473" y="6356644"/>
                <a:ext cx="3134718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edges</a:t>
                </a:r>
                <a:r>
                  <a:rPr lang="en-US" sz="2000" b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CEC9E-581B-4030-995C-257274F79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73" y="6356644"/>
                <a:ext cx="3134718" cy="501356"/>
              </a:xfrm>
              <a:prstGeom prst="rect">
                <a:avLst/>
              </a:prstGeom>
              <a:blipFill>
                <a:blip r:embed="rId2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6F4E2E-C547-49F1-82B8-8A14A45A9310}"/>
              </a:ext>
            </a:extLst>
          </p:cNvPr>
          <p:cNvCxnSpPr>
            <a:cxnSpLocks/>
          </p:cNvCxnSpPr>
          <p:nvPr/>
        </p:nvCxnSpPr>
        <p:spPr>
          <a:xfrm>
            <a:off x="6952761" y="5734027"/>
            <a:ext cx="102235" cy="6584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0333DC-7648-4AD3-8E88-344499A99CD3}"/>
              </a:ext>
            </a:extLst>
          </p:cNvPr>
          <p:cNvCxnSpPr>
            <a:cxnSpLocks/>
          </p:cNvCxnSpPr>
          <p:nvPr/>
        </p:nvCxnSpPr>
        <p:spPr>
          <a:xfrm flipH="1" flipV="1">
            <a:off x="1173043" y="4011589"/>
            <a:ext cx="198826" cy="6492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4134674-3A8C-4CAA-812B-EC96104707A5}"/>
                  </a:ext>
                </a:extLst>
              </p14:cNvPr>
              <p14:cNvContentPartPr/>
              <p14:nvPr/>
            </p14:nvContentPartPr>
            <p14:xfrm>
              <a:off x="3551490" y="4321775"/>
              <a:ext cx="1832760" cy="1672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4134674-3A8C-4CAA-812B-EC96104707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2850" y="4313135"/>
                <a:ext cx="1850400" cy="16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400C5C7-EF1F-4BC7-B56B-E2E8AFC14AD6}"/>
                  </a:ext>
                </a:extLst>
              </p14:cNvPr>
              <p14:cNvContentPartPr/>
              <p14:nvPr/>
            </p14:nvContentPartPr>
            <p14:xfrm>
              <a:off x="4365492" y="5295180"/>
              <a:ext cx="879840" cy="655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400C5C7-EF1F-4BC7-B56B-E2E8AFC14A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6492" y="5286540"/>
                <a:ext cx="89748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DE4AA95-9424-46A5-B2A3-C968D2E24BCF}"/>
                  </a:ext>
                </a:extLst>
              </p14:cNvPr>
              <p14:cNvContentPartPr/>
              <p14:nvPr/>
            </p14:nvContentPartPr>
            <p14:xfrm>
              <a:off x="4108423" y="4475160"/>
              <a:ext cx="1128240" cy="6325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DE4AA95-9424-46A5-B2A3-C968D2E24B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4103" y="4470840"/>
                <a:ext cx="11368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6FEFFE3-C2A2-49B3-AB17-4A7364E11C45}"/>
                  </a:ext>
                </a:extLst>
              </p14:cNvPr>
              <p14:cNvContentPartPr/>
              <p14:nvPr/>
            </p14:nvContentPartPr>
            <p14:xfrm>
              <a:off x="3571989" y="4830977"/>
              <a:ext cx="1599840" cy="1065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6FEFFE3-C2A2-49B3-AB17-4A7364E11C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7669" y="4826657"/>
                <a:ext cx="1608480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B836A3F-A03F-4C4D-BAB3-5C5247A699C5}"/>
                  </a:ext>
                </a:extLst>
              </p14:cNvPr>
              <p14:cNvContentPartPr/>
              <p14:nvPr/>
            </p14:nvContentPartPr>
            <p14:xfrm>
              <a:off x="3660583" y="4343400"/>
              <a:ext cx="1643040" cy="16390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B836A3F-A03F-4C4D-BAB3-5C5247A699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6264" y="4339080"/>
                <a:ext cx="1651678" cy="1647660"/>
              </a:xfrm>
              <a:prstGeom prst="rect">
                <a:avLst/>
              </a:prstGeom>
            </p:spPr>
          </p:pic>
        </mc:Fallback>
      </mc:AlternateContent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38DA5A1-7B3D-4266-909E-C1CA008E053F}"/>
              </a:ext>
            </a:extLst>
          </p:cNvPr>
          <p:cNvCxnSpPr>
            <a:cxnSpLocks/>
          </p:cNvCxnSpPr>
          <p:nvPr/>
        </p:nvCxnSpPr>
        <p:spPr>
          <a:xfrm flipH="1" flipV="1">
            <a:off x="4138010" y="4133992"/>
            <a:ext cx="186340" cy="5218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8E2CBB-8D18-44E7-9C5E-F767EEA77DB8}"/>
                  </a:ext>
                </a:extLst>
              </p14:cNvPr>
              <p14:cNvContentPartPr/>
              <p14:nvPr/>
            </p14:nvContentPartPr>
            <p14:xfrm>
              <a:off x="5948129" y="4488423"/>
              <a:ext cx="1658160" cy="135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8E2CBB-8D18-44E7-9C5E-F767EEA77D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9489" y="4479783"/>
                <a:ext cx="167580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7A730B9-4C22-4AD3-B141-722CD7FC7B4C}"/>
                  </a:ext>
                </a:extLst>
              </p14:cNvPr>
              <p14:cNvContentPartPr/>
              <p14:nvPr/>
            </p14:nvContentPartPr>
            <p14:xfrm>
              <a:off x="485775" y="4140290"/>
              <a:ext cx="2542945" cy="2022721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7A730B9-4C22-4AD3-B141-722CD7FC7B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6774" y="4131291"/>
                <a:ext cx="2560587" cy="20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8C1EE82-9DA4-407B-8E4F-53026A6EF13E}"/>
                  </a:ext>
                </a:extLst>
              </p14:cNvPr>
              <p14:cNvContentPartPr/>
              <p14:nvPr/>
            </p14:nvContentPartPr>
            <p14:xfrm>
              <a:off x="5246910" y="5028716"/>
              <a:ext cx="129960" cy="38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8C1EE82-9DA4-407B-8E4F-53026A6EF1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8270" y="5019716"/>
                <a:ext cx="147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056A85B-88F5-476C-B45C-7C682736DB79}"/>
                  </a:ext>
                </a:extLst>
              </p14:cNvPr>
              <p14:cNvContentPartPr/>
              <p14:nvPr/>
            </p14:nvContentPartPr>
            <p14:xfrm>
              <a:off x="5246550" y="5495636"/>
              <a:ext cx="47880" cy="97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056A85B-88F5-476C-B45C-7C682736DB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7550" y="5486636"/>
                <a:ext cx="65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FF37B7-2EFD-CE49-F885-755E3B04B102}"/>
                  </a:ext>
                </a:extLst>
              </p:cNvPr>
              <p:cNvSpPr txBox="1"/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-expander</a:t>
                </a:r>
                <a:endParaRPr lang="en-US" sz="1400" dirty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FF37B7-2EFD-CE49-F885-755E3B04B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blipFill>
                <a:blip r:embed="rId23"/>
                <a:stretch>
                  <a:fillRect r="-86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12A0D3-12B7-07B1-5F99-B99F233B706C}"/>
                  </a:ext>
                </a:extLst>
              </p:cNvPr>
              <p:cNvSpPr txBox="1"/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12A0D3-12B7-07B1-5F99-B99F233B7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blipFill>
                <a:blip r:embed="rId2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487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AD1F-422A-478A-AC15-A90E2998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0333DC-7648-4AD3-8E88-344499A99CD3}"/>
              </a:ext>
            </a:extLst>
          </p:cNvPr>
          <p:cNvCxnSpPr>
            <a:cxnSpLocks/>
          </p:cNvCxnSpPr>
          <p:nvPr/>
        </p:nvCxnSpPr>
        <p:spPr>
          <a:xfrm flipH="1" flipV="1">
            <a:off x="1173043" y="4011589"/>
            <a:ext cx="198826" cy="6492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F594373-A2B0-4433-A9F6-930DDC423E6D}"/>
                  </a:ext>
                </a:extLst>
              </p:cNvPr>
              <p:cNvSpPr txBox="1"/>
              <p:nvPr/>
            </p:nvSpPr>
            <p:spPr>
              <a:xfrm>
                <a:off x="5794860" y="3708818"/>
                <a:ext cx="2293792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F594373-A2B0-4433-A9F6-930DDC423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60" y="3708818"/>
                <a:ext cx="2293792" cy="576440"/>
              </a:xfrm>
              <a:prstGeom prst="rect">
                <a:avLst/>
              </a:prstGeom>
              <a:blipFill>
                <a:blip r:embed="rId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C5980A5-ABCC-491B-903A-A7E4A049C2D7}"/>
              </a:ext>
            </a:extLst>
          </p:cNvPr>
          <p:cNvGrpSpPr/>
          <p:nvPr/>
        </p:nvGrpSpPr>
        <p:grpSpPr>
          <a:xfrm>
            <a:off x="485775" y="4133992"/>
            <a:ext cx="11008460" cy="2651270"/>
            <a:chOff x="485775" y="4133992"/>
            <a:chExt cx="11008460" cy="265127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56084F0-9CF0-48B5-B4A9-AD8DD3B3909E}"/>
                </a:ext>
              </a:extLst>
            </p:cNvPr>
            <p:cNvGrpSpPr/>
            <p:nvPr/>
          </p:nvGrpSpPr>
          <p:grpSpPr>
            <a:xfrm>
              <a:off x="485775" y="4133992"/>
              <a:ext cx="10929866" cy="2651270"/>
              <a:chOff x="485775" y="4133992"/>
              <a:chExt cx="10929866" cy="2651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4134674-3A8C-4CAA-812B-EC96104707A5}"/>
                      </a:ext>
                    </a:extLst>
                  </p14:cNvPr>
                  <p14:cNvContentPartPr/>
                  <p14:nvPr/>
                </p14:nvContentPartPr>
                <p14:xfrm>
                  <a:off x="3551490" y="4321775"/>
                  <a:ext cx="1832760" cy="16729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4134674-3A8C-4CAA-812B-EC96104707A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542850" y="4313135"/>
                    <a:ext cx="1850400" cy="169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400C5C7-EF1F-4BC7-B56B-E2E8AFC14AD6}"/>
                      </a:ext>
                    </a:extLst>
                  </p14:cNvPr>
                  <p14:cNvContentPartPr/>
                  <p14:nvPr/>
                </p14:nvContentPartPr>
                <p14:xfrm>
                  <a:off x="4365492" y="5295180"/>
                  <a:ext cx="879840" cy="655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400C5C7-EF1F-4BC7-B56B-E2E8AFC14AD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356492" y="5286540"/>
                    <a:ext cx="897480" cy="67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BDE4AA95-9424-46A5-B2A3-C968D2E24BCF}"/>
                      </a:ext>
                    </a:extLst>
                  </p14:cNvPr>
                  <p14:cNvContentPartPr/>
                  <p14:nvPr/>
                </p14:nvContentPartPr>
                <p14:xfrm>
                  <a:off x="4108423" y="4475160"/>
                  <a:ext cx="1128240" cy="63252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BDE4AA95-9424-46A5-B2A3-C968D2E24BC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104103" y="4470840"/>
                    <a:ext cx="1136880" cy="6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06FEFFE3-C2A2-49B3-AB17-4A7364E11C45}"/>
                      </a:ext>
                    </a:extLst>
                  </p14:cNvPr>
                  <p14:cNvContentPartPr/>
                  <p14:nvPr/>
                </p14:nvContentPartPr>
                <p14:xfrm>
                  <a:off x="3571989" y="4830977"/>
                  <a:ext cx="1599840" cy="10652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06FEFFE3-C2A2-49B3-AB17-4A7364E11C4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567669" y="4826657"/>
                    <a:ext cx="1608480" cy="10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BB836A3F-A03F-4C4D-BAB3-5C5247A699C5}"/>
                      </a:ext>
                    </a:extLst>
                  </p14:cNvPr>
                  <p14:cNvContentPartPr/>
                  <p14:nvPr/>
                </p14:nvContentPartPr>
                <p14:xfrm>
                  <a:off x="3660583" y="4343400"/>
                  <a:ext cx="1643040" cy="163902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BB836A3F-A03F-4C4D-BAB3-5C5247A699C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656264" y="4339080"/>
                    <a:ext cx="1651678" cy="164766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E38DA5A1-7B3D-4266-909E-C1CA008E05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38010" y="4133992"/>
                <a:ext cx="186340" cy="52181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7962B9E-BE36-4771-B29D-18E752921205}"/>
                      </a:ext>
                    </a:extLst>
                  </p14:cNvPr>
                  <p14:cNvContentPartPr/>
                  <p14:nvPr/>
                </p14:nvContentPartPr>
                <p14:xfrm>
                  <a:off x="5949569" y="4488423"/>
                  <a:ext cx="1656720" cy="1352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7962B9E-BE36-4771-B29D-18E75292120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940929" y="4479783"/>
                    <a:ext cx="1674360" cy="137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A7A730B9-4C22-4AD3-B141-722CD7FC7B4C}"/>
                      </a:ext>
                    </a:extLst>
                  </p14:cNvPr>
                  <p14:cNvContentPartPr/>
                  <p14:nvPr/>
                </p14:nvContentPartPr>
                <p14:xfrm>
                  <a:off x="485775" y="4140290"/>
                  <a:ext cx="2542945" cy="2022721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A7A730B9-4C22-4AD3-B141-722CD7FC7B4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6774" y="4131291"/>
                    <a:ext cx="2560587" cy="204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68C1EE82-9DA4-407B-8E4F-53026A6EF13E}"/>
                      </a:ext>
                    </a:extLst>
                  </p14:cNvPr>
                  <p14:cNvContentPartPr/>
                  <p14:nvPr/>
                </p14:nvContentPartPr>
                <p14:xfrm>
                  <a:off x="5246910" y="5028716"/>
                  <a:ext cx="129960" cy="385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C1EE82-9DA4-407B-8E4F-53026A6EF1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238270" y="5019716"/>
                    <a:ext cx="14760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3056A85B-88F5-476C-B45C-7C682736DB79}"/>
                      </a:ext>
                    </a:extLst>
                  </p14:cNvPr>
                  <p14:cNvContentPartPr/>
                  <p14:nvPr/>
                </p14:nvContentPartPr>
                <p14:xfrm>
                  <a:off x="5246550" y="5495636"/>
                  <a:ext cx="47880" cy="975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056A85B-88F5-476C-B45C-7C682736DB7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237550" y="5486636"/>
                    <a:ext cx="6552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2E3B138F-B9EE-4723-9EEB-045EBF9DC807}"/>
                      </a:ext>
                    </a:extLst>
                  </p14:cNvPr>
                  <p14:cNvContentPartPr/>
                  <p14:nvPr/>
                </p14:nvContentPartPr>
                <p14:xfrm>
                  <a:off x="5974650" y="5106788"/>
                  <a:ext cx="1219320" cy="6519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2E3B138F-B9EE-4723-9EEB-045EBF9DC8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966010" y="5097788"/>
                    <a:ext cx="1236960" cy="66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540A9F26-5613-4336-943E-03F61E4FCB87}"/>
                      </a:ext>
                    </a:extLst>
                  </p14:cNvPr>
                  <p14:cNvContentPartPr/>
                  <p14:nvPr/>
                </p14:nvContentPartPr>
                <p14:xfrm>
                  <a:off x="5944080" y="4515806"/>
                  <a:ext cx="1401840" cy="1131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40A9F26-5613-4336-943E-03F61E4FCB8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935080" y="4507166"/>
                    <a:ext cx="1419480" cy="11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E9E90F6-FC21-405B-9711-831BA9EFA471}"/>
                      </a:ext>
                    </a:extLst>
                  </p14:cNvPr>
                  <p14:cNvContentPartPr/>
                  <p14:nvPr/>
                </p14:nvContentPartPr>
                <p14:xfrm>
                  <a:off x="6091680" y="4496006"/>
                  <a:ext cx="1436760" cy="10684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E9E90F6-FC21-405B-9711-831BA9EFA4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87360" y="4491686"/>
                    <a:ext cx="1445400" cy="10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AD8DCF9C-E477-442A-9070-530AA576F35F}"/>
                      </a:ext>
                    </a:extLst>
                  </p14:cNvPr>
                  <p14:cNvContentPartPr/>
                  <p14:nvPr/>
                </p14:nvContentPartPr>
                <p14:xfrm>
                  <a:off x="5976394" y="4614000"/>
                  <a:ext cx="1596600" cy="12042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AD8DCF9C-E477-442A-9070-530AA576F3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972074" y="4609680"/>
                    <a:ext cx="1605240" cy="121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AD9D31C-3653-4D9D-BCBF-5BB02F9C5FDB}"/>
                      </a:ext>
                    </a:extLst>
                  </p14:cNvPr>
                  <p14:cNvContentPartPr/>
                  <p14:nvPr/>
                </p14:nvContentPartPr>
                <p14:xfrm>
                  <a:off x="10109921" y="4905750"/>
                  <a:ext cx="1305720" cy="9878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AD9D31C-3653-4D9D-BCBF-5BB02F9C5FD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0101281" y="4896750"/>
                    <a:ext cx="1323360" cy="10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62BE218F-CEF5-45C2-81C1-A93EEA93628E}"/>
                      </a:ext>
                    </a:extLst>
                  </p14:cNvPr>
                  <p14:cNvContentPartPr/>
                  <p14:nvPr/>
                </p14:nvContentPartPr>
                <p14:xfrm>
                  <a:off x="8392721" y="5216430"/>
                  <a:ext cx="365400" cy="576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62BE218F-CEF5-45C2-81C1-A93EEA9362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374721" y="5198790"/>
                    <a:ext cx="40104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FA287825-D534-4A7D-B9AB-183FFB2AD43F}"/>
                      </a:ext>
                    </a:extLst>
                  </p14:cNvPr>
                  <p14:cNvContentPartPr/>
                  <p14:nvPr/>
                </p14:nvContentPartPr>
                <p14:xfrm>
                  <a:off x="9028841" y="5212470"/>
                  <a:ext cx="53640" cy="7740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FA287825-D534-4A7D-B9AB-183FFB2AD43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011201" y="5194830"/>
                    <a:ext cx="89280" cy="11304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40FFBD56-A676-44F7-825C-EEA983899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73025" y="4148285"/>
                <a:ext cx="186340" cy="521814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7947E451-CDFE-4EBD-A0D8-9E1BAE7535E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589" y="6200487"/>
                    <a:ext cx="70442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7947E451-CDFE-4EBD-A0D8-9E1BAE7535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589" y="6200487"/>
                    <a:ext cx="704424" cy="584775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2AD4EB00-216C-4124-AE89-1E7EBFFF0B9E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010" y="6035156"/>
                    <a:ext cx="7139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2AD4EB00-216C-4124-AE89-1E7EBFFF0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8010" y="6035156"/>
                    <a:ext cx="713913" cy="584775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CF9B3A15-1C4D-4FCE-B97E-60EE2F4854ED}"/>
                      </a:ext>
                    </a:extLst>
                  </p:cNvPr>
                  <p:cNvSpPr txBox="1"/>
                  <p:nvPr/>
                </p:nvSpPr>
                <p:spPr>
                  <a:xfrm>
                    <a:off x="6493540" y="5959297"/>
                    <a:ext cx="7139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CF9B3A15-1C4D-4FCE-B97E-60EE2F4854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3540" y="5959297"/>
                    <a:ext cx="713913" cy="584775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02D07A2-33FF-4789-A39B-33DE81A386B1}"/>
                    </a:ext>
                  </a:extLst>
                </p:cNvPr>
                <p:cNvSpPr txBox="1"/>
                <p:nvPr/>
              </p:nvSpPr>
              <p:spPr>
                <a:xfrm>
                  <a:off x="10245112" y="5975528"/>
                  <a:ext cx="1249123" cy="631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02D07A2-33FF-4789-A39B-33DE81A38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5112" y="5975528"/>
                  <a:ext cx="1249123" cy="631263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B83D0-DAE7-425B-0644-42DB0334B82D}"/>
                  </a:ext>
                </a:extLst>
              </p:cNvPr>
              <p:cNvSpPr txBox="1"/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-expander</a:t>
                </a:r>
                <a:endParaRPr lang="en-US" sz="1400" dirty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B83D0-DAE7-425B-0644-42DB0334B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blipFill>
                <a:blip r:embed="rId41"/>
                <a:stretch>
                  <a:fillRect r="-86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50023D-20BE-A162-0E8B-E56471562C92}"/>
                  </a:ext>
                </a:extLst>
              </p:cNvPr>
              <p:cNvSpPr txBox="1"/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50023D-20BE-A162-0E8B-E56471562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blipFill>
                <a:blip r:embed="rId4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9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25DC1-CFA8-7B4B-F767-51B8F81A2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4CDC-BCD2-150B-B532-6B1D5D9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Tailor-made expanders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A40A-9AD7-63CA-9607-975FC7CA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</a:t>
            </a:r>
            <a:r>
              <a:rPr lang="en-US" dirty="0"/>
              <a:t>: Explicit construction of extremely strong expanders</a:t>
            </a:r>
          </a:p>
          <a:p>
            <a:r>
              <a:rPr lang="en-US" b="1" dirty="0"/>
              <a:t>Key objects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Ramanujan expanders</a:t>
            </a:r>
          </a:p>
          <a:p>
            <a:pPr lvl="1"/>
            <a:r>
              <a:rPr lang="en-US" dirty="0"/>
              <a:t>Lossless expanders, monotone expanders, more</a:t>
            </a:r>
          </a:p>
          <a:p>
            <a:pPr lvl="1"/>
            <a:r>
              <a:rPr lang="en-US" dirty="0"/>
              <a:t>High dimensional expanders</a:t>
            </a:r>
          </a:p>
          <a:p>
            <a:r>
              <a:rPr lang="en-US" b="1" dirty="0"/>
              <a:t>Main applications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Coding theory</a:t>
            </a:r>
          </a:p>
          <a:p>
            <a:pPr lvl="1"/>
            <a:r>
              <a:rPr lang="en-US" dirty="0"/>
              <a:t>Pseudo-randomness (extractors, condensers, dispersers)</a:t>
            </a:r>
          </a:p>
          <a:p>
            <a:pPr lvl="1"/>
            <a:r>
              <a:rPr lang="en-US" dirty="0"/>
              <a:t>PCP construction</a:t>
            </a:r>
          </a:p>
          <a:p>
            <a:pPr lvl="1"/>
            <a:r>
              <a:rPr lang="en-US" dirty="0"/>
              <a:t>Sampling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2915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416EE-E980-8C56-3F00-8E392607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4DEE-95EF-DCFA-AD75-C328181D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AC847B-DB25-F910-CE22-80CDFA832ECF}"/>
              </a:ext>
            </a:extLst>
          </p:cNvPr>
          <p:cNvCxnSpPr>
            <a:cxnSpLocks/>
          </p:cNvCxnSpPr>
          <p:nvPr/>
        </p:nvCxnSpPr>
        <p:spPr>
          <a:xfrm flipH="1" flipV="1">
            <a:off x="1173043" y="4011589"/>
            <a:ext cx="198826" cy="6492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B0208A3-FF9F-5066-69CD-D6BF84839598}"/>
                  </a:ext>
                </a:extLst>
              </p:cNvPr>
              <p:cNvSpPr txBox="1"/>
              <p:nvPr/>
            </p:nvSpPr>
            <p:spPr>
              <a:xfrm>
                <a:off x="5794860" y="3708818"/>
                <a:ext cx="2293792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B0208A3-FF9F-5066-69CD-D6BF84839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60" y="3708818"/>
                <a:ext cx="2293792" cy="576440"/>
              </a:xfrm>
              <a:prstGeom prst="rect">
                <a:avLst/>
              </a:prstGeom>
              <a:blipFill>
                <a:blip r:embed="rId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8645D5E-7140-3A13-FCB8-3B9EFA5C6A26}"/>
              </a:ext>
            </a:extLst>
          </p:cNvPr>
          <p:cNvGrpSpPr/>
          <p:nvPr/>
        </p:nvGrpSpPr>
        <p:grpSpPr>
          <a:xfrm>
            <a:off x="485775" y="4133992"/>
            <a:ext cx="11008460" cy="2651270"/>
            <a:chOff x="485775" y="4133992"/>
            <a:chExt cx="11008460" cy="265127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B59B84C-3BDF-CC90-56BB-B2B6184B740F}"/>
                </a:ext>
              </a:extLst>
            </p:cNvPr>
            <p:cNvGrpSpPr/>
            <p:nvPr/>
          </p:nvGrpSpPr>
          <p:grpSpPr>
            <a:xfrm>
              <a:off x="485775" y="4133992"/>
              <a:ext cx="10929866" cy="2651270"/>
              <a:chOff x="485775" y="4133992"/>
              <a:chExt cx="10929866" cy="2651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29001C2-3E73-6B91-CD78-507F889BF1A4}"/>
                      </a:ext>
                    </a:extLst>
                  </p14:cNvPr>
                  <p14:cNvContentPartPr/>
                  <p14:nvPr/>
                </p14:nvContentPartPr>
                <p14:xfrm>
                  <a:off x="3551490" y="4321775"/>
                  <a:ext cx="1832760" cy="16729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4134674-3A8C-4CAA-812B-EC96104707A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542850" y="4313135"/>
                    <a:ext cx="1850400" cy="169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7CE92F4-462F-5F3C-E290-EB3E8F4FA076}"/>
                      </a:ext>
                    </a:extLst>
                  </p14:cNvPr>
                  <p14:cNvContentPartPr/>
                  <p14:nvPr/>
                </p14:nvContentPartPr>
                <p14:xfrm>
                  <a:off x="4365492" y="5295180"/>
                  <a:ext cx="879840" cy="655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400C5C7-EF1F-4BC7-B56B-E2E8AFC14AD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356492" y="5286540"/>
                    <a:ext cx="897480" cy="67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CA38917D-2C56-6C76-A9BA-278AEE22D777}"/>
                      </a:ext>
                    </a:extLst>
                  </p14:cNvPr>
                  <p14:cNvContentPartPr/>
                  <p14:nvPr/>
                </p14:nvContentPartPr>
                <p14:xfrm>
                  <a:off x="4108423" y="4475160"/>
                  <a:ext cx="1128240" cy="63252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BDE4AA95-9424-46A5-B2A3-C968D2E24BC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104103" y="4470840"/>
                    <a:ext cx="1136880" cy="6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A3AC19ED-56BF-DC63-51CA-AF9971571CFD}"/>
                      </a:ext>
                    </a:extLst>
                  </p14:cNvPr>
                  <p14:cNvContentPartPr/>
                  <p14:nvPr/>
                </p14:nvContentPartPr>
                <p14:xfrm>
                  <a:off x="3571989" y="4830977"/>
                  <a:ext cx="1599840" cy="10652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06FEFFE3-C2A2-49B3-AB17-4A7364E11C4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567669" y="4826657"/>
                    <a:ext cx="1608480" cy="10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815DF221-A556-CF4F-8E24-763D7F52C4CB}"/>
                      </a:ext>
                    </a:extLst>
                  </p14:cNvPr>
                  <p14:cNvContentPartPr/>
                  <p14:nvPr/>
                </p14:nvContentPartPr>
                <p14:xfrm>
                  <a:off x="3660583" y="4343400"/>
                  <a:ext cx="1643040" cy="163902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BB836A3F-A03F-4C4D-BAB3-5C5247A699C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656264" y="4339080"/>
                    <a:ext cx="1651678" cy="164766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6E20406A-FD75-1D7D-989F-D3B0055ADF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38010" y="4133992"/>
                <a:ext cx="186340" cy="52181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CF92462-0E24-4F68-8366-DB1FA7191B67}"/>
                      </a:ext>
                    </a:extLst>
                  </p14:cNvPr>
                  <p14:cNvContentPartPr/>
                  <p14:nvPr/>
                </p14:nvContentPartPr>
                <p14:xfrm>
                  <a:off x="5949569" y="4488423"/>
                  <a:ext cx="1656720" cy="1352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7962B9E-BE36-4771-B29D-18E75292120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940929" y="4479783"/>
                    <a:ext cx="1674360" cy="137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0C3E4E7B-FA77-83E7-2482-D0E19B5B229B}"/>
                      </a:ext>
                    </a:extLst>
                  </p14:cNvPr>
                  <p14:cNvContentPartPr/>
                  <p14:nvPr/>
                </p14:nvContentPartPr>
                <p14:xfrm>
                  <a:off x="485775" y="4140290"/>
                  <a:ext cx="2542945" cy="2022721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A7A730B9-4C22-4AD3-B141-722CD7FC7B4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6774" y="4131291"/>
                    <a:ext cx="2560587" cy="204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C731740-7035-CC93-9DB4-627DEE0B3315}"/>
                      </a:ext>
                    </a:extLst>
                  </p14:cNvPr>
                  <p14:cNvContentPartPr/>
                  <p14:nvPr/>
                </p14:nvContentPartPr>
                <p14:xfrm>
                  <a:off x="5246910" y="5028716"/>
                  <a:ext cx="129960" cy="385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C1EE82-9DA4-407B-8E4F-53026A6EF1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238270" y="5019716"/>
                    <a:ext cx="14760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1381833-B2B2-F08D-6F81-033AD9E2DADE}"/>
                      </a:ext>
                    </a:extLst>
                  </p14:cNvPr>
                  <p14:cNvContentPartPr/>
                  <p14:nvPr/>
                </p14:nvContentPartPr>
                <p14:xfrm>
                  <a:off x="5246550" y="5495636"/>
                  <a:ext cx="47880" cy="975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056A85B-88F5-476C-B45C-7C682736DB7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237550" y="5486636"/>
                    <a:ext cx="6552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BDD326DD-FFC8-D8EF-698A-135F08EFAC0D}"/>
                      </a:ext>
                    </a:extLst>
                  </p14:cNvPr>
                  <p14:cNvContentPartPr/>
                  <p14:nvPr/>
                </p14:nvContentPartPr>
                <p14:xfrm>
                  <a:off x="5974650" y="5106788"/>
                  <a:ext cx="1219320" cy="6519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2E3B138F-B9EE-4723-9EEB-045EBF9DC8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966010" y="5097788"/>
                    <a:ext cx="1236960" cy="66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B6332C6-AE73-95A9-2E14-C883AE0FCAF6}"/>
                      </a:ext>
                    </a:extLst>
                  </p14:cNvPr>
                  <p14:cNvContentPartPr/>
                  <p14:nvPr/>
                </p14:nvContentPartPr>
                <p14:xfrm>
                  <a:off x="5944080" y="4515806"/>
                  <a:ext cx="1401840" cy="1131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40A9F26-5613-4336-943E-03F61E4FCB8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935080" y="4507166"/>
                    <a:ext cx="1419480" cy="11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3D08638-6F53-13A8-F4F4-CDCCEBEB87F3}"/>
                      </a:ext>
                    </a:extLst>
                  </p14:cNvPr>
                  <p14:cNvContentPartPr/>
                  <p14:nvPr/>
                </p14:nvContentPartPr>
                <p14:xfrm>
                  <a:off x="6091680" y="4496006"/>
                  <a:ext cx="1436760" cy="10684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E9E90F6-FC21-405B-9711-831BA9EFA4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87360" y="4491686"/>
                    <a:ext cx="1445400" cy="10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6FAAB1E6-A1FA-CDCB-B4AC-C7850B5A21A4}"/>
                      </a:ext>
                    </a:extLst>
                  </p14:cNvPr>
                  <p14:cNvContentPartPr/>
                  <p14:nvPr/>
                </p14:nvContentPartPr>
                <p14:xfrm>
                  <a:off x="5976394" y="4614000"/>
                  <a:ext cx="1596600" cy="12042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AD8DCF9C-E477-442A-9070-530AA576F3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972074" y="4609680"/>
                    <a:ext cx="1605240" cy="121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8B4654F9-664A-250A-E0F6-015CC1935C8F}"/>
                      </a:ext>
                    </a:extLst>
                  </p14:cNvPr>
                  <p14:cNvContentPartPr/>
                  <p14:nvPr/>
                </p14:nvContentPartPr>
                <p14:xfrm>
                  <a:off x="10109921" y="4905750"/>
                  <a:ext cx="1305720" cy="9878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AD9D31C-3653-4D9D-BCBF-5BB02F9C5FD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0101281" y="4896750"/>
                    <a:ext cx="1323360" cy="10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D5435CBF-953C-4DFB-22F7-9D90C244F8D8}"/>
                      </a:ext>
                    </a:extLst>
                  </p14:cNvPr>
                  <p14:cNvContentPartPr/>
                  <p14:nvPr/>
                </p14:nvContentPartPr>
                <p14:xfrm>
                  <a:off x="8392721" y="5216430"/>
                  <a:ext cx="365400" cy="576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62BE218F-CEF5-45C2-81C1-A93EEA9362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374721" y="5198790"/>
                    <a:ext cx="40104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89E1F8C8-45D4-D278-B73E-7681E633847E}"/>
                      </a:ext>
                    </a:extLst>
                  </p14:cNvPr>
                  <p14:cNvContentPartPr/>
                  <p14:nvPr/>
                </p14:nvContentPartPr>
                <p14:xfrm>
                  <a:off x="9028841" y="5212470"/>
                  <a:ext cx="53640" cy="7740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FA287825-D534-4A7D-B9AB-183FFB2AD43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011201" y="5194830"/>
                    <a:ext cx="89280" cy="11304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AB306DEF-01EB-A707-916C-8A2D6260F1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73025" y="4148285"/>
                <a:ext cx="186340" cy="521814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7093B82F-B22A-3E15-8B6D-3887BA78B6C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589" y="6200487"/>
                    <a:ext cx="70442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7947E451-CDFE-4EBD-A0D8-9E1BAE7535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589" y="6200487"/>
                    <a:ext cx="704424" cy="584775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E04E33FC-E626-353F-A04A-F9835C824898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010" y="6035156"/>
                    <a:ext cx="7139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2AD4EB00-216C-4124-AE89-1E7EBFFF0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8010" y="6035156"/>
                    <a:ext cx="713913" cy="584775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3F810D68-70FD-1E19-7F8B-7B36D118E9E8}"/>
                      </a:ext>
                    </a:extLst>
                  </p:cNvPr>
                  <p:cNvSpPr txBox="1"/>
                  <p:nvPr/>
                </p:nvSpPr>
                <p:spPr>
                  <a:xfrm>
                    <a:off x="6493540" y="5959297"/>
                    <a:ext cx="7139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CF9B3A15-1C4D-4FCE-B97E-60EE2F4854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3540" y="5959297"/>
                    <a:ext cx="713913" cy="584775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0D2CF83-4D06-BB0D-795B-733BE3FF1916}"/>
                    </a:ext>
                  </a:extLst>
                </p:cNvPr>
                <p:cNvSpPr txBox="1"/>
                <p:nvPr/>
              </p:nvSpPr>
              <p:spPr>
                <a:xfrm>
                  <a:off x="10245112" y="5975528"/>
                  <a:ext cx="1249123" cy="631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02D07A2-33FF-4789-A39B-33DE81A38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5112" y="5975528"/>
                  <a:ext cx="1249123" cy="631263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4E0B6-69E8-2F7F-8CFF-CF17E2E1E8B2}"/>
                  </a:ext>
                </a:extLst>
              </p:cNvPr>
              <p:cNvSpPr txBox="1"/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-expander</a:t>
                </a:r>
                <a:endParaRPr lang="en-US" sz="1400" dirty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4E0B6-69E8-2F7F-8CFF-CF17E2E1E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blipFill>
                <a:blip r:embed="rId41"/>
                <a:stretch>
                  <a:fillRect r="-86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DEA02-EEA5-000F-6572-F0BEF54DE416}"/>
                  </a:ext>
                </a:extLst>
              </p:cNvPr>
              <p:cNvSpPr txBox="1"/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DEA02-EEA5-000F-6572-F0BEF54DE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blipFill>
                <a:blip r:embed="rId4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BC01893-1D86-81A8-BABB-6F9915461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can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Each part induces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:r>
                  <a:rPr lang="en-US" dirty="0"/>
                  <a:t>Each vertex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expanders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BC01893-1D86-81A8-BABB-6F9915461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838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236D3-7BC1-7A2A-60A0-F809F675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56CE3F-F36F-2BF4-D2B5-3CD1991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6</a:t>
            </a:r>
            <a:br>
              <a:rPr lang="en-US" dirty="0"/>
            </a:br>
            <a:r>
              <a:rPr lang="en-US" sz="4800" dirty="0"/>
              <a:t>Application of Expander Decomposition: Edge Sparsifier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E04BD-507D-B9BB-D5F0-F6DBB1D04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4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6E9FFA-63AD-3669-0D26-5CCF83AD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Sparsifiers for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F9635C3-F270-DB2F-F95C-69EDD6B44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Output: </a:t>
                </a:r>
                <a:r>
                  <a:rPr lang="en-US" dirty="0"/>
                  <a:t>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weighted edges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F9635C3-F270-DB2F-F95C-69EDD6B44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5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F090EE-9FE2-66D1-E4BE-4E6955197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Sparsifier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-Expanders: </a:t>
                </a:r>
                <a:r>
                  <a:rPr lang="en-US" b="1" dirty="0">
                    <a:solidFill>
                      <a:srgbClr val="7030A0"/>
                    </a:solidFill>
                  </a:rPr>
                  <a:t>Degree-Sampling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F090EE-9FE2-66D1-E4BE-4E6955197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4CD66-BE61-DB54-FA5E-90D11B760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Linear-Time Algo</a:t>
                </a:r>
                <a:r>
                  <a:rPr lang="en-US" b="1" dirty="0"/>
                  <a:t>: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/>
                  <a:t>Put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prob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{1,</m:t>
                        </m:r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func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/>
                  <a:t>Set weight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Correctness: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Assign each edge to the lower degree endpoint. </a:t>
                </a:r>
              </a:p>
              <a:p>
                <a:pPr lvl="1"/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assigned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dirty="0"/>
                  <a:t> edges, each of which is sampled with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pPr lvl="1"/>
                <a:r>
                  <a:rPr lang="en-US" dirty="0"/>
                  <a:t>This works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{1,</m:t>
                        </m:r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[Fung Hariharan Harvey Panirahi] </a:t>
                </a:r>
              </a:p>
              <a:p>
                <a:pPr lvl="1"/>
                <a:r>
                  <a:rPr lang="en-US" dirty="0"/>
                  <a:t>We knew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4CD66-BE61-DB54-FA5E-90D11B760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1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F19-1C40-1ED3-9924-CD3D742C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Sparsifier on General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593E6-7C75-F50C-9B05-C95D68E2D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Algo: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repeated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For each expander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degree-sampling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Size: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Approximation:</a:t>
                </a:r>
                <a:r>
                  <a:rPr lang="en-US" dirty="0"/>
                  <a:t> union of sparsifiers is a sparsifier of the union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-sparsifier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-sparsifier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593E6-7C75-F50C-9B05-C95D68E2D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92815EEF-9886-44D4-69C6-C2DCB5684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42" y="3183034"/>
            <a:ext cx="5689146" cy="16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FD74-5F80-0C7C-9BE6-190F1951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410-136C-AD54-71F9-3DB52291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Sparsifier on General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F7D9C-D654-6DBF-5CC4-605D81B62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Algo: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repeated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For each expander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degree-sampling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sz="2400" b="1" dirty="0"/>
                  <a:t>Comment on this approach:</a:t>
                </a:r>
              </a:p>
              <a:p>
                <a:r>
                  <a:rPr lang="en-US" sz="2400" dirty="0"/>
                  <a:t>First construction of “spectral sparsifiers” by [Spielman-Teng’04]</a:t>
                </a:r>
              </a:p>
              <a:p>
                <a:r>
                  <a:rPr lang="en-US" sz="2400" dirty="0"/>
                  <a:t>Dynamic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-IPM for max flow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F7D9C-D654-6DBF-5CC4-605D81B62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A473F020-E76D-3BBC-3FCA-CE35F39A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69" y="3429000"/>
            <a:ext cx="5689146" cy="16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DE1FC0-24C4-E21E-D72F-24FCD926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9C357-519E-6582-7DC9-4315F320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 7</a:t>
            </a:r>
            <a:br>
              <a:rPr lang="en-US" dirty="0"/>
            </a:br>
            <a:r>
              <a:rPr lang="en-US" sz="4400" b="1" dirty="0">
                <a:solidFill>
                  <a:srgbClr val="7030A0"/>
                </a:solidFill>
              </a:rPr>
              <a:t>Boundary-Linked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dirty="0"/>
              <a:t>Expander Decomposition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69CE1-5369-5E16-AD14-A9C318AC8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3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8F19D-33AD-3B3D-5824-F4B38E8D9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7CCA64C-059D-735E-98BF-B1B4E543F354}"/>
                  </a:ext>
                </a:extLst>
              </p14:cNvPr>
              <p14:cNvContentPartPr/>
              <p14:nvPr/>
            </p14:nvContentPartPr>
            <p14:xfrm>
              <a:off x="2249187" y="5388248"/>
              <a:ext cx="1180080" cy="722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7CCA64C-059D-735E-98BF-B1B4E543F3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187" y="5208608"/>
                <a:ext cx="135972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1DD2E5-03BB-8F1C-C99F-C66027ABDB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1DD2E5-03BB-8F1C-C99F-C66027ABD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5E282-93EA-0A66-B9A1-5CD0A9831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5E282-93EA-0A66-B9A1-5CD0A9831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8442A7-BA47-2567-7262-79F9E2895E6A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8442A7-BA47-2567-7262-79F9E2895E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23ED2C-6750-AA39-1C5D-503950BAEC28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23ED2C-6750-AA39-1C5D-503950BAEC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BE1791E-8782-13C1-38C5-50033E26E4C1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BE1791E-8782-13C1-38C5-50033E26E4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7C57877-82A0-D367-C95D-1E245B42F94F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7C57877-82A0-D367-C95D-1E245B42F9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C2776C07-CF42-9198-ACA5-6DF53BBF5D2B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97B95A-2970-6B23-2B51-3B337DE8D3F2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97B95A-2970-6B23-2B51-3B337DE8D3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83EC6D-0C33-F054-C79A-92BD41CED538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83EC6D-0C33-F054-C79A-92BD41CED5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8147BB-ADB7-8783-ECE8-E00B283C089F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8147BB-ADB7-8783-ECE8-E00B283C08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D3900C-B90A-E052-06B9-85C687AEE175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D3900C-B90A-E052-06B9-85C687AEE1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725C3A6-92F8-3461-89DA-91B32D9B43FC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725C3A6-92F8-3461-89DA-91B32D9B43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1C3F077-08E0-3078-4B80-50E88488C442}"/>
              </a:ext>
            </a:extLst>
          </p:cNvPr>
          <p:cNvGrpSpPr/>
          <p:nvPr/>
        </p:nvGrpSpPr>
        <p:grpSpPr>
          <a:xfrm>
            <a:off x="2279067" y="4190168"/>
            <a:ext cx="627480" cy="460080"/>
            <a:chOff x="1999708" y="4212318"/>
            <a:chExt cx="6274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5F05BA-4642-87CE-9877-ACC8763E6CF2}"/>
                    </a:ext>
                  </a:extLst>
                </p14:cNvPr>
                <p14:cNvContentPartPr/>
                <p14:nvPr/>
              </p14:nvContentPartPr>
              <p14:xfrm>
                <a:off x="1999708" y="4212318"/>
                <a:ext cx="627480" cy="45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5F05BA-4642-87CE-9877-ACC8763E6C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82068" y="4194318"/>
                  <a:ext cx="66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A34992-709C-16AF-7AE4-F79AC4036EAB}"/>
                    </a:ext>
                  </a:extLst>
                </p14:cNvPr>
                <p14:cNvContentPartPr/>
                <p14:nvPr/>
              </p14:nvContentPartPr>
              <p14:xfrm>
                <a:off x="2219668" y="4341198"/>
                <a:ext cx="125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A34992-709C-16AF-7AE4-F79AC4036E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668" y="4323198"/>
                  <a:ext cx="16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D05487D-DC9D-BD24-D45F-DBC29C190BAA}"/>
                    </a:ext>
                  </a:extLst>
                </p14:cNvPr>
                <p14:cNvContentPartPr/>
                <p14:nvPr/>
              </p14:nvContentPartPr>
              <p14:xfrm>
                <a:off x="2227948" y="4437318"/>
                <a:ext cx="10548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D05487D-DC9D-BD24-D45F-DBC29C190B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0308" y="4419318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BA007E0-B562-444E-1103-8C079395E66D}"/>
                    </a:ext>
                  </a:extLst>
                </p14:cNvPr>
                <p14:cNvContentPartPr/>
                <p14:nvPr/>
              </p14:nvContentPartPr>
              <p14:xfrm>
                <a:off x="2025628" y="4407078"/>
                <a:ext cx="204480" cy="24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BA007E0-B562-444E-1103-8C079395E6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7628" y="4389438"/>
                  <a:ext cx="24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857329-587C-02A1-DDE5-10E70D378ACD}"/>
                    </a:ext>
                  </a:extLst>
                </p14:cNvPr>
                <p14:cNvContentPartPr/>
                <p14:nvPr/>
              </p14:nvContentPartPr>
              <p14:xfrm>
                <a:off x="2109868" y="4306278"/>
                <a:ext cx="262440" cy="366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857329-587C-02A1-DDE5-10E70D378A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2228" y="4288638"/>
                  <a:ext cx="298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328239E-700A-86D3-7DFE-3F3571B76B04}"/>
                    </a:ext>
                  </a:extLst>
                </p14:cNvPr>
                <p14:cNvContentPartPr/>
                <p14:nvPr/>
              </p14:nvContentPartPr>
              <p14:xfrm>
                <a:off x="2189428" y="4268478"/>
                <a:ext cx="297720" cy="34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328239E-700A-86D3-7DFE-3F3571B76B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71428" y="4250478"/>
                  <a:ext cx="333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17C8384-244D-F429-2681-080A3646B550}"/>
                    </a:ext>
                  </a:extLst>
                </p14:cNvPr>
                <p14:cNvContentPartPr/>
                <p14:nvPr/>
              </p14:nvContentPartPr>
              <p14:xfrm>
                <a:off x="2361508" y="4254798"/>
                <a:ext cx="24228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17C8384-244D-F429-2681-080A3646B5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3508" y="4236798"/>
                  <a:ext cx="2779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86C81ED-9887-D55B-4FE6-B970007E1EB7}"/>
              </a:ext>
            </a:extLst>
          </p:cNvPr>
          <p:cNvGrpSpPr/>
          <p:nvPr/>
        </p:nvGrpSpPr>
        <p:grpSpPr>
          <a:xfrm>
            <a:off x="2490387" y="5544128"/>
            <a:ext cx="768600" cy="524880"/>
            <a:chOff x="2211028" y="5566278"/>
            <a:chExt cx="768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F54A69-AA0F-A21A-C5E6-FEEB65CF4019}"/>
                    </a:ext>
                  </a:extLst>
                </p14:cNvPr>
                <p14:cNvContentPartPr/>
                <p14:nvPr/>
              </p14:nvContentPartPr>
              <p14:xfrm>
                <a:off x="2211028" y="5566278"/>
                <a:ext cx="768600" cy="52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F54A69-AA0F-A21A-C5E6-FEEB65CF40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3028" y="5548278"/>
                  <a:ext cx="8042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E3ABE8-012C-A250-820E-BE25A4BAC45A}"/>
                    </a:ext>
                  </a:extLst>
                </p14:cNvPr>
                <p14:cNvContentPartPr/>
                <p14:nvPr/>
              </p14:nvContentPartPr>
              <p14:xfrm>
                <a:off x="2500468" y="5751678"/>
                <a:ext cx="127440" cy="17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E3ABE8-012C-A250-820E-BE25A4BAC4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2828" y="5733678"/>
                  <a:ext cx="163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2F4264-3480-8D88-16F5-4C40B03E6EA7}"/>
                    </a:ext>
                  </a:extLst>
                </p14:cNvPr>
                <p14:cNvContentPartPr/>
                <p14:nvPr/>
              </p14:nvContentPartPr>
              <p14:xfrm>
                <a:off x="2506228" y="5845278"/>
                <a:ext cx="91440" cy="1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2F4264-3480-8D88-16F5-4C40B03E6E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8588" y="5827638"/>
                  <a:ext cx="12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8A3B15-D88C-0D59-4469-AA55BA57785B}"/>
                    </a:ext>
                  </a:extLst>
                </p14:cNvPr>
                <p14:cNvContentPartPr/>
                <p14:nvPr/>
              </p14:nvContentPartPr>
              <p14:xfrm>
                <a:off x="2249548" y="5701278"/>
                <a:ext cx="290520" cy="35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8A3B15-D88C-0D59-4469-AA55BA5778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1908" y="5683278"/>
                  <a:ext cx="326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C48E48-ACBB-CA97-7F9F-EDFCBFAB17EC}"/>
                    </a:ext>
                  </a:extLst>
                </p14:cNvPr>
                <p14:cNvContentPartPr/>
                <p14:nvPr/>
              </p14:nvContentPartPr>
              <p14:xfrm>
                <a:off x="2337028" y="5577798"/>
                <a:ext cx="334800" cy="45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C48E48-ACBB-CA97-7F9F-EDFCBFAB17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9028" y="5559798"/>
                  <a:ext cx="370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481479-50D6-F51D-4E44-EDB52A10810C}"/>
                    </a:ext>
                  </a:extLst>
                </p14:cNvPr>
                <p14:cNvContentPartPr/>
                <p14:nvPr/>
              </p14:nvContentPartPr>
              <p14:xfrm>
                <a:off x="2544388" y="5605518"/>
                <a:ext cx="320760" cy="44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481479-50D6-F51D-4E44-EDB52A1081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6388" y="5587878"/>
                  <a:ext cx="356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5567B82-B8DB-6F5D-1AD1-0EC139D949D6}"/>
                    </a:ext>
                  </a:extLst>
                </p14:cNvPr>
                <p14:cNvContentPartPr/>
                <p14:nvPr/>
              </p14:nvContentPartPr>
              <p14:xfrm>
                <a:off x="2758948" y="5685438"/>
                <a:ext cx="197280" cy="26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5567B82-B8DB-6F5D-1AD1-0EC139D949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308" y="5667798"/>
                  <a:ext cx="2329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488B617-1E16-507F-6553-FDA1D062F54C}"/>
              </a:ext>
            </a:extLst>
          </p:cNvPr>
          <p:cNvGrpSpPr/>
          <p:nvPr/>
        </p:nvGrpSpPr>
        <p:grpSpPr>
          <a:xfrm>
            <a:off x="4302987" y="5279168"/>
            <a:ext cx="429480" cy="577800"/>
            <a:chOff x="4023628" y="5301318"/>
            <a:chExt cx="4294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8EED90-CD84-8B3C-3BE5-546F3E9C4468}"/>
                    </a:ext>
                  </a:extLst>
                </p14:cNvPr>
                <p14:cNvContentPartPr/>
                <p14:nvPr/>
              </p14:nvContentPartPr>
              <p14:xfrm>
                <a:off x="4023628" y="5301318"/>
                <a:ext cx="429480" cy="57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8EED90-CD84-8B3C-3BE5-546F3E9C44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628" y="5283678"/>
                  <a:ext cx="4651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DC1DD7-6A8D-8ABB-A4D1-6189F97C08BF}"/>
                    </a:ext>
                  </a:extLst>
                </p14:cNvPr>
                <p14:cNvContentPartPr/>
                <p14:nvPr/>
              </p14:nvContentPartPr>
              <p14:xfrm>
                <a:off x="4165108" y="5456478"/>
                <a:ext cx="162000" cy="24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DC1DD7-6A8D-8ABB-A4D1-6189F97C08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108" y="5438478"/>
                  <a:ext cx="19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7274334-AB21-C926-EB20-5A9F58FF8A75}"/>
                    </a:ext>
                  </a:extLst>
                </p14:cNvPr>
                <p14:cNvContentPartPr/>
                <p14:nvPr/>
              </p14:nvContentPartPr>
              <p14:xfrm>
                <a:off x="4173388" y="5582118"/>
                <a:ext cx="11556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7274334-AB21-C926-EB20-5A9F58FF8A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5388" y="5564478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74E81EF-621B-5E27-77A0-825AF65996B9}"/>
                    </a:ext>
                  </a:extLst>
                </p14:cNvPr>
                <p14:cNvContentPartPr/>
                <p14:nvPr/>
              </p14:nvContentPartPr>
              <p14:xfrm>
                <a:off x="4032988" y="5599398"/>
                <a:ext cx="231120" cy="21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74E81EF-621B-5E27-77A0-825AF65996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4988" y="5581758"/>
                  <a:ext cx="266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2BB5D5-0A3E-DCAF-4A75-2C9385BE42E3}"/>
                    </a:ext>
                  </a:extLst>
                </p14:cNvPr>
                <p14:cNvContentPartPr/>
                <p14:nvPr/>
              </p14:nvContentPartPr>
              <p14:xfrm>
                <a:off x="4025068" y="5489958"/>
                <a:ext cx="28548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2BB5D5-0A3E-DCAF-4A75-2C9385BE42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7428" y="5471958"/>
                  <a:ext cx="321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7847B94-E559-4DAF-17CF-7D89A5418115}"/>
                    </a:ext>
                  </a:extLst>
                </p14:cNvPr>
                <p14:cNvContentPartPr/>
                <p14:nvPr/>
              </p14:nvContentPartPr>
              <p14:xfrm>
                <a:off x="4103188" y="5386638"/>
                <a:ext cx="255240" cy="26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7847B94-E559-4DAF-17CF-7D89A54181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5548" y="5368998"/>
                  <a:ext cx="29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350AB8E-311A-1E30-1854-C8E1C3718C40}"/>
                    </a:ext>
                  </a:extLst>
                </p14:cNvPr>
                <p14:cNvContentPartPr/>
                <p14:nvPr/>
              </p14:nvContentPartPr>
              <p14:xfrm>
                <a:off x="4196788" y="5327958"/>
                <a:ext cx="243000" cy="24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350AB8E-311A-1E30-1854-C8E1C3718C4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8788" y="5309958"/>
                  <a:ext cx="2786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B5AFECA-0581-DE48-529E-DD7E21B6CEAA}"/>
              </a:ext>
            </a:extLst>
          </p:cNvPr>
          <p:cNvGrpSpPr/>
          <p:nvPr/>
        </p:nvGrpSpPr>
        <p:grpSpPr>
          <a:xfrm>
            <a:off x="2026406" y="3459600"/>
            <a:ext cx="168120" cy="301680"/>
            <a:chOff x="1824388" y="3558918"/>
            <a:chExt cx="168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F754A25-0B7E-F404-3C10-DAD948456A3D}"/>
                    </a:ext>
                  </a:extLst>
                </p14:cNvPr>
                <p14:cNvContentPartPr/>
                <p14:nvPr/>
              </p14:nvContentPartPr>
              <p14:xfrm>
                <a:off x="1824388" y="3558918"/>
                <a:ext cx="168120" cy="30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F754A25-0B7E-F404-3C10-DAD948456A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5388" y="3550278"/>
                  <a:ext cx="185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8F33EE-4A30-6FF6-A4D6-2E7CB2D81B44}"/>
                    </a:ext>
                  </a:extLst>
                </p14:cNvPr>
                <p14:cNvContentPartPr/>
                <p14:nvPr/>
              </p14:nvContentPartPr>
              <p14:xfrm>
                <a:off x="1833388" y="3724518"/>
                <a:ext cx="12780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8F33EE-4A30-6FF6-A4D6-2E7CB2D81B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4748" y="3715878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918C40E-D472-DF72-1976-CE60A8CEB785}"/>
              </a:ext>
            </a:extLst>
          </p:cNvPr>
          <p:cNvGrpSpPr/>
          <p:nvPr/>
        </p:nvGrpSpPr>
        <p:grpSpPr>
          <a:xfrm>
            <a:off x="2442206" y="3506760"/>
            <a:ext cx="160200" cy="188640"/>
            <a:chOff x="2240188" y="3606078"/>
            <a:chExt cx="1602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B4DB5C4-FB65-9D38-10B7-E5DA06BB7D40}"/>
                    </a:ext>
                  </a:extLst>
                </p14:cNvPr>
                <p14:cNvContentPartPr/>
                <p14:nvPr/>
              </p14:nvContentPartPr>
              <p14:xfrm>
                <a:off x="2261428" y="3676998"/>
                <a:ext cx="13680" cy="11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B4DB5C4-FB65-9D38-10B7-E5DA06BB7D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2788" y="3668358"/>
                  <a:ext cx="3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302998-14B9-25F8-04D2-5A3C70CDF40C}"/>
                    </a:ext>
                  </a:extLst>
                </p14:cNvPr>
                <p14:cNvContentPartPr/>
                <p14:nvPr/>
              </p14:nvContentPartPr>
              <p14:xfrm>
                <a:off x="2240188" y="3606078"/>
                <a:ext cx="1872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302998-14B9-25F8-04D2-5A3C70CDF4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1548" y="3597078"/>
                  <a:ext cx="3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2C4AAA-7ABD-4D9A-188E-19A9D6809C0A}"/>
                    </a:ext>
                  </a:extLst>
                </p14:cNvPr>
                <p14:cNvContentPartPr/>
                <p14:nvPr/>
              </p14:nvContentPartPr>
              <p14:xfrm>
                <a:off x="2325148" y="3654318"/>
                <a:ext cx="75240" cy="9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2C4AAA-7ABD-4D9A-188E-19A9D6809C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16508" y="3645318"/>
                  <a:ext cx="92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EC3B18A-EDA4-C520-415E-E1AA66593CE7}"/>
              </a:ext>
            </a:extLst>
          </p:cNvPr>
          <p:cNvGrpSpPr/>
          <p:nvPr/>
        </p:nvGrpSpPr>
        <p:grpSpPr>
          <a:xfrm>
            <a:off x="2860886" y="3429000"/>
            <a:ext cx="2312280" cy="341280"/>
            <a:chOff x="2658868" y="3528318"/>
            <a:chExt cx="23122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E67C57D-D61A-EF8B-2928-88936E0CE85D}"/>
                    </a:ext>
                  </a:extLst>
                </p14:cNvPr>
                <p14:cNvContentPartPr/>
                <p14:nvPr/>
              </p14:nvContentPartPr>
              <p14:xfrm>
                <a:off x="2658868" y="3645318"/>
                <a:ext cx="89280" cy="9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E67C57D-D61A-EF8B-2928-88936E0CE8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0228" y="3636318"/>
                  <a:ext cx="10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02E777-D306-4843-0706-C46A7DBD601C}"/>
                    </a:ext>
                  </a:extLst>
                </p14:cNvPr>
                <p14:cNvContentPartPr/>
                <p14:nvPr/>
              </p14:nvContentPartPr>
              <p14:xfrm>
                <a:off x="2794588" y="3638478"/>
                <a:ext cx="68760" cy="10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02E777-D306-4843-0706-C46A7DBD60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5948" y="3629478"/>
                  <a:ext cx="86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E12CD17-199A-C6B3-E5A3-C96C3D0A11CC}"/>
                    </a:ext>
                  </a:extLst>
                </p14:cNvPr>
                <p14:cNvContentPartPr/>
                <p14:nvPr/>
              </p14:nvContentPartPr>
              <p14:xfrm>
                <a:off x="2936068" y="3563598"/>
                <a:ext cx="10080" cy="18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E12CD17-199A-C6B3-E5A3-C96C3D0A11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7428" y="3554598"/>
                  <a:ext cx="2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0F3857-B205-71DC-B75F-572B96A337BF}"/>
                    </a:ext>
                  </a:extLst>
                </p14:cNvPr>
                <p14:cNvContentPartPr/>
                <p14:nvPr/>
              </p14:nvContentPartPr>
              <p14:xfrm>
                <a:off x="2889628" y="3628758"/>
                <a:ext cx="77040" cy="35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0F3857-B205-71DC-B75F-572B96A337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0988" y="3620118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D4A894-9AE0-67BB-37F1-5E7ACC83717E}"/>
                    </a:ext>
                  </a:extLst>
                </p14:cNvPr>
                <p14:cNvContentPartPr/>
                <p14:nvPr/>
              </p14:nvContentPartPr>
              <p14:xfrm>
                <a:off x="3180508" y="3619758"/>
                <a:ext cx="75600" cy="12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D4A894-9AE0-67BB-37F1-5E7ACC8371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1868" y="3611118"/>
                  <a:ext cx="9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E76E475-1A31-1A2E-30D6-CF2BBE919289}"/>
                    </a:ext>
                  </a:extLst>
                </p14:cNvPr>
                <p14:cNvContentPartPr/>
                <p14:nvPr/>
              </p14:nvContentPartPr>
              <p14:xfrm>
                <a:off x="3296068" y="3648558"/>
                <a:ext cx="11988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E76E475-1A31-1A2E-30D6-CF2BBE91928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428" y="3639558"/>
                  <a:ext cx="13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34C5E8D-9EF1-3EAA-ABBD-338906792D20}"/>
                    </a:ext>
                  </a:extLst>
                </p14:cNvPr>
                <p14:cNvContentPartPr/>
                <p14:nvPr/>
              </p14:nvContentPartPr>
              <p14:xfrm>
                <a:off x="3333508" y="3643878"/>
                <a:ext cx="774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34C5E8D-9EF1-3EAA-ABBD-338906792D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4868" y="3635238"/>
                  <a:ext cx="9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F24D1CD-5918-BD83-65D0-DC95D9539E20}"/>
                    </a:ext>
                  </a:extLst>
                </p14:cNvPr>
                <p14:cNvContentPartPr/>
                <p14:nvPr/>
              </p14:nvContentPartPr>
              <p14:xfrm>
                <a:off x="3465268" y="3624438"/>
                <a:ext cx="97560" cy="24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F24D1CD-5918-BD83-65D0-DC95D9539E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6268" y="3615798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73E81AF-3A4E-7BFB-3335-5F8E69C681D0}"/>
                    </a:ext>
                  </a:extLst>
                </p14:cNvPr>
                <p14:cNvContentPartPr/>
                <p14:nvPr/>
              </p14:nvContentPartPr>
              <p14:xfrm>
                <a:off x="3589108" y="3647838"/>
                <a:ext cx="73440" cy="8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73E81AF-3A4E-7BFB-3335-5F8E69C681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0468" y="3639198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612F3C4-A49D-B3BC-8A67-8D87C612BBD1}"/>
                    </a:ext>
                  </a:extLst>
                </p14:cNvPr>
                <p14:cNvContentPartPr/>
                <p14:nvPr/>
              </p14:nvContentPartPr>
              <p14:xfrm>
                <a:off x="3709348" y="3643518"/>
                <a:ext cx="68760" cy="69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612F3C4-A49D-B3BC-8A67-8D87C612BB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00348" y="3634518"/>
                  <a:ext cx="8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49DB5C6-43AA-B734-AAC4-FA56B252F39E}"/>
                    </a:ext>
                  </a:extLst>
                </p14:cNvPr>
                <p14:cNvContentPartPr/>
                <p14:nvPr/>
              </p14:nvContentPartPr>
              <p14:xfrm>
                <a:off x="3813748" y="3528318"/>
                <a:ext cx="62640" cy="19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49DB5C6-43AA-B734-AAC4-FA56B252F3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4748" y="3519318"/>
                  <a:ext cx="8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AAB6B09-4392-7AFE-6BCA-0EA44FDBAA47}"/>
                    </a:ext>
                  </a:extLst>
                </p14:cNvPr>
                <p14:cNvContentPartPr/>
                <p14:nvPr/>
              </p14:nvContentPartPr>
              <p14:xfrm>
                <a:off x="3925348" y="3619038"/>
                <a:ext cx="3600" cy="99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AAB6B09-4392-7AFE-6BCA-0EA44FDBAA4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6348" y="3610038"/>
                  <a:ext cx="2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D2B7B2-F37C-8732-BAEA-03205469527F}"/>
                    </a:ext>
                  </a:extLst>
                </p14:cNvPr>
                <p14:cNvContentPartPr/>
                <p14:nvPr/>
              </p14:nvContentPartPr>
              <p14:xfrm>
                <a:off x="3923548" y="3589158"/>
                <a:ext cx="828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D2B7B2-F37C-8732-BAEA-0320546952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14548" y="3580518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F95543-2C62-D196-87D4-A2EAB5329A11}"/>
                    </a:ext>
                  </a:extLst>
                </p14:cNvPr>
                <p14:cNvContentPartPr/>
                <p14:nvPr/>
              </p14:nvContentPartPr>
              <p14:xfrm>
                <a:off x="3972148" y="3606078"/>
                <a:ext cx="93600" cy="11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F95543-2C62-D196-87D4-A2EAB5329A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3148" y="3597078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CB7B20-8D2E-34BB-4791-8214CECD1DA6}"/>
                    </a:ext>
                  </a:extLst>
                </p14:cNvPr>
                <p14:cNvContentPartPr/>
                <p14:nvPr/>
              </p14:nvContentPartPr>
              <p14:xfrm>
                <a:off x="4011748" y="3646758"/>
                <a:ext cx="142920" cy="20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CB7B20-8D2E-34BB-4791-8214CECD1D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2748" y="3637758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4938EC-A809-3B99-01AD-D6AA28667DA7}"/>
                    </a:ext>
                  </a:extLst>
                </p14:cNvPr>
                <p14:cNvContentPartPr/>
                <p14:nvPr/>
              </p14:nvContentPartPr>
              <p14:xfrm>
                <a:off x="4408468" y="3675198"/>
                <a:ext cx="2880" cy="9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4938EC-A809-3B99-01AD-D6AA28667D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9468" y="3666558"/>
                  <a:ext cx="2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EBE0E11-40A0-DD51-7411-581E5F70EA7D}"/>
                    </a:ext>
                  </a:extLst>
                </p14:cNvPr>
                <p14:cNvContentPartPr/>
                <p14:nvPr/>
              </p14:nvContentPartPr>
              <p14:xfrm>
                <a:off x="4407388" y="3574038"/>
                <a:ext cx="19440" cy="3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EBE0E11-40A0-DD51-7411-581E5F70EA7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8748" y="3565398"/>
                  <a:ext cx="3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BD7461D-5591-CF77-2DFF-EDEFA735C870}"/>
                    </a:ext>
                  </a:extLst>
                </p14:cNvPr>
                <p14:cNvContentPartPr/>
                <p14:nvPr/>
              </p14:nvContentPartPr>
              <p14:xfrm>
                <a:off x="4473988" y="3636678"/>
                <a:ext cx="105120" cy="9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BD7461D-5591-CF77-2DFF-EDEFA735C8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5348" y="3628038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B217B75-A967-713B-66E2-A85A82014899}"/>
                    </a:ext>
                  </a:extLst>
                </p14:cNvPr>
                <p14:cNvContentPartPr/>
                <p14:nvPr/>
              </p14:nvContentPartPr>
              <p14:xfrm>
                <a:off x="4760908" y="3541998"/>
                <a:ext cx="21024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B217B75-A967-713B-66E2-A85A8201489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08" y="3532998"/>
                  <a:ext cx="2278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7C5D33B-63F5-F4E5-0FC4-CFE885294FDE}"/>
              </a:ext>
            </a:extLst>
          </p:cNvPr>
          <p:cNvGrpSpPr/>
          <p:nvPr/>
        </p:nvGrpSpPr>
        <p:grpSpPr>
          <a:xfrm>
            <a:off x="2091867" y="6375008"/>
            <a:ext cx="177480" cy="291960"/>
            <a:chOff x="1886308" y="6264318"/>
            <a:chExt cx="177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7FDC64-E4E4-1CCC-3DF0-0C8F9A3EB2CC}"/>
                    </a:ext>
                  </a:extLst>
                </p14:cNvPr>
                <p14:cNvContentPartPr/>
                <p14:nvPr/>
              </p14:nvContentPartPr>
              <p14:xfrm>
                <a:off x="1886308" y="6264318"/>
                <a:ext cx="177480" cy="29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7FDC64-E4E4-1CCC-3DF0-0C8F9A3EB2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77308" y="6255318"/>
                  <a:ext cx="195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528CAC3-F868-104C-747B-5763F8D78BE2}"/>
                    </a:ext>
                  </a:extLst>
                </p14:cNvPr>
                <p14:cNvContentPartPr/>
                <p14:nvPr/>
              </p14:nvContentPartPr>
              <p14:xfrm>
                <a:off x="1892068" y="6399318"/>
                <a:ext cx="149040" cy="2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528CAC3-F868-104C-747B-5763F8D78BE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3428" y="6390318"/>
                  <a:ext cx="166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1EA8A9B-A35A-6051-74AB-3086D32E095D}"/>
              </a:ext>
            </a:extLst>
          </p:cNvPr>
          <p:cNvGrpSpPr/>
          <p:nvPr/>
        </p:nvGrpSpPr>
        <p:grpSpPr>
          <a:xfrm>
            <a:off x="2501547" y="6454208"/>
            <a:ext cx="151920" cy="181080"/>
            <a:chOff x="2295988" y="6343518"/>
            <a:chExt cx="1519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B639417-AACB-4E3B-789F-5997B6E67545}"/>
                    </a:ext>
                  </a:extLst>
                </p14:cNvPr>
                <p14:cNvContentPartPr/>
                <p14:nvPr/>
              </p14:nvContentPartPr>
              <p14:xfrm>
                <a:off x="2300308" y="6428478"/>
                <a:ext cx="13320" cy="9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B639417-AACB-4E3B-789F-5997B6E675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1668" y="6419838"/>
                  <a:ext cx="3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00659D5-4EC3-A092-87EE-6E6BFB985D07}"/>
                    </a:ext>
                  </a:extLst>
                </p14:cNvPr>
                <p14:cNvContentPartPr/>
                <p14:nvPr/>
              </p14:nvContentPartPr>
              <p14:xfrm>
                <a:off x="2295988" y="6343518"/>
                <a:ext cx="16560" cy="2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00659D5-4EC3-A092-87EE-6E6BFB985D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86988" y="6334518"/>
                  <a:ext cx="3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386303F-9B5A-C759-AA30-06C32F52371D}"/>
                    </a:ext>
                  </a:extLst>
                </p14:cNvPr>
                <p14:cNvContentPartPr/>
                <p14:nvPr/>
              </p14:nvContentPartPr>
              <p14:xfrm>
                <a:off x="2358268" y="6376998"/>
                <a:ext cx="89640" cy="122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386303F-9B5A-C759-AA30-06C32F52371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268" y="6368358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9C4AF27-5A81-299D-4ECE-6E75A67FB1E4}"/>
              </a:ext>
            </a:extLst>
          </p:cNvPr>
          <p:cNvGrpSpPr/>
          <p:nvPr/>
        </p:nvGrpSpPr>
        <p:grpSpPr>
          <a:xfrm>
            <a:off x="2857227" y="6440168"/>
            <a:ext cx="137520" cy="280440"/>
            <a:chOff x="2651668" y="6329478"/>
            <a:chExt cx="1375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BDD5776-144B-9C7B-EA09-5845B20C8E48}"/>
                    </a:ext>
                  </a:extLst>
                </p14:cNvPr>
                <p14:cNvContentPartPr/>
                <p14:nvPr/>
              </p14:nvContentPartPr>
              <p14:xfrm>
                <a:off x="2651668" y="6373758"/>
                <a:ext cx="137520" cy="13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BDD5776-144B-9C7B-EA09-5845B20C8E4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33668" y="6356118"/>
                  <a:ext cx="173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AA95AD7-35FC-39A4-CACB-8F7D20ED4D33}"/>
                    </a:ext>
                  </a:extLst>
                </p14:cNvPr>
                <p14:cNvContentPartPr/>
                <p14:nvPr/>
              </p14:nvContentPartPr>
              <p14:xfrm>
                <a:off x="2706388" y="6329478"/>
                <a:ext cx="14760" cy="28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AA95AD7-35FC-39A4-CACB-8F7D20ED4D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88748" y="6311838"/>
                  <a:ext cx="504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3FBBD6A-4B95-1335-5FE5-2A65E648D868}"/>
              </a:ext>
            </a:extLst>
          </p:cNvPr>
          <p:cNvGrpSpPr/>
          <p:nvPr/>
        </p:nvGrpSpPr>
        <p:grpSpPr>
          <a:xfrm>
            <a:off x="3057747" y="6402368"/>
            <a:ext cx="1599120" cy="339840"/>
            <a:chOff x="2852188" y="6291678"/>
            <a:chExt cx="15991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B7CE468-F2B4-7665-7C97-D2DCB06395B8}"/>
                    </a:ext>
                  </a:extLst>
                </p14:cNvPr>
                <p14:cNvContentPartPr/>
                <p14:nvPr/>
              </p14:nvContentPartPr>
              <p14:xfrm>
                <a:off x="2852188" y="6421998"/>
                <a:ext cx="7488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B7CE468-F2B4-7665-7C97-D2DCB06395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43548" y="6412998"/>
                  <a:ext cx="9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D80E04D-E1BD-A6C7-D3D6-90B54AAEDF04}"/>
                    </a:ext>
                  </a:extLst>
                </p14:cNvPr>
                <p14:cNvContentPartPr/>
                <p14:nvPr/>
              </p14:nvContentPartPr>
              <p14:xfrm>
                <a:off x="2997268" y="6388518"/>
                <a:ext cx="94680" cy="12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D80E04D-E1BD-A6C7-D3D6-90B54AAEDF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88268" y="6379878"/>
                  <a:ext cx="11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B6CAAF-330D-EC5C-BB05-DFAE08AC2790}"/>
                    </a:ext>
                  </a:extLst>
                </p14:cNvPr>
                <p14:cNvContentPartPr/>
                <p14:nvPr/>
              </p14:nvContentPartPr>
              <p14:xfrm>
                <a:off x="3126508" y="6396078"/>
                <a:ext cx="120240" cy="11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B6CAAF-330D-EC5C-BB05-DFAE08AC27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17508" y="6387078"/>
                  <a:ext cx="137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64FF787-2CBD-8F53-AC4B-76DE8FB18FFF}"/>
                    </a:ext>
                  </a:extLst>
                </p14:cNvPr>
                <p14:cNvContentPartPr/>
                <p14:nvPr/>
              </p14:nvContentPartPr>
              <p14:xfrm>
                <a:off x="3143068" y="6427398"/>
                <a:ext cx="82440" cy="8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64FF787-2CBD-8F53-AC4B-76DE8FB18F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34068" y="6418758"/>
                  <a:ext cx="10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5BB9D4-EA5A-9350-8A70-266EBD657DC1}"/>
                    </a:ext>
                  </a:extLst>
                </p14:cNvPr>
                <p14:cNvContentPartPr/>
                <p14:nvPr/>
              </p14:nvContentPartPr>
              <p14:xfrm>
                <a:off x="3278428" y="6377718"/>
                <a:ext cx="75240" cy="253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5BB9D4-EA5A-9350-8A70-266EBD657D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69788" y="6368718"/>
                  <a:ext cx="92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F148B56-DDA3-9454-EDA3-FB963323FCA7}"/>
                    </a:ext>
                  </a:extLst>
                </p14:cNvPr>
                <p14:cNvContentPartPr/>
                <p14:nvPr/>
              </p14:nvContentPartPr>
              <p14:xfrm>
                <a:off x="3397588" y="6382758"/>
                <a:ext cx="96480" cy="9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F148B56-DDA3-9454-EDA3-FB963323FCA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88948" y="6373758"/>
                  <a:ext cx="11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B779FF7-9495-984F-9F86-437191C01D41}"/>
                    </a:ext>
                  </a:extLst>
                </p14:cNvPr>
                <p14:cNvContentPartPr/>
                <p14:nvPr/>
              </p14:nvContentPartPr>
              <p14:xfrm>
                <a:off x="3550588" y="6399318"/>
                <a:ext cx="104760" cy="90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B779FF7-9495-984F-9F86-437191C01D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41588" y="6390678"/>
                  <a:ext cx="122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E8013BA-876F-48F3-B56F-81D2F3572AA2}"/>
                    </a:ext>
                  </a:extLst>
                </p14:cNvPr>
                <p14:cNvContentPartPr/>
                <p14:nvPr/>
              </p14:nvContentPartPr>
              <p14:xfrm>
                <a:off x="3667948" y="6291678"/>
                <a:ext cx="99000" cy="182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E8013BA-876F-48F3-B56F-81D2F3572AA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8948" y="6283038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D4F31B-9144-C373-FE50-2EA46F06703D}"/>
                    </a:ext>
                  </a:extLst>
                </p14:cNvPr>
                <p14:cNvContentPartPr/>
                <p14:nvPr/>
              </p14:nvContentPartPr>
              <p14:xfrm>
                <a:off x="3797188" y="6379878"/>
                <a:ext cx="20520" cy="8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D4F31B-9144-C373-FE50-2EA46F06703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88188" y="6371238"/>
                  <a:ext cx="38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83BBFB-04FD-A2D8-AF9D-A56FE88BF562}"/>
                    </a:ext>
                  </a:extLst>
                </p14:cNvPr>
                <p14:cNvContentPartPr/>
                <p14:nvPr/>
              </p14:nvContentPartPr>
              <p14:xfrm>
                <a:off x="3793228" y="6324078"/>
                <a:ext cx="8640" cy="11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83BBFB-04FD-A2D8-AF9D-A56FE88BF56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84588" y="6315438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AE568D3-0623-90F5-5F96-CFB10885E120}"/>
                    </a:ext>
                  </a:extLst>
                </p14:cNvPr>
                <p14:cNvContentPartPr/>
                <p14:nvPr/>
              </p14:nvContentPartPr>
              <p14:xfrm>
                <a:off x="3862348" y="6341358"/>
                <a:ext cx="76680" cy="106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AE568D3-0623-90F5-5F96-CFB10885E1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53708" y="6332358"/>
                  <a:ext cx="9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3252B63-3C9C-8D18-0F3A-54A9765E3568}"/>
                    </a:ext>
                  </a:extLst>
                </p14:cNvPr>
                <p14:cNvContentPartPr/>
                <p14:nvPr/>
              </p14:nvContentPartPr>
              <p14:xfrm>
                <a:off x="3938668" y="6376278"/>
                <a:ext cx="136440" cy="23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3252B63-3C9C-8D18-0F3A-54A9765E35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30028" y="6367638"/>
                  <a:ext cx="15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B10E68-081B-C6C0-C4BA-A2E00DC216BB}"/>
                    </a:ext>
                  </a:extLst>
                </p14:cNvPr>
                <p14:cNvContentPartPr/>
                <p14:nvPr/>
              </p14:nvContentPartPr>
              <p14:xfrm>
                <a:off x="4270948" y="6415158"/>
                <a:ext cx="15120" cy="9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B10E68-081B-C6C0-C4BA-A2E00DC216B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62308" y="6406158"/>
                  <a:ext cx="3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C06278-C9DB-86D6-CE57-1744BA173D2E}"/>
                    </a:ext>
                  </a:extLst>
                </p14:cNvPr>
                <p14:cNvContentPartPr/>
                <p14:nvPr/>
              </p14:nvContentPartPr>
              <p14:xfrm>
                <a:off x="4255468" y="6339558"/>
                <a:ext cx="20520" cy="29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C06278-C9DB-86D6-CE57-1744BA173D2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46828" y="6330918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6846F7-FD0D-BEDF-CC39-BCA3A6C321D4}"/>
                    </a:ext>
                  </a:extLst>
                </p14:cNvPr>
                <p14:cNvContentPartPr/>
                <p14:nvPr/>
              </p14:nvContentPartPr>
              <p14:xfrm>
                <a:off x="4350508" y="6371598"/>
                <a:ext cx="100800" cy="10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6846F7-FD0D-BEDF-CC39-BCA3A6C321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41508" y="6362598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7014B73-711C-7C74-5405-4BBC0EF904FE}"/>
              </a:ext>
            </a:extLst>
          </p:cNvPr>
          <p:cNvGrpSpPr/>
          <p:nvPr/>
        </p:nvGrpSpPr>
        <p:grpSpPr>
          <a:xfrm>
            <a:off x="4948107" y="6376448"/>
            <a:ext cx="317520" cy="258840"/>
            <a:chOff x="4742548" y="6265758"/>
            <a:chExt cx="317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86F3266-334E-5623-3573-2D88E20640C9}"/>
                    </a:ext>
                  </a:extLst>
                </p14:cNvPr>
                <p14:cNvContentPartPr/>
                <p14:nvPr/>
              </p14:nvContentPartPr>
              <p14:xfrm>
                <a:off x="4742548" y="6265758"/>
                <a:ext cx="170280" cy="258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86F3266-334E-5623-3573-2D88E20640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33908" y="6257118"/>
                  <a:ext cx="187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F7742FC-43AC-E2CD-753C-0ACFC5B0EA63}"/>
                    </a:ext>
                  </a:extLst>
                </p14:cNvPr>
                <p14:cNvContentPartPr/>
                <p14:nvPr/>
              </p14:nvContentPartPr>
              <p14:xfrm>
                <a:off x="4981948" y="6375558"/>
                <a:ext cx="7812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F7742FC-43AC-E2CD-753C-0ACFC5B0EA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73308" y="6366918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970DE74-057A-46E5-1F93-B3C826F66082}"/>
                  </a:ext>
                </a:extLst>
              </p14:cNvPr>
              <p14:cNvContentPartPr/>
              <p14:nvPr/>
            </p14:nvContentPartPr>
            <p14:xfrm>
              <a:off x="5342307" y="6431168"/>
              <a:ext cx="237240" cy="209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970DE74-057A-46E5-1F93-B3C826F6608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33307" y="6422528"/>
                <a:ext cx="254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7DE7FE10-5EC1-D57C-DED6-2EC0CE478E2C}"/>
                  </a:ext>
                </a:extLst>
              </p14:cNvPr>
              <p14:cNvContentPartPr/>
              <p14:nvPr/>
            </p14:nvContentPartPr>
            <p14:xfrm>
              <a:off x="2091867" y="4019528"/>
              <a:ext cx="2623680" cy="771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7DE7FE10-5EC1-D57C-DED6-2EC0CE478E2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001867" y="3839888"/>
                <a:ext cx="2803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0AE76EC6-2F9C-6E3F-D67F-62B33B3C34EA}"/>
                  </a:ext>
                </a:extLst>
              </p14:cNvPr>
              <p14:cNvContentPartPr/>
              <p14:nvPr/>
            </p14:nvContentPartPr>
            <p14:xfrm>
              <a:off x="2116707" y="4268288"/>
              <a:ext cx="248760" cy="416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0AE76EC6-2F9C-6E3F-D67F-62B33B3C34E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26707" y="4088288"/>
                <a:ext cx="42840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B1C238C-2A37-70C6-6226-571FF7043A7D}"/>
                  </a:ext>
                </a:extLst>
              </p14:cNvPr>
              <p14:cNvContentPartPr/>
              <p14:nvPr/>
            </p14:nvContentPartPr>
            <p14:xfrm>
              <a:off x="4083806" y="5229848"/>
              <a:ext cx="917640" cy="75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B1C238C-2A37-70C6-6226-571FF7043A7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994166" y="5050208"/>
                <a:ext cx="109728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BBDC442-80D9-3A22-AAF3-7EB9DD7B3AF6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BBDC442-80D9-3A22-AAF3-7EB9DD7B3AF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F000CA1-1FBF-E1BA-626B-F8CD7A617374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F000CA1-1FBF-E1BA-626B-F8CD7A61737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3FCD597F-8B21-F4B9-CB70-49D3E17CDE9A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3FCD597F-8B21-F4B9-CB70-49D3E17CDE9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CFB1CA7-E70C-A914-2F24-877995BA068E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CFB1CA7-E70C-A914-2F24-877995BA068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091A4474-8A0C-E8D1-1127-6704B1778FA3}"/>
                  </a:ext>
                </a:extLst>
              </p14:cNvPr>
              <p14:cNvContentPartPr/>
              <p14:nvPr/>
            </p14:nvContentPartPr>
            <p14:xfrm>
              <a:off x="3107788" y="5239398"/>
              <a:ext cx="1028160" cy="867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091A4474-8A0C-E8D1-1127-6704B1778FA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99148" y="5230758"/>
                <a:ext cx="10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20B2562C-E0F6-9BF4-03FE-6CE46CA5B18C}"/>
                  </a:ext>
                </a:extLst>
              </p14:cNvPr>
              <p14:cNvContentPartPr/>
              <p14:nvPr/>
            </p14:nvContentPartPr>
            <p14:xfrm>
              <a:off x="3548428" y="5542158"/>
              <a:ext cx="478080" cy="1188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20B2562C-E0F6-9BF4-03FE-6CE46CA5B18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39788" y="5533158"/>
                <a:ext cx="495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634C205-050E-EE7E-A76C-7448B4AB2B3E}"/>
              </a:ext>
            </a:extLst>
          </p:cNvPr>
          <p:cNvGrpSpPr/>
          <p:nvPr/>
        </p:nvGrpSpPr>
        <p:grpSpPr>
          <a:xfrm>
            <a:off x="2564908" y="4853118"/>
            <a:ext cx="536400" cy="445320"/>
            <a:chOff x="2564908" y="4853118"/>
            <a:chExt cx="5364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6189DDE-791C-2C50-97A3-E13E3785D329}"/>
                    </a:ext>
                  </a:extLst>
                </p14:cNvPr>
                <p14:cNvContentPartPr/>
                <p14:nvPr/>
              </p14:nvContentPartPr>
              <p14:xfrm>
                <a:off x="2564908" y="4890558"/>
                <a:ext cx="144000" cy="407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6189DDE-791C-2C50-97A3-E13E3785D3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5908" y="4881918"/>
                  <a:ext cx="161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889FA0C-2041-124A-745F-22F4AF00F5D0}"/>
                    </a:ext>
                  </a:extLst>
                </p14:cNvPr>
                <p14:cNvContentPartPr/>
                <p14:nvPr/>
              </p14:nvContentPartPr>
              <p14:xfrm>
                <a:off x="2972428" y="4853118"/>
                <a:ext cx="128880" cy="396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889FA0C-2041-124A-745F-22F4AF00F5D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63788" y="4844478"/>
                  <a:ext cx="14652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AC6E8F2-7A8A-4F0B-D013-C4693143C63C}"/>
                  </a:ext>
                </a:extLst>
              </p14:cNvPr>
              <p14:cNvContentPartPr/>
              <p14:nvPr/>
            </p14:nvContentPartPr>
            <p14:xfrm>
              <a:off x="2337028" y="5078838"/>
              <a:ext cx="132840" cy="1386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AC6E8F2-7A8A-4F0B-D013-C4693143C63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328388" y="5070198"/>
                <a:ext cx="150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05C75-4D23-86D5-B890-3C3D671AA244}"/>
              </a:ext>
            </a:extLst>
          </p:cNvPr>
          <p:cNvGrpSpPr/>
          <p:nvPr/>
        </p:nvGrpSpPr>
        <p:grpSpPr>
          <a:xfrm>
            <a:off x="2733570" y="4577610"/>
            <a:ext cx="479880" cy="209160"/>
            <a:chOff x="2733570" y="4577610"/>
            <a:chExt cx="4798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1AF7B9-4675-930B-E1C2-9F716543C535}"/>
                    </a:ext>
                  </a:extLst>
                </p14:cNvPr>
                <p14:cNvContentPartPr/>
                <p14:nvPr/>
              </p14:nvContentPartPr>
              <p14:xfrm>
                <a:off x="2733570" y="4665810"/>
                <a:ext cx="106920" cy="10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1AF7B9-4675-930B-E1C2-9F716543C5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5930" y="4647810"/>
                  <a:ext cx="14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EDACBD-3E94-FC6E-B7E7-0143E23BDB94}"/>
                    </a:ext>
                  </a:extLst>
                </p14:cNvPr>
                <p14:cNvContentPartPr/>
                <p14:nvPr/>
              </p14:nvContentPartPr>
              <p14:xfrm>
                <a:off x="2778210" y="4613610"/>
                <a:ext cx="12600" cy="17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EDACBD-3E94-FC6E-B7E7-0143E23BDB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0210" y="4595970"/>
                  <a:ext cx="4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F755BE-D027-171F-8ED2-7A736A7F38AF}"/>
                    </a:ext>
                  </a:extLst>
                </p14:cNvPr>
                <p14:cNvContentPartPr/>
                <p14:nvPr/>
              </p14:nvContentPartPr>
              <p14:xfrm>
                <a:off x="2858490" y="4685970"/>
                <a:ext cx="518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F755BE-D027-171F-8ED2-7A736A7F38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40850" y="4667970"/>
                  <a:ext cx="8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43D4BC-5706-5C18-A035-018EDA4D5231}"/>
                    </a:ext>
                  </a:extLst>
                </p14:cNvPr>
                <p14:cNvContentPartPr/>
                <p14:nvPr/>
              </p14:nvContentPartPr>
              <p14:xfrm>
                <a:off x="2936250" y="4615410"/>
                <a:ext cx="68400" cy="6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F43D4BC-5706-5C18-A035-018EDA4D523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18250" y="4597410"/>
                  <a:ext cx="10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6CE3D0-94B9-3244-AD25-AB8C0DE654B5}"/>
                    </a:ext>
                  </a:extLst>
                </p14:cNvPr>
                <p14:cNvContentPartPr/>
                <p14:nvPr/>
              </p14:nvContentPartPr>
              <p14:xfrm>
                <a:off x="3019770" y="4623690"/>
                <a:ext cx="110160" cy="4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6CE3D0-94B9-3244-AD25-AB8C0DE654B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01770" y="4606050"/>
                  <a:ext cx="14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A1BEC5-2471-7F12-2AA3-E55F1E578932}"/>
                    </a:ext>
                  </a:extLst>
                </p14:cNvPr>
                <p14:cNvContentPartPr/>
                <p14:nvPr/>
              </p14:nvContentPartPr>
              <p14:xfrm>
                <a:off x="3043170" y="4609290"/>
                <a:ext cx="5760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A1BEC5-2471-7F12-2AA3-E55F1E57893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25530" y="4591290"/>
                  <a:ext cx="9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5F13A0-D9C5-EA46-96BE-E14456789646}"/>
                    </a:ext>
                  </a:extLst>
                </p14:cNvPr>
                <p14:cNvContentPartPr/>
                <p14:nvPr/>
              </p14:nvContentPartPr>
              <p14:xfrm>
                <a:off x="3145770" y="4577610"/>
                <a:ext cx="67680" cy="17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5F13A0-D9C5-EA46-96BE-E1445678964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770" y="4559970"/>
                  <a:ext cx="1033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9D668B-031D-6362-8723-9DF8A9E50902}"/>
              </a:ext>
            </a:extLst>
          </p:cNvPr>
          <p:cNvGrpSpPr/>
          <p:nvPr/>
        </p:nvGrpSpPr>
        <p:grpSpPr>
          <a:xfrm>
            <a:off x="2807010" y="5369970"/>
            <a:ext cx="528480" cy="252360"/>
            <a:chOff x="2807010" y="5369970"/>
            <a:chExt cx="528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9B67E2-8A75-5288-8412-F68EF6C061F7}"/>
                    </a:ext>
                  </a:extLst>
                </p14:cNvPr>
                <p14:cNvContentPartPr/>
                <p14:nvPr/>
              </p14:nvContentPartPr>
              <p14:xfrm>
                <a:off x="2807010" y="5431170"/>
                <a:ext cx="104040" cy="7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9B67E2-8A75-5288-8412-F68EF6C061F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9010" y="5413170"/>
                  <a:ext cx="139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698734-794F-A56E-8CDD-F02F1653B625}"/>
                    </a:ext>
                  </a:extLst>
                </p14:cNvPr>
                <p14:cNvContentPartPr/>
                <p14:nvPr/>
              </p14:nvContentPartPr>
              <p14:xfrm>
                <a:off x="2852370" y="5369970"/>
                <a:ext cx="19800" cy="20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698734-794F-A56E-8CDD-F02F1653B6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34730" y="5351970"/>
                  <a:ext cx="5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BA536D-0B97-AD64-0B71-2D364A98C09B}"/>
                    </a:ext>
                  </a:extLst>
                </p14:cNvPr>
                <p14:cNvContentPartPr/>
                <p14:nvPr/>
              </p14:nvContentPartPr>
              <p14:xfrm>
                <a:off x="2947770" y="5447010"/>
                <a:ext cx="6552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BA536D-0B97-AD64-0B71-2D364A98C09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29770" y="5429370"/>
                  <a:ext cx="101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344278-4B10-CCAE-9C34-78CF411F2110}"/>
                    </a:ext>
                  </a:extLst>
                </p14:cNvPr>
                <p14:cNvContentPartPr/>
                <p14:nvPr/>
              </p14:nvContentPartPr>
              <p14:xfrm>
                <a:off x="3039930" y="5428290"/>
                <a:ext cx="9468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344278-4B10-CCAE-9C34-78CF411F211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2290" y="5410650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CAB08C-7AF4-FB42-6E63-C5D9350F07DD}"/>
                    </a:ext>
                  </a:extLst>
                </p14:cNvPr>
                <p14:cNvContentPartPr/>
                <p14:nvPr/>
              </p14:nvContentPartPr>
              <p14:xfrm>
                <a:off x="3147930" y="5448450"/>
                <a:ext cx="9288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CAB08C-7AF4-FB42-6E63-C5D9350F07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30290" y="5430810"/>
                  <a:ext cx="12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C6ED9E-C390-4862-13F0-E42B42A8B2ED}"/>
                    </a:ext>
                  </a:extLst>
                </p14:cNvPr>
                <p14:cNvContentPartPr/>
                <p14:nvPr/>
              </p14:nvContentPartPr>
              <p14:xfrm>
                <a:off x="3174570" y="5436930"/>
                <a:ext cx="60120" cy="11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C6ED9E-C390-4862-13F0-E42B42A8B2E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56570" y="5419290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481C88-3616-FB98-447B-B2375B5B0E61}"/>
                    </a:ext>
                  </a:extLst>
                </p14:cNvPr>
                <p14:cNvContentPartPr/>
                <p14:nvPr/>
              </p14:nvContentPartPr>
              <p14:xfrm>
                <a:off x="3260970" y="5435490"/>
                <a:ext cx="74520" cy="18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481C88-3616-FB98-447B-B2375B5B0E6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43330" y="5417850"/>
                  <a:ext cx="1101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E3093D-A12A-160F-4A5D-6533850AC835}"/>
                  </a:ext>
                </a:extLst>
              </p14:cNvPr>
              <p14:cNvContentPartPr/>
              <p14:nvPr/>
            </p14:nvContentPartPr>
            <p14:xfrm>
              <a:off x="4293810" y="5898450"/>
              <a:ext cx="92880" cy="9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E3093D-A12A-160F-4A5D-6533850AC83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75810" y="5880450"/>
                <a:ext cx="12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ECD0E0F-87FD-3D0B-AFF5-0C67C4170949}"/>
                  </a:ext>
                </a:extLst>
              </p14:cNvPr>
              <p14:cNvContentPartPr/>
              <p14:nvPr/>
            </p14:nvContentPartPr>
            <p14:xfrm>
              <a:off x="4313250" y="5846250"/>
              <a:ext cx="22680" cy="173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ECD0E0F-87FD-3D0B-AFF5-0C67C417094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95610" y="5828250"/>
                <a:ext cx="58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2DB6385-E4CC-B3D1-7A82-06983810A43D}"/>
                  </a:ext>
                </a:extLst>
              </p14:cNvPr>
              <p14:cNvContentPartPr/>
              <p14:nvPr/>
            </p14:nvContentPartPr>
            <p14:xfrm>
              <a:off x="4420170" y="5919690"/>
              <a:ext cx="81360" cy="1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2DB6385-E4CC-B3D1-7A82-06983810A43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402170" y="5902050"/>
                <a:ext cx="117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72DF3-EAD3-2257-D880-ABB9919FAB78}"/>
              </a:ext>
            </a:extLst>
          </p:cNvPr>
          <p:cNvGrpSpPr/>
          <p:nvPr/>
        </p:nvGrpSpPr>
        <p:grpSpPr>
          <a:xfrm>
            <a:off x="4576050" y="5847690"/>
            <a:ext cx="304200" cy="206280"/>
            <a:chOff x="4576050" y="5847690"/>
            <a:chExt cx="3042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6AEB67-4EB3-876C-C214-A446BB741F5B}"/>
                    </a:ext>
                  </a:extLst>
                </p14:cNvPr>
                <p14:cNvContentPartPr/>
                <p14:nvPr/>
              </p14:nvContentPartPr>
              <p14:xfrm>
                <a:off x="4576050" y="5906370"/>
                <a:ext cx="86040" cy="9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6AEB67-4EB3-876C-C214-A446BB741F5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58410" y="5888370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39970A-CEB3-9B5D-6B39-804BBD2D9B42}"/>
                    </a:ext>
                  </a:extLst>
                </p14:cNvPr>
                <p14:cNvContentPartPr/>
                <p14:nvPr/>
              </p14:nvContentPartPr>
              <p14:xfrm>
                <a:off x="4682250" y="5899170"/>
                <a:ext cx="89640" cy="6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39970A-CEB3-9B5D-6B39-804BBD2D9B4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64610" y="5881530"/>
                  <a:ext cx="12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E5DB66-5A82-9593-4B2A-8EED1F770C6A}"/>
                    </a:ext>
                  </a:extLst>
                </p14:cNvPr>
                <p14:cNvContentPartPr/>
                <p14:nvPr/>
              </p14:nvContentPartPr>
              <p14:xfrm>
                <a:off x="4697370" y="5895570"/>
                <a:ext cx="60120" cy="8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E5DB66-5A82-9593-4B2A-8EED1F770C6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79730" y="5877930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6C6896-2F06-A417-1AFD-AB6E5775FAD5}"/>
                    </a:ext>
                  </a:extLst>
                </p14:cNvPr>
                <p14:cNvContentPartPr/>
                <p14:nvPr/>
              </p14:nvContentPartPr>
              <p14:xfrm>
                <a:off x="4797450" y="5847690"/>
                <a:ext cx="82800" cy="20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6C6896-2F06-A417-1AFD-AB6E5775FAD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79810" y="5830050"/>
                  <a:ext cx="11844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7D702AC7-EA50-2FA3-35A1-960A7BA8BA73}"/>
                  </a:ext>
                </a:extLst>
              </p:cNvPr>
              <p:cNvSpPr/>
              <p:nvPr/>
            </p:nvSpPr>
            <p:spPr>
              <a:xfrm>
                <a:off x="8878383" y="5918884"/>
                <a:ext cx="3069472" cy="574666"/>
              </a:xfrm>
              <a:prstGeom prst="wedgeRoundRectCallout">
                <a:avLst>
                  <a:gd name="adj1" fmla="val 42378"/>
                  <a:gd name="adj2" fmla="val 76934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Will 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-ED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7D702AC7-EA50-2FA3-35A1-960A7BA8B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83" y="5918884"/>
                <a:ext cx="3069472" cy="574666"/>
              </a:xfrm>
              <a:prstGeom prst="wedgeRoundRectCallout">
                <a:avLst>
                  <a:gd name="adj1" fmla="val 42378"/>
                  <a:gd name="adj2" fmla="val 76934"/>
                  <a:gd name="adj3" fmla="val 16667"/>
                </a:avLst>
              </a:prstGeom>
              <a:blipFill>
                <a:blip r:embed="rId2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712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32A8-4ED4-DE3E-9C30-60C99D194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F1C6B74-8600-6119-AC07-41B0EB9BBCF7}"/>
                  </a:ext>
                </a:extLst>
              </p14:cNvPr>
              <p14:cNvContentPartPr/>
              <p14:nvPr/>
            </p14:nvContentPartPr>
            <p14:xfrm>
              <a:off x="2249187" y="5388248"/>
              <a:ext cx="1180080" cy="722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F1C6B74-8600-6119-AC07-41B0EB9BBC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187" y="5208608"/>
                <a:ext cx="135972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27C20D-9572-E44F-7165-37A3B1210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0" dirty="0">
                    <a:solidFill>
                      <a:srgbClr val="7030A0"/>
                    </a:solidFill>
                  </a:rPr>
                  <a:t>Boundary-linked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600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in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27C20D-9572-E44F-7165-37A3B1210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AE020-594A-38BA-33E5-24EC62053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AE020-594A-38BA-33E5-24EC62053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F7B0012-1972-0635-AE6E-D5F65508F3FD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F7B0012-1972-0635-AE6E-D5F65508F3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4A9479-6586-FBAD-29BD-F09AA2A4FDE8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4A9479-6586-FBAD-29BD-F09AA2A4FD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24CB75-F7BE-1187-E1EC-06BA586D428C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24CB75-F7BE-1187-E1EC-06BA586D42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8F31D36-E12A-C341-D3D5-E40298C2570C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8F31D36-E12A-C341-D3D5-E40298C257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574E92A-C451-6B22-B8C7-AD8A94BD7772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ADFF73-560E-5066-A544-83E9F0BB8E89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ADFF73-560E-5066-A544-83E9F0BB8E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E245CB-A168-3A6C-347C-AB1C3011782E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E245CB-A168-3A6C-347C-AB1C301178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70C992-6B1B-B5AA-A741-F3098067BC7C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70C992-6B1B-B5AA-A741-F3098067BC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2ADB3D-4125-4F59-A6A1-B1D3D78C1221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2ADB3D-4125-4F59-A6A1-B1D3D78C12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12AC352-2116-9E1E-B356-D9D4DFE715EA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12AC352-2116-9E1E-B356-D9D4DFE715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5AEA99E-E128-0A80-9944-1597F510B5D9}"/>
              </a:ext>
            </a:extLst>
          </p:cNvPr>
          <p:cNvGrpSpPr/>
          <p:nvPr/>
        </p:nvGrpSpPr>
        <p:grpSpPr>
          <a:xfrm>
            <a:off x="2279067" y="4190168"/>
            <a:ext cx="627480" cy="460080"/>
            <a:chOff x="1999708" y="4212318"/>
            <a:chExt cx="6274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CB6D6F8-A314-F641-6E21-815113601DCD}"/>
                    </a:ext>
                  </a:extLst>
                </p14:cNvPr>
                <p14:cNvContentPartPr/>
                <p14:nvPr/>
              </p14:nvContentPartPr>
              <p14:xfrm>
                <a:off x="1999708" y="4212318"/>
                <a:ext cx="627480" cy="45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CB6D6F8-A314-F641-6E21-815113601D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82068" y="4194318"/>
                  <a:ext cx="66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E642BD-A7B1-ACC3-EDAF-9E0232949696}"/>
                    </a:ext>
                  </a:extLst>
                </p14:cNvPr>
                <p14:cNvContentPartPr/>
                <p14:nvPr/>
              </p14:nvContentPartPr>
              <p14:xfrm>
                <a:off x="2219668" y="4341198"/>
                <a:ext cx="125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E642BD-A7B1-ACC3-EDAF-9E02329496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668" y="4323198"/>
                  <a:ext cx="16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08ECF7-19B1-1EF2-E14E-75A72F125625}"/>
                    </a:ext>
                  </a:extLst>
                </p14:cNvPr>
                <p14:cNvContentPartPr/>
                <p14:nvPr/>
              </p14:nvContentPartPr>
              <p14:xfrm>
                <a:off x="2227948" y="4437318"/>
                <a:ext cx="10548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08ECF7-19B1-1EF2-E14E-75A72F1256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0308" y="4419318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9D0F96C-7177-FA4B-9FF1-7E2FB467882B}"/>
                    </a:ext>
                  </a:extLst>
                </p14:cNvPr>
                <p14:cNvContentPartPr/>
                <p14:nvPr/>
              </p14:nvContentPartPr>
              <p14:xfrm>
                <a:off x="2025628" y="4407078"/>
                <a:ext cx="204480" cy="24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9D0F96C-7177-FA4B-9FF1-7E2FB46788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7628" y="4389438"/>
                  <a:ext cx="24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D810B7-9363-5B47-FBAD-CC1AE910D4BC}"/>
                    </a:ext>
                  </a:extLst>
                </p14:cNvPr>
                <p14:cNvContentPartPr/>
                <p14:nvPr/>
              </p14:nvContentPartPr>
              <p14:xfrm>
                <a:off x="2109868" y="4306278"/>
                <a:ext cx="262440" cy="366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D810B7-9363-5B47-FBAD-CC1AE910D4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2228" y="4288638"/>
                  <a:ext cx="298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03F8B18-B88A-5BF1-303B-E62A1A96A52D}"/>
                    </a:ext>
                  </a:extLst>
                </p14:cNvPr>
                <p14:cNvContentPartPr/>
                <p14:nvPr/>
              </p14:nvContentPartPr>
              <p14:xfrm>
                <a:off x="2189428" y="4268478"/>
                <a:ext cx="297720" cy="34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03F8B18-B88A-5BF1-303B-E62A1A96A5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71428" y="4250478"/>
                  <a:ext cx="333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594098E-7AE7-AFAC-0D2B-20A00466D468}"/>
                    </a:ext>
                  </a:extLst>
                </p14:cNvPr>
                <p14:cNvContentPartPr/>
                <p14:nvPr/>
              </p14:nvContentPartPr>
              <p14:xfrm>
                <a:off x="2361508" y="4254798"/>
                <a:ext cx="24228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594098E-7AE7-AFAC-0D2B-20A00466D4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3508" y="4236798"/>
                  <a:ext cx="2779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72DDED2-DCC1-53CF-C849-01C9D9283199}"/>
              </a:ext>
            </a:extLst>
          </p:cNvPr>
          <p:cNvGrpSpPr/>
          <p:nvPr/>
        </p:nvGrpSpPr>
        <p:grpSpPr>
          <a:xfrm>
            <a:off x="2490387" y="5544128"/>
            <a:ext cx="768600" cy="524880"/>
            <a:chOff x="2211028" y="5566278"/>
            <a:chExt cx="768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9F10C1-20D6-5580-D426-0B7D3EF97857}"/>
                    </a:ext>
                  </a:extLst>
                </p14:cNvPr>
                <p14:cNvContentPartPr/>
                <p14:nvPr/>
              </p14:nvContentPartPr>
              <p14:xfrm>
                <a:off x="2211028" y="5566278"/>
                <a:ext cx="768600" cy="52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9F10C1-20D6-5580-D426-0B7D3EF978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3028" y="5548278"/>
                  <a:ext cx="8042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85FE64-8AC7-1819-087C-0251D05F3B1C}"/>
                    </a:ext>
                  </a:extLst>
                </p14:cNvPr>
                <p14:cNvContentPartPr/>
                <p14:nvPr/>
              </p14:nvContentPartPr>
              <p14:xfrm>
                <a:off x="2500468" y="5751678"/>
                <a:ext cx="127440" cy="17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85FE64-8AC7-1819-087C-0251D05F3B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2828" y="5733678"/>
                  <a:ext cx="163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B4CEC1-9D43-6B23-1258-D818754B6D57}"/>
                    </a:ext>
                  </a:extLst>
                </p14:cNvPr>
                <p14:cNvContentPartPr/>
                <p14:nvPr/>
              </p14:nvContentPartPr>
              <p14:xfrm>
                <a:off x="2506228" y="5845278"/>
                <a:ext cx="91440" cy="1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B4CEC1-9D43-6B23-1258-D818754B6D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8588" y="5827638"/>
                  <a:ext cx="12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99B119-9454-9754-91BC-395E984590D5}"/>
                    </a:ext>
                  </a:extLst>
                </p14:cNvPr>
                <p14:cNvContentPartPr/>
                <p14:nvPr/>
              </p14:nvContentPartPr>
              <p14:xfrm>
                <a:off x="2249548" y="5701278"/>
                <a:ext cx="290520" cy="35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99B119-9454-9754-91BC-395E984590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1908" y="5683278"/>
                  <a:ext cx="326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D078C1-F60B-59BC-D74F-2B16C0CB2C07}"/>
                    </a:ext>
                  </a:extLst>
                </p14:cNvPr>
                <p14:cNvContentPartPr/>
                <p14:nvPr/>
              </p14:nvContentPartPr>
              <p14:xfrm>
                <a:off x="2337028" y="5577798"/>
                <a:ext cx="334800" cy="45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D078C1-F60B-59BC-D74F-2B16C0CB2C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9028" y="5559798"/>
                  <a:ext cx="370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A7200C9-307E-4676-E55B-6145F80BE37A}"/>
                    </a:ext>
                  </a:extLst>
                </p14:cNvPr>
                <p14:cNvContentPartPr/>
                <p14:nvPr/>
              </p14:nvContentPartPr>
              <p14:xfrm>
                <a:off x="2544388" y="5605518"/>
                <a:ext cx="320760" cy="44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A7200C9-307E-4676-E55B-6145F80BE3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6388" y="5587878"/>
                  <a:ext cx="356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84A878E-4BFD-4AD1-F085-E28C7B10089D}"/>
                    </a:ext>
                  </a:extLst>
                </p14:cNvPr>
                <p14:cNvContentPartPr/>
                <p14:nvPr/>
              </p14:nvContentPartPr>
              <p14:xfrm>
                <a:off x="2758948" y="5685438"/>
                <a:ext cx="197280" cy="26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84A878E-4BFD-4AD1-F085-E28C7B1008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308" y="5667798"/>
                  <a:ext cx="2329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DF5534E-14BF-00FE-15A9-3071F1D68269}"/>
              </a:ext>
            </a:extLst>
          </p:cNvPr>
          <p:cNvGrpSpPr/>
          <p:nvPr/>
        </p:nvGrpSpPr>
        <p:grpSpPr>
          <a:xfrm>
            <a:off x="4302987" y="5279168"/>
            <a:ext cx="429480" cy="577800"/>
            <a:chOff x="4023628" y="5301318"/>
            <a:chExt cx="4294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1E9822-D806-87E6-D22D-5BAF714965D8}"/>
                    </a:ext>
                  </a:extLst>
                </p14:cNvPr>
                <p14:cNvContentPartPr/>
                <p14:nvPr/>
              </p14:nvContentPartPr>
              <p14:xfrm>
                <a:off x="4023628" y="5301318"/>
                <a:ext cx="429480" cy="57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1E9822-D806-87E6-D22D-5BAF714965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628" y="5283678"/>
                  <a:ext cx="4651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ACEFF8-2454-01C7-07A1-9A24446F4018}"/>
                    </a:ext>
                  </a:extLst>
                </p14:cNvPr>
                <p14:cNvContentPartPr/>
                <p14:nvPr/>
              </p14:nvContentPartPr>
              <p14:xfrm>
                <a:off x="4165108" y="5456478"/>
                <a:ext cx="162000" cy="24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ACEFF8-2454-01C7-07A1-9A24446F40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108" y="5438478"/>
                  <a:ext cx="19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F16DBF-C260-27D1-04FA-9B99AD74C7A6}"/>
                    </a:ext>
                  </a:extLst>
                </p14:cNvPr>
                <p14:cNvContentPartPr/>
                <p14:nvPr/>
              </p14:nvContentPartPr>
              <p14:xfrm>
                <a:off x="4173388" y="5582118"/>
                <a:ext cx="11556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F16DBF-C260-27D1-04FA-9B99AD74C7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5388" y="5564478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7340B2-150E-FA74-E678-641A5C012521}"/>
                    </a:ext>
                  </a:extLst>
                </p14:cNvPr>
                <p14:cNvContentPartPr/>
                <p14:nvPr/>
              </p14:nvContentPartPr>
              <p14:xfrm>
                <a:off x="4032988" y="5599398"/>
                <a:ext cx="231120" cy="21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7340B2-150E-FA74-E678-641A5C0125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4988" y="5581758"/>
                  <a:ext cx="266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A2B6EE-976A-4270-2ADE-002ECCDEEBC3}"/>
                    </a:ext>
                  </a:extLst>
                </p14:cNvPr>
                <p14:cNvContentPartPr/>
                <p14:nvPr/>
              </p14:nvContentPartPr>
              <p14:xfrm>
                <a:off x="4025068" y="5489958"/>
                <a:ext cx="28548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A2B6EE-976A-4270-2ADE-002ECCDEEB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7428" y="5471958"/>
                  <a:ext cx="321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3BFD462-D4FD-D9E2-E74A-ED492126EA85}"/>
                    </a:ext>
                  </a:extLst>
                </p14:cNvPr>
                <p14:cNvContentPartPr/>
                <p14:nvPr/>
              </p14:nvContentPartPr>
              <p14:xfrm>
                <a:off x="4103188" y="5386638"/>
                <a:ext cx="255240" cy="26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3BFD462-D4FD-D9E2-E74A-ED492126E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5548" y="5368998"/>
                  <a:ext cx="29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3C9236-B989-9481-CE85-42CB653E0720}"/>
                    </a:ext>
                  </a:extLst>
                </p14:cNvPr>
                <p14:cNvContentPartPr/>
                <p14:nvPr/>
              </p14:nvContentPartPr>
              <p14:xfrm>
                <a:off x="4196788" y="5327958"/>
                <a:ext cx="243000" cy="24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3C9236-B989-9481-CE85-42CB653E07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8788" y="5309958"/>
                  <a:ext cx="2786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7F893F0-3C9A-F693-39EA-66F674742879}"/>
              </a:ext>
            </a:extLst>
          </p:cNvPr>
          <p:cNvGrpSpPr/>
          <p:nvPr/>
        </p:nvGrpSpPr>
        <p:grpSpPr>
          <a:xfrm>
            <a:off x="2026406" y="3459600"/>
            <a:ext cx="168120" cy="301680"/>
            <a:chOff x="1824388" y="3558918"/>
            <a:chExt cx="168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195B74-FA0A-38A2-8936-3B8F5EA1E62A}"/>
                    </a:ext>
                  </a:extLst>
                </p14:cNvPr>
                <p14:cNvContentPartPr/>
                <p14:nvPr/>
              </p14:nvContentPartPr>
              <p14:xfrm>
                <a:off x="1824388" y="3558918"/>
                <a:ext cx="168120" cy="30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195B74-FA0A-38A2-8936-3B8F5EA1E6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5388" y="3550278"/>
                  <a:ext cx="185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24AD511-09D7-A5FA-275D-8D472B2EA464}"/>
                    </a:ext>
                  </a:extLst>
                </p14:cNvPr>
                <p14:cNvContentPartPr/>
                <p14:nvPr/>
              </p14:nvContentPartPr>
              <p14:xfrm>
                <a:off x="1833388" y="3724518"/>
                <a:ext cx="12780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24AD511-09D7-A5FA-275D-8D472B2EA4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4748" y="3715878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D17B88B-0804-45B8-C9AC-78FC7F35277E}"/>
              </a:ext>
            </a:extLst>
          </p:cNvPr>
          <p:cNvGrpSpPr/>
          <p:nvPr/>
        </p:nvGrpSpPr>
        <p:grpSpPr>
          <a:xfrm>
            <a:off x="2442206" y="3506760"/>
            <a:ext cx="160200" cy="188640"/>
            <a:chOff x="2240188" y="3606078"/>
            <a:chExt cx="1602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5120E2-4D50-AEC1-2A20-A7F867467CE3}"/>
                    </a:ext>
                  </a:extLst>
                </p14:cNvPr>
                <p14:cNvContentPartPr/>
                <p14:nvPr/>
              </p14:nvContentPartPr>
              <p14:xfrm>
                <a:off x="2261428" y="3676998"/>
                <a:ext cx="13680" cy="11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5120E2-4D50-AEC1-2A20-A7F867467C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2788" y="3668358"/>
                  <a:ext cx="3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F1ABC2-800A-EF26-AC72-FD3706623FED}"/>
                    </a:ext>
                  </a:extLst>
                </p14:cNvPr>
                <p14:cNvContentPartPr/>
                <p14:nvPr/>
              </p14:nvContentPartPr>
              <p14:xfrm>
                <a:off x="2240188" y="3606078"/>
                <a:ext cx="1872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F1ABC2-800A-EF26-AC72-FD3706623F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1548" y="3597078"/>
                  <a:ext cx="3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F508894-7F84-5361-94C2-C6FBC9E58B75}"/>
                    </a:ext>
                  </a:extLst>
                </p14:cNvPr>
                <p14:cNvContentPartPr/>
                <p14:nvPr/>
              </p14:nvContentPartPr>
              <p14:xfrm>
                <a:off x="2325148" y="3654318"/>
                <a:ext cx="75240" cy="9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F508894-7F84-5361-94C2-C6FBC9E58B7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16508" y="3645318"/>
                  <a:ext cx="92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74D9298-89D5-AF0C-3987-BFB9C0F10F82}"/>
              </a:ext>
            </a:extLst>
          </p:cNvPr>
          <p:cNvGrpSpPr/>
          <p:nvPr/>
        </p:nvGrpSpPr>
        <p:grpSpPr>
          <a:xfrm>
            <a:off x="2860886" y="3429000"/>
            <a:ext cx="2312280" cy="341280"/>
            <a:chOff x="2658868" y="3528318"/>
            <a:chExt cx="23122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3DB0327-9F00-A96C-B2D9-3EF201B0AF67}"/>
                    </a:ext>
                  </a:extLst>
                </p14:cNvPr>
                <p14:cNvContentPartPr/>
                <p14:nvPr/>
              </p14:nvContentPartPr>
              <p14:xfrm>
                <a:off x="2658868" y="3645318"/>
                <a:ext cx="89280" cy="9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3DB0327-9F00-A96C-B2D9-3EF201B0AF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0228" y="3636318"/>
                  <a:ext cx="10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8DB9852-14F8-EC0E-8F46-BFA46AA7E82A}"/>
                    </a:ext>
                  </a:extLst>
                </p14:cNvPr>
                <p14:cNvContentPartPr/>
                <p14:nvPr/>
              </p14:nvContentPartPr>
              <p14:xfrm>
                <a:off x="2794588" y="3638478"/>
                <a:ext cx="68760" cy="10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8DB9852-14F8-EC0E-8F46-BFA46AA7E8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5948" y="3629478"/>
                  <a:ext cx="86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33DDD56-930B-500D-C1A0-136DE8426405}"/>
                    </a:ext>
                  </a:extLst>
                </p14:cNvPr>
                <p14:cNvContentPartPr/>
                <p14:nvPr/>
              </p14:nvContentPartPr>
              <p14:xfrm>
                <a:off x="2936068" y="3563598"/>
                <a:ext cx="10080" cy="18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33DDD56-930B-500D-C1A0-136DE84264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7428" y="3554598"/>
                  <a:ext cx="2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EE34CC2-662F-8511-4D36-7478C3B4CAA2}"/>
                    </a:ext>
                  </a:extLst>
                </p14:cNvPr>
                <p14:cNvContentPartPr/>
                <p14:nvPr/>
              </p14:nvContentPartPr>
              <p14:xfrm>
                <a:off x="2889628" y="3628758"/>
                <a:ext cx="77040" cy="35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EE34CC2-662F-8511-4D36-7478C3B4CA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0988" y="3620118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3F0E5EB-3855-BF57-A91D-EDA53EDC8964}"/>
                    </a:ext>
                  </a:extLst>
                </p14:cNvPr>
                <p14:cNvContentPartPr/>
                <p14:nvPr/>
              </p14:nvContentPartPr>
              <p14:xfrm>
                <a:off x="3180508" y="3619758"/>
                <a:ext cx="75600" cy="12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3F0E5EB-3855-BF57-A91D-EDA53EDC89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1868" y="3611118"/>
                  <a:ext cx="9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DAA870-840B-39CA-A42D-B6D65CE8D958}"/>
                    </a:ext>
                  </a:extLst>
                </p14:cNvPr>
                <p14:cNvContentPartPr/>
                <p14:nvPr/>
              </p14:nvContentPartPr>
              <p14:xfrm>
                <a:off x="3296068" y="3648558"/>
                <a:ext cx="11988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DAA870-840B-39CA-A42D-B6D65CE8D9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428" y="3639558"/>
                  <a:ext cx="13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3E4726-2DBB-F5CC-DD11-81386B525AB0}"/>
                    </a:ext>
                  </a:extLst>
                </p14:cNvPr>
                <p14:cNvContentPartPr/>
                <p14:nvPr/>
              </p14:nvContentPartPr>
              <p14:xfrm>
                <a:off x="3333508" y="3643878"/>
                <a:ext cx="774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3E4726-2DBB-F5CC-DD11-81386B525A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4868" y="3635238"/>
                  <a:ext cx="9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223BF26-FD78-8A97-3EDD-7769BC5C377A}"/>
                    </a:ext>
                  </a:extLst>
                </p14:cNvPr>
                <p14:cNvContentPartPr/>
                <p14:nvPr/>
              </p14:nvContentPartPr>
              <p14:xfrm>
                <a:off x="3465268" y="3624438"/>
                <a:ext cx="97560" cy="24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223BF26-FD78-8A97-3EDD-7769BC5C37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6268" y="3615798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2676FCB-71C2-A1B3-5862-00F73500E3D8}"/>
                    </a:ext>
                  </a:extLst>
                </p14:cNvPr>
                <p14:cNvContentPartPr/>
                <p14:nvPr/>
              </p14:nvContentPartPr>
              <p14:xfrm>
                <a:off x="3589108" y="3647838"/>
                <a:ext cx="73440" cy="8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2676FCB-71C2-A1B3-5862-00F73500E3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0468" y="3639198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E8BD3C1-F72A-080A-DEB4-FCBB9EBEE71F}"/>
                    </a:ext>
                  </a:extLst>
                </p14:cNvPr>
                <p14:cNvContentPartPr/>
                <p14:nvPr/>
              </p14:nvContentPartPr>
              <p14:xfrm>
                <a:off x="3709348" y="3643518"/>
                <a:ext cx="68760" cy="69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E8BD3C1-F72A-080A-DEB4-FCBB9EBEE7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00348" y="3634518"/>
                  <a:ext cx="8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9A275E2-0A45-260B-A3A8-CBE683544CEF}"/>
                    </a:ext>
                  </a:extLst>
                </p14:cNvPr>
                <p14:cNvContentPartPr/>
                <p14:nvPr/>
              </p14:nvContentPartPr>
              <p14:xfrm>
                <a:off x="3813748" y="3528318"/>
                <a:ext cx="62640" cy="19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9A275E2-0A45-260B-A3A8-CBE683544C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4748" y="3519318"/>
                  <a:ext cx="8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DCAE38C-8703-D5CA-5848-3ADA6E132FF9}"/>
                    </a:ext>
                  </a:extLst>
                </p14:cNvPr>
                <p14:cNvContentPartPr/>
                <p14:nvPr/>
              </p14:nvContentPartPr>
              <p14:xfrm>
                <a:off x="3925348" y="3619038"/>
                <a:ext cx="3600" cy="99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DCAE38C-8703-D5CA-5848-3ADA6E132F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6348" y="3610038"/>
                  <a:ext cx="2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6107822-34CF-E970-EDD3-A0995B3B08CE}"/>
                    </a:ext>
                  </a:extLst>
                </p14:cNvPr>
                <p14:cNvContentPartPr/>
                <p14:nvPr/>
              </p14:nvContentPartPr>
              <p14:xfrm>
                <a:off x="3923548" y="3589158"/>
                <a:ext cx="828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6107822-34CF-E970-EDD3-A0995B3B08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14548" y="3580518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CD353E-272D-3084-BFB4-8F091D66BAAE}"/>
                    </a:ext>
                  </a:extLst>
                </p14:cNvPr>
                <p14:cNvContentPartPr/>
                <p14:nvPr/>
              </p14:nvContentPartPr>
              <p14:xfrm>
                <a:off x="3972148" y="3606078"/>
                <a:ext cx="93600" cy="11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CD353E-272D-3084-BFB4-8F091D66BA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3148" y="3597078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C9DADAE-ED1D-C1A4-B0D1-50872333703D}"/>
                    </a:ext>
                  </a:extLst>
                </p14:cNvPr>
                <p14:cNvContentPartPr/>
                <p14:nvPr/>
              </p14:nvContentPartPr>
              <p14:xfrm>
                <a:off x="4011748" y="3646758"/>
                <a:ext cx="142920" cy="20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C9DADAE-ED1D-C1A4-B0D1-5087233370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2748" y="3637758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CAE7C2A-2A57-2344-3315-C3CE792B1E16}"/>
                    </a:ext>
                  </a:extLst>
                </p14:cNvPr>
                <p14:cNvContentPartPr/>
                <p14:nvPr/>
              </p14:nvContentPartPr>
              <p14:xfrm>
                <a:off x="4408468" y="3675198"/>
                <a:ext cx="2880" cy="9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CAE7C2A-2A57-2344-3315-C3CE792B1E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9468" y="3666558"/>
                  <a:ext cx="2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0CE89FD-B3F9-D229-6B9B-98BCDE7FC10C}"/>
                    </a:ext>
                  </a:extLst>
                </p14:cNvPr>
                <p14:cNvContentPartPr/>
                <p14:nvPr/>
              </p14:nvContentPartPr>
              <p14:xfrm>
                <a:off x="4407388" y="3574038"/>
                <a:ext cx="19440" cy="3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0CE89FD-B3F9-D229-6B9B-98BCDE7FC10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8748" y="3565398"/>
                  <a:ext cx="3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B652DF3-4E4C-08AD-0E80-0849DAA875E0}"/>
                    </a:ext>
                  </a:extLst>
                </p14:cNvPr>
                <p14:cNvContentPartPr/>
                <p14:nvPr/>
              </p14:nvContentPartPr>
              <p14:xfrm>
                <a:off x="4473988" y="3636678"/>
                <a:ext cx="105120" cy="9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B652DF3-4E4C-08AD-0E80-0849DAA875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5348" y="3628038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632437F-4D92-403B-E659-483AAC6CBEA2}"/>
                    </a:ext>
                  </a:extLst>
                </p14:cNvPr>
                <p14:cNvContentPartPr/>
                <p14:nvPr/>
              </p14:nvContentPartPr>
              <p14:xfrm>
                <a:off x="4760908" y="3541998"/>
                <a:ext cx="21024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632437F-4D92-403B-E659-483AAC6CBEA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08" y="3532998"/>
                  <a:ext cx="2278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C540561-6A2E-DE7C-9118-F66A66B91B01}"/>
              </a:ext>
            </a:extLst>
          </p:cNvPr>
          <p:cNvGrpSpPr/>
          <p:nvPr/>
        </p:nvGrpSpPr>
        <p:grpSpPr>
          <a:xfrm>
            <a:off x="2091867" y="6375008"/>
            <a:ext cx="177480" cy="291960"/>
            <a:chOff x="1886308" y="6264318"/>
            <a:chExt cx="177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FD60BA9-C29D-17CF-33AF-CC36DE6ED156}"/>
                    </a:ext>
                  </a:extLst>
                </p14:cNvPr>
                <p14:cNvContentPartPr/>
                <p14:nvPr/>
              </p14:nvContentPartPr>
              <p14:xfrm>
                <a:off x="1886308" y="6264318"/>
                <a:ext cx="177480" cy="29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FD60BA9-C29D-17CF-33AF-CC36DE6ED1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77308" y="6255318"/>
                  <a:ext cx="195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477ABAA-22C2-A207-17D7-295CB7A25DBC}"/>
                    </a:ext>
                  </a:extLst>
                </p14:cNvPr>
                <p14:cNvContentPartPr/>
                <p14:nvPr/>
              </p14:nvContentPartPr>
              <p14:xfrm>
                <a:off x="1892068" y="6399318"/>
                <a:ext cx="149040" cy="2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477ABAA-22C2-A207-17D7-295CB7A25D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3428" y="6390318"/>
                  <a:ext cx="166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2ACD357-2B82-5078-163D-E38D586AC921}"/>
              </a:ext>
            </a:extLst>
          </p:cNvPr>
          <p:cNvGrpSpPr/>
          <p:nvPr/>
        </p:nvGrpSpPr>
        <p:grpSpPr>
          <a:xfrm>
            <a:off x="2501547" y="6454208"/>
            <a:ext cx="151920" cy="181080"/>
            <a:chOff x="2295988" y="6343518"/>
            <a:chExt cx="1519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466C661-3D55-C524-E53B-C76845C97AC8}"/>
                    </a:ext>
                  </a:extLst>
                </p14:cNvPr>
                <p14:cNvContentPartPr/>
                <p14:nvPr/>
              </p14:nvContentPartPr>
              <p14:xfrm>
                <a:off x="2300308" y="6428478"/>
                <a:ext cx="13320" cy="9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466C661-3D55-C524-E53B-C76845C97A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1668" y="6419838"/>
                  <a:ext cx="3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F5ACC0A-5B62-0B41-FF3B-32A8DF058307}"/>
                    </a:ext>
                  </a:extLst>
                </p14:cNvPr>
                <p14:cNvContentPartPr/>
                <p14:nvPr/>
              </p14:nvContentPartPr>
              <p14:xfrm>
                <a:off x="2295988" y="6343518"/>
                <a:ext cx="16560" cy="2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F5ACC0A-5B62-0B41-FF3B-32A8DF0583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86988" y="6334518"/>
                  <a:ext cx="3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FA7E351-AD93-88A6-686E-0EE928CBAB90}"/>
                    </a:ext>
                  </a:extLst>
                </p14:cNvPr>
                <p14:cNvContentPartPr/>
                <p14:nvPr/>
              </p14:nvContentPartPr>
              <p14:xfrm>
                <a:off x="2358268" y="6376998"/>
                <a:ext cx="89640" cy="122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FA7E351-AD93-88A6-686E-0EE928CBAB9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268" y="6368358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AA765A-7FF1-C41D-B2E4-5C574CB598DC}"/>
              </a:ext>
            </a:extLst>
          </p:cNvPr>
          <p:cNvGrpSpPr/>
          <p:nvPr/>
        </p:nvGrpSpPr>
        <p:grpSpPr>
          <a:xfrm>
            <a:off x="2857227" y="6440168"/>
            <a:ext cx="137520" cy="280440"/>
            <a:chOff x="2651668" y="6329478"/>
            <a:chExt cx="1375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26547C-4311-8819-2B66-A51BF8962462}"/>
                    </a:ext>
                  </a:extLst>
                </p14:cNvPr>
                <p14:cNvContentPartPr/>
                <p14:nvPr/>
              </p14:nvContentPartPr>
              <p14:xfrm>
                <a:off x="2651668" y="6373758"/>
                <a:ext cx="137520" cy="13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26547C-4311-8819-2B66-A51BF896246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33668" y="6356118"/>
                  <a:ext cx="173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BA55868-E9A0-3241-DEC6-1BAAACE2365E}"/>
                    </a:ext>
                  </a:extLst>
                </p14:cNvPr>
                <p14:cNvContentPartPr/>
                <p14:nvPr/>
              </p14:nvContentPartPr>
              <p14:xfrm>
                <a:off x="2706388" y="6329478"/>
                <a:ext cx="14760" cy="28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BA55868-E9A0-3241-DEC6-1BAAACE2365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88748" y="6311838"/>
                  <a:ext cx="504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D95B367-A380-F5F3-0C16-269C8961B255}"/>
              </a:ext>
            </a:extLst>
          </p:cNvPr>
          <p:cNvGrpSpPr/>
          <p:nvPr/>
        </p:nvGrpSpPr>
        <p:grpSpPr>
          <a:xfrm>
            <a:off x="3057747" y="6402368"/>
            <a:ext cx="1599120" cy="339840"/>
            <a:chOff x="2852188" y="6291678"/>
            <a:chExt cx="15991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788B08-ECFB-0AB1-CAD1-CB7CBC13D562}"/>
                    </a:ext>
                  </a:extLst>
                </p14:cNvPr>
                <p14:cNvContentPartPr/>
                <p14:nvPr/>
              </p14:nvContentPartPr>
              <p14:xfrm>
                <a:off x="2852188" y="6421998"/>
                <a:ext cx="7488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788B08-ECFB-0AB1-CAD1-CB7CBC13D5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43548" y="6412998"/>
                  <a:ext cx="9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CC9ED91-AFE7-2D15-B6BE-38EFD1761E23}"/>
                    </a:ext>
                  </a:extLst>
                </p14:cNvPr>
                <p14:cNvContentPartPr/>
                <p14:nvPr/>
              </p14:nvContentPartPr>
              <p14:xfrm>
                <a:off x="2997268" y="6388518"/>
                <a:ext cx="94680" cy="12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CC9ED91-AFE7-2D15-B6BE-38EFD1761E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88268" y="6379878"/>
                  <a:ext cx="11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E18E9F9-7D3D-6FF6-3E02-1735995AC7C0}"/>
                    </a:ext>
                  </a:extLst>
                </p14:cNvPr>
                <p14:cNvContentPartPr/>
                <p14:nvPr/>
              </p14:nvContentPartPr>
              <p14:xfrm>
                <a:off x="3126508" y="6396078"/>
                <a:ext cx="120240" cy="11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E18E9F9-7D3D-6FF6-3E02-1735995AC7C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17508" y="6387078"/>
                  <a:ext cx="137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E4CA9F4-E551-96F8-BF6E-8A3CF40E7141}"/>
                    </a:ext>
                  </a:extLst>
                </p14:cNvPr>
                <p14:cNvContentPartPr/>
                <p14:nvPr/>
              </p14:nvContentPartPr>
              <p14:xfrm>
                <a:off x="3143068" y="6427398"/>
                <a:ext cx="82440" cy="8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E4CA9F4-E551-96F8-BF6E-8A3CF40E714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34068" y="6418758"/>
                  <a:ext cx="10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7CE3D74-3C08-99CC-AED6-3C026CB58547}"/>
                    </a:ext>
                  </a:extLst>
                </p14:cNvPr>
                <p14:cNvContentPartPr/>
                <p14:nvPr/>
              </p14:nvContentPartPr>
              <p14:xfrm>
                <a:off x="3278428" y="6377718"/>
                <a:ext cx="75240" cy="253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7CE3D74-3C08-99CC-AED6-3C026CB5854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69788" y="6368718"/>
                  <a:ext cx="92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B1858A8-0649-9508-97AE-8CB37F428A40}"/>
                    </a:ext>
                  </a:extLst>
                </p14:cNvPr>
                <p14:cNvContentPartPr/>
                <p14:nvPr/>
              </p14:nvContentPartPr>
              <p14:xfrm>
                <a:off x="3397588" y="6382758"/>
                <a:ext cx="96480" cy="9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B1858A8-0649-9508-97AE-8CB37F428A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88948" y="6373758"/>
                  <a:ext cx="11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627074-1D90-AE30-30DC-61EA17454DA9}"/>
                    </a:ext>
                  </a:extLst>
                </p14:cNvPr>
                <p14:cNvContentPartPr/>
                <p14:nvPr/>
              </p14:nvContentPartPr>
              <p14:xfrm>
                <a:off x="3550588" y="6399318"/>
                <a:ext cx="104760" cy="90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627074-1D90-AE30-30DC-61EA17454D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41588" y="6390678"/>
                  <a:ext cx="122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30CF7F1-65A3-CF10-7D68-B8394D9192D7}"/>
                    </a:ext>
                  </a:extLst>
                </p14:cNvPr>
                <p14:cNvContentPartPr/>
                <p14:nvPr/>
              </p14:nvContentPartPr>
              <p14:xfrm>
                <a:off x="3667948" y="6291678"/>
                <a:ext cx="99000" cy="182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30CF7F1-65A3-CF10-7D68-B8394D9192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8948" y="6283038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6953EE-D91C-FA40-3470-D5429C675FF8}"/>
                    </a:ext>
                  </a:extLst>
                </p14:cNvPr>
                <p14:cNvContentPartPr/>
                <p14:nvPr/>
              </p14:nvContentPartPr>
              <p14:xfrm>
                <a:off x="3797188" y="6379878"/>
                <a:ext cx="20520" cy="8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6953EE-D91C-FA40-3470-D5429C675FF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88188" y="6371238"/>
                  <a:ext cx="38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F233E23-88C4-C6E9-B259-89B25668271E}"/>
                    </a:ext>
                  </a:extLst>
                </p14:cNvPr>
                <p14:cNvContentPartPr/>
                <p14:nvPr/>
              </p14:nvContentPartPr>
              <p14:xfrm>
                <a:off x="3793228" y="6324078"/>
                <a:ext cx="8640" cy="11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F233E23-88C4-C6E9-B259-89B25668271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84588" y="6315438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5DEE437-2D83-B39E-347C-DC8121E70BF7}"/>
                    </a:ext>
                  </a:extLst>
                </p14:cNvPr>
                <p14:cNvContentPartPr/>
                <p14:nvPr/>
              </p14:nvContentPartPr>
              <p14:xfrm>
                <a:off x="3862348" y="6341358"/>
                <a:ext cx="76680" cy="106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5DEE437-2D83-B39E-347C-DC8121E70BF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53708" y="6332358"/>
                  <a:ext cx="9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E315C48-F847-8C66-581E-9911243DD354}"/>
                    </a:ext>
                  </a:extLst>
                </p14:cNvPr>
                <p14:cNvContentPartPr/>
                <p14:nvPr/>
              </p14:nvContentPartPr>
              <p14:xfrm>
                <a:off x="3938668" y="6376278"/>
                <a:ext cx="136440" cy="23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E315C48-F847-8C66-581E-9911243DD3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30028" y="6367638"/>
                  <a:ext cx="15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09AA05A-79E7-D9AB-DE0A-A5199F296635}"/>
                    </a:ext>
                  </a:extLst>
                </p14:cNvPr>
                <p14:cNvContentPartPr/>
                <p14:nvPr/>
              </p14:nvContentPartPr>
              <p14:xfrm>
                <a:off x="4270948" y="6415158"/>
                <a:ext cx="15120" cy="9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09AA05A-79E7-D9AB-DE0A-A5199F2966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62308" y="6406158"/>
                  <a:ext cx="3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2A41FB-1720-95CC-B8AD-5BCD19B36B38}"/>
                    </a:ext>
                  </a:extLst>
                </p14:cNvPr>
                <p14:cNvContentPartPr/>
                <p14:nvPr/>
              </p14:nvContentPartPr>
              <p14:xfrm>
                <a:off x="4255468" y="6339558"/>
                <a:ext cx="20520" cy="29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2A41FB-1720-95CC-B8AD-5BCD19B36B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46828" y="6330918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A684B6F-5DF8-97FC-15A5-9CF6B7C277B8}"/>
                    </a:ext>
                  </a:extLst>
                </p14:cNvPr>
                <p14:cNvContentPartPr/>
                <p14:nvPr/>
              </p14:nvContentPartPr>
              <p14:xfrm>
                <a:off x="4350508" y="6371598"/>
                <a:ext cx="100800" cy="10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A684B6F-5DF8-97FC-15A5-9CF6B7C277B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41508" y="6362598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3A021B8-4532-B72C-0560-47679AB2CAEE}"/>
              </a:ext>
            </a:extLst>
          </p:cNvPr>
          <p:cNvGrpSpPr/>
          <p:nvPr/>
        </p:nvGrpSpPr>
        <p:grpSpPr>
          <a:xfrm>
            <a:off x="4948107" y="6376448"/>
            <a:ext cx="317520" cy="258840"/>
            <a:chOff x="4742548" y="6265758"/>
            <a:chExt cx="317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6C66123-6F3B-7EFF-25A1-6893816393C6}"/>
                    </a:ext>
                  </a:extLst>
                </p14:cNvPr>
                <p14:cNvContentPartPr/>
                <p14:nvPr/>
              </p14:nvContentPartPr>
              <p14:xfrm>
                <a:off x="4742548" y="6265758"/>
                <a:ext cx="170280" cy="258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6C66123-6F3B-7EFF-25A1-6893816393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33908" y="6257118"/>
                  <a:ext cx="187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8A63D37-EB49-3B8A-D9EB-1BEA6AAD459A}"/>
                    </a:ext>
                  </a:extLst>
                </p14:cNvPr>
                <p14:cNvContentPartPr/>
                <p14:nvPr/>
              </p14:nvContentPartPr>
              <p14:xfrm>
                <a:off x="4981948" y="6375558"/>
                <a:ext cx="7812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8A63D37-EB49-3B8A-D9EB-1BEA6AAD45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73308" y="6366918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D10FE97-7DBF-760D-70F9-1B6CFBEB4774}"/>
                  </a:ext>
                </a:extLst>
              </p14:cNvPr>
              <p14:cNvContentPartPr/>
              <p14:nvPr/>
            </p14:nvContentPartPr>
            <p14:xfrm>
              <a:off x="5342307" y="6431168"/>
              <a:ext cx="237240" cy="209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D10FE97-7DBF-760D-70F9-1B6CFBEB477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33307" y="6422528"/>
                <a:ext cx="254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1B047BA-68FB-D647-7C1B-2D36E31919FE}"/>
                  </a:ext>
                </a:extLst>
              </p14:cNvPr>
              <p14:cNvContentPartPr/>
              <p14:nvPr/>
            </p14:nvContentPartPr>
            <p14:xfrm>
              <a:off x="2091867" y="4019528"/>
              <a:ext cx="2623680" cy="771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1B047BA-68FB-D647-7C1B-2D36E31919F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001867" y="3839888"/>
                <a:ext cx="2803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E7C73BD-4791-02B5-29E5-64A9534A5E3C}"/>
                  </a:ext>
                </a:extLst>
              </p14:cNvPr>
              <p14:cNvContentPartPr/>
              <p14:nvPr/>
            </p14:nvContentPartPr>
            <p14:xfrm>
              <a:off x="2116707" y="4268288"/>
              <a:ext cx="248760" cy="416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E7C73BD-4791-02B5-29E5-64A9534A5E3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26707" y="4088288"/>
                <a:ext cx="42840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FADFA17-65F3-A9AE-3BC7-DE05461412AC}"/>
                  </a:ext>
                </a:extLst>
              </p14:cNvPr>
              <p14:cNvContentPartPr/>
              <p14:nvPr/>
            </p14:nvContentPartPr>
            <p14:xfrm>
              <a:off x="4083806" y="5229848"/>
              <a:ext cx="917640" cy="75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FADFA17-65F3-A9AE-3BC7-DE05461412A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994166" y="5050208"/>
                <a:ext cx="109728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23C739F-2935-1694-9B2B-20A661800D14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23C739F-2935-1694-9B2B-20A661800D1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27E609E-BE0F-4AC7-33ED-6DE3D1106CAD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27E609E-BE0F-4AC7-33ED-6DE3D1106CA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7B4A441-02D3-B81E-81CA-FD7F92033187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7B4A441-02D3-B81E-81CA-FD7F9203318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1138D3A1-C6D9-7CCB-794A-FB98473D7812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1138D3A1-C6D9-7CCB-794A-FB98473D781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958818A-808A-BAA3-0173-363159A76AD0}"/>
                  </a:ext>
                </a:extLst>
              </p14:cNvPr>
              <p14:cNvContentPartPr/>
              <p14:nvPr/>
            </p14:nvContentPartPr>
            <p14:xfrm>
              <a:off x="3107788" y="5239398"/>
              <a:ext cx="1028160" cy="867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958818A-808A-BAA3-0173-363159A76A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99148" y="5230758"/>
                <a:ext cx="10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9269C36-F60F-CE26-3E59-7CD43CEFE65E}"/>
                  </a:ext>
                </a:extLst>
              </p14:cNvPr>
              <p14:cNvContentPartPr/>
              <p14:nvPr/>
            </p14:nvContentPartPr>
            <p14:xfrm>
              <a:off x="3548428" y="5542158"/>
              <a:ext cx="478080" cy="1188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9269C36-F60F-CE26-3E59-7CD43CEFE65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39788" y="5533158"/>
                <a:ext cx="495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02C24DB-B05A-A207-778C-12C0D6ABB7B5}"/>
              </a:ext>
            </a:extLst>
          </p:cNvPr>
          <p:cNvGrpSpPr/>
          <p:nvPr/>
        </p:nvGrpSpPr>
        <p:grpSpPr>
          <a:xfrm>
            <a:off x="2564908" y="4853118"/>
            <a:ext cx="536400" cy="445320"/>
            <a:chOff x="2564908" y="4853118"/>
            <a:chExt cx="5364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C058806-4CBA-2C1D-CB42-4113B9AE244D}"/>
                    </a:ext>
                  </a:extLst>
                </p14:cNvPr>
                <p14:cNvContentPartPr/>
                <p14:nvPr/>
              </p14:nvContentPartPr>
              <p14:xfrm>
                <a:off x="2564908" y="4890558"/>
                <a:ext cx="144000" cy="407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C058806-4CBA-2C1D-CB42-4113B9AE244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5908" y="4881918"/>
                  <a:ext cx="161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8905B32-2290-00C6-C1A3-8DEDEB249F7F}"/>
                    </a:ext>
                  </a:extLst>
                </p14:cNvPr>
                <p14:cNvContentPartPr/>
                <p14:nvPr/>
              </p14:nvContentPartPr>
              <p14:xfrm>
                <a:off x="2972428" y="4853118"/>
                <a:ext cx="128880" cy="396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8905B32-2290-00C6-C1A3-8DEDEB249F7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63788" y="4844478"/>
                  <a:ext cx="14652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CADEC6E-3B57-A32F-95B5-0B2966B222A1}"/>
                  </a:ext>
                </a:extLst>
              </p14:cNvPr>
              <p14:cNvContentPartPr/>
              <p14:nvPr/>
            </p14:nvContentPartPr>
            <p14:xfrm>
              <a:off x="2337028" y="5078838"/>
              <a:ext cx="132840" cy="1386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CADEC6E-3B57-A32F-95B5-0B2966B222A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328388" y="5070198"/>
                <a:ext cx="150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ECEA09A-59C8-6FFB-9723-2D6BEA777127}"/>
              </a:ext>
            </a:extLst>
          </p:cNvPr>
          <p:cNvGrpSpPr/>
          <p:nvPr/>
        </p:nvGrpSpPr>
        <p:grpSpPr>
          <a:xfrm>
            <a:off x="2733570" y="4577610"/>
            <a:ext cx="479880" cy="209160"/>
            <a:chOff x="2733570" y="4577610"/>
            <a:chExt cx="4798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B4A96C-A035-EC56-8CDD-8D776DDA8E81}"/>
                    </a:ext>
                  </a:extLst>
                </p14:cNvPr>
                <p14:cNvContentPartPr/>
                <p14:nvPr/>
              </p14:nvContentPartPr>
              <p14:xfrm>
                <a:off x="2733570" y="4665810"/>
                <a:ext cx="106920" cy="10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B4A96C-A035-EC56-8CDD-8D776DDA8E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5930" y="4647810"/>
                  <a:ext cx="14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7754FD-AF5D-340C-FF4C-F14DF17618FB}"/>
                    </a:ext>
                  </a:extLst>
                </p14:cNvPr>
                <p14:cNvContentPartPr/>
                <p14:nvPr/>
              </p14:nvContentPartPr>
              <p14:xfrm>
                <a:off x="2778210" y="4613610"/>
                <a:ext cx="12600" cy="17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7754FD-AF5D-340C-FF4C-F14DF17618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0210" y="4595970"/>
                  <a:ext cx="4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4A9CCA-4CE7-11C0-C783-4BECFC3D4B1C}"/>
                    </a:ext>
                  </a:extLst>
                </p14:cNvPr>
                <p14:cNvContentPartPr/>
                <p14:nvPr/>
              </p14:nvContentPartPr>
              <p14:xfrm>
                <a:off x="2858490" y="4685970"/>
                <a:ext cx="518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4A9CCA-4CE7-11C0-C783-4BECFC3D4B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40850" y="4667970"/>
                  <a:ext cx="8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FCCFDF-853A-3F0B-970C-E480DEC60B34}"/>
                    </a:ext>
                  </a:extLst>
                </p14:cNvPr>
                <p14:cNvContentPartPr/>
                <p14:nvPr/>
              </p14:nvContentPartPr>
              <p14:xfrm>
                <a:off x="2936250" y="4615410"/>
                <a:ext cx="68400" cy="6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FCCFDF-853A-3F0B-970C-E480DEC60B3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18250" y="4597410"/>
                  <a:ext cx="10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6BAE33-6F21-75DF-8525-177537295D5A}"/>
                    </a:ext>
                  </a:extLst>
                </p14:cNvPr>
                <p14:cNvContentPartPr/>
                <p14:nvPr/>
              </p14:nvContentPartPr>
              <p14:xfrm>
                <a:off x="3019770" y="4623690"/>
                <a:ext cx="110160" cy="4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6BAE33-6F21-75DF-8525-177537295D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01770" y="4606050"/>
                  <a:ext cx="14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5E7C36-4516-29F2-4F55-757DC131FB1F}"/>
                    </a:ext>
                  </a:extLst>
                </p14:cNvPr>
                <p14:cNvContentPartPr/>
                <p14:nvPr/>
              </p14:nvContentPartPr>
              <p14:xfrm>
                <a:off x="3043170" y="4609290"/>
                <a:ext cx="5760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5E7C36-4516-29F2-4F55-757DC131FB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25530" y="4591290"/>
                  <a:ext cx="9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36923C-3554-FEEE-E675-FBB48BFB64AE}"/>
                    </a:ext>
                  </a:extLst>
                </p14:cNvPr>
                <p14:cNvContentPartPr/>
                <p14:nvPr/>
              </p14:nvContentPartPr>
              <p14:xfrm>
                <a:off x="3145770" y="4577610"/>
                <a:ext cx="67680" cy="17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36923C-3554-FEEE-E675-FBB48BFB64A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770" y="4559970"/>
                  <a:ext cx="1033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74242-C2AC-10C1-7AE4-2CF0CB4AB6A1}"/>
              </a:ext>
            </a:extLst>
          </p:cNvPr>
          <p:cNvGrpSpPr/>
          <p:nvPr/>
        </p:nvGrpSpPr>
        <p:grpSpPr>
          <a:xfrm>
            <a:off x="2807010" y="5369970"/>
            <a:ext cx="528480" cy="252360"/>
            <a:chOff x="2807010" y="5369970"/>
            <a:chExt cx="528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A7BE5C-DF67-C99B-BB51-6262A6D70889}"/>
                    </a:ext>
                  </a:extLst>
                </p14:cNvPr>
                <p14:cNvContentPartPr/>
                <p14:nvPr/>
              </p14:nvContentPartPr>
              <p14:xfrm>
                <a:off x="2807010" y="5431170"/>
                <a:ext cx="104040" cy="7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A7BE5C-DF67-C99B-BB51-6262A6D7088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9010" y="5413170"/>
                  <a:ext cx="139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55E8E3-761B-B39E-E96A-BAF0D14C18CB}"/>
                    </a:ext>
                  </a:extLst>
                </p14:cNvPr>
                <p14:cNvContentPartPr/>
                <p14:nvPr/>
              </p14:nvContentPartPr>
              <p14:xfrm>
                <a:off x="2852370" y="5369970"/>
                <a:ext cx="19800" cy="20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55E8E3-761B-B39E-E96A-BAF0D14C18C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34730" y="5351970"/>
                  <a:ext cx="5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752A6C-FA7D-BCC0-7D12-4052796B6DC2}"/>
                    </a:ext>
                  </a:extLst>
                </p14:cNvPr>
                <p14:cNvContentPartPr/>
                <p14:nvPr/>
              </p14:nvContentPartPr>
              <p14:xfrm>
                <a:off x="2947770" y="5447010"/>
                <a:ext cx="6552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752A6C-FA7D-BCC0-7D12-4052796B6D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29770" y="5429370"/>
                  <a:ext cx="101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6060FE-3C2E-02E3-4CB6-6971216F10D0}"/>
                    </a:ext>
                  </a:extLst>
                </p14:cNvPr>
                <p14:cNvContentPartPr/>
                <p14:nvPr/>
              </p14:nvContentPartPr>
              <p14:xfrm>
                <a:off x="3039930" y="5428290"/>
                <a:ext cx="9468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6060FE-3C2E-02E3-4CB6-6971216F10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2290" y="5410650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DA7190-3891-64C0-5EE3-9D3D62516DBA}"/>
                    </a:ext>
                  </a:extLst>
                </p14:cNvPr>
                <p14:cNvContentPartPr/>
                <p14:nvPr/>
              </p14:nvContentPartPr>
              <p14:xfrm>
                <a:off x="3147930" y="5448450"/>
                <a:ext cx="9288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DA7190-3891-64C0-5EE3-9D3D62516DB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30290" y="5430810"/>
                  <a:ext cx="12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AE8B86-8F23-833C-1F50-9BC33CA0F24E}"/>
                    </a:ext>
                  </a:extLst>
                </p14:cNvPr>
                <p14:cNvContentPartPr/>
                <p14:nvPr/>
              </p14:nvContentPartPr>
              <p14:xfrm>
                <a:off x="3174570" y="5436930"/>
                <a:ext cx="60120" cy="11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AE8B86-8F23-833C-1F50-9BC33CA0F24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56570" y="5419290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713B8C-34C4-E543-B939-39F6BD8A2E88}"/>
                    </a:ext>
                  </a:extLst>
                </p14:cNvPr>
                <p14:cNvContentPartPr/>
                <p14:nvPr/>
              </p14:nvContentPartPr>
              <p14:xfrm>
                <a:off x="3260970" y="5435490"/>
                <a:ext cx="74520" cy="18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713B8C-34C4-E543-B939-39F6BD8A2E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43330" y="5417850"/>
                  <a:ext cx="1101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E5AAB4-CE0E-64C5-4DB6-1FB7CB9958FA}"/>
                  </a:ext>
                </a:extLst>
              </p14:cNvPr>
              <p14:cNvContentPartPr/>
              <p14:nvPr/>
            </p14:nvContentPartPr>
            <p14:xfrm>
              <a:off x="4293810" y="5898450"/>
              <a:ext cx="92880" cy="9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E5AAB4-CE0E-64C5-4DB6-1FB7CB9958F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75810" y="5880450"/>
                <a:ext cx="12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9F5EBE-57BC-1102-68D7-1551A96F70CC}"/>
                  </a:ext>
                </a:extLst>
              </p14:cNvPr>
              <p14:cNvContentPartPr/>
              <p14:nvPr/>
            </p14:nvContentPartPr>
            <p14:xfrm>
              <a:off x="4313250" y="5846250"/>
              <a:ext cx="22680" cy="173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9F5EBE-57BC-1102-68D7-1551A96F70C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95610" y="5828250"/>
                <a:ext cx="58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90C090-C058-25FC-C0F8-AE667A9F76E5}"/>
                  </a:ext>
                </a:extLst>
              </p14:cNvPr>
              <p14:cNvContentPartPr/>
              <p14:nvPr/>
            </p14:nvContentPartPr>
            <p14:xfrm>
              <a:off x="4420170" y="5919690"/>
              <a:ext cx="81360" cy="1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90C090-C058-25FC-C0F8-AE667A9F76E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402170" y="5902050"/>
                <a:ext cx="117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A18978A-A573-37B7-AAC6-57C06A2B2714}"/>
              </a:ext>
            </a:extLst>
          </p:cNvPr>
          <p:cNvGrpSpPr/>
          <p:nvPr/>
        </p:nvGrpSpPr>
        <p:grpSpPr>
          <a:xfrm>
            <a:off x="4576050" y="5847690"/>
            <a:ext cx="304200" cy="206280"/>
            <a:chOff x="4576050" y="5847690"/>
            <a:chExt cx="3042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00B78D-D015-BCAC-02D8-2E089729D4DB}"/>
                    </a:ext>
                  </a:extLst>
                </p14:cNvPr>
                <p14:cNvContentPartPr/>
                <p14:nvPr/>
              </p14:nvContentPartPr>
              <p14:xfrm>
                <a:off x="4576050" y="5906370"/>
                <a:ext cx="86040" cy="9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00B78D-D015-BCAC-02D8-2E089729D4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58410" y="5888370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288A96-E6CC-3A06-8541-460078A570FC}"/>
                    </a:ext>
                  </a:extLst>
                </p14:cNvPr>
                <p14:cNvContentPartPr/>
                <p14:nvPr/>
              </p14:nvContentPartPr>
              <p14:xfrm>
                <a:off x="4682250" y="5899170"/>
                <a:ext cx="89640" cy="6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288A96-E6CC-3A06-8541-460078A570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64610" y="5881530"/>
                  <a:ext cx="12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0CCABC-D273-001F-8909-9084EFE64D2D}"/>
                    </a:ext>
                  </a:extLst>
                </p14:cNvPr>
                <p14:cNvContentPartPr/>
                <p14:nvPr/>
              </p14:nvContentPartPr>
              <p14:xfrm>
                <a:off x="4697370" y="5895570"/>
                <a:ext cx="60120" cy="8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0CCABC-D273-001F-8909-9084EFE64D2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79730" y="5877930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3B082D-07FB-EAFA-1525-C87D2DD7F336}"/>
                    </a:ext>
                  </a:extLst>
                </p14:cNvPr>
                <p14:cNvContentPartPr/>
                <p14:nvPr/>
              </p14:nvContentPartPr>
              <p14:xfrm>
                <a:off x="4797450" y="5847690"/>
                <a:ext cx="82800" cy="20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3B082D-07FB-EAFA-1525-C87D2DD7F33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79810" y="5830050"/>
                  <a:ext cx="11844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320E19BC-4584-BA7D-D6C9-97E06078ABD9}"/>
                  </a:ext>
                </a:extLst>
              </p:cNvPr>
              <p:cNvSpPr/>
              <p:nvPr/>
            </p:nvSpPr>
            <p:spPr>
              <a:xfrm>
                <a:off x="5938838" y="4889358"/>
                <a:ext cx="4707121" cy="1452168"/>
              </a:xfrm>
              <a:prstGeom prst="wedgeRoundRectCallout">
                <a:avLst>
                  <a:gd name="adj1" fmla="val -62130"/>
                  <a:gd name="adj2" fmla="val 14832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for each component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is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expanding </a:t>
                </a:r>
                <a:r>
                  <a:rPr lang="en-US" sz="24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320E19BC-4584-BA7D-D6C9-97E06078A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38" y="4889358"/>
                <a:ext cx="4707121" cy="1452168"/>
              </a:xfrm>
              <a:prstGeom prst="wedgeRoundRectCallout">
                <a:avLst>
                  <a:gd name="adj1" fmla="val -62130"/>
                  <a:gd name="adj2" fmla="val 14832"/>
                  <a:gd name="adj3" fmla="val 16667"/>
                </a:avLst>
              </a:prstGeom>
              <a:blipFill>
                <a:blip r:embed="rId2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662AA9-1E28-21E1-98CD-227BEF354062}"/>
                  </a:ext>
                </a:extLst>
              </p14:cNvPr>
              <p14:cNvContentPartPr/>
              <p14:nvPr/>
            </p14:nvContentPartPr>
            <p14:xfrm>
              <a:off x="4142610" y="5252130"/>
              <a:ext cx="75960" cy="95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662AA9-1E28-21E1-98CD-227BEF35406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124610" y="5234130"/>
                <a:ext cx="1116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8D2A33-EC36-8B00-0ECB-1707B161B5A7}"/>
                  </a:ext>
                </a:extLst>
              </p14:cNvPr>
              <p14:cNvContentPartPr/>
              <p14:nvPr/>
            </p14:nvContentPartPr>
            <p14:xfrm>
              <a:off x="4047210" y="5548410"/>
              <a:ext cx="84600" cy="10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8D2A33-EC36-8B00-0ECB-1707B161B5A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029210" y="5530410"/>
                <a:ext cx="120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E15EC40-6495-68BA-7ADD-29248F00FC91}"/>
                  </a:ext>
                </a:extLst>
              </p14:cNvPr>
              <p14:cNvContentPartPr/>
              <p14:nvPr/>
            </p14:nvContentPartPr>
            <p14:xfrm>
              <a:off x="3424770" y="5560650"/>
              <a:ext cx="799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E15EC40-6495-68BA-7ADD-29248F00FC9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407130" y="5542650"/>
                <a:ext cx="115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211E9B9-8524-0991-73F6-40753F196271}"/>
                  </a:ext>
                </a:extLst>
              </p14:cNvPr>
              <p14:cNvContentPartPr/>
              <p14:nvPr/>
            </p14:nvContentPartPr>
            <p14:xfrm>
              <a:off x="2996730" y="5214330"/>
              <a:ext cx="1094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211E9B9-8524-0991-73F6-40753F19627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978730" y="5196330"/>
                <a:ext cx="145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A4B59C5-0978-6808-C0C1-243B45CD3B12}"/>
                  </a:ext>
                </a:extLst>
              </p14:cNvPr>
              <p14:cNvContentPartPr/>
              <p14:nvPr/>
            </p14:nvContentPartPr>
            <p14:xfrm>
              <a:off x="2644290" y="5326650"/>
              <a:ext cx="63720" cy="5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A4B59C5-0978-6808-C0C1-243B45CD3B1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626290" y="5308650"/>
                <a:ext cx="993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245FFA-2014-9D5B-3D8F-08698EF57CB8}"/>
                  </a:ext>
                </a:extLst>
              </p14:cNvPr>
              <p14:cNvContentPartPr/>
              <p14:nvPr/>
            </p14:nvContentPartPr>
            <p14:xfrm>
              <a:off x="2597490" y="4804290"/>
              <a:ext cx="71640" cy="65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245FFA-2014-9D5B-3D8F-08698EF57C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579490" y="4786650"/>
                <a:ext cx="1072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4F0679-11C8-DA45-C3B7-CE6AD56C19B6}"/>
                  </a:ext>
                </a:extLst>
              </p14:cNvPr>
              <p14:cNvContentPartPr/>
              <p14:nvPr/>
            </p14:nvContentPartPr>
            <p14:xfrm>
              <a:off x="2986650" y="4788450"/>
              <a:ext cx="48240" cy="50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4F0679-11C8-DA45-C3B7-CE6AD56C19B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969010" y="4770810"/>
                <a:ext cx="838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7CF4A94-D15B-FD09-954D-0D6310E7B032}"/>
              </a:ext>
            </a:extLst>
          </p:cNvPr>
          <p:cNvGrpSpPr/>
          <p:nvPr/>
        </p:nvGrpSpPr>
        <p:grpSpPr>
          <a:xfrm>
            <a:off x="1012320" y="6363370"/>
            <a:ext cx="933120" cy="367920"/>
            <a:chOff x="1012320" y="6363370"/>
            <a:chExt cx="93312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B38C209-890E-E605-15A4-8FACEE12AEB4}"/>
                    </a:ext>
                  </a:extLst>
                </p14:cNvPr>
                <p14:cNvContentPartPr/>
                <p14:nvPr/>
              </p14:nvContentPartPr>
              <p14:xfrm>
                <a:off x="1828800" y="6507730"/>
                <a:ext cx="11664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B38C209-890E-E605-15A4-8FACEE12AEB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11160" y="6489730"/>
                  <a:ext cx="15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FD743C-10A2-F8F4-D59E-07D8B0D12E91}"/>
                    </a:ext>
                  </a:extLst>
                </p14:cNvPr>
                <p14:cNvContentPartPr/>
                <p14:nvPr/>
              </p14:nvContentPartPr>
              <p14:xfrm>
                <a:off x="1875240" y="6447610"/>
                <a:ext cx="12600" cy="15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FD743C-10A2-F8F4-D59E-07D8B0D12E9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57240" y="6429970"/>
                  <a:ext cx="48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6FF7DA-7F4F-9E4D-A86E-E89F8B0C6BA0}"/>
                    </a:ext>
                  </a:extLst>
                </p14:cNvPr>
                <p14:cNvContentPartPr/>
                <p14:nvPr/>
              </p14:nvContentPartPr>
              <p14:xfrm>
                <a:off x="1012320" y="6363370"/>
                <a:ext cx="144000" cy="243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6FF7DA-7F4F-9E4D-A86E-E89F8B0C6B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4320" y="6345730"/>
                  <a:ext cx="179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325ACB-2EB9-1244-C252-76B5B8D72F2F}"/>
                    </a:ext>
                  </a:extLst>
                </p14:cNvPr>
                <p14:cNvContentPartPr/>
                <p14:nvPr/>
              </p14:nvContentPartPr>
              <p14:xfrm>
                <a:off x="1194480" y="6474970"/>
                <a:ext cx="114480" cy="10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325ACB-2EB9-1244-C252-76B5B8D72F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6840" y="6456970"/>
                  <a:ext cx="150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DF4900-36B7-9CD2-8272-4DAE4320D770}"/>
                    </a:ext>
                  </a:extLst>
                </p14:cNvPr>
                <p14:cNvContentPartPr/>
                <p14:nvPr/>
              </p14:nvContentPartPr>
              <p14:xfrm>
                <a:off x="1292040" y="6453370"/>
                <a:ext cx="162360" cy="27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DF4900-36B7-9CD2-8272-4DAE4320D77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74400" y="6435730"/>
                  <a:ext cx="198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1A36D0-D4DD-83D7-9FEC-E74F2D98FC73}"/>
                    </a:ext>
                  </a:extLst>
                </p14:cNvPr>
                <p14:cNvContentPartPr/>
                <p14:nvPr/>
              </p14:nvContentPartPr>
              <p14:xfrm>
                <a:off x="1549440" y="6555610"/>
                <a:ext cx="12564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1A36D0-D4DD-83D7-9FEC-E74F2D98FC7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31440" y="6537970"/>
                  <a:ext cx="16128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B8DFC2-D5F3-FA9A-CF87-5F1F46860DED}"/>
                  </a:ext>
                </a:extLst>
              </p14:cNvPr>
              <p14:cNvContentPartPr/>
              <p14:nvPr/>
            </p14:nvContentPartPr>
            <p14:xfrm>
              <a:off x="940540" y="6360130"/>
              <a:ext cx="798840" cy="44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3B8DFC2-D5F3-FA9A-CF87-5F1F46860DE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22900" y="6324130"/>
                <a:ext cx="834480" cy="5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7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E38D7-71B9-E869-2EC7-7B2F0955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D588-BDC5-71FC-3C04-36751373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E1BFE-575B-5AA6-0751-9B7381F50F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sz="2800" b="0" dirty="0"/>
                  <a:t>So,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-sparse </a:t>
                </a:r>
                <a:r>
                  <a:rPr lang="en-US" sz="2800" dirty="0"/>
                  <a:t>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in component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aseline="-250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Analysis:</a:t>
                </a:r>
                <a:r>
                  <a:rPr lang="en-US" dirty="0"/>
                  <a:t> After terminated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-expanding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sz="1900" dirty="0"/>
                  <a:t>(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9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19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900" dirty="0"/>
                  <a:t> is expanding in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900" dirty="0"/>
                  <a:t>)</a:t>
                </a:r>
              </a:p>
              <a:p>
                <a:r>
                  <a:rPr lang="en-US" dirty="0"/>
                  <a:t>Remain to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E1BFE-575B-5AA6-0751-9B7381F50F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FD7A57-B648-205D-356D-71E727ADD1F1}"/>
                  </a:ext>
                </a:extLst>
              </p14:cNvPr>
              <p14:cNvContentPartPr/>
              <p14:nvPr/>
            </p14:nvContentPartPr>
            <p14:xfrm>
              <a:off x="8207303" y="3760475"/>
              <a:ext cx="3541680" cy="273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FD7A57-B648-205D-356D-71E727ADD1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9303" y="3742835"/>
                <a:ext cx="3577320" cy="27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11CFBFD-B752-12EA-279A-0516D9CD35EF}"/>
              </a:ext>
            </a:extLst>
          </p:cNvPr>
          <p:cNvGrpSpPr/>
          <p:nvPr/>
        </p:nvGrpSpPr>
        <p:grpSpPr>
          <a:xfrm>
            <a:off x="10316903" y="5229095"/>
            <a:ext cx="228600" cy="321840"/>
            <a:chOff x="9989188" y="6022457"/>
            <a:chExt cx="2286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C7A0F9-E79C-B662-AF1C-C6B135E26F0F}"/>
                    </a:ext>
                  </a:extLst>
                </p14:cNvPr>
                <p14:cNvContentPartPr/>
                <p14:nvPr/>
              </p14:nvContentPartPr>
              <p14:xfrm>
                <a:off x="9989188" y="6022457"/>
                <a:ext cx="228600" cy="32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C7A0F9-E79C-B662-AF1C-C6B135E26F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71548" y="6004457"/>
                  <a:ext cx="2642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20E0BA-CB68-6497-8796-AD8B8BA86B6F}"/>
                    </a:ext>
                  </a:extLst>
                </p14:cNvPr>
                <p14:cNvContentPartPr/>
                <p14:nvPr/>
              </p14:nvContentPartPr>
              <p14:xfrm>
                <a:off x="10047508" y="6193097"/>
                <a:ext cx="150840" cy="3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20E0BA-CB68-6497-8796-AD8B8BA86B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29508" y="6175097"/>
                  <a:ext cx="18648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402A3C-625F-1246-C422-2A71C2E464C6}"/>
                  </a:ext>
                </a:extLst>
              </p14:cNvPr>
              <p14:cNvContentPartPr/>
              <p14:nvPr/>
            </p14:nvContentPartPr>
            <p14:xfrm>
              <a:off x="8484863" y="5474435"/>
              <a:ext cx="66960" cy="65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402A3C-625F-1246-C422-2A71C2E464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67223" y="5456435"/>
                <a:ext cx="102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2FEA682-C5AD-8645-DA7B-3E490A65CD52}"/>
                  </a:ext>
                </a:extLst>
              </p14:cNvPr>
              <p14:cNvContentPartPr/>
              <p14:nvPr/>
            </p14:nvContentPartPr>
            <p14:xfrm>
              <a:off x="9724343" y="6201995"/>
              <a:ext cx="92880" cy="74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2FEA682-C5AD-8645-DA7B-3E490A65CD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06703" y="6184355"/>
                <a:ext cx="12852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C68F1C3-6327-4D43-EBF8-E3D6C72FE47D}"/>
              </a:ext>
            </a:extLst>
          </p:cNvPr>
          <p:cNvGrpSpPr/>
          <p:nvPr/>
        </p:nvGrpSpPr>
        <p:grpSpPr>
          <a:xfrm>
            <a:off x="8500343" y="4297235"/>
            <a:ext cx="469080" cy="586080"/>
            <a:chOff x="6516268" y="4413617"/>
            <a:chExt cx="46908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15FD84-898E-6A47-A760-B3947C77E123}"/>
                    </a:ext>
                  </a:extLst>
                </p14:cNvPr>
                <p14:cNvContentPartPr/>
                <p14:nvPr/>
              </p14:nvContentPartPr>
              <p14:xfrm>
                <a:off x="6603748" y="4572377"/>
                <a:ext cx="68040" cy="63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15FD84-898E-6A47-A760-B3947C77E1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86108" y="4554737"/>
                  <a:ext cx="103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C340F5-224F-F092-E7D9-AB2516D29ADB}"/>
                    </a:ext>
                  </a:extLst>
                </p14:cNvPr>
                <p14:cNvContentPartPr/>
                <p14:nvPr/>
              </p14:nvContentPartPr>
              <p14:xfrm>
                <a:off x="6820108" y="4413617"/>
                <a:ext cx="60840" cy="7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C340F5-224F-F092-E7D9-AB2516D29A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02468" y="4395617"/>
                  <a:ext cx="96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3BFFEA-AB51-0790-0AC7-C911E06D9A77}"/>
                    </a:ext>
                  </a:extLst>
                </p14:cNvPr>
                <p14:cNvContentPartPr/>
                <p14:nvPr/>
              </p14:nvContentPartPr>
              <p14:xfrm>
                <a:off x="6516268" y="4933457"/>
                <a:ext cx="72000" cy="66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3BFFEA-AB51-0790-0AC7-C911E06D9A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98628" y="4915817"/>
                  <a:ext cx="10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08B024-BDD2-113D-3D05-A38F21C342FC}"/>
                    </a:ext>
                  </a:extLst>
                </p14:cNvPr>
                <p14:cNvContentPartPr/>
                <p14:nvPr/>
              </p14:nvContentPartPr>
              <p14:xfrm>
                <a:off x="6803908" y="4850297"/>
                <a:ext cx="62640" cy="65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08B024-BDD2-113D-3D05-A38F21C342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6268" y="4832657"/>
                  <a:ext cx="98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AD650C-85AD-99BA-B624-FBC47D3A4382}"/>
                    </a:ext>
                  </a:extLst>
                </p14:cNvPr>
                <p14:cNvContentPartPr/>
                <p14:nvPr/>
              </p14:nvContentPartPr>
              <p14:xfrm>
                <a:off x="6918028" y="4649777"/>
                <a:ext cx="67320" cy="8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AD650C-85AD-99BA-B624-FBC47D3A43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0028" y="4632137"/>
                  <a:ext cx="1029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2AB2AF-4DD1-F3FB-ECE7-5C987EECF7F0}"/>
              </a:ext>
            </a:extLst>
          </p:cNvPr>
          <p:cNvGrpSpPr/>
          <p:nvPr/>
        </p:nvGrpSpPr>
        <p:grpSpPr>
          <a:xfrm>
            <a:off x="9525263" y="3895835"/>
            <a:ext cx="524880" cy="691560"/>
            <a:chOff x="7541188" y="4012217"/>
            <a:chExt cx="52488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4747D6-037F-8352-5508-095FEF39006C}"/>
                    </a:ext>
                  </a:extLst>
                </p14:cNvPr>
                <p14:cNvContentPartPr/>
                <p14:nvPr/>
              </p14:nvContentPartPr>
              <p14:xfrm>
                <a:off x="7595188" y="4078457"/>
                <a:ext cx="62640" cy="5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4747D6-037F-8352-5508-095FEF3900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77188" y="4060817"/>
                  <a:ext cx="98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98E484-02A1-3C66-25F8-4594828B3E09}"/>
                    </a:ext>
                  </a:extLst>
                </p14:cNvPr>
                <p14:cNvContentPartPr/>
                <p14:nvPr/>
              </p14:nvContentPartPr>
              <p14:xfrm>
                <a:off x="7730908" y="4623497"/>
                <a:ext cx="55800" cy="8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98E484-02A1-3C66-25F8-4594828B3E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12908" y="4605857"/>
                  <a:ext cx="91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A5D617-B30C-0598-CB8C-A0A58601C2D1}"/>
                    </a:ext>
                  </a:extLst>
                </p14:cNvPr>
                <p14:cNvContentPartPr/>
                <p14:nvPr/>
              </p14:nvContentPartPr>
              <p14:xfrm>
                <a:off x="7541188" y="4430537"/>
                <a:ext cx="72000" cy="57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A5D617-B30C-0598-CB8C-A0A58601C2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23548" y="4412897"/>
                  <a:ext cx="107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1301F2-EB44-93C5-2724-A6D03496F62F}"/>
                    </a:ext>
                  </a:extLst>
                </p14:cNvPr>
                <p14:cNvContentPartPr/>
                <p14:nvPr/>
              </p14:nvContentPartPr>
              <p14:xfrm>
                <a:off x="8000548" y="4303097"/>
                <a:ext cx="65520" cy="64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1301F2-EB44-93C5-2724-A6D03496F6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82908" y="4285457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169C963-4212-EA3E-C0B3-BC9FC747D4A0}"/>
                    </a:ext>
                  </a:extLst>
                </p14:cNvPr>
                <p14:cNvContentPartPr/>
                <p14:nvPr/>
              </p14:nvContentPartPr>
              <p14:xfrm>
                <a:off x="7781668" y="4329737"/>
                <a:ext cx="63360" cy="61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169C963-4212-EA3E-C0B3-BC9FC747D4A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4028" y="4311737"/>
                  <a:ext cx="99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66E89F4-5156-DFA9-22C8-C51F068FD659}"/>
                    </a:ext>
                  </a:extLst>
                </p14:cNvPr>
                <p14:cNvContentPartPr/>
                <p14:nvPr/>
              </p14:nvContentPartPr>
              <p14:xfrm>
                <a:off x="7935748" y="4012217"/>
                <a:ext cx="74880" cy="88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66E89F4-5156-DFA9-22C8-C51F068FD6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18108" y="3994217"/>
                  <a:ext cx="1105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BF5AA26-E200-1AE0-AA0A-812C5DCEC1D2}"/>
              </a:ext>
            </a:extLst>
          </p:cNvPr>
          <p:cNvGrpSpPr/>
          <p:nvPr/>
        </p:nvGrpSpPr>
        <p:grpSpPr>
          <a:xfrm>
            <a:off x="9120623" y="3923195"/>
            <a:ext cx="267120" cy="1074240"/>
            <a:chOff x="9120623" y="3923195"/>
            <a:chExt cx="267120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4CB904-3FA0-FCB9-B7D5-5A1DD60BF2E0}"/>
                    </a:ext>
                  </a:extLst>
                </p14:cNvPr>
                <p14:cNvContentPartPr/>
                <p14:nvPr/>
              </p14:nvContentPartPr>
              <p14:xfrm>
                <a:off x="9203423" y="3923195"/>
                <a:ext cx="174240" cy="1074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4CB904-3FA0-FCB9-B7D5-5A1DD60BF2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85783" y="3905195"/>
                  <a:ext cx="20988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CD4C09-C053-78F8-DD95-08972EC87F1F}"/>
                    </a:ext>
                  </a:extLst>
                </p14:cNvPr>
                <p14:cNvContentPartPr/>
                <p14:nvPr/>
              </p14:nvContentPartPr>
              <p14:xfrm>
                <a:off x="9120623" y="4361315"/>
                <a:ext cx="252720" cy="3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CD4C09-C053-78F8-DD95-08972EC87F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02983" y="4343675"/>
                  <a:ext cx="288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A88485-A8ED-5F48-4527-EB256EDB4850}"/>
                    </a:ext>
                  </a:extLst>
                </p14:cNvPr>
                <p14:cNvContentPartPr/>
                <p14:nvPr/>
              </p14:nvContentPartPr>
              <p14:xfrm>
                <a:off x="9142223" y="4632395"/>
                <a:ext cx="245520" cy="1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A88485-A8ED-5F48-4527-EB256EDB48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24583" y="4614395"/>
                  <a:ext cx="2811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60D044-68E0-67CF-9368-E8EC1EF75779}"/>
              </a:ext>
            </a:extLst>
          </p:cNvPr>
          <p:cNvGrpSpPr/>
          <p:nvPr/>
        </p:nvGrpSpPr>
        <p:grpSpPr>
          <a:xfrm>
            <a:off x="9325463" y="5473715"/>
            <a:ext cx="830160" cy="619920"/>
            <a:chOff x="7341388" y="5590097"/>
            <a:chExt cx="8301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0ABAE7-632A-2EE6-AF92-047153BE98D4}"/>
                    </a:ext>
                  </a:extLst>
                </p14:cNvPr>
                <p14:cNvContentPartPr/>
                <p14:nvPr/>
              </p14:nvContentPartPr>
              <p14:xfrm>
                <a:off x="7360108" y="5590097"/>
                <a:ext cx="70200" cy="72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0ABAE7-632A-2EE6-AF92-047153BE98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42468" y="5572457"/>
                  <a:ext cx="105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A62799-2A5B-5537-ADC5-46893294E444}"/>
                    </a:ext>
                  </a:extLst>
                </p14:cNvPr>
                <p14:cNvContentPartPr/>
                <p14:nvPr/>
              </p14:nvContentPartPr>
              <p14:xfrm>
                <a:off x="7341388" y="6118937"/>
                <a:ext cx="69840" cy="9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A62799-2A5B-5537-ADC5-46893294E4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3388" y="6100937"/>
                  <a:ext cx="105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E0E76C-8E99-41DE-A869-C9BD2206A489}"/>
                    </a:ext>
                  </a:extLst>
                </p14:cNvPr>
                <p14:cNvContentPartPr/>
                <p14:nvPr/>
              </p14:nvContentPartPr>
              <p14:xfrm>
                <a:off x="7748188" y="5929577"/>
                <a:ext cx="74520" cy="7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E0E76C-8E99-41DE-A869-C9BD2206A4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30188" y="5911577"/>
                  <a:ext cx="110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B4A9218-F6E6-8C00-0954-615AE10E6ECF}"/>
                    </a:ext>
                  </a:extLst>
                </p14:cNvPr>
                <p14:cNvContentPartPr/>
                <p14:nvPr/>
              </p14:nvContentPartPr>
              <p14:xfrm>
                <a:off x="7793188" y="5612057"/>
                <a:ext cx="75600" cy="71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B4A9218-F6E6-8C00-0954-615AE10E6E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75548" y="5594057"/>
                  <a:ext cx="11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F1273A-219B-348B-3B3C-82F3C2ECB4F9}"/>
                    </a:ext>
                  </a:extLst>
                </p14:cNvPr>
                <p14:cNvContentPartPr/>
                <p14:nvPr/>
              </p14:nvContentPartPr>
              <p14:xfrm>
                <a:off x="8075068" y="6087977"/>
                <a:ext cx="61560" cy="7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F1273A-219B-348B-3B3C-82F3C2ECB4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57428" y="6069977"/>
                  <a:ext cx="97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4F71AA2-8566-9751-DB4D-D0DEE6501BAF}"/>
                    </a:ext>
                  </a:extLst>
                </p14:cNvPr>
                <p14:cNvContentPartPr/>
                <p14:nvPr/>
              </p14:nvContentPartPr>
              <p14:xfrm>
                <a:off x="8097028" y="5787737"/>
                <a:ext cx="74520" cy="90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4F71AA2-8566-9751-DB4D-D0DEE6501B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79028" y="5769737"/>
                  <a:ext cx="110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257A60-7C01-6DD6-BC5E-BDD3D79DE88F}"/>
                    </a:ext>
                  </a:extLst>
                </p14:cNvPr>
                <p14:cNvContentPartPr/>
                <p14:nvPr/>
              </p14:nvContentPartPr>
              <p14:xfrm>
                <a:off x="7438588" y="5878817"/>
                <a:ext cx="75600" cy="6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257A60-7C01-6DD6-BC5E-BDD3D79DE8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20588" y="5861177"/>
                  <a:ext cx="1112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8F3CCD-336F-7138-0B29-725A53903846}"/>
              </a:ext>
            </a:extLst>
          </p:cNvPr>
          <p:cNvGrpSpPr/>
          <p:nvPr/>
        </p:nvGrpSpPr>
        <p:grpSpPr>
          <a:xfrm>
            <a:off x="8560823" y="5492435"/>
            <a:ext cx="319320" cy="476280"/>
            <a:chOff x="6576748" y="5608817"/>
            <a:chExt cx="3193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DF1EF9-928D-4EE6-F1A6-77209F16A5CC}"/>
                    </a:ext>
                  </a:extLst>
                </p14:cNvPr>
                <p14:cNvContentPartPr/>
                <p14:nvPr/>
              </p14:nvContentPartPr>
              <p14:xfrm>
                <a:off x="6760708" y="6022457"/>
                <a:ext cx="74520" cy="6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DF1EF9-928D-4EE6-F1A6-77209F16A5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42708" y="6004457"/>
                  <a:ext cx="110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97B582-C833-3534-2C93-35E3AE031522}"/>
                    </a:ext>
                  </a:extLst>
                </p14:cNvPr>
                <p14:cNvContentPartPr/>
                <p14:nvPr/>
              </p14:nvContentPartPr>
              <p14:xfrm>
                <a:off x="6821908" y="5608817"/>
                <a:ext cx="74160" cy="7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97B582-C833-3534-2C93-35E3AE0315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03908" y="5591177"/>
                  <a:ext cx="109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CDF624-3C9D-10A2-AD7E-305CBA81E0E2}"/>
                    </a:ext>
                  </a:extLst>
                </p14:cNvPr>
                <p14:cNvContentPartPr/>
                <p14:nvPr/>
              </p14:nvContentPartPr>
              <p14:xfrm>
                <a:off x="6576748" y="5833457"/>
                <a:ext cx="79200" cy="64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CDF624-3C9D-10A2-AD7E-305CBA81E0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8748" y="5815817"/>
                  <a:ext cx="1148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199F7E2-47F2-4EDB-C429-9A26A2BCAD51}"/>
              </a:ext>
            </a:extLst>
          </p:cNvPr>
          <p:cNvGrpSpPr/>
          <p:nvPr/>
        </p:nvGrpSpPr>
        <p:grpSpPr>
          <a:xfrm>
            <a:off x="8211983" y="3852275"/>
            <a:ext cx="2287080" cy="1363680"/>
            <a:chOff x="8211983" y="3852275"/>
            <a:chExt cx="2287080" cy="13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C6D679-860E-2F62-735A-7CA288473FDC}"/>
                    </a:ext>
                  </a:extLst>
                </p14:cNvPr>
                <p14:cNvContentPartPr/>
                <p14:nvPr/>
              </p14:nvContentPartPr>
              <p14:xfrm>
                <a:off x="8211983" y="3852275"/>
                <a:ext cx="2274840" cy="134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C6D679-860E-2F62-735A-7CA288473F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94343" y="3834275"/>
                  <a:ext cx="2310480" cy="13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E83E54E-86BE-8037-87B4-37DFB2065526}"/>
                    </a:ext>
                  </a:extLst>
                </p14:cNvPr>
                <p14:cNvContentPartPr/>
                <p14:nvPr/>
              </p14:nvContentPartPr>
              <p14:xfrm>
                <a:off x="10026743" y="4490555"/>
                <a:ext cx="155880" cy="237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E83E54E-86BE-8037-87B4-37DFB20655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9103" y="4472555"/>
                  <a:ext cx="191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7A1523-67DC-F084-8E98-C8AF45C1A45E}"/>
                    </a:ext>
                  </a:extLst>
                </p14:cNvPr>
                <p14:cNvContentPartPr/>
                <p14:nvPr/>
              </p14:nvContentPartPr>
              <p14:xfrm>
                <a:off x="10310783" y="4089155"/>
                <a:ext cx="188280" cy="22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7A1523-67DC-F084-8E98-C8AF45C1A4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93143" y="4071155"/>
                  <a:ext cx="223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88027-5AF1-C19B-2A37-5BEACADBA6D9}"/>
                    </a:ext>
                  </a:extLst>
                </p14:cNvPr>
                <p14:cNvContentPartPr/>
                <p14:nvPr/>
              </p14:nvContentPartPr>
              <p14:xfrm>
                <a:off x="9083903" y="4997075"/>
                <a:ext cx="65160" cy="21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88027-5AF1-C19B-2A37-5BEACADBA6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5903" y="4979075"/>
                  <a:ext cx="100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97F8FA-22D8-46AC-4B81-E29ACDEE8FEA}"/>
                    </a:ext>
                  </a:extLst>
                </p14:cNvPr>
                <p14:cNvContentPartPr/>
                <p14:nvPr/>
              </p14:nvContentPartPr>
              <p14:xfrm>
                <a:off x="9521303" y="4849475"/>
                <a:ext cx="102240" cy="21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97F8FA-22D8-46AC-4B81-E29ACDEE8F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03663" y="4831475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7806286-A2A1-06B0-E100-F2D140F672E2}"/>
              </a:ext>
            </a:extLst>
          </p:cNvPr>
          <p:cNvGrpSpPr/>
          <p:nvPr/>
        </p:nvGrpSpPr>
        <p:grpSpPr>
          <a:xfrm>
            <a:off x="8975903" y="5187155"/>
            <a:ext cx="240480" cy="1139400"/>
            <a:chOff x="8975903" y="5187155"/>
            <a:chExt cx="240480" cy="11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98DD80-E89B-A457-4C9A-9550F51DBC97}"/>
                    </a:ext>
                  </a:extLst>
                </p14:cNvPr>
                <p14:cNvContentPartPr/>
                <p14:nvPr/>
              </p14:nvContentPartPr>
              <p14:xfrm>
                <a:off x="9034583" y="5187155"/>
                <a:ext cx="86400" cy="1139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98DD80-E89B-A457-4C9A-9550F51DBC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16943" y="5169155"/>
                  <a:ext cx="12204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A93BA8F-FFE8-AB41-E3D4-C036F3D63FB8}"/>
                    </a:ext>
                  </a:extLst>
                </p14:cNvPr>
                <p14:cNvContentPartPr/>
                <p14:nvPr/>
              </p14:nvContentPartPr>
              <p14:xfrm>
                <a:off x="8998943" y="5598635"/>
                <a:ext cx="217440" cy="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A93BA8F-FFE8-AB41-E3D4-C036F3D63F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80943" y="5580635"/>
                  <a:ext cx="253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5EA67F-1A09-D085-7DC8-AA694C2F39E7}"/>
                    </a:ext>
                  </a:extLst>
                </p14:cNvPr>
                <p14:cNvContentPartPr/>
                <p14:nvPr/>
              </p14:nvContentPartPr>
              <p14:xfrm>
                <a:off x="9013343" y="5890235"/>
                <a:ext cx="198360" cy="1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5EA67F-1A09-D085-7DC8-AA694C2F39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95703" y="5872235"/>
                  <a:ext cx="234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D90829-44FA-6012-4FF3-5A2D5E07C75D}"/>
                    </a:ext>
                  </a:extLst>
                </p14:cNvPr>
                <p14:cNvContentPartPr/>
                <p14:nvPr/>
              </p14:nvContentPartPr>
              <p14:xfrm>
                <a:off x="8975903" y="5381195"/>
                <a:ext cx="225720" cy="17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D90829-44FA-6012-4FF3-5A2D5E07C7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58263" y="5363195"/>
                  <a:ext cx="2613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4628D8-4AE6-39A1-E9A8-7EDC9BEE88BB}"/>
              </a:ext>
            </a:extLst>
          </p:cNvPr>
          <p:cNvGrpSpPr/>
          <p:nvPr/>
        </p:nvGrpSpPr>
        <p:grpSpPr>
          <a:xfrm>
            <a:off x="9060840" y="4039930"/>
            <a:ext cx="1476000" cy="1234440"/>
            <a:chOff x="9060840" y="4039930"/>
            <a:chExt cx="1476000" cy="12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38746E-E92A-4CE3-14FA-395F48B04726}"/>
                    </a:ext>
                  </a:extLst>
                </p14:cNvPr>
                <p14:cNvContentPartPr/>
                <p14:nvPr/>
              </p14:nvContentPartPr>
              <p14:xfrm>
                <a:off x="9060840" y="4969090"/>
                <a:ext cx="80640" cy="6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38746E-E92A-4CE3-14FA-395F48B047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42759" y="4951090"/>
                  <a:ext cx="116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4240F8-924C-17CA-2929-4D1F8A2B1DD6}"/>
                    </a:ext>
                  </a:extLst>
                </p14:cNvPr>
                <p14:cNvContentPartPr/>
                <p14:nvPr/>
              </p14:nvContentPartPr>
              <p14:xfrm>
                <a:off x="9145800" y="5206330"/>
                <a:ext cx="60120" cy="6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4240F8-924C-17CA-2929-4D1F8A2B1D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27800" y="5188330"/>
                  <a:ext cx="95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3884EC-D5F2-1A8E-5942-4F5FD9B4FF38}"/>
                    </a:ext>
                  </a:extLst>
                </p14:cNvPr>
                <p14:cNvContentPartPr/>
                <p14:nvPr/>
              </p14:nvContentPartPr>
              <p14:xfrm>
                <a:off x="9492120" y="4811050"/>
                <a:ext cx="57600" cy="59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3884EC-D5F2-1A8E-5942-4F5FD9B4FF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74120" y="4793159"/>
                  <a:ext cx="93240" cy="94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392B88-08C3-9F71-F925-ED51A8AE1134}"/>
                    </a:ext>
                  </a:extLst>
                </p14:cNvPr>
                <p14:cNvContentPartPr/>
                <p14:nvPr/>
              </p14:nvContentPartPr>
              <p14:xfrm>
                <a:off x="9614520" y="5050090"/>
                <a:ext cx="61920" cy="6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392B88-08C3-9F71-F925-ED51A8AE11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96415" y="5032185"/>
                  <a:ext cx="97768" cy="103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F1D0A2-1559-9AEF-BDF5-1A80C9E2AD20}"/>
                    </a:ext>
                  </a:extLst>
                </p14:cNvPr>
                <p14:cNvContentPartPr/>
                <p14:nvPr/>
              </p14:nvContentPartPr>
              <p14:xfrm>
                <a:off x="9984240" y="4460410"/>
                <a:ext cx="59400" cy="6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F1D0A2-1559-9AEF-BDF5-1A80C9E2AD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66130" y="4442410"/>
                  <a:ext cx="95257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E5DC87-7B08-E4CC-6C5E-5B95EBE48646}"/>
                    </a:ext>
                  </a:extLst>
                </p14:cNvPr>
                <p14:cNvContentPartPr/>
                <p14:nvPr/>
              </p14:nvContentPartPr>
              <p14:xfrm>
                <a:off x="10172160" y="4701610"/>
                <a:ext cx="676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E5DC87-7B08-E4CC-6C5E-5B95EBE486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54160" y="4683610"/>
                  <a:ext cx="103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06EF68-BF20-E314-0064-CE509750B14A}"/>
                    </a:ext>
                  </a:extLst>
                </p14:cNvPr>
                <p14:cNvContentPartPr/>
                <p14:nvPr/>
              </p14:nvContentPartPr>
              <p14:xfrm>
                <a:off x="10260720" y="4039930"/>
                <a:ext cx="63720" cy="6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06EF68-BF20-E314-0064-CE509750B1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42720" y="4021930"/>
                  <a:ext cx="99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90E5E9-2CC6-3071-1039-693D32239C96}"/>
                    </a:ext>
                  </a:extLst>
                </p14:cNvPr>
                <p14:cNvContentPartPr/>
                <p14:nvPr/>
              </p14:nvContentPartPr>
              <p14:xfrm>
                <a:off x="10476360" y="4289410"/>
                <a:ext cx="60480" cy="7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90E5E9-2CC6-3071-1039-693D32239C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58360" y="4271410"/>
                  <a:ext cx="961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2632DD-88CE-C827-DBB3-96590604A136}"/>
              </a:ext>
            </a:extLst>
          </p:cNvPr>
          <p:cNvGrpSpPr/>
          <p:nvPr/>
        </p:nvGrpSpPr>
        <p:grpSpPr>
          <a:xfrm>
            <a:off x="9086400" y="4343410"/>
            <a:ext cx="333360" cy="343080"/>
            <a:chOff x="9086400" y="4343410"/>
            <a:chExt cx="333360" cy="34308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6FD122-5FC3-60FF-5782-96F37642839E}"/>
                </a:ext>
              </a:extLst>
            </p:cNvPr>
            <p:cNvGrpSpPr/>
            <p:nvPr/>
          </p:nvGrpSpPr>
          <p:grpSpPr>
            <a:xfrm>
              <a:off x="9109080" y="4620610"/>
              <a:ext cx="310680" cy="65880"/>
              <a:chOff x="9109080" y="4620610"/>
              <a:chExt cx="310680" cy="65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BA49C9A-97E8-D34D-DFE1-09293798C250}"/>
                      </a:ext>
                    </a:extLst>
                  </p14:cNvPr>
                  <p14:cNvContentPartPr/>
                  <p14:nvPr/>
                </p14:nvContentPartPr>
                <p14:xfrm>
                  <a:off x="9109080" y="4620610"/>
                  <a:ext cx="81000" cy="65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BA49C9A-97E8-D34D-DFE1-09293798C25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9091080" y="4602970"/>
                    <a:ext cx="11664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8A95196-35C9-6229-5219-4B6AE7F22AA4}"/>
                      </a:ext>
                    </a:extLst>
                  </p14:cNvPr>
                  <p14:cNvContentPartPr/>
                  <p14:nvPr/>
                </p14:nvContentPartPr>
                <p14:xfrm>
                  <a:off x="9359280" y="4622770"/>
                  <a:ext cx="60480" cy="50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8A95196-35C9-6229-5219-4B6AE7F22AA4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9341640" y="4605130"/>
                    <a:ext cx="96120" cy="86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C001060-73D4-2856-3011-5346A5D97C09}"/>
                </a:ext>
              </a:extLst>
            </p:cNvPr>
            <p:cNvGrpSpPr/>
            <p:nvPr/>
          </p:nvGrpSpPr>
          <p:grpSpPr>
            <a:xfrm>
              <a:off x="9086400" y="4343410"/>
              <a:ext cx="322200" cy="86760"/>
              <a:chOff x="9086400" y="4343410"/>
              <a:chExt cx="322200" cy="8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EAED494-B94A-E2AF-91C8-4036A26821F6}"/>
                      </a:ext>
                    </a:extLst>
                  </p14:cNvPr>
                  <p14:cNvContentPartPr/>
                  <p14:nvPr/>
                </p14:nvContentPartPr>
                <p14:xfrm>
                  <a:off x="9342720" y="4352050"/>
                  <a:ext cx="65880" cy="781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EAED494-B94A-E2AF-91C8-4036A26821F6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9324720" y="4334050"/>
                    <a:ext cx="10152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AAEC3C8-ADA6-25DE-B8D7-449147F8C139}"/>
                      </a:ext>
                    </a:extLst>
                  </p14:cNvPr>
                  <p14:cNvContentPartPr/>
                  <p14:nvPr/>
                </p14:nvContentPartPr>
                <p14:xfrm>
                  <a:off x="9086400" y="4343410"/>
                  <a:ext cx="73080" cy="684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AAEC3C8-ADA6-25DE-B8D7-449147F8C13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068400" y="4325770"/>
                    <a:ext cx="108720" cy="104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13F73E-1D65-F5A3-9BBC-267B6A7F6CAB}"/>
              </a:ext>
            </a:extLst>
          </p:cNvPr>
          <p:cNvGrpSpPr/>
          <p:nvPr/>
        </p:nvGrpSpPr>
        <p:grpSpPr>
          <a:xfrm>
            <a:off x="8938080" y="5343850"/>
            <a:ext cx="324360" cy="580680"/>
            <a:chOff x="8938080" y="5343850"/>
            <a:chExt cx="324360" cy="58068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8420100-C497-FE77-4F5E-39A1C0E48E14}"/>
                </a:ext>
              </a:extLst>
            </p:cNvPr>
            <p:cNvGrpSpPr/>
            <p:nvPr/>
          </p:nvGrpSpPr>
          <p:grpSpPr>
            <a:xfrm>
              <a:off x="8938080" y="5343850"/>
              <a:ext cx="311040" cy="70920"/>
              <a:chOff x="8938080" y="5343850"/>
              <a:chExt cx="31104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5DFB8AFE-D2FC-9DBF-29C6-3263D9049DC8}"/>
                      </a:ext>
                    </a:extLst>
                  </p14:cNvPr>
                  <p14:cNvContentPartPr/>
                  <p14:nvPr/>
                </p14:nvContentPartPr>
                <p14:xfrm>
                  <a:off x="8938080" y="5343850"/>
                  <a:ext cx="69120" cy="676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5DFB8AFE-D2FC-9DBF-29C6-3263D9049DC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8920440" y="5325850"/>
                    <a:ext cx="10476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4CF6805-E77F-952D-5D6C-2D3FE0F70066}"/>
                      </a:ext>
                    </a:extLst>
                  </p14:cNvPr>
                  <p14:cNvContentPartPr/>
                  <p14:nvPr/>
                </p14:nvContentPartPr>
                <p14:xfrm>
                  <a:off x="9194400" y="5348530"/>
                  <a:ext cx="54720" cy="6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4CF6805-E77F-952D-5D6C-2D3FE0F7006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9176760" y="5330530"/>
                    <a:ext cx="90360" cy="10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F0DBAA6-BF88-54D5-B81E-28E6C284A60D}"/>
                </a:ext>
              </a:extLst>
            </p:cNvPr>
            <p:cNvGrpSpPr/>
            <p:nvPr/>
          </p:nvGrpSpPr>
          <p:grpSpPr>
            <a:xfrm>
              <a:off x="8973360" y="5562010"/>
              <a:ext cx="282600" cy="71640"/>
              <a:chOff x="8973360" y="5562010"/>
              <a:chExt cx="282600" cy="7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6E7B8028-B244-B257-7D0A-32039F0F2BC4}"/>
                      </a:ext>
                    </a:extLst>
                  </p14:cNvPr>
                  <p14:cNvContentPartPr/>
                  <p14:nvPr/>
                </p14:nvContentPartPr>
                <p14:xfrm>
                  <a:off x="8973360" y="5562010"/>
                  <a:ext cx="48240" cy="57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6E7B8028-B244-B257-7D0A-32039F0F2BC4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955720" y="5544370"/>
                    <a:ext cx="8388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4D1D02F-104D-A3BD-1EAF-6E4F894E1FC0}"/>
                      </a:ext>
                    </a:extLst>
                  </p14:cNvPr>
                  <p14:cNvContentPartPr/>
                  <p14:nvPr/>
                </p14:nvContentPartPr>
                <p14:xfrm>
                  <a:off x="9195120" y="5579650"/>
                  <a:ext cx="60840" cy="540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64D1D02F-104D-A3BD-1EAF-6E4F894E1FC0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9177480" y="5561650"/>
                    <a:ext cx="96480" cy="89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9BB0337-7E19-C5FD-2563-F209329506CC}"/>
                </a:ext>
              </a:extLst>
            </p:cNvPr>
            <p:cNvGrpSpPr/>
            <p:nvPr/>
          </p:nvGrpSpPr>
          <p:grpSpPr>
            <a:xfrm>
              <a:off x="8975520" y="5843530"/>
              <a:ext cx="286920" cy="81000"/>
              <a:chOff x="8975520" y="5843530"/>
              <a:chExt cx="286920" cy="8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BFD4A83-24B8-D8D2-EB6D-803EC193B765}"/>
                      </a:ext>
                    </a:extLst>
                  </p14:cNvPr>
                  <p14:cNvContentPartPr/>
                  <p14:nvPr/>
                </p14:nvContentPartPr>
                <p14:xfrm>
                  <a:off x="8975520" y="5843530"/>
                  <a:ext cx="52200" cy="784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BFD4A83-24B8-D8D2-EB6D-803EC193B765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8957520" y="5825530"/>
                    <a:ext cx="8784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D404C98-85FE-1E82-D068-080911D54EDB}"/>
                      </a:ext>
                    </a:extLst>
                  </p14:cNvPr>
                  <p14:cNvContentPartPr/>
                  <p14:nvPr/>
                </p14:nvContentPartPr>
                <p14:xfrm>
                  <a:off x="9204480" y="5860090"/>
                  <a:ext cx="57960" cy="644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D404C98-85FE-1E82-D068-080911D54EDB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9186480" y="5842090"/>
                    <a:ext cx="93600" cy="10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237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9FC1-A4CC-2535-20CA-4BCEC503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Expanders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06A80-8F08-8AF9-1B53-2E19DED1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Find and use expanding subsets in an arbitrary graph</a:t>
            </a:r>
          </a:p>
          <a:p>
            <a:r>
              <a:rPr lang="en-US" b="1" dirty="0"/>
              <a:t>Key objects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Expander Decomposition</a:t>
            </a:r>
          </a:p>
          <a:p>
            <a:pPr lvl="1"/>
            <a:r>
              <a:rPr lang="en-US" dirty="0"/>
              <a:t>Expander Hierarchies</a:t>
            </a:r>
          </a:p>
          <a:p>
            <a:r>
              <a:rPr lang="en-US" b="1" dirty="0"/>
              <a:t>Main applications:</a:t>
            </a:r>
          </a:p>
          <a:p>
            <a:pPr lvl="1"/>
            <a:r>
              <a:rPr lang="en-US" dirty="0"/>
              <a:t>Graph theory (grid minor theorem, edge disjoint paths)</a:t>
            </a:r>
          </a:p>
          <a:p>
            <a:pPr lvl="1"/>
            <a:r>
              <a:rPr lang="en-US" dirty="0"/>
              <a:t>Graph algorithms (max flow, </a:t>
            </a:r>
            <a:r>
              <a:rPr lang="en-US" dirty="0" err="1"/>
              <a:t>mincut</a:t>
            </a:r>
            <a:r>
              <a:rPr lang="en-US" dirty="0"/>
              <a:t>, sparsifiers, oblivious routing)</a:t>
            </a:r>
          </a:p>
          <a:p>
            <a:pPr lvl="1"/>
            <a:r>
              <a:rPr lang="en-US" dirty="0"/>
              <a:t>Dynamic / Fault-tolerant data structures (connectivity, distance)</a:t>
            </a:r>
          </a:p>
          <a:p>
            <a:pPr marL="457200" lvl="1" indent="0" algn="ctr">
              <a:buNone/>
            </a:pPr>
            <a:endParaRPr lang="en-US" sz="3600" dirty="0"/>
          </a:p>
          <a:p>
            <a:pPr marL="457200" lvl="1" indent="0" algn="ctr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This series is about expanders in this regime</a:t>
            </a:r>
          </a:p>
        </p:txBody>
      </p:sp>
    </p:spTree>
    <p:extLst>
      <p:ext uri="{BB962C8B-B14F-4D97-AF65-F5344CB8AC3E}">
        <p14:creationId xmlns:p14="http://schemas.microsoft.com/office/powerpoint/2010/main" val="29224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05CC7-211D-A7BA-814F-E6088B058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2D4337-4BF6-90F2-11E3-56D6BAC4AC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: Plan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2D4337-4BF6-90F2-11E3-56D6BAC4A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E2A84-EA07-2D72-7B97-B75E558EA2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53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Initially,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-vertex </a:t>
                </a:r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$(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Without debt </a:t>
                </a:r>
              </a:p>
              <a:p>
                <a:pPr lvl="1"/>
                <a:r>
                  <a:rPr lang="en-US" sz="2800" dirty="0"/>
                  <a:t>Pay </a:t>
                </a:r>
                <a:r>
                  <a:rPr lang="en-US" sz="2800" dirty="0">
                    <a:solidFill>
                      <a:srgbClr val="0070C0"/>
                    </a:solidFill>
                  </a:rPr>
                  <a:t>$1 per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func>
                      <m:funcPr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800" dirty="0"/>
              </a:p>
              <a:p>
                <a:pPr lvl="1"/>
                <a:r>
                  <a:rPr lang="en-US" sz="2800" dirty="0">
                    <a:highlight>
                      <a:srgbClr val="FFFF00"/>
                    </a:highlight>
                  </a:rPr>
                  <a:t>Maintain Invariant </a:t>
                </a:r>
                <a:r>
                  <a:rPr lang="en-US" sz="2800" b="1" dirty="0"/>
                  <a:t>“Each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-vertex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/>
                  <a:t> has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$(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func>
                      <m:func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”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component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”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E2A84-EA07-2D72-7B97-B75E558EA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5318" cy="4351338"/>
              </a:xfrm>
              <a:blipFill>
                <a:blip r:embed="rId3"/>
                <a:stretch>
                  <a:fillRect l="-1026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4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4B389-35F2-3831-7DBA-64ABA6B8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5DEC37-162D-2C83-A9B0-7C13E3FD4C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: Payment scheme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5DEC37-162D-2C83-A9B0-7C13E3FD4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794E4-84F4-49F1-2B20-B4B7ED441A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839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-vertex </a:t>
                </a:r>
                <a:r>
                  <a:rPr lang="en-US" sz="2400" dirty="0"/>
                  <a:t>in the smaller side pays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$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Total </a:t>
                </a:r>
                <a:r>
                  <a:rPr lang="en-US" dirty="0">
                    <a:solidFill>
                      <a:schemeClr val="accent2"/>
                    </a:solidFill>
                  </a:rPr>
                  <a:t>Budget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Total </a:t>
                </a:r>
                <a:r>
                  <a:rPr lang="en-US" dirty="0">
                    <a:solidFill>
                      <a:srgbClr val="0070C0"/>
                    </a:solidFill>
                  </a:rPr>
                  <a:t>Cost</a:t>
                </a:r>
                <a:r>
                  <a:rPr lang="en-US" dirty="0"/>
                  <a:t>: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new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$2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highlight>
                      <a:srgbClr val="FFFF00"/>
                    </a:highlight>
                  </a:rPr>
                  <a:t>to maintain invariant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 edges has two endpoints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$2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≤$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Budget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-sparse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Observe:</a:t>
                </a:r>
                <a:r>
                  <a:rPr lang="en-US" dirty="0"/>
                  <a:t> Invariant is maintained</a:t>
                </a:r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794E4-84F4-49F1-2B20-B4B7ED441A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83900" cy="4351338"/>
              </a:xfrm>
              <a:blipFill>
                <a:blip r:embed="rId3"/>
                <a:stretch>
                  <a:fillRect l="-1176" t="-238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EC29709-B00F-006D-6E19-F59010EFF4C0}"/>
              </a:ext>
            </a:extLst>
          </p:cNvPr>
          <p:cNvGrpSpPr/>
          <p:nvPr/>
        </p:nvGrpSpPr>
        <p:grpSpPr>
          <a:xfrm>
            <a:off x="8305800" y="2448163"/>
            <a:ext cx="3196200" cy="2570247"/>
            <a:chOff x="8834760" y="2873530"/>
            <a:chExt cx="2667240" cy="21448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F6719D-9A60-2923-2321-60FB7688FF2B}"/>
                </a:ext>
              </a:extLst>
            </p:cNvPr>
            <p:cNvGrpSpPr/>
            <p:nvPr/>
          </p:nvGrpSpPr>
          <p:grpSpPr>
            <a:xfrm>
              <a:off x="9080280" y="3196810"/>
              <a:ext cx="1755000" cy="1821600"/>
              <a:chOff x="9080280" y="3196810"/>
              <a:chExt cx="1755000" cy="182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882F788E-075F-903B-B925-337D27D78EAF}"/>
                      </a:ext>
                    </a:extLst>
                  </p14:cNvPr>
                  <p14:cNvContentPartPr/>
                  <p14:nvPr/>
                </p14:nvContentPartPr>
                <p14:xfrm>
                  <a:off x="9080280" y="3196810"/>
                  <a:ext cx="1755000" cy="15242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882F788E-075F-903B-B925-337D27D78EA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073069" y="3189298"/>
                    <a:ext cx="1769723" cy="1538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79ED0AD0-0538-A060-0CF1-7515441B28EB}"/>
                      </a:ext>
                    </a:extLst>
                  </p14:cNvPr>
                  <p14:cNvContentPartPr/>
                  <p14:nvPr/>
                </p14:nvContentPartPr>
                <p14:xfrm>
                  <a:off x="10431720" y="4757050"/>
                  <a:ext cx="250920" cy="261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79ED0AD0-0538-A060-0CF1-7515441B28E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424499" y="4749540"/>
                    <a:ext cx="265662" cy="276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5F9D01-E29F-6FF1-4E35-9133B36B4DAC}"/>
                    </a:ext>
                  </a:extLst>
                </p14:cNvPr>
                <p14:cNvContentPartPr/>
                <p14:nvPr/>
              </p14:nvContentPartPr>
              <p14:xfrm>
                <a:off x="8834760" y="3693970"/>
                <a:ext cx="407520" cy="10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5F9D01-E29F-6FF1-4E35-9133B36B4D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27247" y="3686461"/>
                  <a:ext cx="422246" cy="11983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67DF92-8E23-B5C9-B8DC-9D323BCB546C}"/>
                </a:ext>
              </a:extLst>
            </p:cNvPr>
            <p:cNvGrpSpPr/>
            <p:nvPr/>
          </p:nvGrpSpPr>
          <p:grpSpPr>
            <a:xfrm>
              <a:off x="8841240" y="3999610"/>
              <a:ext cx="558360" cy="638640"/>
              <a:chOff x="8841240" y="3999610"/>
              <a:chExt cx="558360" cy="63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15BDD95A-02F0-8717-7F90-2D2F2EA323F4}"/>
                      </a:ext>
                    </a:extLst>
                  </p14:cNvPr>
                  <p14:cNvContentPartPr/>
                  <p14:nvPr/>
                </p14:nvContentPartPr>
                <p14:xfrm>
                  <a:off x="8841240" y="3999610"/>
                  <a:ext cx="356400" cy="1209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15BDD95A-02F0-8717-7F90-2D2F2EA323F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833727" y="3992406"/>
                    <a:ext cx="371125" cy="1356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B01D183-CAB2-7108-D567-D2D01EDA3FFE}"/>
                      </a:ext>
                    </a:extLst>
                  </p14:cNvPr>
                  <p14:cNvContentPartPr/>
                  <p14:nvPr/>
                </p14:nvContentPartPr>
                <p14:xfrm>
                  <a:off x="8884080" y="4244770"/>
                  <a:ext cx="361440" cy="1627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B01D183-CAB2-7108-D567-D2D01EDA3FF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876569" y="4237551"/>
                    <a:ext cx="376162" cy="1774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EDD0A538-62A1-7D77-19A7-06F67DF71F62}"/>
                      </a:ext>
                    </a:extLst>
                  </p14:cNvPr>
                  <p14:cNvContentPartPr/>
                  <p14:nvPr/>
                </p14:nvContentPartPr>
                <p14:xfrm>
                  <a:off x="9010080" y="4463650"/>
                  <a:ext cx="389520" cy="1746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EDD0A538-62A1-7D77-19A7-06F67DF71F62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9002872" y="4456438"/>
                    <a:ext cx="404236" cy="18932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7F7CC9D-DEC8-33E2-9EB9-0EC830D08D07}"/>
                </a:ext>
              </a:extLst>
            </p:cNvPr>
            <p:cNvGrpSpPr/>
            <p:nvPr/>
          </p:nvGrpSpPr>
          <p:grpSpPr>
            <a:xfrm>
              <a:off x="9200160" y="3648970"/>
              <a:ext cx="567000" cy="839880"/>
              <a:chOff x="9200160" y="3648970"/>
              <a:chExt cx="567000" cy="83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95566076-2D24-AB22-DE44-CE00712C4659}"/>
                      </a:ext>
                    </a:extLst>
                  </p14:cNvPr>
                  <p14:cNvContentPartPr/>
                  <p14:nvPr/>
                </p14:nvContentPartPr>
                <p14:xfrm>
                  <a:off x="9241200" y="3648970"/>
                  <a:ext cx="64080" cy="594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95566076-2D24-AB22-DE44-CE00712C465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226158" y="3633970"/>
                    <a:ext cx="93864" cy="89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B9A677F-534E-5806-D4D6-9D4200620638}"/>
                      </a:ext>
                    </a:extLst>
                  </p14:cNvPr>
                  <p14:cNvContentPartPr/>
                  <p14:nvPr/>
                </p14:nvContentPartPr>
                <p14:xfrm>
                  <a:off x="9200160" y="3940210"/>
                  <a:ext cx="59760" cy="77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B9A677F-534E-5806-D4D6-9D420062063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185445" y="3925499"/>
                    <a:ext cx="89490" cy="107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4D94FDF-43CC-80F3-9606-ACFD98BD12C8}"/>
                      </a:ext>
                    </a:extLst>
                  </p14:cNvPr>
                  <p14:cNvContentPartPr/>
                  <p14:nvPr/>
                </p14:nvContentPartPr>
                <p14:xfrm>
                  <a:off x="9237960" y="4193650"/>
                  <a:ext cx="68040" cy="637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34D94FDF-43CC-80F3-9606-ACFD98BD12C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223208" y="4178852"/>
                    <a:ext cx="97845" cy="936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C3B69AFC-5EB4-B894-6A54-25766E41AC89}"/>
                      </a:ext>
                    </a:extLst>
                  </p14:cNvPr>
                  <p14:cNvContentPartPr/>
                  <p14:nvPr/>
                </p14:nvContentPartPr>
                <p14:xfrm>
                  <a:off x="9399240" y="4424770"/>
                  <a:ext cx="59400" cy="640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C3B69AFC-5EB4-B894-6A54-25766E41AC8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384240" y="4410029"/>
                    <a:ext cx="89100" cy="938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A8924B4-AE08-6C77-39CC-12C6757FEC65}"/>
                      </a:ext>
                    </a:extLst>
                  </p14:cNvPr>
                  <p14:cNvContentPartPr/>
                  <p14:nvPr/>
                </p14:nvContentPartPr>
                <p14:xfrm>
                  <a:off x="9486360" y="3790810"/>
                  <a:ext cx="73800" cy="658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EA8924B4-AE08-6C77-39CC-12C6757FEC6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471299" y="3775769"/>
                    <a:ext cx="103621" cy="956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CEAAE9E-B556-61A3-29B6-F238E3D5CDEF}"/>
                      </a:ext>
                    </a:extLst>
                  </p14:cNvPr>
                  <p14:cNvContentPartPr/>
                  <p14:nvPr/>
                </p14:nvContentPartPr>
                <p14:xfrm>
                  <a:off x="9598320" y="4063330"/>
                  <a:ext cx="88560" cy="626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CEAAE9E-B556-61A3-29B6-F238E3D5CDE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583610" y="4048573"/>
                    <a:ext cx="118280" cy="92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00319B8-D631-A384-61D5-19218680FC92}"/>
                      </a:ext>
                    </a:extLst>
                  </p14:cNvPr>
                  <p14:cNvContentPartPr/>
                  <p14:nvPr/>
                </p14:nvContentPartPr>
                <p14:xfrm>
                  <a:off x="9704520" y="4316050"/>
                  <a:ext cx="62640" cy="810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00319B8-D631-A384-61D5-19218680FC9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689763" y="4301050"/>
                    <a:ext cx="92454" cy="1107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25A9A4A-53A1-907F-5B20-FFD70B08C80A}"/>
                </a:ext>
              </a:extLst>
            </p:cNvPr>
            <p:cNvGrpSpPr/>
            <p:nvPr/>
          </p:nvGrpSpPr>
          <p:grpSpPr>
            <a:xfrm>
              <a:off x="10457640" y="3551410"/>
              <a:ext cx="305280" cy="659880"/>
              <a:chOff x="10457640" y="3551410"/>
              <a:chExt cx="305280" cy="65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795E640-1BB4-D2FE-D2BC-D96AB8F4D164}"/>
                      </a:ext>
                    </a:extLst>
                  </p14:cNvPr>
                  <p14:cNvContentPartPr/>
                  <p14:nvPr/>
                </p14:nvContentPartPr>
                <p14:xfrm>
                  <a:off x="10582560" y="3551410"/>
                  <a:ext cx="61200" cy="820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795E640-1BB4-D2FE-D2BC-D96AB8F4D16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0567788" y="3536678"/>
                    <a:ext cx="91046" cy="1118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7824A3E1-8F77-C8FD-7C4E-3036F708DE49}"/>
                      </a:ext>
                    </a:extLst>
                  </p14:cNvPr>
                  <p14:cNvContentPartPr/>
                  <p14:nvPr/>
                </p14:nvContentPartPr>
                <p14:xfrm>
                  <a:off x="10673640" y="3731050"/>
                  <a:ext cx="52200" cy="662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7824A3E1-8F77-C8FD-7C4E-3036F708DE4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658640" y="3716297"/>
                    <a:ext cx="81900" cy="9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0F8FB03-215D-0FED-EDA5-D5913D084ECD}"/>
                      </a:ext>
                    </a:extLst>
                  </p14:cNvPr>
                  <p14:cNvContentPartPr/>
                  <p14:nvPr/>
                </p14:nvContentPartPr>
                <p14:xfrm>
                  <a:off x="10713600" y="3958210"/>
                  <a:ext cx="49320" cy="720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0F8FB03-215D-0FED-EDA5-D5913D084EC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0698563" y="3943147"/>
                    <a:ext cx="79092" cy="1018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FEC9271-8FB0-6A58-81E6-D9AEEBFC405F}"/>
                      </a:ext>
                    </a:extLst>
                  </p14:cNvPr>
                  <p14:cNvContentPartPr/>
                  <p14:nvPr/>
                </p14:nvContentPartPr>
                <p14:xfrm>
                  <a:off x="10670760" y="4141810"/>
                  <a:ext cx="65160" cy="694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FEC9271-8FB0-6A58-81E6-D9AEEBFC405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655978" y="4126771"/>
                    <a:ext cx="95025" cy="99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CCF2FF6-98EE-4CCE-3498-A7C7508EA257}"/>
                      </a:ext>
                    </a:extLst>
                  </p14:cNvPr>
                  <p14:cNvContentPartPr/>
                  <p14:nvPr/>
                </p14:nvContentPartPr>
                <p14:xfrm>
                  <a:off x="10457640" y="3982690"/>
                  <a:ext cx="56520" cy="70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CCF2FF6-98EE-4CCE-3498-A7C7508EA25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0442608" y="3967665"/>
                    <a:ext cx="86283" cy="1006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C68BAF-CC6A-14E3-67BD-4E6F2B66DEF2}"/>
                    </a:ext>
                  </a:extLst>
                </p14:cNvPr>
                <p14:cNvContentPartPr/>
                <p14:nvPr/>
              </p14:nvContentPartPr>
              <p14:xfrm>
                <a:off x="10377000" y="3483370"/>
                <a:ext cx="7560" cy="29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C68BAF-CC6A-14E3-67BD-4E6F2B66DE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69742" y="3475855"/>
                  <a:ext cx="22378" cy="4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D64A2C-F8F8-5BFE-43A4-CFCD6B502C4D}"/>
                    </a:ext>
                  </a:extLst>
                </p14:cNvPr>
                <p14:cNvContentPartPr/>
                <p14:nvPr/>
              </p14:nvContentPartPr>
              <p14:xfrm>
                <a:off x="10759680" y="3962890"/>
                <a:ext cx="319680" cy="6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D64A2C-F8F8-5BFE-43A4-CFCD6B502C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52162" y="3955669"/>
                  <a:ext cx="334416" cy="7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D2C128-7CBB-C9ED-3935-D0597058A8BB}"/>
                    </a:ext>
                  </a:extLst>
                </p14:cNvPr>
                <p14:cNvContentPartPr/>
                <p14:nvPr/>
              </p14:nvContentPartPr>
              <p14:xfrm>
                <a:off x="10737000" y="4193290"/>
                <a:ext cx="433800" cy="63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D2C128-7CBB-C9ED-3935-D0597058A8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29484" y="4186090"/>
                  <a:ext cx="448531" cy="77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3E00394-D0F1-A117-2AC6-C8C6E4030343}"/>
                    </a:ext>
                  </a:extLst>
                </p14:cNvPr>
                <p14:cNvContentPartPr/>
                <p14:nvPr/>
              </p14:nvContentPartPr>
              <p14:xfrm>
                <a:off x="11292480" y="4228570"/>
                <a:ext cx="209520" cy="21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3E00394-D0F1-A117-2AC6-C8C6E40303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84965" y="4221058"/>
                  <a:ext cx="224250" cy="232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70502C-2DCE-ECA3-3276-A62D83C79396}"/>
                    </a:ext>
                  </a:extLst>
                </p14:cNvPr>
                <p14:cNvContentPartPr/>
                <p14:nvPr/>
              </p14:nvContentPartPr>
              <p14:xfrm>
                <a:off x="10328040" y="3374650"/>
                <a:ext cx="334440" cy="109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70502C-2DCE-ECA3-3276-A62D83C793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20828" y="3367441"/>
                  <a:ext cx="349164" cy="110875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5437156-DE9F-13DC-C20B-A0CB44E6B186}"/>
                </a:ext>
              </a:extLst>
            </p:cNvPr>
            <p:cNvGrpSpPr/>
            <p:nvPr/>
          </p:nvGrpSpPr>
          <p:grpSpPr>
            <a:xfrm>
              <a:off x="10095120" y="3426850"/>
              <a:ext cx="950400" cy="353880"/>
              <a:chOff x="10095120" y="3426850"/>
              <a:chExt cx="950400" cy="353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819115C1-0D6F-1E52-2486-CB06A406B5A4}"/>
                      </a:ext>
                    </a:extLst>
                  </p14:cNvPr>
                  <p14:cNvContentPartPr/>
                  <p14:nvPr/>
                </p14:nvContentPartPr>
                <p14:xfrm>
                  <a:off x="10624680" y="3426850"/>
                  <a:ext cx="358920" cy="1627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819115C1-0D6F-1E52-2486-CB06A406B5A4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617472" y="3419331"/>
                    <a:ext cx="373637" cy="1774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674ADCD-6580-CD78-0FC3-07DDCC30B075}"/>
                      </a:ext>
                    </a:extLst>
                  </p14:cNvPr>
                  <p14:cNvContentPartPr/>
                  <p14:nvPr/>
                </p14:nvContentPartPr>
                <p14:xfrm>
                  <a:off x="10706760" y="3657250"/>
                  <a:ext cx="338760" cy="1098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674ADCD-6580-CD78-0FC3-07DDCC30B075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699552" y="3649750"/>
                    <a:ext cx="353476" cy="124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FB4AD4A2-890C-72BE-29C7-C9CBDF00F61F}"/>
                      </a:ext>
                    </a:extLst>
                  </p14:cNvPr>
                  <p14:cNvContentPartPr/>
                  <p14:nvPr/>
                </p14:nvContentPartPr>
                <p14:xfrm>
                  <a:off x="10118160" y="3712690"/>
                  <a:ext cx="350280" cy="680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FB4AD4A2-890C-72BE-29C7-C9CBDF00F61F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0110950" y="3705197"/>
                    <a:ext cx="365000" cy="82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18361E50-C122-4B38-B1A5-654F22A7E1FF}"/>
                      </a:ext>
                    </a:extLst>
                  </p14:cNvPr>
                  <p14:cNvContentPartPr/>
                  <p14:nvPr/>
                </p14:nvContentPartPr>
                <p14:xfrm>
                  <a:off x="10095120" y="3694690"/>
                  <a:ext cx="74520" cy="619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18361E50-C122-4B38-B1A5-654F22A7E1F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0087608" y="3687476"/>
                    <a:ext cx="89244" cy="766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8A928D1-9437-698F-AD43-B00EBC38FE0D}"/>
                </a:ext>
              </a:extLst>
            </p:cNvPr>
            <p:cNvGrpSpPr/>
            <p:nvPr/>
          </p:nvGrpSpPr>
          <p:grpSpPr>
            <a:xfrm>
              <a:off x="10239480" y="4200130"/>
              <a:ext cx="326160" cy="143640"/>
              <a:chOff x="10239480" y="4200130"/>
              <a:chExt cx="326160" cy="14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94229EF-E9EA-83F3-4B5F-6D0CFFF48EA8}"/>
                      </a:ext>
                    </a:extLst>
                  </p14:cNvPr>
                  <p14:cNvContentPartPr/>
                  <p14:nvPr/>
                </p14:nvContentPartPr>
                <p14:xfrm>
                  <a:off x="10246320" y="4200130"/>
                  <a:ext cx="319320" cy="1224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94229EF-E9EA-83F3-4B5F-6D0CFFF48EA8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0239111" y="4192612"/>
                    <a:ext cx="334039" cy="137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0F0827B6-9F5D-C599-F05D-2837CBE5D996}"/>
                      </a:ext>
                    </a:extLst>
                  </p14:cNvPr>
                  <p14:cNvContentPartPr/>
                  <p14:nvPr/>
                </p14:nvContentPartPr>
                <p14:xfrm>
                  <a:off x="10239480" y="4281490"/>
                  <a:ext cx="57960" cy="6228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0F0827B6-9F5D-C599-F05D-2837CBE5D996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0231972" y="4274304"/>
                    <a:ext cx="72675" cy="7695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8E1DA2-7E4E-7940-5E15-E45C9C786140}"/>
                    </a:ext>
                  </a:extLst>
                </p14:cNvPr>
                <p14:cNvContentPartPr/>
                <p14:nvPr/>
              </p14:nvContentPartPr>
              <p14:xfrm>
                <a:off x="10622520" y="3091330"/>
                <a:ext cx="158760" cy="215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18E1DA2-7E4E-7940-5E15-E45C9C7861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15017" y="3083822"/>
                  <a:ext cx="173466" cy="23035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CF23483-AE66-0ABB-D77E-7F50EA7C6D95}"/>
                </a:ext>
              </a:extLst>
            </p:cNvPr>
            <p:cNvGrpSpPr/>
            <p:nvPr/>
          </p:nvGrpSpPr>
          <p:grpSpPr>
            <a:xfrm>
              <a:off x="9477360" y="2873530"/>
              <a:ext cx="524160" cy="254520"/>
              <a:chOff x="9477360" y="2873530"/>
              <a:chExt cx="524160" cy="25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9B35230A-0029-B44F-5EE2-CE494499EEDF}"/>
                      </a:ext>
                    </a:extLst>
                  </p14:cNvPr>
                  <p14:cNvContentPartPr/>
                  <p14:nvPr/>
                </p14:nvContentPartPr>
                <p14:xfrm>
                  <a:off x="9477360" y="2926090"/>
                  <a:ext cx="177120" cy="17568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9B35230A-0029-B44F-5EE2-CE494499EEDF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9470155" y="2918582"/>
                    <a:ext cx="191830" cy="1903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3293AD2D-AC6D-B4BB-8375-768C3A5116DA}"/>
                      </a:ext>
                    </a:extLst>
                  </p14:cNvPr>
                  <p14:cNvContentPartPr/>
                  <p14:nvPr/>
                </p14:nvContentPartPr>
                <p14:xfrm>
                  <a:off x="9703800" y="2965330"/>
                  <a:ext cx="109800" cy="439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3293AD2D-AC6D-B4BB-8375-768C3A5116DA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9696300" y="2958060"/>
                    <a:ext cx="124500" cy="587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60792AC-8481-2449-21CE-4533D85CFB82}"/>
                      </a:ext>
                    </a:extLst>
                  </p14:cNvPr>
                  <p14:cNvContentPartPr/>
                  <p14:nvPr/>
                </p14:nvContentPartPr>
                <p14:xfrm>
                  <a:off x="9862200" y="2873530"/>
                  <a:ext cx="139320" cy="25452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60792AC-8481-2449-21CE-4533D85CFB8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9854978" y="2866018"/>
                    <a:ext cx="154064" cy="26924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D28BD-4538-53A8-549E-023B7AA1758E}"/>
              </a:ext>
            </a:extLst>
          </p:cNvPr>
          <p:cNvGrpSpPr/>
          <p:nvPr/>
        </p:nvGrpSpPr>
        <p:grpSpPr>
          <a:xfrm>
            <a:off x="9786600" y="3428650"/>
            <a:ext cx="624960" cy="1046160"/>
            <a:chOff x="9786600" y="3428650"/>
            <a:chExt cx="624960" cy="10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E012CA-C5B9-3B66-DB36-97FDADF57B5B}"/>
                    </a:ext>
                  </a:extLst>
                </p14:cNvPr>
                <p14:cNvContentPartPr/>
                <p14:nvPr/>
              </p14:nvContentPartPr>
              <p14:xfrm>
                <a:off x="9817200" y="3428650"/>
                <a:ext cx="104040" cy="8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E012CA-C5B9-3B66-DB36-97FDADF57B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99262" y="3410574"/>
                  <a:ext cx="139557" cy="121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C8565B-5AB1-DB44-3F86-77D810483303}"/>
                    </a:ext>
                  </a:extLst>
                </p14:cNvPr>
                <p14:cNvContentPartPr/>
                <p14:nvPr/>
              </p14:nvContentPartPr>
              <p14:xfrm>
                <a:off x="10212480" y="3466810"/>
                <a:ext cx="79920" cy="91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C8565B-5AB1-DB44-3F86-77D8104833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94480" y="3448739"/>
                  <a:ext cx="115560" cy="1268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97E04ED-AC58-547B-EDA1-EDBA74391849}"/>
                </a:ext>
              </a:extLst>
            </p:cNvPr>
            <p:cNvGrpSpPr/>
            <p:nvPr/>
          </p:nvGrpSpPr>
          <p:grpSpPr>
            <a:xfrm>
              <a:off x="9786600" y="4021210"/>
              <a:ext cx="624960" cy="453600"/>
              <a:chOff x="9786600" y="4021210"/>
              <a:chExt cx="624960" cy="45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D1502AED-F64E-F55D-2731-6CAB659DB50B}"/>
                      </a:ext>
                    </a:extLst>
                  </p14:cNvPr>
                  <p14:cNvContentPartPr/>
                  <p14:nvPr/>
                </p14:nvContentPartPr>
                <p14:xfrm>
                  <a:off x="9989280" y="4102570"/>
                  <a:ext cx="73440" cy="11844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D1502AED-F64E-F55D-2731-6CAB659DB50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9971280" y="4084570"/>
                    <a:ext cx="10908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1FD15790-9275-97DD-2441-6BA94D56257E}"/>
                      </a:ext>
                    </a:extLst>
                  </p14:cNvPr>
                  <p14:cNvContentPartPr/>
                  <p14:nvPr/>
                </p14:nvContentPartPr>
                <p14:xfrm>
                  <a:off x="10332360" y="4021210"/>
                  <a:ext cx="79200" cy="8172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1FD15790-9275-97DD-2441-6BA94D56257E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10314360" y="4003210"/>
                    <a:ext cx="11484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88B9F278-C6F3-B8E2-8BEE-26546F7AF921}"/>
                      </a:ext>
                    </a:extLst>
                  </p14:cNvPr>
                  <p14:cNvContentPartPr/>
                  <p14:nvPr/>
                </p14:nvContentPartPr>
                <p14:xfrm>
                  <a:off x="9793440" y="4245490"/>
                  <a:ext cx="127440" cy="20988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88B9F278-C6F3-B8E2-8BEE-26546F7AF921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9775440" y="4227490"/>
                    <a:ext cx="16308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EF9F6303-4DC4-AA4C-8736-2DB504251D05}"/>
                      </a:ext>
                    </a:extLst>
                  </p14:cNvPr>
                  <p14:cNvContentPartPr/>
                  <p14:nvPr/>
                </p14:nvContentPartPr>
                <p14:xfrm>
                  <a:off x="9786600" y="4362850"/>
                  <a:ext cx="75960" cy="1044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EF9F6303-4DC4-AA4C-8736-2DB504251D05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9768960" y="4345210"/>
                    <a:ext cx="11160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5D37D2C2-96F9-5D2B-D403-7A968E99F05F}"/>
                      </a:ext>
                    </a:extLst>
                  </p14:cNvPr>
                  <p14:cNvContentPartPr/>
                  <p14:nvPr/>
                </p14:nvContentPartPr>
                <p14:xfrm>
                  <a:off x="9888120" y="4097890"/>
                  <a:ext cx="19080" cy="10188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5D37D2C2-96F9-5D2B-D403-7A968E99F05F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9870480" y="4079890"/>
                    <a:ext cx="5472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D78A18F1-7349-CFA1-ACCE-5679CBDED382}"/>
                      </a:ext>
                    </a:extLst>
                  </p14:cNvPr>
                  <p14:cNvContentPartPr/>
                  <p14:nvPr/>
                </p14:nvContentPartPr>
                <p14:xfrm>
                  <a:off x="9984240" y="4383010"/>
                  <a:ext cx="82440" cy="9180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D78A18F1-7349-CFA1-ACCE-5679CBDED38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9966600" y="4365010"/>
                    <a:ext cx="11808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DE0A4D07-BDD5-5D31-365B-1A0F09A920AC}"/>
                      </a:ext>
                    </a:extLst>
                  </p14:cNvPr>
                  <p14:cNvContentPartPr/>
                  <p14:nvPr/>
                </p14:nvContentPartPr>
                <p14:xfrm>
                  <a:off x="10095840" y="4388770"/>
                  <a:ext cx="41040" cy="806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DE0A4D07-BDD5-5D31-365B-1A0F09A920AC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0078200" y="4371130"/>
                    <a:ext cx="7668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AFCE1B80-A99D-9E45-FCEB-9D6A59A582CD}"/>
                      </a:ext>
                    </a:extLst>
                  </p14:cNvPr>
                  <p14:cNvContentPartPr/>
                  <p14:nvPr/>
                </p14:nvContentPartPr>
                <p14:xfrm>
                  <a:off x="10179000" y="4393810"/>
                  <a:ext cx="97560" cy="6228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AFCE1B80-A99D-9E45-FCEB-9D6A59A582CD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0161360" y="4375810"/>
                    <a:ext cx="133200" cy="97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7B3ECFF-1124-9F2A-1C2B-FB717DAE5444}"/>
              </a:ext>
            </a:extLst>
          </p:cNvPr>
          <p:cNvGrpSpPr/>
          <p:nvPr/>
        </p:nvGrpSpPr>
        <p:grpSpPr>
          <a:xfrm>
            <a:off x="9002160" y="3034090"/>
            <a:ext cx="283320" cy="366120"/>
            <a:chOff x="9002160" y="3034090"/>
            <a:chExt cx="2833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A34D19-14CF-8969-5398-0FCD415BD772}"/>
                    </a:ext>
                  </a:extLst>
                </p14:cNvPr>
                <p14:cNvContentPartPr/>
                <p14:nvPr/>
              </p14:nvContentPartPr>
              <p14:xfrm>
                <a:off x="9002160" y="3121570"/>
                <a:ext cx="175320" cy="278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A34D19-14CF-8969-5398-0FCD415BD7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84520" y="3103930"/>
                  <a:ext cx="210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63345DD-5CED-D6E2-3A39-F619BBDC26B7}"/>
                    </a:ext>
                  </a:extLst>
                </p14:cNvPr>
                <p14:cNvContentPartPr/>
                <p14:nvPr/>
              </p14:nvContentPartPr>
              <p14:xfrm>
                <a:off x="9043560" y="3290050"/>
                <a:ext cx="128520" cy="1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63345DD-5CED-D6E2-3A39-F619BBDC26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25560" y="3272050"/>
                  <a:ext cx="164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40ACC5-FEC8-2000-7DAB-C42DB97FF41B}"/>
                    </a:ext>
                  </a:extLst>
                </p14:cNvPr>
                <p14:cNvContentPartPr/>
                <p14:nvPr/>
              </p14:nvContentPartPr>
              <p14:xfrm>
                <a:off x="9253080" y="3034090"/>
                <a:ext cx="32400" cy="11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40ACC5-FEC8-2000-7DAB-C42DB97FF4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35440" y="3016450"/>
                  <a:ext cx="680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82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13BEB-1354-2AFF-B4E4-EBE1E73D0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C389D92-ABC4-E2C8-1579-E86786FE7F37}"/>
                  </a:ext>
                </a:extLst>
              </p14:cNvPr>
              <p14:cNvContentPartPr/>
              <p14:nvPr/>
            </p14:nvContentPartPr>
            <p14:xfrm>
              <a:off x="2249187" y="5388248"/>
              <a:ext cx="1180080" cy="722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C389D92-ABC4-E2C8-1579-E86786FE7F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187" y="5208608"/>
                <a:ext cx="135972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5F07D9-5E34-0EF0-44F5-226D52C5CA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0" dirty="0">
                    <a:solidFill>
                      <a:srgbClr val="7030A0"/>
                    </a:solidFill>
                  </a:rPr>
                  <a:t>Boundary-linked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600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in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5F07D9-5E34-0EF0-44F5-226D52C5C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B2D8B-77AA-B70B-21A8-5BB8109E9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B2D8B-77AA-B70B-21A8-5BB8109E9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683A11B-86C3-38DF-32E0-94B1C4AF1274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683A11B-86C3-38DF-32E0-94B1C4AF12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780EF60-17D6-D58D-070F-63956AEA6152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780EF60-17D6-D58D-070F-63956AEA61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28A4B76-92FB-9D17-4C0D-DA3A28CA14FE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28A4B76-92FB-9D17-4C0D-DA3A28CA14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E462B5B-2A85-5CAC-6E30-7ACAC7EF766B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E462B5B-2A85-5CAC-6E30-7ACAC7EF7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FA51FA6-9A53-815B-AAB7-B8C76241066C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76E57D-BCD7-46AE-CBFA-9EFBD3BBCD3F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76E57D-BCD7-46AE-CBFA-9EFBD3BBCD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F1CF87-C864-3BA6-7123-6C1CA4E2D8F0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F1CF87-C864-3BA6-7123-6C1CA4E2D8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F09474-136D-FF5F-6B8C-34AA75215AAD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F09474-136D-FF5F-6B8C-34AA75215A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09972CF-67D4-8EC7-2F85-1524F6DAA280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9972CF-67D4-8EC7-2F85-1524F6DAA2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11F8EA-9733-B7CA-9AE7-05DC50435F46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11F8EA-9733-B7CA-9AE7-05DC50435F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D70845C-7A94-42B9-9B16-C5DB6122D5B9}"/>
              </a:ext>
            </a:extLst>
          </p:cNvPr>
          <p:cNvGrpSpPr/>
          <p:nvPr/>
        </p:nvGrpSpPr>
        <p:grpSpPr>
          <a:xfrm>
            <a:off x="2279067" y="4190168"/>
            <a:ext cx="627480" cy="460080"/>
            <a:chOff x="1999708" y="4212318"/>
            <a:chExt cx="6274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2CEDAD3-124C-5FAD-D42E-8C39293F725F}"/>
                    </a:ext>
                  </a:extLst>
                </p14:cNvPr>
                <p14:cNvContentPartPr/>
                <p14:nvPr/>
              </p14:nvContentPartPr>
              <p14:xfrm>
                <a:off x="1999708" y="4212318"/>
                <a:ext cx="627480" cy="45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CEDAD3-124C-5FAD-D42E-8C39293F72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82068" y="4194318"/>
                  <a:ext cx="66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C24C33B-BBD0-6DF0-3E54-0D6259E8512B}"/>
                    </a:ext>
                  </a:extLst>
                </p14:cNvPr>
                <p14:cNvContentPartPr/>
                <p14:nvPr/>
              </p14:nvContentPartPr>
              <p14:xfrm>
                <a:off x="2219668" y="4341198"/>
                <a:ext cx="125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C24C33B-BBD0-6DF0-3E54-0D6259E851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668" y="4323198"/>
                  <a:ext cx="16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350DF3-95BC-A15E-5020-0009DBF61C79}"/>
                    </a:ext>
                  </a:extLst>
                </p14:cNvPr>
                <p14:cNvContentPartPr/>
                <p14:nvPr/>
              </p14:nvContentPartPr>
              <p14:xfrm>
                <a:off x="2227948" y="4437318"/>
                <a:ext cx="10548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350DF3-95BC-A15E-5020-0009DBF61C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0308" y="4419318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E06D23B-9C70-770A-9038-A367E4305E1D}"/>
                    </a:ext>
                  </a:extLst>
                </p14:cNvPr>
                <p14:cNvContentPartPr/>
                <p14:nvPr/>
              </p14:nvContentPartPr>
              <p14:xfrm>
                <a:off x="2025628" y="4407078"/>
                <a:ext cx="204480" cy="24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E06D23B-9C70-770A-9038-A367E4305E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7628" y="4389438"/>
                  <a:ext cx="24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43EFCF-C3EF-667B-ED68-7D5000650380}"/>
                    </a:ext>
                  </a:extLst>
                </p14:cNvPr>
                <p14:cNvContentPartPr/>
                <p14:nvPr/>
              </p14:nvContentPartPr>
              <p14:xfrm>
                <a:off x="2109868" y="4306278"/>
                <a:ext cx="262440" cy="366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43EFCF-C3EF-667B-ED68-7D50006503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2228" y="4288638"/>
                  <a:ext cx="298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2C20673-04B5-3C8B-BBB0-A1CD7CA8959F}"/>
                    </a:ext>
                  </a:extLst>
                </p14:cNvPr>
                <p14:cNvContentPartPr/>
                <p14:nvPr/>
              </p14:nvContentPartPr>
              <p14:xfrm>
                <a:off x="2189428" y="4268478"/>
                <a:ext cx="297720" cy="34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C20673-04B5-3C8B-BBB0-A1CD7CA895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71428" y="4250478"/>
                  <a:ext cx="333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720792-5E58-7A4A-C5B8-FBC5B499A144}"/>
                    </a:ext>
                  </a:extLst>
                </p14:cNvPr>
                <p14:cNvContentPartPr/>
                <p14:nvPr/>
              </p14:nvContentPartPr>
              <p14:xfrm>
                <a:off x="2361508" y="4254798"/>
                <a:ext cx="24228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720792-5E58-7A4A-C5B8-FBC5B499A1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3508" y="4236798"/>
                  <a:ext cx="2779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8F848A0-FA8E-4F76-FEC5-8B63FEC943A2}"/>
              </a:ext>
            </a:extLst>
          </p:cNvPr>
          <p:cNvGrpSpPr/>
          <p:nvPr/>
        </p:nvGrpSpPr>
        <p:grpSpPr>
          <a:xfrm>
            <a:off x="2490387" y="5544128"/>
            <a:ext cx="768600" cy="524880"/>
            <a:chOff x="2211028" y="5566278"/>
            <a:chExt cx="768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C6BF21B-18E1-AF95-37BF-C50D094534DE}"/>
                    </a:ext>
                  </a:extLst>
                </p14:cNvPr>
                <p14:cNvContentPartPr/>
                <p14:nvPr/>
              </p14:nvContentPartPr>
              <p14:xfrm>
                <a:off x="2211028" y="5566278"/>
                <a:ext cx="768600" cy="52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C6BF21B-18E1-AF95-37BF-C50D094534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3028" y="5548278"/>
                  <a:ext cx="8042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DD3030-4135-611E-9684-9EED6EA1E531}"/>
                    </a:ext>
                  </a:extLst>
                </p14:cNvPr>
                <p14:cNvContentPartPr/>
                <p14:nvPr/>
              </p14:nvContentPartPr>
              <p14:xfrm>
                <a:off x="2500468" y="5751678"/>
                <a:ext cx="127440" cy="17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DD3030-4135-611E-9684-9EED6EA1E5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2828" y="5733678"/>
                  <a:ext cx="163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EC9F52-5D33-382A-F45D-896F224C9F91}"/>
                    </a:ext>
                  </a:extLst>
                </p14:cNvPr>
                <p14:cNvContentPartPr/>
                <p14:nvPr/>
              </p14:nvContentPartPr>
              <p14:xfrm>
                <a:off x="2506228" y="5845278"/>
                <a:ext cx="91440" cy="1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EC9F52-5D33-382A-F45D-896F224C9F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8588" y="5827638"/>
                  <a:ext cx="12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F52EBE-EAB0-8F28-49B9-5FD1C7A553EA}"/>
                    </a:ext>
                  </a:extLst>
                </p14:cNvPr>
                <p14:cNvContentPartPr/>
                <p14:nvPr/>
              </p14:nvContentPartPr>
              <p14:xfrm>
                <a:off x="2249548" y="5701278"/>
                <a:ext cx="290520" cy="35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F52EBE-EAB0-8F28-49B9-5FD1C7A553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1908" y="5683278"/>
                  <a:ext cx="326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D72AB7-3BF6-B285-A096-7980096A350F}"/>
                    </a:ext>
                  </a:extLst>
                </p14:cNvPr>
                <p14:cNvContentPartPr/>
                <p14:nvPr/>
              </p14:nvContentPartPr>
              <p14:xfrm>
                <a:off x="2337028" y="5577798"/>
                <a:ext cx="334800" cy="45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D72AB7-3BF6-B285-A096-7980096A35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9028" y="5559798"/>
                  <a:ext cx="370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FE20550-4EFE-E28C-00C0-D64974A6FEC0}"/>
                    </a:ext>
                  </a:extLst>
                </p14:cNvPr>
                <p14:cNvContentPartPr/>
                <p14:nvPr/>
              </p14:nvContentPartPr>
              <p14:xfrm>
                <a:off x="2544388" y="5605518"/>
                <a:ext cx="320760" cy="44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FE20550-4EFE-E28C-00C0-D64974A6FE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6388" y="5587878"/>
                  <a:ext cx="356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A0BAF04-24C1-AD56-B92B-198EB2FFD8C2}"/>
                    </a:ext>
                  </a:extLst>
                </p14:cNvPr>
                <p14:cNvContentPartPr/>
                <p14:nvPr/>
              </p14:nvContentPartPr>
              <p14:xfrm>
                <a:off x="2758948" y="5685438"/>
                <a:ext cx="197280" cy="26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0BAF04-24C1-AD56-B92B-198EB2FFD8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308" y="5667798"/>
                  <a:ext cx="2329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37DF813-E2A5-C00F-1F10-115F72A05432}"/>
              </a:ext>
            </a:extLst>
          </p:cNvPr>
          <p:cNvGrpSpPr/>
          <p:nvPr/>
        </p:nvGrpSpPr>
        <p:grpSpPr>
          <a:xfrm>
            <a:off x="4302987" y="5279168"/>
            <a:ext cx="429480" cy="577800"/>
            <a:chOff x="4023628" y="5301318"/>
            <a:chExt cx="4294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A4F291-0D2D-4D7D-7317-2D23720A958E}"/>
                    </a:ext>
                  </a:extLst>
                </p14:cNvPr>
                <p14:cNvContentPartPr/>
                <p14:nvPr/>
              </p14:nvContentPartPr>
              <p14:xfrm>
                <a:off x="4023628" y="5301318"/>
                <a:ext cx="429480" cy="57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A4F291-0D2D-4D7D-7317-2D23720A95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628" y="5283678"/>
                  <a:ext cx="4651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464A1ED-CE34-C6EC-B63B-DA90948F36D3}"/>
                    </a:ext>
                  </a:extLst>
                </p14:cNvPr>
                <p14:cNvContentPartPr/>
                <p14:nvPr/>
              </p14:nvContentPartPr>
              <p14:xfrm>
                <a:off x="4165108" y="5456478"/>
                <a:ext cx="162000" cy="24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64A1ED-CE34-C6EC-B63B-DA90948F36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108" y="5438478"/>
                  <a:ext cx="19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1BF3D46-B21A-6D4B-2E83-BBF9C5F60BF5}"/>
                    </a:ext>
                  </a:extLst>
                </p14:cNvPr>
                <p14:cNvContentPartPr/>
                <p14:nvPr/>
              </p14:nvContentPartPr>
              <p14:xfrm>
                <a:off x="4173388" y="5582118"/>
                <a:ext cx="11556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1BF3D46-B21A-6D4B-2E83-BBF9C5F60B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5388" y="5564478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3D0A63D-CA62-A0C3-7290-58C02C9E2EEF}"/>
                    </a:ext>
                  </a:extLst>
                </p14:cNvPr>
                <p14:cNvContentPartPr/>
                <p14:nvPr/>
              </p14:nvContentPartPr>
              <p14:xfrm>
                <a:off x="4032988" y="5599398"/>
                <a:ext cx="231120" cy="21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3D0A63D-CA62-A0C3-7290-58C02C9E2E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4988" y="5581758"/>
                  <a:ext cx="266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95E9AD7-E754-C975-E74A-6FE9C5C3E508}"/>
                    </a:ext>
                  </a:extLst>
                </p14:cNvPr>
                <p14:cNvContentPartPr/>
                <p14:nvPr/>
              </p14:nvContentPartPr>
              <p14:xfrm>
                <a:off x="4025068" y="5489958"/>
                <a:ext cx="28548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95E9AD7-E754-C975-E74A-6FE9C5C3E5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7428" y="5471958"/>
                  <a:ext cx="321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AA85063-D2F8-23EA-C3BC-9409151DD987}"/>
                    </a:ext>
                  </a:extLst>
                </p14:cNvPr>
                <p14:cNvContentPartPr/>
                <p14:nvPr/>
              </p14:nvContentPartPr>
              <p14:xfrm>
                <a:off x="4103188" y="5386638"/>
                <a:ext cx="255240" cy="26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AA85063-D2F8-23EA-C3BC-9409151DD9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5548" y="5368998"/>
                  <a:ext cx="29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339E24-3433-7135-22F0-AE0E2A62B416}"/>
                    </a:ext>
                  </a:extLst>
                </p14:cNvPr>
                <p14:cNvContentPartPr/>
                <p14:nvPr/>
              </p14:nvContentPartPr>
              <p14:xfrm>
                <a:off x="4196788" y="5327958"/>
                <a:ext cx="243000" cy="24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339E24-3433-7135-22F0-AE0E2A62B4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8788" y="5309958"/>
                  <a:ext cx="2786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648B4D-A752-97AB-D10A-D00B45C9FCA5}"/>
              </a:ext>
            </a:extLst>
          </p:cNvPr>
          <p:cNvGrpSpPr/>
          <p:nvPr/>
        </p:nvGrpSpPr>
        <p:grpSpPr>
          <a:xfrm>
            <a:off x="2026406" y="3459600"/>
            <a:ext cx="168120" cy="301680"/>
            <a:chOff x="1824388" y="3558918"/>
            <a:chExt cx="168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2B38CD-9F24-04C5-2920-81695B068B95}"/>
                    </a:ext>
                  </a:extLst>
                </p14:cNvPr>
                <p14:cNvContentPartPr/>
                <p14:nvPr/>
              </p14:nvContentPartPr>
              <p14:xfrm>
                <a:off x="1824388" y="3558918"/>
                <a:ext cx="168120" cy="30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A2B38CD-9F24-04C5-2920-81695B068B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5388" y="3550278"/>
                  <a:ext cx="185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4334F2-34BB-8003-5195-4A6C70B21C58}"/>
                    </a:ext>
                  </a:extLst>
                </p14:cNvPr>
                <p14:cNvContentPartPr/>
                <p14:nvPr/>
              </p14:nvContentPartPr>
              <p14:xfrm>
                <a:off x="1833388" y="3724518"/>
                <a:ext cx="12780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4334F2-34BB-8003-5195-4A6C70B21C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4748" y="3715878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6CFD4D4-25EE-412F-3E91-6267198F5DC9}"/>
              </a:ext>
            </a:extLst>
          </p:cNvPr>
          <p:cNvGrpSpPr/>
          <p:nvPr/>
        </p:nvGrpSpPr>
        <p:grpSpPr>
          <a:xfrm>
            <a:off x="2442206" y="3506760"/>
            <a:ext cx="160200" cy="188640"/>
            <a:chOff x="2240188" y="3606078"/>
            <a:chExt cx="1602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85B9E3-8B5C-0F3B-5001-944A79B70F75}"/>
                    </a:ext>
                  </a:extLst>
                </p14:cNvPr>
                <p14:cNvContentPartPr/>
                <p14:nvPr/>
              </p14:nvContentPartPr>
              <p14:xfrm>
                <a:off x="2261428" y="3676998"/>
                <a:ext cx="13680" cy="11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85B9E3-8B5C-0F3B-5001-944A79B70F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2788" y="3668358"/>
                  <a:ext cx="3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A9F0E1-12EF-D70F-4C61-7499478F76CA}"/>
                    </a:ext>
                  </a:extLst>
                </p14:cNvPr>
                <p14:cNvContentPartPr/>
                <p14:nvPr/>
              </p14:nvContentPartPr>
              <p14:xfrm>
                <a:off x="2240188" y="3606078"/>
                <a:ext cx="1872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A9F0E1-12EF-D70F-4C61-7499478F76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1548" y="3597078"/>
                  <a:ext cx="3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A06C34F-8B30-2EBF-6325-A7486B7807F2}"/>
                    </a:ext>
                  </a:extLst>
                </p14:cNvPr>
                <p14:cNvContentPartPr/>
                <p14:nvPr/>
              </p14:nvContentPartPr>
              <p14:xfrm>
                <a:off x="2325148" y="3654318"/>
                <a:ext cx="75240" cy="9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06C34F-8B30-2EBF-6325-A7486B7807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16508" y="3645318"/>
                  <a:ext cx="92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7D9EA50-48D4-18CD-651C-A3EC9544314D}"/>
              </a:ext>
            </a:extLst>
          </p:cNvPr>
          <p:cNvGrpSpPr/>
          <p:nvPr/>
        </p:nvGrpSpPr>
        <p:grpSpPr>
          <a:xfrm>
            <a:off x="2860886" y="3429000"/>
            <a:ext cx="2312280" cy="341280"/>
            <a:chOff x="2658868" y="3528318"/>
            <a:chExt cx="23122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A67351-AD9A-323C-C273-7AA60AC1430D}"/>
                    </a:ext>
                  </a:extLst>
                </p14:cNvPr>
                <p14:cNvContentPartPr/>
                <p14:nvPr/>
              </p14:nvContentPartPr>
              <p14:xfrm>
                <a:off x="2658868" y="3645318"/>
                <a:ext cx="89280" cy="9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A67351-AD9A-323C-C273-7AA60AC143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0228" y="3636318"/>
                  <a:ext cx="10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9E9F913-1F27-95A3-25F2-98665943F09F}"/>
                    </a:ext>
                  </a:extLst>
                </p14:cNvPr>
                <p14:cNvContentPartPr/>
                <p14:nvPr/>
              </p14:nvContentPartPr>
              <p14:xfrm>
                <a:off x="2794588" y="3638478"/>
                <a:ext cx="68760" cy="10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9E9F913-1F27-95A3-25F2-98665943F0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5948" y="3629478"/>
                  <a:ext cx="86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CA0D9A1-1F1F-3436-D24C-4647130FB844}"/>
                    </a:ext>
                  </a:extLst>
                </p14:cNvPr>
                <p14:cNvContentPartPr/>
                <p14:nvPr/>
              </p14:nvContentPartPr>
              <p14:xfrm>
                <a:off x="2936068" y="3563598"/>
                <a:ext cx="10080" cy="18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A0D9A1-1F1F-3436-D24C-4647130FB8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7428" y="3554598"/>
                  <a:ext cx="2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F29CC42-8F63-80C3-0FE9-98F9CBF9F2A2}"/>
                    </a:ext>
                  </a:extLst>
                </p14:cNvPr>
                <p14:cNvContentPartPr/>
                <p14:nvPr/>
              </p14:nvContentPartPr>
              <p14:xfrm>
                <a:off x="2889628" y="3628758"/>
                <a:ext cx="77040" cy="35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F29CC42-8F63-80C3-0FE9-98F9CBF9F2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0988" y="3620118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5AE162-7572-30BC-EEAD-378D3D331364}"/>
                    </a:ext>
                  </a:extLst>
                </p14:cNvPr>
                <p14:cNvContentPartPr/>
                <p14:nvPr/>
              </p14:nvContentPartPr>
              <p14:xfrm>
                <a:off x="3180508" y="3619758"/>
                <a:ext cx="75600" cy="12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5AE162-7572-30BC-EEAD-378D3D3313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1868" y="3611118"/>
                  <a:ext cx="9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223E05-C924-948A-8465-A3B8551DD46F}"/>
                    </a:ext>
                  </a:extLst>
                </p14:cNvPr>
                <p14:cNvContentPartPr/>
                <p14:nvPr/>
              </p14:nvContentPartPr>
              <p14:xfrm>
                <a:off x="3296068" y="3648558"/>
                <a:ext cx="11988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223E05-C924-948A-8465-A3B8551DD46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428" y="3639558"/>
                  <a:ext cx="13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349B9B-1987-9180-D038-B919FD3C1BA3}"/>
                    </a:ext>
                  </a:extLst>
                </p14:cNvPr>
                <p14:cNvContentPartPr/>
                <p14:nvPr/>
              </p14:nvContentPartPr>
              <p14:xfrm>
                <a:off x="3333508" y="3643878"/>
                <a:ext cx="774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349B9B-1987-9180-D038-B919FD3C1B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4868" y="3635238"/>
                  <a:ext cx="9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3EC15F-0636-009B-E975-1627ED28195B}"/>
                    </a:ext>
                  </a:extLst>
                </p14:cNvPr>
                <p14:cNvContentPartPr/>
                <p14:nvPr/>
              </p14:nvContentPartPr>
              <p14:xfrm>
                <a:off x="3465268" y="3624438"/>
                <a:ext cx="97560" cy="24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3EC15F-0636-009B-E975-1627ED2819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6268" y="3615798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A4DFA5-C791-CA30-C62C-959E03A7DD28}"/>
                    </a:ext>
                  </a:extLst>
                </p14:cNvPr>
                <p14:cNvContentPartPr/>
                <p14:nvPr/>
              </p14:nvContentPartPr>
              <p14:xfrm>
                <a:off x="3589108" y="3647838"/>
                <a:ext cx="73440" cy="8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A4DFA5-C791-CA30-C62C-959E03A7DD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0468" y="3639198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7E61B4-6D47-90D3-C739-5BD6C7DB3FEB}"/>
                    </a:ext>
                  </a:extLst>
                </p14:cNvPr>
                <p14:cNvContentPartPr/>
                <p14:nvPr/>
              </p14:nvContentPartPr>
              <p14:xfrm>
                <a:off x="3709348" y="3643518"/>
                <a:ext cx="68760" cy="69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7E61B4-6D47-90D3-C739-5BD6C7DB3F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00348" y="3634518"/>
                  <a:ext cx="8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1EF805-A66E-2A29-41E5-D4B8A8ED9E42}"/>
                    </a:ext>
                  </a:extLst>
                </p14:cNvPr>
                <p14:cNvContentPartPr/>
                <p14:nvPr/>
              </p14:nvContentPartPr>
              <p14:xfrm>
                <a:off x="3813748" y="3528318"/>
                <a:ext cx="62640" cy="19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1EF805-A66E-2A29-41E5-D4B8A8ED9E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4748" y="3519318"/>
                  <a:ext cx="8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36BF81C-91C7-C3EB-C743-1D2A706B75DC}"/>
                    </a:ext>
                  </a:extLst>
                </p14:cNvPr>
                <p14:cNvContentPartPr/>
                <p14:nvPr/>
              </p14:nvContentPartPr>
              <p14:xfrm>
                <a:off x="3925348" y="3619038"/>
                <a:ext cx="3600" cy="99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36BF81C-91C7-C3EB-C743-1D2A706B75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6348" y="3610038"/>
                  <a:ext cx="2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438D598-39E9-935F-3609-D8823D146170}"/>
                    </a:ext>
                  </a:extLst>
                </p14:cNvPr>
                <p14:cNvContentPartPr/>
                <p14:nvPr/>
              </p14:nvContentPartPr>
              <p14:xfrm>
                <a:off x="3923548" y="3589158"/>
                <a:ext cx="828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438D598-39E9-935F-3609-D8823D1461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14548" y="3580518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AB99BDC-FADC-530A-8D74-6C6CFFD9848C}"/>
                    </a:ext>
                  </a:extLst>
                </p14:cNvPr>
                <p14:cNvContentPartPr/>
                <p14:nvPr/>
              </p14:nvContentPartPr>
              <p14:xfrm>
                <a:off x="3972148" y="3606078"/>
                <a:ext cx="93600" cy="11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AB99BDC-FADC-530A-8D74-6C6CFFD984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3148" y="3597078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01081CA-9038-0F80-552B-228BDFA82158}"/>
                    </a:ext>
                  </a:extLst>
                </p14:cNvPr>
                <p14:cNvContentPartPr/>
                <p14:nvPr/>
              </p14:nvContentPartPr>
              <p14:xfrm>
                <a:off x="4011748" y="3646758"/>
                <a:ext cx="142920" cy="20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01081CA-9038-0F80-552B-228BDFA821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2748" y="3637758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56AB1D6-5754-290F-EF76-00756CB051BD}"/>
                    </a:ext>
                  </a:extLst>
                </p14:cNvPr>
                <p14:cNvContentPartPr/>
                <p14:nvPr/>
              </p14:nvContentPartPr>
              <p14:xfrm>
                <a:off x="4408468" y="3675198"/>
                <a:ext cx="2880" cy="9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56AB1D6-5754-290F-EF76-00756CB051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9468" y="3666558"/>
                  <a:ext cx="2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86CB46E-6BD5-883B-DDDF-4535A72AB36A}"/>
                    </a:ext>
                  </a:extLst>
                </p14:cNvPr>
                <p14:cNvContentPartPr/>
                <p14:nvPr/>
              </p14:nvContentPartPr>
              <p14:xfrm>
                <a:off x="4407388" y="3574038"/>
                <a:ext cx="19440" cy="3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86CB46E-6BD5-883B-DDDF-4535A72AB3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8748" y="3565398"/>
                  <a:ext cx="3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FEA2B45-BAB2-6604-34EE-FFD5423C75A5}"/>
                    </a:ext>
                  </a:extLst>
                </p14:cNvPr>
                <p14:cNvContentPartPr/>
                <p14:nvPr/>
              </p14:nvContentPartPr>
              <p14:xfrm>
                <a:off x="4473988" y="3636678"/>
                <a:ext cx="105120" cy="9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FEA2B45-BAB2-6604-34EE-FFD5423C75A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5348" y="3628038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FE82FBB-025D-D297-35EB-84AD47FC9839}"/>
                    </a:ext>
                  </a:extLst>
                </p14:cNvPr>
                <p14:cNvContentPartPr/>
                <p14:nvPr/>
              </p14:nvContentPartPr>
              <p14:xfrm>
                <a:off x="4760908" y="3541998"/>
                <a:ext cx="21024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E82FBB-025D-D297-35EB-84AD47FC98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08" y="3532998"/>
                  <a:ext cx="2278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AEBDE90-2B58-17CE-2CBE-D5BEB2AB016D}"/>
              </a:ext>
            </a:extLst>
          </p:cNvPr>
          <p:cNvGrpSpPr/>
          <p:nvPr/>
        </p:nvGrpSpPr>
        <p:grpSpPr>
          <a:xfrm>
            <a:off x="2091867" y="6375008"/>
            <a:ext cx="177480" cy="291960"/>
            <a:chOff x="1886308" y="6264318"/>
            <a:chExt cx="177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E8D069F-06E8-A05C-EB05-5C431E3F73D9}"/>
                    </a:ext>
                  </a:extLst>
                </p14:cNvPr>
                <p14:cNvContentPartPr/>
                <p14:nvPr/>
              </p14:nvContentPartPr>
              <p14:xfrm>
                <a:off x="1886308" y="6264318"/>
                <a:ext cx="177480" cy="29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E8D069F-06E8-A05C-EB05-5C431E3F73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77308" y="6255318"/>
                  <a:ext cx="195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719754A-2FDF-5489-755F-C5BFD6F3CBB5}"/>
                    </a:ext>
                  </a:extLst>
                </p14:cNvPr>
                <p14:cNvContentPartPr/>
                <p14:nvPr/>
              </p14:nvContentPartPr>
              <p14:xfrm>
                <a:off x="1892068" y="6399318"/>
                <a:ext cx="149040" cy="2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719754A-2FDF-5489-755F-C5BFD6F3CB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3428" y="6390318"/>
                  <a:ext cx="166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53DD0B1-D376-590B-5529-8FE0ED7810E0}"/>
              </a:ext>
            </a:extLst>
          </p:cNvPr>
          <p:cNvGrpSpPr/>
          <p:nvPr/>
        </p:nvGrpSpPr>
        <p:grpSpPr>
          <a:xfrm>
            <a:off x="2501547" y="6454208"/>
            <a:ext cx="151920" cy="181080"/>
            <a:chOff x="2295988" y="6343518"/>
            <a:chExt cx="1519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61373AF-AF5B-6DE9-98E6-08AB1157BD36}"/>
                    </a:ext>
                  </a:extLst>
                </p14:cNvPr>
                <p14:cNvContentPartPr/>
                <p14:nvPr/>
              </p14:nvContentPartPr>
              <p14:xfrm>
                <a:off x="2300308" y="6428478"/>
                <a:ext cx="13320" cy="9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61373AF-AF5B-6DE9-98E6-08AB1157BD3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1668" y="6419838"/>
                  <a:ext cx="3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7E68AF2-E294-4244-8632-30745621130C}"/>
                    </a:ext>
                  </a:extLst>
                </p14:cNvPr>
                <p14:cNvContentPartPr/>
                <p14:nvPr/>
              </p14:nvContentPartPr>
              <p14:xfrm>
                <a:off x="2295988" y="6343518"/>
                <a:ext cx="16560" cy="2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7E68AF2-E294-4244-8632-3074562113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86988" y="6334518"/>
                  <a:ext cx="3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3A9D747-281E-2080-0E88-C674B46CE032}"/>
                    </a:ext>
                  </a:extLst>
                </p14:cNvPr>
                <p14:cNvContentPartPr/>
                <p14:nvPr/>
              </p14:nvContentPartPr>
              <p14:xfrm>
                <a:off x="2358268" y="6376998"/>
                <a:ext cx="89640" cy="122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3A9D747-281E-2080-0E88-C674B46CE03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268" y="6368358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F53E462-A06A-F5EB-DAE2-52A96B7CCB74}"/>
              </a:ext>
            </a:extLst>
          </p:cNvPr>
          <p:cNvGrpSpPr/>
          <p:nvPr/>
        </p:nvGrpSpPr>
        <p:grpSpPr>
          <a:xfrm>
            <a:off x="2857227" y="6440168"/>
            <a:ext cx="137520" cy="280440"/>
            <a:chOff x="2651668" y="6329478"/>
            <a:chExt cx="1375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109B808-DFB7-919A-4DF5-AE56C558851D}"/>
                    </a:ext>
                  </a:extLst>
                </p14:cNvPr>
                <p14:cNvContentPartPr/>
                <p14:nvPr/>
              </p14:nvContentPartPr>
              <p14:xfrm>
                <a:off x="2651668" y="6373758"/>
                <a:ext cx="137520" cy="13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109B808-DFB7-919A-4DF5-AE56C55885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33668" y="6356118"/>
                  <a:ext cx="173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5ACAFCC-A6B0-315B-81D8-FC46485EB8E3}"/>
                    </a:ext>
                  </a:extLst>
                </p14:cNvPr>
                <p14:cNvContentPartPr/>
                <p14:nvPr/>
              </p14:nvContentPartPr>
              <p14:xfrm>
                <a:off x="2706388" y="6329478"/>
                <a:ext cx="14760" cy="28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5ACAFCC-A6B0-315B-81D8-FC46485EB8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88748" y="6311838"/>
                  <a:ext cx="504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03954EC-88FF-B4E3-A914-0866717B2F2B}"/>
              </a:ext>
            </a:extLst>
          </p:cNvPr>
          <p:cNvGrpSpPr/>
          <p:nvPr/>
        </p:nvGrpSpPr>
        <p:grpSpPr>
          <a:xfrm>
            <a:off x="3057747" y="6402368"/>
            <a:ext cx="1599120" cy="339840"/>
            <a:chOff x="2852188" y="6291678"/>
            <a:chExt cx="15991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A6F24C8-3392-2F51-D523-E195EA994928}"/>
                    </a:ext>
                  </a:extLst>
                </p14:cNvPr>
                <p14:cNvContentPartPr/>
                <p14:nvPr/>
              </p14:nvContentPartPr>
              <p14:xfrm>
                <a:off x="2852188" y="6421998"/>
                <a:ext cx="7488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6F24C8-3392-2F51-D523-E195EA9949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43548" y="6412998"/>
                  <a:ext cx="9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23BB722-863B-BBB9-8811-7013B235326F}"/>
                    </a:ext>
                  </a:extLst>
                </p14:cNvPr>
                <p14:cNvContentPartPr/>
                <p14:nvPr/>
              </p14:nvContentPartPr>
              <p14:xfrm>
                <a:off x="2997268" y="6388518"/>
                <a:ext cx="94680" cy="12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23BB722-863B-BBB9-8811-7013B23532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88268" y="6379878"/>
                  <a:ext cx="11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EE17C75-BD7E-1BD4-3E57-06EAADA523FE}"/>
                    </a:ext>
                  </a:extLst>
                </p14:cNvPr>
                <p14:cNvContentPartPr/>
                <p14:nvPr/>
              </p14:nvContentPartPr>
              <p14:xfrm>
                <a:off x="3126508" y="6396078"/>
                <a:ext cx="120240" cy="11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EE17C75-BD7E-1BD4-3E57-06EAADA523F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17508" y="6387078"/>
                  <a:ext cx="137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FDB5C90-07D6-FD94-8EC0-3CDFFDA6773F}"/>
                    </a:ext>
                  </a:extLst>
                </p14:cNvPr>
                <p14:cNvContentPartPr/>
                <p14:nvPr/>
              </p14:nvContentPartPr>
              <p14:xfrm>
                <a:off x="3143068" y="6427398"/>
                <a:ext cx="82440" cy="8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FDB5C90-07D6-FD94-8EC0-3CDFFDA677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34068" y="6418758"/>
                  <a:ext cx="10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6299712-18AD-60E7-97D0-64B175DF02EB}"/>
                    </a:ext>
                  </a:extLst>
                </p14:cNvPr>
                <p14:cNvContentPartPr/>
                <p14:nvPr/>
              </p14:nvContentPartPr>
              <p14:xfrm>
                <a:off x="3278428" y="6377718"/>
                <a:ext cx="75240" cy="253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6299712-18AD-60E7-97D0-64B175DF02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69788" y="6368718"/>
                  <a:ext cx="92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526537-A250-F50C-40AF-E3CC284ED188}"/>
                    </a:ext>
                  </a:extLst>
                </p14:cNvPr>
                <p14:cNvContentPartPr/>
                <p14:nvPr/>
              </p14:nvContentPartPr>
              <p14:xfrm>
                <a:off x="3397588" y="6382758"/>
                <a:ext cx="96480" cy="9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526537-A250-F50C-40AF-E3CC284ED18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88948" y="6373758"/>
                  <a:ext cx="11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400A742-6095-D105-64E7-D62CB6CBB892}"/>
                    </a:ext>
                  </a:extLst>
                </p14:cNvPr>
                <p14:cNvContentPartPr/>
                <p14:nvPr/>
              </p14:nvContentPartPr>
              <p14:xfrm>
                <a:off x="3550588" y="6399318"/>
                <a:ext cx="104760" cy="90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400A742-6095-D105-64E7-D62CB6CBB89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41588" y="6390678"/>
                  <a:ext cx="122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82AE17A-2A82-04EC-9510-B8DAF07E2336}"/>
                    </a:ext>
                  </a:extLst>
                </p14:cNvPr>
                <p14:cNvContentPartPr/>
                <p14:nvPr/>
              </p14:nvContentPartPr>
              <p14:xfrm>
                <a:off x="3667948" y="6291678"/>
                <a:ext cx="99000" cy="182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82AE17A-2A82-04EC-9510-B8DAF07E23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8948" y="6283038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379227E-592D-A5D3-D8E8-28B8DDEC7D13}"/>
                    </a:ext>
                  </a:extLst>
                </p14:cNvPr>
                <p14:cNvContentPartPr/>
                <p14:nvPr/>
              </p14:nvContentPartPr>
              <p14:xfrm>
                <a:off x="3797188" y="6379878"/>
                <a:ext cx="20520" cy="8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379227E-592D-A5D3-D8E8-28B8DDEC7D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88188" y="6371238"/>
                  <a:ext cx="38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3D49EC-2FA3-E65B-B297-E7ADB00C7F77}"/>
                    </a:ext>
                  </a:extLst>
                </p14:cNvPr>
                <p14:cNvContentPartPr/>
                <p14:nvPr/>
              </p14:nvContentPartPr>
              <p14:xfrm>
                <a:off x="3793228" y="6324078"/>
                <a:ext cx="8640" cy="11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3D49EC-2FA3-E65B-B297-E7ADB00C7F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84588" y="6315438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3FCEFAC-795E-77D2-02F4-AECA42A59075}"/>
                    </a:ext>
                  </a:extLst>
                </p14:cNvPr>
                <p14:cNvContentPartPr/>
                <p14:nvPr/>
              </p14:nvContentPartPr>
              <p14:xfrm>
                <a:off x="3862348" y="6341358"/>
                <a:ext cx="76680" cy="106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3FCEFAC-795E-77D2-02F4-AECA42A590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53708" y="6332358"/>
                  <a:ext cx="9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0CEE27-BB52-9E0C-E4BE-02DEAECC0409}"/>
                    </a:ext>
                  </a:extLst>
                </p14:cNvPr>
                <p14:cNvContentPartPr/>
                <p14:nvPr/>
              </p14:nvContentPartPr>
              <p14:xfrm>
                <a:off x="3938668" y="6376278"/>
                <a:ext cx="136440" cy="23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0CEE27-BB52-9E0C-E4BE-02DEAECC04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30028" y="6367638"/>
                  <a:ext cx="15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5FCE148-5B70-FB71-8482-5BA24B83112C}"/>
                    </a:ext>
                  </a:extLst>
                </p14:cNvPr>
                <p14:cNvContentPartPr/>
                <p14:nvPr/>
              </p14:nvContentPartPr>
              <p14:xfrm>
                <a:off x="4270948" y="6415158"/>
                <a:ext cx="15120" cy="9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5FCE148-5B70-FB71-8482-5BA24B8311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62308" y="6406158"/>
                  <a:ext cx="3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7DFB0BF-993C-45FD-7798-F29A0BA2F3FC}"/>
                    </a:ext>
                  </a:extLst>
                </p14:cNvPr>
                <p14:cNvContentPartPr/>
                <p14:nvPr/>
              </p14:nvContentPartPr>
              <p14:xfrm>
                <a:off x="4255468" y="6339558"/>
                <a:ext cx="20520" cy="29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DFB0BF-993C-45FD-7798-F29A0BA2F3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46828" y="6330918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309854F-9289-BA0C-4A1E-628C8E8D8794}"/>
                    </a:ext>
                  </a:extLst>
                </p14:cNvPr>
                <p14:cNvContentPartPr/>
                <p14:nvPr/>
              </p14:nvContentPartPr>
              <p14:xfrm>
                <a:off x="4350508" y="6371598"/>
                <a:ext cx="100800" cy="10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309854F-9289-BA0C-4A1E-628C8E8D87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41508" y="6362598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4E22851-691A-89AC-8E89-58E0A5EFF5B0}"/>
              </a:ext>
            </a:extLst>
          </p:cNvPr>
          <p:cNvGrpSpPr/>
          <p:nvPr/>
        </p:nvGrpSpPr>
        <p:grpSpPr>
          <a:xfrm>
            <a:off x="4948107" y="6376448"/>
            <a:ext cx="317520" cy="258840"/>
            <a:chOff x="4742548" y="6265758"/>
            <a:chExt cx="317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8F4AA40-FED0-0995-456B-AD5F91235607}"/>
                    </a:ext>
                  </a:extLst>
                </p14:cNvPr>
                <p14:cNvContentPartPr/>
                <p14:nvPr/>
              </p14:nvContentPartPr>
              <p14:xfrm>
                <a:off x="4742548" y="6265758"/>
                <a:ext cx="170280" cy="258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8F4AA40-FED0-0995-456B-AD5F912356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33908" y="6257118"/>
                  <a:ext cx="187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D69307C-E17A-B37B-EEA6-83E8853565D2}"/>
                    </a:ext>
                  </a:extLst>
                </p14:cNvPr>
                <p14:cNvContentPartPr/>
                <p14:nvPr/>
              </p14:nvContentPartPr>
              <p14:xfrm>
                <a:off x="4981948" y="6375558"/>
                <a:ext cx="7812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D69307C-E17A-B37B-EEA6-83E8853565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73308" y="6366918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2681C08-2E01-1461-83BC-77D4CBAD131A}"/>
                  </a:ext>
                </a:extLst>
              </p14:cNvPr>
              <p14:cNvContentPartPr/>
              <p14:nvPr/>
            </p14:nvContentPartPr>
            <p14:xfrm>
              <a:off x="5342307" y="6431168"/>
              <a:ext cx="237240" cy="209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2681C08-2E01-1461-83BC-77D4CBAD131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33307" y="6422528"/>
                <a:ext cx="254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987984AA-490E-73D0-1685-FBA1A1187A06}"/>
                  </a:ext>
                </a:extLst>
              </p14:cNvPr>
              <p14:cNvContentPartPr/>
              <p14:nvPr/>
            </p14:nvContentPartPr>
            <p14:xfrm>
              <a:off x="2091867" y="4019528"/>
              <a:ext cx="2623680" cy="771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87984AA-490E-73D0-1685-FBA1A1187A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001867" y="3839888"/>
                <a:ext cx="2803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84EE95F-17B5-EE3C-A351-AB2421D1208A}"/>
                  </a:ext>
                </a:extLst>
              </p14:cNvPr>
              <p14:cNvContentPartPr/>
              <p14:nvPr/>
            </p14:nvContentPartPr>
            <p14:xfrm>
              <a:off x="2116707" y="4268288"/>
              <a:ext cx="248760" cy="416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84EE95F-17B5-EE3C-A351-AB2421D1208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26707" y="4088288"/>
                <a:ext cx="42840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6C50493-2AAD-2057-5460-FC99AF5A5824}"/>
                  </a:ext>
                </a:extLst>
              </p14:cNvPr>
              <p14:cNvContentPartPr/>
              <p14:nvPr/>
            </p14:nvContentPartPr>
            <p14:xfrm>
              <a:off x="4083806" y="5229848"/>
              <a:ext cx="917640" cy="75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6C50493-2AAD-2057-5460-FC99AF5A582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994166" y="5050208"/>
                <a:ext cx="109728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8CE24F0-C5C1-4931-0562-51C678FA952A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8CE24F0-C5C1-4931-0562-51C678FA952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1165778-0564-EE14-AD43-0BCFEC135BC0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1165778-0564-EE14-AD43-0BCFEC135BC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2F5F882-3C98-51D5-DADA-0F734FEAE5F7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2F5F882-3C98-51D5-DADA-0F734FEAE5F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C557E61C-B55D-3348-C5B0-73F4A7D5144A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C557E61C-B55D-3348-C5B0-73F4A7D5144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60D459E-C0DB-7CC2-457B-AEE70D0C0F33}"/>
                  </a:ext>
                </a:extLst>
              </p14:cNvPr>
              <p14:cNvContentPartPr/>
              <p14:nvPr/>
            </p14:nvContentPartPr>
            <p14:xfrm>
              <a:off x="3107788" y="5239398"/>
              <a:ext cx="1028160" cy="867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60D459E-C0DB-7CC2-457B-AEE70D0C0F3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99148" y="5230758"/>
                <a:ext cx="10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1801AB04-3094-16D2-0267-C8150DC1BDF9}"/>
                  </a:ext>
                </a:extLst>
              </p14:cNvPr>
              <p14:cNvContentPartPr/>
              <p14:nvPr/>
            </p14:nvContentPartPr>
            <p14:xfrm>
              <a:off x="3548428" y="5542158"/>
              <a:ext cx="478080" cy="1188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801AB04-3094-16D2-0267-C8150DC1BDF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39788" y="5533158"/>
                <a:ext cx="495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F1BEF04-774F-00AA-0245-6A4632995ECF}"/>
              </a:ext>
            </a:extLst>
          </p:cNvPr>
          <p:cNvGrpSpPr/>
          <p:nvPr/>
        </p:nvGrpSpPr>
        <p:grpSpPr>
          <a:xfrm>
            <a:off x="2564908" y="4853118"/>
            <a:ext cx="536400" cy="445320"/>
            <a:chOff x="2564908" y="4853118"/>
            <a:chExt cx="5364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319C550-E529-866F-F082-B3B672846148}"/>
                    </a:ext>
                  </a:extLst>
                </p14:cNvPr>
                <p14:cNvContentPartPr/>
                <p14:nvPr/>
              </p14:nvContentPartPr>
              <p14:xfrm>
                <a:off x="2564908" y="4890558"/>
                <a:ext cx="144000" cy="407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319C550-E529-866F-F082-B3B6728461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5908" y="4881918"/>
                  <a:ext cx="161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E60336E-E653-2E91-6D76-22233F163F77}"/>
                    </a:ext>
                  </a:extLst>
                </p14:cNvPr>
                <p14:cNvContentPartPr/>
                <p14:nvPr/>
              </p14:nvContentPartPr>
              <p14:xfrm>
                <a:off x="2972428" y="4853118"/>
                <a:ext cx="128880" cy="396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60336E-E653-2E91-6D76-22233F163F7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63788" y="4844478"/>
                  <a:ext cx="14652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D172D01-BD15-DCD1-51CA-088E8BEC599D}"/>
                  </a:ext>
                </a:extLst>
              </p14:cNvPr>
              <p14:cNvContentPartPr/>
              <p14:nvPr/>
            </p14:nvContentPartPr>
            <p14:xfrm>
              <a:off x="2337028" y="5078838"/>
              <a:ext cx="132840" cy="1386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D172D01-BD15-DCD1-51CA-088E8BEC599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328388" y="5070198"/>
                <a:ext cx="150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F0903C8-F146-A1A3-81EE-A0BC0C49860E}"/>
              </a:ext>
            </a:extLst>
          </p:cNvPr>
          <p:cNvGrpSpPr/>
          <p:nvPr/>
        </p:nvGrpSpPr>
        <p:grpSpPr>
          <a:xfrm>
            <a:off x="2733570" y="4577610"/>
            <a:ext cx="479880" cy="209160"/>
            <a:chOff x="2733570" y="4577610"/>
            <a:chExt cx="4798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569754-FBB1-66BC-42F7-E0F8AD82FEEC}"/>
                    </a:ext>
                  </a:extLst>
                </p14:cNvPr>
                <p14:cNvContentPartPr/>
                <p14:nvPr/>
              </p14:nvContentPartPr>
              <p14:xfrm>
                <a:off x="2733570" y="4665810"/>
                <a:ext cx="106920" cy="10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569754-FBB1-66BC-42F7-E0F8AD82FE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5930" y="4647810"/>
                  <a:ext cx="14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52BD45-7B8A-4351-2C66-3FB03DC2F032}"/>
                    </a:ext>
                  </a:extLst>
                </p14:cNvPr>
                <p14:cNvContentPartPr/>
                <p14:nvPr/>
              </p14:nvContentPartPr>
              <p14:xfrm>
                <a:off x="2778210" y="4613610"/>
                <a:ext cx="12600" cy="17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52BD45-7B8A-4351-2C66-3FB03DC2F0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0210" y="4595970"/>
                  <a:ext cx="4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0935B7-3553-EFEF-1984-DF57FEF5F458}"/>
                    </a:ext>
                  </a:extLst>
                </p14:cNvPr>
                <p14:cNvContentPartPr/>
                <p14:nvPr/>
              </p14:nvContentPartPr>
              <p14:xfrm>
                <a:off x="2858490" y="4685970"/>
                <a:ext cx="518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0935B7-3553-EFEF-1984-DF57FEF5F4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40850" y="4667970"/>
                  <a:ext cx="8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B9FB8A-ADDF-6E53-E9EA-5E4154F164AF}"/>
                    </a:ext>
                  </a:extLst>
                </p14:cNvPr>
                <p14:cNvContentPartPr/>
                <p14:nvPr/>
              </p14:nvContentPartPr>
              <p14:xfrm>
                <a:off x="2936250" y="4615410"/>
                <a:ext cx="68400" cy="6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B9FB8A-ADDF-6E53-E9EA-5E4154F164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18250" y="4597410"/>
                  <a:ext cx="10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904C01-67DD-F483-2E62-D101CC0C3240}"/>
                    </a:ext>
                  </a:extLst>
                </p14:cNvPr>
                <p14:cNvContentPartPr/>
                <p14:nvPr/>
              </p14:nvContentPartPr>
              <p14:xfrm>
                <a:off x="3019770" y="4623690"/>
                <a:ext cx="110160" cy="4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904C01-67DD-F483-2E62-D101CC0C32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01770" y="4606050"/>
                  <a:ext cx="14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4CB1CB-064E-6A52-F972-27A2511EA7B3}"/>
                    </a:ext>
                  </a:extLst>
                </p14:cNvPr>
                <p14:cNvContentPartPr/>
                <p14:nvPr/>
              </p14:nvContentPartPr>
              <p14:xfrm>
                <a:off x="3043170" y="4609290"/>
                <a:ext cx="5760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4CB1CB-064E-6A52-F972-27A2511EA7B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25530" y="4591290"/>
                  <a:ext cx="9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7AF1FD-9FD4-6895-C5D7-44791FF3CA71}"/>
                    </a:ext>
                  </a:extLst>
                </p14:cNvPr>
                <p14:cNvContentPartPr/>
                <p14:nvPr/>
              </p14:nvContentPartPr>
              <p14:xfrm>
                <a:off x="3145770" y="4577610"/>
                <a:ext cx="67680" cy="17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7AF1FD-9FD4-6895-C5D7-44791FF3CA7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770" y="4559970"/>
                  <a:ext cx="1033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647F8A-EB4E-D1EA-32D1-A0C8F894BE43}"/>
              </a:ext>
            </a:extLst>
          </p:cNvPr>
          <p:cNvGrpSpPr/>
          <p:nvPr/>
        </p:nvGrpSpPr>
        <p:grpSpPr>
          <a:xfrm>
            <a:off x="2807010" y="5369970"/>
            <a:ext cx="528480" cy="252360"/>
            <a:chOff x="2807010" y="5369970"/>
            <a:chExt cx="528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C915ED-FDAB-80A6-93CD-8C7C68F6F328}"/>
                    </a:ext>
                  </a:extLst>
                </p14:cNvPr>
                <p14:cNvContentPartPr/>
                <p14:nvPr/>
              </p14:nvContentPartPr>
              <p14:xfrm>
                <a:off x="2807010" y="5431170"/>
                <a:ext cx="104040" cy="7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C915ED-FDAB-80A6-93CD-8C7C68F6F3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9010" y="5413170"/>
                  <a:ext cx="139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6A3AB8-8CB2-8BFA-69D6-90BE2211718A}"/>
                    </a:ext>
                  </a:extLst>
                </p14:cNvPr>
                <p14:cNvContentPartPr/>
                <p14:nvPr/>
              </p14:nvContentPartPr>
              <p14:xfrm>
                <a:off x="2852370" y="5369970"/>
                <a:ext cx="19800" cy="20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6A3AB8-8CB2-8BFA-69D6-90BE221171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34730" y="5351970"/>
                  <a:ext cx="5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5CB326-52B5-DDC8-9E22-7C51B5D02D8D}"/>
                    </a:ext>
                  </a:extLst>
                </p14:cNvPr>
                <p14:cNvContentPartPr/>
                <p14:nvPr/>
              </p14:nvContentPartPr>
              <p14:xfrm>
                <a:off x="2947770" y="5447010"/>
                <a:ext cx="6552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5CB326-52B5-DDC8-9E22-7C51B5D02D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29770" y="5429370"/>
                  <a:ext cx="101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F3FD79-F3E8-0D18-BA0F-40B05CD9BA6A}"/>
                    </a:ext>
                  </a:extLst>
                </p14:cNvPr>
                <p14:cNvContentPartPr/>
                <p14:nvPr/>
              </p14:nvContentPartPr>
              <p14:xfrm>
                <a:off x="3039930" y="5428290"/>
                <a:ext cx="9468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F3FD79-F3E8-0D18-BA0F-40B05CD9BA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2290" y="5410650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602844-7C3F-7D62-9AF3-E9905A77B230}"/>
                    </a:ext>
                  </a:extLst>
                </p14:cNvPr>
                <p14:cNvContentPartPr/>
                <p14:nvPr/>
              </p14:nvContentPartPr>
              <p14:xfrm>
                <a:off x="3147930" y="5448450"/>
                <a:ext cx="9288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602844-7C3F-7D62-9AF3-E9905A77B2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30290" y="5430810"/>
                  <a:ext cx="12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201EBA-48F9-D9D7-05E6-8AACF46C46DE}"/>
                    </a:ext>
                  </a:extLst>
                </p14:cNvPr>
                <p14:cNvContentPartPr/>
                <p14:nvPr/>
              </p14:nvContentPartPr>
              <p14:xfrm>
                <a:off x="3174570" y="5436930"/>
                <a:ext cx="60120" cy="11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201EBA-48F9-D9D7-05E6-8AACF46C46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56570" y="5419290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F75D4F-59AC-BF58-348F-044EA9020309}"/>
                    </a:ext>
                  </a:extLst>
                </p14:cNvPr>
                <p14:cNvContentPartPr/>
                <p14:nvPr/>
              </p14:nvContentPartPr>
              <p14:xfrm>
                <a:off x="3260970" y="5435490"/>
                <a:ext cx="74520" cy="18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F75D4F-59AC-BF58-348F-044EA902030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43330" y="5417850"/>
                  <a:ext cx="1101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FDF0C2A-4CAE-DC94-A322-0313B9EF3B11}"/>
                  </a:ext>
                </a:extLst>
              </p14:cNvPr>
              <p14:cNvContentPartPr/>
              <p14:nvPr/>
            </p14:nvContentPartPr>
            <p14:xfrm>
              <a:off x="4293810" y="5898450"/>
              <a:ext cx="92880" cy="9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FDF0C2A-4CAE-DC94-A322-0313B9EF3B1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75810" y="5880450"/>
                <a:ext cx="12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B625DE-7EC3-B138-DF07-AEAB4EC47113}"/>
                  </a:ext>
                </a:extLst>
              </p14:cNvPr>
              <p14:cNvContentPartPr/>
              <p14:nvPr/>
            </p14:nvContentPartPr>
            <p14:xfrm>
              <a:off x="4313250" y="5846250"/>
              <a:ext cx="22680" cy="173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B625DE-7EC3-B138-DF07-AEAB4EC4711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95610" y="5828250"/>
                <a:ext cx="58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E407645-2A9F-C659-3ACE-DB6216ABC896}"/>
                  </a:ext>
                </a:extLst>
              </p14:cNvPr>
              <p14:cNvContentPartPr/>
              <p14:nvPr/>
            </p14:nvContentPartPr>
            <p14:xfrm>
              <a:off x="4420170" y="5919690"/>
              <a:ext cx="81360" cy="1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E407645-2A9F-C659-3ACE-DB6216ABC89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402170" y="5902050"/>
                <a:ext cx="117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BF22DB1-DA28-B5D2-883F-EE62EBC59AC3}"/>
              </a:ext>
            </a:extLst>
          </p:cNvPr>
          <p:cNvGrpSpPr/>
          <p:nvPr/>
        </p:nvGrpSpPr>
        <p:grpSpPr>
          <a:xfrm>
            <a:off x="4576050" y="5847690"/>
            <a:ext cx="304200" cy="206280"/>
            <a:chOff x="4576050" y="5847690"/>
            <a:chExt cx="3042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395093-768C-18ED-AB6A-B99DFB08ACBE}"/>
                    </a:ext>
                  </a:extLst>
                </p14:cNvPr>
                <p14:cNvContentPartPr/>
                <p14:nvPr/>
              </p14:nvContentPartPr>
              <p14:xfrm>
                <a:off x="4576050" y="5906370"/>
                <a:ext cx="86040" cy="9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395093-768C-18ED-AB6A-B99DFB08ACB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58410" y="5888370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E51304-F1A1-79C7-37FD-51487FF972BB}"/>
                    </a:ext>
                  </a:extLst>
                </p14:cNvPr>
                <p14:cNvContentPartPr/>
                <p14:nvPr/>
              </p14:nvContentPartPr>
              <p14:xfrm>
                <a:off x="4682250" y="5899170"/>
                <a:ext cx="89640" cy="6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E51304-F1A1-79C7-37FD-51487FF972B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64610" y="5881530"/>
                  <a:ext cx="12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59CD29-B79C-3C04-4029-77A5FC90726D}"/>
                    </a:ext>
                  </a:extLst>
                </p14:cNvPr>
                <p14:cNvContentPartPr/>
                <p14:nvPr/>
              </p14:nvContentPartPr>
              <p14:xfrm>
                <a:off x="4697370" y="5895570"/>
                <a:ext cx="60120" cy="8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59CD29-B79C-3C04-4029-77A5FC90726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79730" y="5877930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4B5DD2-1866-F046-57BB-E6A2221BDE62}"/>
                    </a:ext>
                  </a:extLst>
                </p14:cNvPr>
                <p14:cNvContentPartPr/>
                <p14:nvPr/>
              </p14:nvContentPartPr>
              <p14:xfrm>
                <a:off x="4797450" y="5847690"/>
                <a:ext cx="82800" cy="20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4B5DD2-1866-F046-57BB-E6A2221BDE6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79810" y="5830050"/>
                  <a:ext cx="11844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56A9800-8888-022D-B9FA-CA8F9E799655}"/>
                  </a:ext>
                </a:extLst>
              </p14:cNvPr>
              <p14:cNvContentPartPr/>
              <p14:nvPr/>
            </p14:nvContentPartPr>
            <p14:xfrm>
              <a:off x="4142610" y="5252130"/>
              <a:ext cx="75960" cy="95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56A9800-8888-022D-B9FA-CA8F9E79965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124610" y="5234130"/>
                <a:ext cx="1116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AE0987-48F0-8C69-9FF8-8D146348B780}"/>
                  </a:ext>
                </a:extLst>
              </p14:cNvPr>
              <p14:cNvContentPartPr/>
              <p14:nvPr/>
            </p14:nvContentPartPr>
            <p14:xfrm>
              <a:off x="4047210" y="5548410"/>
              <a:ext cx="84600" cy="10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AE0987-48F0-8C69-9FF8-8D146348B78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029210" y="5530410"/>
                <a:ext cx="120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431F50-B275-27A9-AFDD-CB876B1AB585}"/>
                  </a:ext>
                </a:extLst>
              </p14:cNvPr>
              <p14:cNvContentPartPr/>
              <p14:nvPr/>
            </p14:nvContentPartPr>
            <p14:xfrm>
              <a:off x="3424770" y="5560650"/>
              <a:ext cx="799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431F50-B275-27A9-AFDD-CB876B1AB58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407130" y="5542650"/>
                <a:ext cx="115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6B32EA2-C7EB-BEB8-C16E-43DEC617E0C7}"/>
                  </a:ext>
                </a:extLst>
              </p14:cNvPr>
              <p14:cNvContentPartPr/>
              <p14:nvPr/>
            </p14:nvContentPartPr>
            <p14:xfrm>
              <a:off x="2996730" y="5214330"/>
              <a:ext cx="1094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6B32EA2-C7EB-BEB8-C16E-43DEC617E0C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978730" y="5196330"/>
                <a:ext cx="145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B5AE516-77A1-779A-9BA6-10DBC25A7F3B}"/>
                  </a:ext>
                </a:extLst>
              </p14:cNvPr>
              <p14:cNvContentPartPr/>
              <p14:nvPr/>
            </p14:nvContentPartPr>
            <p14:xfrm>
              <a:off x="2644290" y="5326650"/>
              <a:ext cx="63720" cy="5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B5AE516-77A1-779A-9BA6-10DBC25A7F3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626290" y="5308650"/>
                <a:ext cx="993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8F2D6B6-9D54-C348-76F4-8758AB732D3C}"/>
                  </a:ext>
                </a:extLst>
              </p14:cNvPr>
              <p14:cNvContentPartPr/>
              <p14:nvPr/>
            </p14:nvContentPartPr>
            <p14:xfrm>
              <a:off x="2597490" y="4804290"/>
              <a:ext cx="71640" cy="65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8F2D6B6-9D54-C348-76F4-8758AB732D3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579490" y="4786650"/>
                <a:ext cx="1072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50523BE-73E3-EC12-6BAE-EC02A1B4DF5A}"/>
                  </a:ext>
                </a:extLst>
              </p14:cNvPr>
              <p14:cNvContentPartPr/>
              <p14:nvPr/>
            </p14:nvContentPartPr>
            <p14:xfrm>
              <a:off x="2986650" y="4788450"/>
              <a:ext cx="48240" cy="50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50523BE-73E3-EC12-6BAE-EC02A1B4DF5A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969010" y="4770810"/>
                <a:ext cx="838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7E30784-5C25-B662-4978-48089973D086}"/>
              </a:ext>
            </a:extLst>
          </p:cNvPr>
          <p:cNvGrpSpPr/>
          <p:nvPr/>
        </p:nvGrpSpPr>
        <p:grpSpPr>
          <a:xfrm>
            <a:off x="1012320" y="6363370"/>
            <a:ext cx="933120" cy="367920"/>
            <a:chOff x="1012320" y="6363370"/>
            <a:chExt cx="93312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EDD206-CC58-AF5B-3287-3FB606541AB9}"/>
                    </a:ext>
                  </a:extLst>
                </p14:cNvPr>
                <p14:cNvContentPartPr/>
                <p14:nvPr/>
              </p14:nvContentPartPr>
              <p14:xfrm>
                <a:off x="1828800" y="6507730"/>
                <a:ext cx="11664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EDD206-CC58-AF5B-3287-3FB606541A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11160" y="6489730"/>
                  <a:ext cx="15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6A3CE8-DC2C-AE18-0BA4-B74CA970F79D}"/>
                    </a:ext>
                  </a:extLst>
                </p14:cNvPr>
                <p14:cNvContentPartPr/>
                <p14:nvPr/>
              </p14:nvContentPartPr>
              <p14:xfrm>
                <a:off x="1875240" y="6447610"/>
                <a:ext cx="12600" cy="15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6A3CE8-DC2C-AE18-0BA4-B74CA970F79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57240" y="6429970"/>
                  <a:ext cx="48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821F42-301C-C4ED-AB98-EE1846110EDD}"/>
                    </a:ext>
                  </a:extLst>
                </p14:cNvPr>
                <p14:cNvContentPartPr/>
                <p14:nvPr/>
              </p14:nvContentPartPr>
              <p14:xfrm>
                <a:off x="1012320" y="6363370"/>
                <a:ext cx="144000" cy="243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821F42-301C-C4ED-AB98-EE1846110ED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4320" y="6345730"/>
                  <a:ext cx="179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970AE5-E667-6C5F-761E-35D7FC4C42CA}"/>
                    </a:ext>
                  </a:extLst>
                </p14:cNvPr>
                <p14:cNvContentPartPr/>
                <p14:nvPr/>
              </p14:nvContentPartPr>
              <p14:xfrm>
                <a:off x="1194480" y="6474970"/>
                <a:ext cx="114480" cy="10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970AE5-E667-6C5F-761E-35D7FC4C42C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76840" y="6456970"/>
                  <a:ext cx="150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1C0975-7D75-02EF-A8DB-4F1CD184EE2E}"/>
                    </a:ext>
                  </a:extLst>
                </p14:cNvPr>
                <p14:cNvContentPartPr/>
                <p14:nvPr/>
              </p14:nvContentPartPr>
              <p14:xfrm>
                <a:off x="1292040" y="6453370"/>
                <a:ext cx="162360" cy="27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1C0975-7D75-02EF-A8DB-4F1CD184EE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74400" y="6435730"/>
                  <a:ext cx="198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CEBF22-344C-80DA-79CD-81EDD29781B8}"/>
                    </a:ext>
                  </a:extLst>
                </p14:cNvPr>
                <p14:cNvContentPartPr/>
                <p14:nvPr/>
              </p14:nvContentPartPr>
              <p14:xfrm>
                <a:off x="1549440" y="6555610"/>
                <a:ext cx="12564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CEBF22-344C-80DA-79CD-81EDD29781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31440" y="6537970"/>
                  <a:ext cx="161280" cy="18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1975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3634B-1908-D107-0748-ABE3688C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DD045-090F-E894-F92B-5AEA0DE0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8</a:t>
            </a:r>
            <a:br>
              <a:rPr lang="en-US" dirty="0"/>
            </a:br>
            <a:r>
              <a:rPr lang="en-US" sz="3200" dirty="0"/>
              <a:t>Application of </a:t>
            </a:r>
            <a:r>
              <a:rPr lang="en-US" sz="3200" dirty="0">
                <a:solidFill>
                  <a:srgbClr val="7030A0"/>
                </a:solidFill>
              </a:rPr>
              <a:t>Boundary-Linked</a:t>
            </a:r>
            <a:r>
              <a:rPr lang="en-US" sz="3200" dirty="0"/>
              <a:t> Expander Decomposition:</a:t>
            </a:r>
            <a:br>
              <a:rPr lang="en-US" sz="3200" dirty="0"/>
            </a:br>
            <a:r>
              <a:rPr lang="en-US" sz="4800" dirty="0"/>
              <a:t>Vertex Sparsifiers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2D37E-67B0-EF47-194B-CDD708E3B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0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96A4-46E6-6E20-4E82-29AB1859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Sparsifiers: Informal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72F4-2CE4-DABF-6746-6F408DA99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huge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 node weighting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Informal Goal:</a:t>
                </a:r>
                <a:endParaRPr lang="en-US" dirty="0"/>
              </a:p>
              <a:p>
                <a:r>
                  <a:rPr lang="en-US" dirty="0"/>
                  <a:t>Compress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Preserve routability of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-respecting demands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72F4-2CE4-DABF-6746-6F408DA99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9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8293-2863-1577-3210-B5B65775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F814-3FDD-9222-DAE3-ECABB119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Sparsifiers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96CC5-810D-12D1-E1EE-1EDDE2AA8D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huge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 node weighting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-respecting demand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⇒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𝐻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⇒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congestion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)|=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96CC5-810D-12D1-E1EE-1EDDE2AA8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D0EDEB8-74F1-A4F3-D69B-55D2E696475B}"/>
                  </a:ext>
                </a:extLst>
              </p:cNvPr>
              <p:cNvSpPr/>
              <p:nvPr/>
            </p:nvSpPr>
            <p:spPr>
              <a:xfrm>
                <a:off x="5537200" y="4778374"/>
                <a:ext cx="6502400" cy="1939925"/>
              </a:xfrm>
              <a:prstGeom prst="wedgeRoundRectCallout">
                <a:avLst>
                  <a:gd name="adj1" fmla="val -35237"/>
                  <a:gd name="adj2" fmla="val -64092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b="1" u="sng" dirty="0"/>
                  <a:t>Exercise</a:t>
                </a:r>
                <a:r>
                  <a:rPr lang="en-US" sz="2000" dirty="0"/>
                  <a:t>: Preserve </a:t>
                </a:r>
                <a:r>
                  <a:rPr lang="en-US" sz="2000" dirty="0" err="1"/>
                  <a:t>mincuts</a:t>
                </a:r>
                <a:r>
                  <a:rPr lang="en-US" sz="2000" dirty="0"/>
                  <a:t> between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all subsets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mincut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mincut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mincut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D0EDEB8-74F1-A4F3-D69B-55D2E6964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0" y="4778374"/>
                <a:ext cx="6502400" cy="1939925"/>
              </a:xfrm>
              <a:prstGeom prst="wedgeRoundRectCallout">
                <a:avLst>
                  <a:gd name="adj1" fmla="val -35237"/>
                  <a:gd name="adj2" fmla="val -6409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7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962D-D052-DA64-8208-9720CC11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</a:t>
            </a:r>
            <a:r>
              <a:rPr lang="en-US" sz="2000" dirty="0"/>
              <a:t>[Chuzhoy’12]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EEF9C-7D99-8C7C-BBF1-793E3178E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79182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add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contract each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Size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Next</a:t>
                </a:r>
                <a:r>
                  <a:rPr lang="en-US" dirty="0"/>
                  <a:t>: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preserves routability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EEF9C-7D99-8C7C-BBF1-793E3178E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79182"/>
              </a:xfrm>
              <a:blipFill>
                <a:blip r:embed="rId2"/>
                <a:stretch>
                  <a:fillRect l="-1217" t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707A3D5-6EA4-D1EB-90E5-79244944690F}"/>
                  </a:ext>
                </a:extLst>
              </p:cNvPr>
              <p:cNvSpPr/>
              <p:nvPr/>
            </p:nvSpPr>
            <p:spPr>
              <a:xfrm>
                <a:off x="6756400" y="153193"/>
                <a:ext cx="5321300" cy="105568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707A3D5-6EA4-D1EB-90E5-792449446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0" y="153193"/>
                <a:ext cx="5321300" cy="1055688"/>
              </a:xfrm>
              <a:prstGeom prst="roundRect">
                <a:avLst/>
              </a:prstGeom>
              <a:blipFill>
                <a:blip r:embed="rId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A649324-FAD1-4E2F-8244-989092C11155}"/>
                  </a:ext>
                </a:extLst>
              </p:cNvPr>
              <p:cNvSpPr/>
              <p:nvPr/>
            </p:nvSpPr>
            <p:spPr>
              <a:xfrm>
                <a:off x="10248900" y="2159000"/>
                <a:ext cx="1873250" cy="685800"/>
              </a:xfrm>
              <a:prstGeom prst="wedgeRoundRectCallout">
                <a:avLst>
                  <a:gd name="adj1" fmla="val -64062"/>
                  <a:gd name="adj2" fmla="val -4168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Think: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A649324-FAD1-4E2F-8244-989092C11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00" y="2159000"/>
                <a:ext cx="1873250" cy="685800"/>
              </a:xfrm>
              <a:prstGeom prst="wedgeRoundRectCallout">
                <a:avLst>
                  <a:gd name="adj1" fmla="val -64062"/>
                  <a:gd name="adj2" fmla="val -4168"/>
                  <a:gd name="adj3" fmla="val 16667"/>
                </a:avLst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1CF8A5-AF0F-3A99-89FB-3DAFC699E797}"/>
                  </a:ext>
                </a:extLst>
              </p14:cNvPr>
              <p14:cNvContentPartPr/>
              <p14:nvPr/>
            </p14:nvContentPartPr>
            <p14:xfrm>
              <a:off x="1460880" y="3360970"/>
              <a:ext cx="2069280" cy="1796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1CF8A5-AF0F-3A99-89FB-3DAFC699E7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2240" y="3352330"/>
                <a:ext cx="2086920" cy="18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6AC6247-BFFB-1B1C-FE5B-1A7A09A522E4}"/>
                  </a:ext>
                </a:extLst>
              </p14:cNvPr>
              <p14:cNvContentPartPr/>
              <p14:nvPr/>
            </p14:nvContentPartPr>
            <p14:xfrm>
              <a:off x="2211388" y="3314478"/>
              <a:ext cx="110880" cy="210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6AC6247-BFFB-1B1C-FE5B-1A7A09A522E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93748" y="3296838"/>
                <a:ext cx="14652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AB49E7F-EECB-F594-69DE-C9E76C09B9DE}"/>
              </a:ext>
            </a:extLst>
          </p:cNvPr>
          <p:cNvGrpSpPr/>
          <p:nvPr/>
        </p:nvGrpSpPr>
        <p:grpSpPr>
          <a:xfrm>
            <a:off x="1760040" y="3577330"/>
            <a:ext cx="571320" cy="516600"/>
            <a:chOff x="1760040" y="3577330"/>
            <a:chExt cx="5713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F22B05-683B-003C-3489-AAA29E7A7405}"/>
                    </a:ext>
                  </a:extLst>
                </p14:cNvPr>
                <p14:cNvContentPartPr/>
                <p14:nvPr/>
              </p14:nvContentPartPr>
              <p14:xfrm>
                <a:off x="1760040" y="4017970"/>
                <a:ext cx="76680" cy="75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CF22B05-683B-003C-3489-AAA29E7A74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42040" y="3999970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5766C9-3B14-400F-466F-90F3BFDAD239}"/>
                    </a:ext>
                  </a:extLst>
                </p14:cNvPr>
                <p14:cNvContentPartPr/>
                <p14:nvPr/>
              </p14:nvContentPartPr>
              <p14:xfrm>
                <a:off x="2256120" y="3577330"/>
                <a:ext cx="75240" cy="83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5766C9-3B14-400F-466F-90F3BFDAD23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38480" y="3559690"/>
                  <a:ext cx="1108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2DBE099-3F3F-9AC3-4C23-D44BC94EA9D7}"/>
                  </a:ext>
                </a:extLst>
              </p14:cNvPr>
              <p14:cNvContentPartPr/>
              <p14:nvPr/>
            </p14:nvContentPartPr>
            <p14:xfrm>
              <a:off x="2783160" y="4793050"/>
              <a:ext cx="79920" cy="8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2DBE099-3F3F-9AC3-4C23-D44BC94EA9D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65241" y="4775050"/>
                <a:ext cx="115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98F09B-DA4A-F3E3-8CED-E557EB017EE5}"/>
                  </a:ext>
                </a:extLst>
              </p14:cNvPr>
              <p14:cNvContentPartPr/>
              <p14:nvPr/>
            </p14:nvContentPartPr>
            <p14:xfrm>
              <a:off x="3251160" y="4013650"/>
              <a:ext cx="61920" cy="8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98F09B-DA4A-F3E3-8CED-E557EB017EE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33160" y="3995728"/>
                <a:ext cx="97560" cy="117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82DA22-A555-457F-2674-D8B788191CEC}"/>
                  </a:ext>
                </a:extLst>
              </p14:cNvPr>
              <p14:cNvContentPartPr/>
              <p14:nvPr/>
            </p14:nvContentPartPr>
            <p14:xfrm>
              <a:off x="1602000" y="4156570"/>
              <a:ext cx="156240" cy="158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82DA22-A555-457F-2674-D8B788191CE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84000" y="4138570"/>
                <a:ext cx="191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6DD1A9-E481-65EA-580E-E8F386F64A9E}"/>
                  </a:ext>
                </a:extLst>
              </p14:cNvPr>
              <p14:cNvContentPartPr/>
              <p14:nvPr/>
            </p14:nvContentPartPr>
            <p14:xfrm>
              <a:off x="2402280" y="3490930"/>
              <a:ext cx="101160" cy="148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6DD1A9-E481-65EA-580E-E8F386F64A9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84280" y="3472930"/>
                <a:ext cx="13680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5057765-147A-19BE-B7D0-734A364632D1}"/>
              </a:ext>
            </a:extLst>
          </p:cNvPr>
          <p:cNvGrpSpPr/>
          <p:nvPr/>
        </p:nvGrpSpPr>
        <p:grpSpPr>
          <a:xfrm>
            <a:off x="3309840" y="4172770"/>
            <a:ext cx="165960" cy="137520"/>
            <a:chOff x="3309840" y="4172770"/>
            <a:chExt cx="1659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5F6877-9554-6576-C54A-D1B6F5D24AF0}"/>
                    </a:ext>
                  </a:extLst>
                </p14:cNvPr>
                <p14:cNvContentPartPr/>
                <p14:nvPr/>
              </p14:nvContentPartPr>
              <p14:xfrm>
                <a:off x="3309840" y="4173130"/>
                <a:ext cx="5400" cy="137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5F6877-9554-6576-C54A-D1B6F5D24A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92200" y="4155490"/>
                  <a:ext cx="4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6B2A91-0570-8DE9-38A3-AF1CF601C323}"/>
                    </a:ext>
                  </a:extLst>
                </p14:cNvPr>
                <p14:cNvContentPartPr/>
                <p14:nvPr/>
              </p14:nvContentPartPr>
              <p14:xfrm>
                <a:off x="3391200" y="4172770"/>
                <a:ext cx="84600" cy="11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6B2A91-0570-8DE9-38A3-AF1CF601C32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73560" y="4154770"/>
                  <a:ext cx="1202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6DDE14-7E79-51BD-0C18-97CFFA901442}"/>
              </a:ext>
            </a:extLst>
          </p:cNvPr>
          <p:cNvGrpSpPr/>
          <p:nvPr/>
        </p:nvGrpSpPr>
        <p:grpSpPr>
          <a:xfrm>
            <a:off x="1572120" y="3432250"/>
            <a:ext cx="1841040" cy="1656360"/>
            <a:chOff x="1572120" y="3432250"/>
            <a:chExt cx="1841040" cy="16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0F755D-A7E5-6676-4BDA-81C5F824F0B6}"/>
                    </a:ext>
                  </a:extLst>
                </p14:cNvPr>
                <p14:cNvContentPartPr/>
                <p14:nvPr/>
              </p14:nvContentPartPr>
              <p14:xfrm>
                <a:off x="1572120" y="3432250"/>
                <a:ext cx="1256040" cy="119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0F755D-A7E5-6676-4BDA-81C5F824F0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563120" y="3423253"/>
                  <a:ext cx="1273680" cy="1215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9FCF72-CAA3-EF73-B8FF-B6A2ADC70933}"/>
                    </a:ext>
                  </a:extLst>
                </p14:cNvPr>
                <p14:cNvContentPartPr/>
                <p14:nvPr/>
              </p14:nvContentPartPr>
              <p14:xfrm>
                <a:off x="2590200" y="3938770"/>
                <a:ext cx="822960" cy="72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9FCF72-CAA3-EF73-B8FF-B6A2ADC709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81200" y="3929770"/>
                  <a:ext cx="84060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33DDFC-86B4-7731-CA17-4DFDB6E91AF4}"/>
                    </a:ext>
                  </a:extLst>
                </p14:cNvPr>
                <p14:cNvContentPartPr/>
                <p14:nvPr/>
              </p14:nvContentPartPr>
              <p14:xfrm>
                <a:off x="2414520" y="4081330"/>
                <a:ext cx="122400" cy="100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33DDFC-86B4-7731-CA17-4DFDB6E91A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05546" y="4072330"/>
                  <a:ext cx="139988" cy="1024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2CD928A-9166-94E8-8ABD-F09300DC68B5}"/>
                </a:ext>
              </a:extLst>
            </p:cNvPr>
            <p:cNvGrpSpPr/>
            <p:nvPr/>
          </p:nvGrpSpPr>
          <p:grpSpPr>
            <a:xfrm>
              <a:off x="1820880" y="4281490"/>
              <a:ext cx="288000" cy="329400"/>
              <a:chOff x="1820880" y="4281490"/>
              <a:chExt cx="288000" cy="329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56F6676-9BAD-AF38-B473-CBD6B519BEBF}"/>
                      </a:ext>
                    </a:extLst>
                  </p14:cNvPr>
                  <p14:cNvContentPartPr/>
                  <p14:nvPr/>
                </p14:nvContentPartPr>
                <p14:xfrm>
                  <a:off x="1820880" y="4373650"/>
                  <a:ext cx="110520" cy="2372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56F6676-9BAD-AF38-B473-CBD6B519BEB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812240" y="4364650"/>
                    <a:ext cx="12816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494018C-A2AB-8A0E-08CF-4ACC2455C238}"/>
                      </a:ext>
                    </a:extLst>
                  </p14:cNvPr>
                  <p14:cNvContentPartPr/>
                  <p14:nvPr/>
                </p14:nvContentPartPr>
                <p14:xfrm>
                  <a:off x="1996200" y="4281490"/>
                  <a:ext cx="112680" cy="211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494018C-A2AB-8A0E-08CF-4ACC2455C23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987560" y="4272490"/>
                    <a:ext cx="130320" cy="228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77F68A5-3F1D-5841-7EEC-FF26213AC741}"/>
                </a:ext>
              </a:extLst>
            </p:cNvPr>
            <p:cNvGrpSpPr/>
            <p:nvPr/>
          </p:nvGrpSpPr>
          <p:grpSpPr>
            <a:xfrm>
              <a:off x="2393640" y="4264210"/>
              <a:ext cx="706320" cy="442800"/>
              <a:chOff x="2393640" y="4264210"/>
              <a:chExt cx="706320" cy="44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C1292F7B-E697-60A8-AA71-BB9F4BDFCBD2}"/>
                      </a:ext>
                    </a:extLst>
                  </p14:cNvPr>
                  <p14:cNvContentPartPr/>
                  <p14:nvPr/>
                </p14:nvContentPartPr>
                <p14:xfrm>
                  <a:off x="2393640" y="4584610"/>
                  <a:ext cx="249120" cy="208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C1292F7B-E697-60A8-AA71-BB9F4BDFCB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385000" y="4575970"/>
                    <a:ext cx="26676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8AC8BE5-9790-34B0-1930-9F42D3E4818D}"/>
                      </a:ext>
                    </a:extLst>
                  </p14:cNvPr>
                  <p14:cNvContentPartPr/>
                  <p14:nvPr/>
                </p14:nvContentPartPr>
                <p14:xfrm>
                  <a:off x="2418480" y="4690810"/>
                  <a:ext cx="243360" cy="162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8AC8BE5-9790-34B0-1930-9F42D3E4818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409840" y="4681810"/>
                    <a:ext cx="2610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789CC07-A8D2-D4C8-CB01-C468B1793FB8}"/>
                      </a:ext>
                    </a:extLst>
                  </p14:cNvPr>
                  <p14:cNvContentPartPr/>
                  <p14:nvPr/>
                </p14:nvContentPartPr>
                <p14:xfrm>
                  <a:off x="2848680" y="4264210"/>
                  <a:ext cx="123840" cy="185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789CC07-A8D2-D4C8-CB01-C468B1793FB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839680" y="4255570"/>
                    <a:ext cx="1414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C8374B2-19E0-4CB6-C3D4-6C9278C14293}"/>
                      </a:ext>
                    </a:extLst>
                  </p14:cNvPr>
                  <p14:cNvContentPartPr/>
                  <p14:nvPr/>
                </p14:nvContentPartPr>
                <p14:xfrm>
                  <a:off x="2917440" y="4325410"/>
                  <a:ext cx="107640" cy="158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C8374B2-19E0-4CB6-C3D4-6C9278C1429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908800" y="4316770"/>
                    <a:ext cx="12528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E4805B31-38A9-6E52-3E77-350D47FAE2A0}"/>
                      </a:ext>
                    </a:extLst>
                  </p14:cNvPr>
                  <p14:cNvContentPartPr/>
                  <p14:nvPr/>
                </p14:nvContentPartPr>
                <p14:xfrm>
                  <a:off x="2988000" y="4389130"/>
                  <a:ext cx="111960" cy="1814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E4805B31-38A9-6E52-3E77-350D47FAE2A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979360" y="4380130"/>
                    <a:ext cx="12960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B9E145B-5E1F-5181-20F9-718CE0722357}"/>
                </a:ext>
              </a:extLst>
            </p:cNvPr>
            <p:cNvGrpSpPr/>
            <p:nvPr/>
          </p:nvGrpSpPr>
          <p:grpSpPr>
            <a:xfrm>
              <a:off x="2592720" y="3472210"/>
              <a:ext cx="316800" cy="360360"/>
              <a:chOff x="2592720" y="3472210"/>
              <a:chExt cx="316800" cy="36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22D0CD1-B4DE-D81F-69E5-0890D95E648E}"/>
                      </a:ext>
                    </a:extLst>
                  </p14:cNvPr>
                  <p14:cNvContentPartPr/>
                  <p14:nvPr/>
                </p14:nvContentPartPr>
                <p14:xfrm>
                  <a:off x="2592720" y="3712690"/>
                  <a:ext cx="135360" cy="119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22D0CD1-B4DE-D81F-69E5-0890D95E648E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583720" y="3703690"/>
                    <a:ext cx="15300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932E1A50-31E7-1CEC-802A-65594FF4040C}"/>
                      </a:ext>
                    </a:extLst>
                  </p14:cNvPr>
                  <p14:cNvContentPartPr/>
                  <p14:nvPr/>
                </p14:nvContentPartPr>
                <p14:xfrm>
                  <a:off x="2634840" y="3637090"/>
                  <a:ext cx="154080" cy="1173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932E1A50-31E7-1CEC-802A-65594FF4040C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626200" y="3628450"/>
                    <a:ext cx="17172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4DAD22C-4455-C3B9-63BE-E43ADFACE47B}"/>
                      </a:ext>
                    </a:extLst>
                  </p14:cNvPr>
                  <p14:cNvContentPartPr/>
                  <p14:nvPr/>
                </p14:nvContentPartPr>
                <p14:xfrm>
                  <a:off x="2653560" y="3570850"/>
                  <a:ext cx="194040" cy="1116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4DAD22C-4455-C3B9-63BE-E43ADFACE47B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644560" y="3561850"/>
                    <a:ext cx="2116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759A603-B18E-7895-B8F2-381A5C40C023}"/>
                      </a:ext>
                    </a:extLst>
                  </p14:cNvPr>
                  <p14:cNvContentPartPr/>
                  <p14:nvPr/>
                </p14:nvContentPartPr>
                <p14:xfrm>
                  <a:off x="2672640" y="3472210"/>
                  <a:ext cx="236880" cy="1224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759A603-B18E-7895-B8F2-381A5C40C023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664000" y="3463210"/>
                    <a:ext cx="254520" cy="140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DFDC7ED-2F41-836A-57AB-2A5003A63137}"/>
                  </a:ext>
                </a:extLst>
              </p14:cNvPr>
              <p14:cNvContentPartPr/>
              <p14:nvPr/>
            </p14:nvContentPartPr>
            <p14:xfrm>
              <a:off x="1725388" y="3811278"/>
              <a:ext cx="99720" cy="84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DFDC7ED-2F41-836A-57AB-2A5003A6313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07323" y="3793278"/>
                <a:ext cx="135489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F41AE33-22B8-0D3C-19A5-D77919090084}"/>
                  </a:ext>
                </a:extLst>
              </p14:cNvPr>
              <p14:cNvContentPartPr/>
              <p14:nvPr/>
            </p14:nvContentPartPr>
            <p14:xfrm>
              <a:off x="3235948" y="3828198"/>
              <a:ext cx="100800" cy="104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F41AE33-22B8-0D3C-19A5-D7791909008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18012" y="3810260"/>
                <a:ext cx="136313" cy="139557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F16039C-1FD3-9D4D-9654-217828CEA925}"/>
              </a:ext>
            </a:extLst>
          </p:cNvPr>
          <p:cNvGrpSpPr/>
          <p:nvPr/>
        </p:nvGrpSpPr>
        <p:grpSpPr>
          <a:xfrm>
            <a:off x="2614320" y="4681038"/>
            <a:ext cx="408868" cy="368332"/>
            <a:chOff x="2614320" y="4681038"/>
            <a:chExt cx="408868" cy="3683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DD7CD7-1E6F-59D8-3C59-92F9022A8BA3}"/>
                    </a:ext>
                  </a:extLst>
                </p14:cNvPr>
                <p14:cNvContentPartPr/>
                <p14:nvPr/>
              </p14:nvContentPartPr>
              <p14:xfrm>
                <a:off x="2639520" y="4870810"/>
                <a:ext cx="102960" cy="178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DD7CD7-1E6F-59D8-3C59-92F9022A8B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21520" y="4853170"/>
                  <a:ext cx="138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A3191F-FF01-B58D-75EE-5F2DDD776B03}"/>
                    </a:ext>
                  </a:extLst>
                </p14:cNvPr>
                <p14:cNvContentPartPr/>
                <p14:nvPr/>
              </p14:nvContentPartPr>
              <p14:xfrm>
                <a:off x="2614320" y="4871170"/>
                <a:ext cx="131400" cy="3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A3191F-FF01-B58D-75EE-5F2DDD776B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96320" y="4853170"/>
                  <a:ext cx="167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0BEDD34-AD0F-5684-8323-FB498C343EB6}"/>
                    </a:ext>
                  </a:extLst>
                </p14:cNvPr>
                <p14:cNvContentPartPr/>
                <p14:nvPr/>
              </p14:nvContentPartPr>
              <p14:xfrm>
                <a:off x="2927788" y="4681038"/>
                <a:ext cx="95400" cy="182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0BEDD34-AD0F-5684-8323-FB498C343E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09788" y="4663038"/>
                  <a:ext cx="1310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FF399-51E5-8627-F7B6-F37A474B19CA}"/>
              </a:ext>
            </a:extLst>
          </p:cNvPr>
          <p:cNvGrpSpPr/>
          <p:nvPr/>
        </p:nvGrpSpPr>
        <p:grpSpPr>
          <a:xfrm>
            <a:off x="5073388" y="3365778"/>
            <a:ext cx="2069280" cy="1842532"/>
            <a:chOff x="5073388" y="3365778"/>
            <a:chExt cx="2069280" cy="18425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BBFF4E-6542-D0A6-90FC-E77C66652731}"/>
                    </a:ext>
                  </a:extLst>
                </p14:cNvPr>
                <p14:cNvContentPartPr/>
                <p14:nvPr/>
              </p14:nvContentPartPr>
              <p14:xfrm>
                <a:off x="5073388" y="3412270"/>
                <a:ext cx="2069280" cy="1796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BBFF4E-6542-D0A6-90FC-E77C666527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64388" y="3403270"/>
                  <a:ext cx="2086920" cy="181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28BEEB5-ED09-0980-4974-DD7AC441BF30}"/>
                </a:ext>
              </a:extLst>
            </p:cNvPr>
            <p:cNvGrpSpPr/>
            <p:nvPr/>
          </p:nvGrpSpPr>
          <p:grpSpPr>
            <a:xfrm>
              <a:off x="5372548" y="3628630"/>
              <a:ext cx="571320" cy="516600"/>
              <a:chOff x="1760040" y="3577330"/>
              <a:chExt cx="571320" cy="51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78564ED4-CF08-5661-CC5B-CE93F632EA9F}"/>
                      </a:ext>
                    </a:extLst>
                  </p14:cNvPr>
                  <p14:cNvContentPartPr/>
                  <p14:nvPr/>
                </p14:nvContentPartPr>
                <p14:xfrm>
                  <a:off x="1760040" y="4017970"/>
                  <a:ext cx="76680" cy="7596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78564ED4-CF08-5661-CC5B-CE93F632EA9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742040" y="3999970"/>
                    <a:ext cx="11232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A98B7123-A56E-3582-90AC-80E1C54301D9}"/>
                      </a:ext>
                    </a:extLst>
                  </p14:cNvPr>
                  <p14:cNvContentPartPr/>
                  <p14:nvPr/>
                </p14:nvContentPartPr>
                <p14:xfrm>
                  <a:off x="2256120" y="3577330"/>
                  <a:ext cx="75240" cy="8352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A98B7123-A56E-3582-90AC-80E1C54301D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38480" y="3559690"/>
                    <a:ext cx="110880" cy="119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45E2A10-3812-510E-E90A-2E99F56DE3E1}"/>
                    </a:ext>
                  </a:extLst>
                </p14:cNvPr>
                <p14:cNvContentPartPr/>
                <p14:nvPr/>
              </p14:nvContentPartPr>
              <p14:xfrm>
                <a:off x="6395668" y="4844350"/>
                <a:ext cx="79920" cy="88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45E2A10-3812-510E-E90A-2E99F56DE3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77749" y="4826350"/>
                  <a:ext cx="11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7AEF770-FF5E-2A95-4808-5BE672B95463}"/>
                    </a:ext>
                  </a:extLst>
                </p14:cNvPr>
                <p14:cNvContentPartPr/>
                <p14:nvPr/>
              </p14:nvContentPartPr>
              <p14:xfrm>
                <a:off x="6863668" y="4064950"/>
                <a:ext cx="61920" cy="82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7AEF770-FF5E-2A95-4808-5BE672B954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45668" y="4047028"/>
                  <a:ext cx="97560" cy="117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975AE9-C5EE-1949-EC39-42875C811769}"/>
                    </a:ext>
                  </a:extLst>
                </p14:cNvPr>
                <p14:cNvContentPartPr/>
                <p14:nvPr/>
              </p14:nvContentPartPr>
              <p14:xfrm>
                <a:off x="5214508" y="4207870"/>
                <a:ext cx="156240" cy="158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975AE9-C5EE-1949-EC39-42875C8117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96508" y="4189870"/>
                  <a:ext cx="191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F0B50B-2B11-2956-99DB-03ED7CC887AE}"/>
                    </a:ext>
                  </a:extLst>
                </p14:cNvPr>
                <p14:cNvContentPartPr/>
                <p14:nvPr/>
              </p14:nvContentPartPr>
              <p14:xfrm>
                <a:off x="6014788" y="3542230"/>
                <a:ext cx="101160" cy="148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F0B50B-2B11-2956-99DB-03ED7CC887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96788" y="3524230"/>
                  <a:ext cx="136800" cy="183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7C382DE-55ED-1357-24BC-458FBC51DA2D}"/>
                </a:ext>
              </a:extLst>
            </p:cNvPr>
            <p:cNvGrpSpPr/>
            <p:nvPr/>
          </p:nvGrpSpPr>
          <p:grpSpPr>
            <a:xfrm>
              <a:off x="6922348" y="4224070"/>
              <a:ext cx="165960" cy="137520"/>
              <a:chOff x="3309840" y="4172770"/>
              <a:chExt cx="165960" cy="137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D9223841-C138-F245-C194-F24C16576690}"/>
                      </a:ext>
                    </a:extLst>
                  </p14:cNvPr>
                  <p14:cNvContentPartPr/>
                  <p14:nvPr/>
                </p14:nvContentPartPr>
                <p14:xfrm>
                  <a:off x="3309840" y="4173130"/>
                  <a:ext cx="5400" cy="1371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D9223841-C138-F245-C194-F24C16576690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292200" y="4155490"/>
                    <a:ext cx="4104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79D9100D-52CC-A049-5AF3-5E79AF8B94C9}"/>
                      </a:ext>
                    </a:extLst>
                  </p14:cNvPr>
                  <p14:cNvContentPartPr/>
                  <p14:nvPr/>
                </p14:nvContentPartPr>
                <p14:xfrm>
                  <a:off x="3391200" y="4172770"/>
                  <a:ext cx="84600" cy="11592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79D9100D-52CC-A049-5AF3-5E79AF8B94C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373560" y="4154770"/>
                    <a:ext cx="120240" cy="151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8362B7-D971-86B6-A995-22989DB45F7F}"/>
                    </a:ext>
                  </a:extLst>
                </p14:cNvPr>
                <p14:cNvContentPartPr/>
                <p14:nvPr/>
              </p14:nvContentPartPr>
              <p14:xfrm>
                <a:off x="5184628" y="3483550"/>
                <a:ext cx="1256040" cy="119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8362B7-D971-86B6-A995-22989DB45F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75628" y="3474553"/>
                  <a:ext cx="1273680" cy="1215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D8E11BC-2FEE-23DF-89DD-0A108AE7A21C}"/>
                    </a:ext>
                  </a:extLst>
                </p14:cNvPr>
                <p14:cNvContentPartPr/>
                <p14:nvPr/>
              </p14:nvContentPartPr>
              <p14:xfrm>
                <a:off x="6202708" y="3990070"/>
                <a:ext cx="822960" cy="728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D8E11BC-2FEE-23DF-89DD-0A108AE7A2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93708" y="3981070"/>
                  <a:ext cx="84060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7C3005-E259-4999-4DBC-4CD685457840}"/>
                    </a:ext>
                  </a:extLst>
                </p14:cNvPr>
                <p14:cNvContentPartPr/>
                <p14:nvPr/>
              </p14:nvContentPartPr>
              <p14:xfrm>
                <a:off x="6027028" y="4132630"/>
                <a:ext cx="122400" cy="100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7C3005-E259-4999-4DBC-4CD6854578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18054" y="4123630"/>
                  <a:ext cx="139988" cy="1024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1C242EC-F35E-5AC0-88C4-7CD4D48F68AE}"/>
                </a:ext>
              </a:extLst>
            </p:cNvPr>
            <p:cNvGrpSpPr/>
            <p:nvPr/>
          </p:nvGrpSpPr>
          <p:grpSpPr>
            <a:xfrm>
              <a:off x="5433388" y="4332790"/>
              <a:ext cx="288000" cy="329400"/>
              <a:chOff x="1820880" y="4281490"/>
              <a:chExt cx="288000" cy="329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8A1E6AB2-66CE-05A8-D093-2F26B61040AE}"/>
                      </a:ext>
                    </a:extLst>
                  </p14:cNvPr>
                  <p14:cNvContentPartPr/>
                  <p14:nvPr/>
                </p14:nvContentPartPr>
                <p14:xfrm>
                  <a:off x="1820880" y="4373650"/>
                  <a:ext cx="110520" cy="2372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8A1E6AB2-66CE-05A8-D093-2F26B61040A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812240" y="4364650"/>
                    <a:ext cx="12816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57988BEC-3CCF-A729-7ECF-A1592CAD90D1}"/>
                      </a:ext>
                    </a:extLst>
                  </p14:cNvPr>
                  <p14:cNvContentPartPr/>
                  <p14:nvPr/>
                </p14:nvContentPartPr>
                <p14:xfrm>
                  <a:off x="1996200" y="4281490"/>
                  <a:ext cx="112680" cy="21132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57988BEC-3CCF-A729-7ECF-A1592CAD90D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987560" y="4272490"/>
                    <a:ext cx="130320" cy="228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0B303AC-B2C2-A2B3-5716-2BCD054EA353}"/>
                </a:ext>
              </a:extLst>
            </p:cNvPr>
            <p:cNvGrpSpPr/>
            <p:nvPr/>
          </p:nvGrpSpPr>
          <p:grpSpPr>
            <a:xfrm>
              <a:off x="6006148" y="4315510"/>
              <a:ext cx="706320" cy="442800"/>
              <a:chOff x="2393640" y="4264210"/>
              <a:chExt cx="706320" cy="44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C91B39E3-56D7-3793-783B-D72047B811C5}"/>
                      </a:ext>
                    </a:extLst>
                  </p14:cNvPr>
                  <p14:cNvContentPartPr/>
                  <p14:nvPr/>
                </p14:nvContentPartPr>
                <p14:xfrm>
                  <a:off x="2393640" y="4584610"/>
                  <a:ext cx="249120" cy="2088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91B39E3-56D7-3793-783B-D72047B811C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385000" y="4575970"/>
                    <a:ext cx="26676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E7E54731-EA90-2BBE-4645-3122D7BFD9C3}"/>
                      </a:ext>
                    </a:extLst>
                  </p14:cNvPr>
                  <p14:cNvContentPartPr/>
                  <p14:nvPr/>
                </p14:nvContentPartPr>
                <p14:xfrm>
                  <a:off x="2418480" y="4690810"/>
                  <a:ext cx="243360" cy="1620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E7E54731-EA90-2BBE-4645-3122D7BFD9C3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409840" y="4681810"/>
                    <a:ext cx="2610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250E571A-7978-AFED-DC77-591A74DCCDD8}"/>
                      </a:ext>
                    </a:extLst>
                  </p14:cNvPr>
                  <p14:cNvContentPartPr/>
                  <p14:nvPr/>
                </p14:nvContentPartPr>
                <p14:xfrm>
                  <a:off x="2848680" y="4264210"/>
                  <a:ext cx="123840" cy="18504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250E571A-7978-AFED-DC77-591A74DCCDD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839680" y="4255570"/>
                    <a:ext cx="1414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70DFF3DC-38A9-937E-0651-AB07F77E18F4}"/>
                      </a:ext>
                    </a:extLst>
                  </p14:cNvPr>
                  <p14:cNvContentPartPr/>
                  <p14:nvPr/>
                </p14:nvContentPartPr>
                <p14:xfrm>
                  <a:off x="2917440" y="4325410"/>
                  <a:ext cx="107640" cy="1587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70DFF3DC-38A9-937E-0651-AB07F77E18F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908800" y="4316770"/>
                    <a:ext cx="12528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2D35055D-F25D-F8A8-D89D-69B22577D69B}"/>
                      </a:ext>
                    </a:extLst>
                  </p14:cNvPr>
                  <p14:cNvContentPartPr/>
                  <p14:nvPr/>
                </p14:nvContentPartPr>
                <p14:xfrm>
                  <a:off x="2988000" y="4389130"/>
                  <a:ext cx="111960" cy="1814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2D35055D-F25D-F8A8-D89D-69B22577D69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979360" y="4380130"/>
                    <a:ext cx="12960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5C5C02-163B-913C-86AC-F9B14D84E549}"/>
                </a:ext>
              </a:extLst>
            </p:cNvPr>
            <p:cNvGrpSpPr/>
            <p:nvPr/>
          </p:nvGrpSpPr>
          <p:grpSpPr>
            <a:xfrm>
              <a:off x="6205228" y="3523510"/>
              <a:ext cx="316800" cy="360360"/>
              <a:chOff x="2592720" y="3472210"/>
              <a:chExt cx="316800" cy="36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8A2ECD2C-1572-9CEB-45F4-1C18B043EFAC}"/>
                      </a:ext>
                    </a:extLst>
                  </p14:cNvPr>
                  <p14:cNvContentPartPr/>
                  <p14:nvPr/>
                </p14:nvContentPartPr>
                <p14:xfrm>
                  <a:off x="2592720" y="3712690"/>
                  <a:ext cx="135360" cy="11988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A2ECD2C-1572-9CEB-45F4-1C18B043EFA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583720" y="3703690"/>
                    <a:ext cx="15300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EE9F5F26-8211-D06B-6A75-565B92E4C7A1}"/>
                      </a:ext>
                    </a:extLst>
                  </p14:cNvPr>
                  <p14:cNvContentPartPr/>
                  <p14:nvPr/>
                </p14:nvContentPartPr>
                <p14:xfrm>
                  <a:off x="2634840" y="3637090"/>
                  <a:ext cx="154080" cy="1173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EE9F5F26-8211-D06B-6A75-565B92E4C7A1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626200" y="3628450"/>
                    <a:ext cx="17172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2A9C2020-44BA-8A05-7843-121C00AD7132}"/>
                      </a:ext>
                    </a:extLst>
                  </p14:cNvPr>
                  <p14:cNvContentPartPr/>
                  <p14:nvPr/>
                </p14:nvContentPartPr>
                <p14:xfrm>
                  <a:off x="2653560" y="3570850"/>
                  <a:ext cx="194040" cy="11160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2A9C2020-44BA-8A05-7843-121C00AD713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644560" y="3561850"/>
                    <a:ext cx="2116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0ADF19D-B9B0-6F48-213B-9A10A0F74222}"/>
                      </a:ext>
                    </a:extLst>
                  </p14:cNvPr>
                  <p14:cNvContentPartPr/>
                  <p14:nvPr/>
                </p14:nvContentPartPr>
                <p14:xfrm>
                  <a:off x="2672640" y="3472210"/>
                  <a:ext cx="236880" cy="1224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00ADF19D-B9B0-6F48-213B-9A10A0F7422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664000" y="3463210"/>
                    <a:ext cx="254520" cy="140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078DE8-641D-28D3-7081-44E519EFAAD5}"/>
                    </a:ext>
                  </a:extLst>
                </p14:cNvPr>
                <p14:cNvContentPartPr/>
                <p14:nvPr/>
              </p14:nvContentPartPr>
              <p14:xfrm>
                <a:off x="5337896" y="3862578"/>
                <a:ext cx="99720" cy="84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078DE8-641D-28D3-7081-44E519EFAA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19831" y="3844578"/>
                  <a:ext cx="135489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5BFC535-1E48-00A2-AD77-F457D7B69A54}"/>
                    </a:ext>
                  </a:extLst>
                </p14:cNvPr>
                <p14:cNvContentPartPr/>
                <p14:nvPr/>
              </p14:nvContentPartPr>
              <p14:xfrm>
                <a:off x="5823896" y="3365778"/>
                <a:ext cx="110880" cy="21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5BFC535-1E48-00A2-AD77-F457D7B69A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05896" y="3347778"/>
                  <a:ext cx="146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B8234B1-7286-03DA-4815-F2CC773DDCC5}"/>
                    </a:ext>
                  </a:extLst>
                </p14:cNvPr>
                <p14:cNvContentPartPr/>
                <p14:nvPr/>
              </p14:nvContentPartPr>
              <p14:xfrm>
                <a:off x="6848456" y="3879498"/>
                <a:ext cx="100800" cy="104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B8234B1-7286-03DA-4815-F2CC773DDC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30520" y="3861560"/>
                  <a:ext cx="136313" cy="1395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09BF01F-77B0-B420-656C-5C3E20E817E1}"/>
                </a:ext>
              </a:extLst>
            </p:cNvPr>
            <p:cNvGrpSpPr/>
            <p:nvPr/>
          </p:nvGrpSpPr>
          <p:grpSpPr>
            <a:xfrm>
              <a:off x="6226828" y="4732338"/>
              <a:ext cx="408868" cy="368332"/>
              <a:chOff x="2614320" y="4681038"/>
              <a:chExt cx="408868" cy="36833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10B6E6FE-A061-178B-5C3A-613265435858}"/>
                      </a:ext>
                    </a:extLst>
                  </p14:cNvPr>
                  <p14:cNvContentPartPr/>
                  <p14:nvPr/>
                </p14:nvContentPartPr>
                <p14:xfrm>
                  <a:off x="2639520" y="4870810"/>
                  <a:ext cx="102960" cy="17856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10B6E6FE-A061-178B-5C3A-61326543585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2621520" y="4853170"/>
                    <a:ext cx="1386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396B6133-CF07-3958-977A-9EC58704D73A}"/>
                      </a:ext>
                    </a:extLst>
                  </p14:cNvPr>
                  <p14:cNvContentPartPr/>
                  <p14:nvPr/>
                </p14:nvContentPartPr>
                <p14:xfrm>
                  <a:off x="2614320" y="4871170"/>
                  <a:ext cx="131400" cy="3456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396B6133-CF07-3958-977A-9EC58704D73A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2596320" y="4853170"/>
                    <a:ext cx="16704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CF49DB7C-55C4-A893-590A-D2352A9930C9}"/>
                      </a:ext>
                    </a:extLst>
                  </p14:cNvPr>
                  <p14:cNvContentPartPr/>
                  <p14:nvPr/>
                </p14:nvContentPartPr>
                <p14:xfrm>
                  <a:off x="2927788" y="4681038"/>
                  <a:ext cx="95400" cy="18216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CF49DB7C-55C4-A893-590A-D2352A9930C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2909788" y="4663038"/>
                    <a:ext cx="131040" cy="21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570BBB-75DC-5B65-A150-50A45BBE0F5A}"/>
              </a:ext>
            </a:extLst>
          </p:cNvPr>
          <p:cNvGrpSpPr/>
          <p:nvPr/>
        </p:nvGrpSpPr>
        <p:grpSpPr>
          <a:xfrm>
            <a:off x="4434388" y="3247158"/>
            <a:ext cx="3252600" cy="1864080"/>
            <a:chOff x="4434388" y="3247158"/>
            <a:chExt cx="3252600" cy="1864080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8F94CD78-350D-2690-A1C3-D67D65E30A27}"/>
                </a:ext>
              </a:extLst>
            </p:cNvPr>
            <p:cNvGrpSpPr/>
            <p:nvPr/>
          </p:nvGrpSpPr>
          <p:grpSpPr>
            <a:xfrm>
              <a:off x="4679548" y="3296118"/>
              <a:ext cx="335880" cy="225000"/>
              <a:chOff x="4679548" y="3296118"/>
              <a:chExt cx="335880" cy="225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C479100B-65CB-9F80-34BF-44B6B19CE561}"/>
                      </a:ext>
                    </a:extLst>
                  </p14:cNvPr>
                  <p14:cNvContentPartPr/>
                  <p14:nvPr/>
                </p14:nvContentPartPr>
                <p14:xfrm>
                  <a:off x="4971148" y="3353718"/>
                  <a:ext cx="44280" cy="4752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C479100B-65CB-9F80-34BF-44B6B19CE561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953148" y="3336078"/>
                    <a:ext cx="7992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8F2362E5-3F81-0AF7-ABDA-F19C6934A5B8}"/>
                      </a:ext>
                    </a:extLst>
                  </p14:cNvPr>
                  <p14:cNvContentPartPr/>
                  <p14:nvPr/>
                </p14:nvContentPartPr>
                <p14:xfrm>
                  <a:off x="4679548" y="3308718"/>
                  <a:ext cx="124200" cy="21240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8F2362E5-3F81-0AF7-ABDA-F19C6934A5B8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661548" y="3290718"/>
                    <a:ext cx="15984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3410CD6F-02ED-8905-665A-1AE3400C59AE}"/>
                      </a:ext>
                    </a:extLst>
                  </p14:cNvPr>
                  <p14:cNvContentPartPr/>
                  <p14:nvPr/>
                </p14:nvContentPartPr>
                <p14:xfrm>
                  <a:off x="4823548" y="3296118"/>
                  <a:ext cx="24840" cy="7380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3410CD6F-02ED-8905-665A-1AE3400C59AE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4805548" y="3278118"/>
                    <a:ext cx="60480" cy="109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C259060-819A-197A-0908-78443D75A50A}"/>
                    </a:ext>
                  </a:extLst>
                </p14:cNvPr>
                <p14:cNvContentPartPr/>
                <p14:nvPr/>
              </p14:nvContentPartPr>
              <p14:xfrm>
                <a:off x="5265988" y="3247158"/>
                <a:ext cx="87480" cy="124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C259060-819A-197A-0908-78443D75A50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47988" y="3229158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BC7951F-5A6B-E487-F33F-3AEA46DB05AC}"/>
                    </a:ext>
                  </a:extLst>
                </p14:cNvPr>
                <p14:cNvContentPartPr/>
                <p14:nvPr/>
              </p14:nvContentPartPr>
              <p14:xfrm>
                <a:off x="4806628" y="3850158"/>
                <a:ext cx="92520" cy="108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BC7951F-5A6B-E487-F33F-3AEA46DB05A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88698" y="3832158"/>
                  <a:ext cx="128022" cy="144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AAFB4EA2-A224-BB96-5758-BF48D881A389}"/>
                </a:ext>
              </a:extLst>
            </p:cNvPr>
            <p:cNvGrpSpPr/>
            <p:nvPr/>
          </p:nvGrpSpPr>
          <p:grpSpPr>
            <a:xfrm>
              <a:off x="6906868" y="3809478"/>
              <a:ext cx="780120" cy="282960"/>
              <a:chOff x="6906868" y="3809478"/>
              <a:chExt cx="780120" cy="28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C8519D3B-D179-DD4B-4530-F915C8B1B179}"/>
                      </a:ext>
                    </a:extLst>
                  </p14:cNvPr>
                  <p14:cNvContentPartPr/>
                  <p14:nvPr/>
                </p14:nvContentPartPr>
                <p14:xfrm>
                  <a:off x="6906868" y="3925038"/>
                  <a:ext cx="510120" cy="16740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C8519D3B-D179-DD4B-4530-F915C8B1B179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888868" y="3907398"/>
                    <a:ext cx="54576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A8F66202-E7C2-3155-9A0A-E8E481F34FBD}"/>
                      </a:ext>
                    </a:extLst>
                  </p14:cNvPr>
                  <p14:cNvContentPartPr/>
                  <p14:nvPr/>
                </p14:nvContentPartPr>
                <p14:xfrm>
                  <a:off x="7399348" y="3894438"/>
                  <a:ext cx="55080" cy="8100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A8F66202-E7C2-3155-9A0A-E8E481F34FBD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7381708" y="3876798"/>
                    <a:ext cx="9072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BE61C564-8DC9-2161-CBC1-819F2A6BFDA2}"/>
                      </a:ext>
                    </a:extLst>
                  </p14:cNvPr>
                  <p14:cNvContentPartPr/>
                  <p14:nvPr/>
                </p14:nvContentPartPr>
                <p14:xfrm>
                  <a:off x="7528948" y="3957078"/>
                  <a:ext cx="97200" cy="10512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BE61C564-8DC9-2161-CBC1-819F2A6BFDA2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511308" y="3939078"/>
                    <a:ext cx="13284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3ADE2840-C7BA-84CF-3BC0-470E896C8130}"/>
                      </a:ext>
                    </a:extLst>
                  </p14:cNvPr>
                  <p14:cNvContentPartPr/>
                  <p14:nvPr/>
                </p14:nvContentPartPr>
                <p14:xfrm>
                  <a:off x="7639828" y="3879318"/>
                  <a:ext cx="47160" cy="1044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3ADE2840-C7BA-84CF-3BC0-470E896C8130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621828" y="3861678"/>
                    <a:ext cx="8280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3A482C75-D6C5-9B25-6FC5-1D0D1ED755BC}"/>
                      </a:ext>
                    </a:extLst>
                  </p14:cNvPr>
                  <p14:cNvContentPartPr/>
                  <p14:nvPr/>
                </p14:nvContentPartPr>
                <p14:xfrm>
                  <a:off x="7159588" y="3809478"/>
                  <a:ext cx="6120" cy="10116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3A482C75-D6C5-9B25-6FC5-1D0D1ED755BC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7141588" y="3791838"/>
                    <a:ext cx="4176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E8104A33-7D15-A34B-050D-0C5795A05C63}"/>
                      </a:ext>
                    </a:extLst>
                  </p14:cNvPr>
                  <p14:cNvContentPartPr/>
                  <p14:nvPr/>
                </p14:nvContentPartPr>
                <p14:xfrm>
                  <a:off x="7210348" y="3821358"/>
                  <a:ext cx="78120" cy="7992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E8104A33-7D15-A34B-050D-0C5795A05C6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7192708" y="3803358"/>
                    <a:ext cx="113760" cy="115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39D46AB-1F6D-4DE0-CB93-63EBE02F41CC}"/>
                </a:ext>
              </a:extLst>
            </p:cNvPr>
            <p:cNvGrpSpPr/>
            <p:nvPr/>
          </p:nvGrpSpPr>
          <p:grpSpPr>
            <a:xfrm>
              <a:off x="7041148" y="4807398"/>
              <a:ext cx="531000" cy="303840"/>
              <a:chOff x="7041148" y="4807398"/>
              <a:chExt cx="531000" cy="30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DE5C6C41-D194-17DD-A5AB-583C3C69DC48}"/>
                      </a:ext>
                    </a:extLst>
                  </p14:cNvPr>
                  <p14:cNvContentPartPr/>
                  <p14:nvPr/>
                </p14:nvContentPartPr>
                <p14:xfrm>
                  <a:off x="7246708" y="4980198"/>
                  <a:ext cx="63000" cy="7776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DE5C6C41-D194-17DD-A5AB-583C3C69DC48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7229068" y="4962558"/>
                    <a:ext cx="9864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3A44E17A-7588-CBAD-B809-344AEDF70FB1}"/>
                      </a:ext>
                    </a:extLst>
                  </p14:cNvPr>
                  <p14:cNvContentPartPr/>
                  <p14:nvPr/>
                </p14:nvContentPartPr>
                <p14:xfrm>
                  <a:off x="7384948" y="4982358"/>
                  <a:ext cx="109080" cy="12888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3A44E17A-7588-CBAD-B809-344AEDF70FB1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367308" y="4964358"/>
                    <a:ext cx="14472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553B3642-2FB4-6438-17E7-19CFA6514046}"/>
                      </a:ext>
                    </a:extLst>
                  </p14:cNvPr>
                  <p14:cNvContentPartPr/>
                  <p14:nvPr/>
                </p14:nvContentPartPr>
                <p14:xfrm>
                  <a:off x="7547308" y="4822518"/>
                  <a:ext cx="24840" cy="13752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553B3642-2FB4-6438-17E7-19CFA6514046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7529668" y="4804518"/>
                    <a:ext cx="604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E5CA9862-9B0B-BC39-1C68-3EB2D6864965}"/>
                      </a:ext>
                    </a:extLst>
                  </p14:cNvPr>
                  <p14:cNvContentPartPr/>
                  <p14:nvPr/>
                </p14:nvContentPartPr>
                <p14:xfrm>
                  <a:off x="7485748" y="4909638"/>
                  <a:ext cx="12960" cy="14040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E5CA9862-9B0B-BC39-1C68-3EB2D6864965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7467748" y="4891638"/>
                    <a:ext cx="4860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7708293C-8077-482C-B7F5-519EDF8FCF83}"/>
                      </a:ext>
                    </a:extLst>
                  </p14:cNvPr>
                  <p14:cNvContentPartPr/>
                  <p14:nvPr/>
                </p14:nvContentPartPr>
                <p14:xfrm>
                  <a:off x="7041148" y="4807398"/>
                  <a:ext cx="78480" cy="13824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7708293C-8077-482C-B7F5-519EDF8FCF83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7023148" y="4789398"/>
                    <a:ext cx="114120" cy="1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5C0E4D4C-6EBD-7770-7C92-7C25ACF24507}"/>
                      </a:ext>
                    </a:extLst>
                  </p14:cNvPr>
                  <p14:cNvContentPartPr/>
                  <p14:nvPr/>
                </p14:nvContentPartPr>
                <p14:xfrm>
                  <a:off x="7050508" y="4831878"/>
                  <a:ext cx="59040" cy="972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5C0E4D4C-6EBD-7770-7C92-7C25ACF2450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032868" y="4814238"/>
                    <a:ext cx="94680" cy="4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BEE7CBF-6BE6-F715-7660-4BE3BD573C23}"/>
                    </a:ext>
                  </a:extLst>
                </p14:cNvPr>
                <p14:cNvContentPartPr/>
                <p14:nvPr/>
              </p14:nvContentPartPr>
              <p14:xfrm>
                <a:off x="6466228" y="4902438"/>
                <a:ext cx="819000" cy="123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BEE7CBF-6BE6-F715-7660-4BE3BD573C2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48220" y="4884438"/>
                  <a:ext cx="854656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A24BCF5-BFBA-A7D2-5603-5D5BBA33B66C}"/>
                    </a:ext>
                  </a:extLst>
                </p14:cNvPr>
                <p14:cNvContentPartPr/>
                <p14:nvPr/>
              </p14:nvContentPartPr>
              <p14:xfrm>
                <a:off x="5006788" y="3366678"/>
                <a:ext cx="888840" cy="309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A24BCF5-BFBA-A7D2-5603-5D5BBA33B66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88788" y="3348678"/>
                  <a:ext cx="924480" cy="34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2E434B6D-18C0-A115-AA54-225128DFBB9D}"/>
                </a:ext>
              </a:extLst>
            </p:cNvPr>
            <p:cNvGrpSpPr/>
            <p:nvPr/>
          </p:nvGrpSpPr>
          <p:grpSpPr>
            <a:xfrm>
              <a:off x="4434388" y="3989478"/>
              <a:ext cx="187200" cy="320040"/>
              <a:chOff x="4434388" y="3989478"/>
              <a:chExt cx="187200" cy="32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6828F5E5-6061-ABB1-83ED-0AC3A361B873}"/>
                      </a:ext>
                    </a:extLst>
                  </p14:cNvPr>
                  <p14:cNvContentPartPr/>
                  <p14:nvPr/>
                </p14:nvContentPartPr>
                <p14:xfrm>
                  <a:off x="4488388" y="3989478"/>
                  <a:ext cx="75600" cy="6624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6828F5E5-6061-ABB1-83ED-0AC3A361B873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470748" y="3971838"/>
                    <a:ext cx="11124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623F1195-DBA7-68C4-32D1-CBB05758B17A}"/>
                      </a:ext>
                    </a:extLst>
                  </p14:cNvPr>
                  <p14:cNvContentPartPr/>
                  <p14:nvPr/>
                </p14:nvContentPartPr>
                <p14:xfrm>
                  <a:off x="4434388" y="4198638"/>
                  <a:ext cx="105120" cy="11088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623F1195-DBA7-68C4-32D1-CBB05758B17A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416388" y="4180998"/>
                    <a:ext cx="14076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D7D31D1A-AF2D-ADE8-2774-969F0AF36CC2}"/>
                      </a:ext>
                    </a:extLst>
                  </p14:cNvPr>
                  <p14:cNvContentPartPr/>
                  <p14:nvPr/>
                </p14:nvContentPartPr>
                <p14:xfrm>
                  <a:off x="4597828" y="4147158"/>
                  <a:ext cx="23760" cy="7884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D7D31D1A-AF2D-ADE8-2774-969F0AF36CC2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579828" y="4129158"/>
                    <a:ext cx="59400" cy="114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41E46C1-9FF3-91EB-2DDB-B90F5386DB0E}"/>
                    </a:ext>
                  </a:extLst>
                </p14:cNvPr>
                <p14:cNvContentPartPr/>
                <p14:nvPr/>
              </p14:nvContentPartPr>
              <p14:xfrm>
                <a:off x="4545988" y="4030158"/>
                <a:ext cx="881640" cy="91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41E46C1-9FF3-91EB-2DDB-B90F5386DB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27981" y="4012087"/>
                  <a:ext cx="917295" cy="1268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1C0DA76F-98A0-DC63-A945-4A20CBAD7EAE}"/>
              </a:ext>
            </a:extLst>
          </p:cNvPr>
          <p:cNvGrpSpPr/>
          <p:nvPr/>
        </p:nvGrpSpPr>
        <p:grpSpPr>
          <a:xfrm>
            <a:off x="937892" y="4893490"/>
            <a:ext cx="664920" cy="400320"/>
            <a:chOff x="937892" y="4893490"/>
            <a:chExt cx="664920" cy="40032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C994B92-F527-D58E-ADAB-E0C64AFFC47C}"/>
                </a:ext>
              </a:extLst>
            </p:cNvPr>
            <p:cNvGrpSpPr/>
            <p:nvPr/>
          </p:nvGrpSpPr>
          <p:grpSpPr>
            <a:xfrm>
              <a:off x="937892" y="4926610"/>
              <a:ext cx="331920" cy="367200"/>
              <a:chOff x="325440" y="3924730"/>
              <a:chExt cx="331920" cy="36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66CB345-F86F-B805-AD24-2495618D2BC3}"/>
                      </a:ext>
                    </a:extLst>
                  </p14:cNvPr>
                  <p14:cNvContentPartPr/>
                  <p14:nvPr/>
                </p14:nvContentPartPr>
                <p14:xfrm>
                  <a:off x="325440" y="3924730"/>
                  <a:ext cx="223560" cy="303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66CB345-F86F-B805-AD24-2495618D2BC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316440" y="3916090"/>
                    <a:ext cx="241200" cy="32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7FDFF5A-2EC7-1636-651C-9978AC7728B2}"/>
                      </a:ext>
                    </a:extLst>
                  </p14:cNvPr>
                  <p14:cNvContentPartPr/>
                  <p14:nvPr/>
                </p14:nvContentPartPr>
                <p14:xfrm>
                  <a:off x="573120" y="4184650"/>
                  <a:ext cx="84240" cy="1072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7FDFF5A-2EC7-1636-651C-9978AC7728B2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564480" y="4176010"/>
                    <a:ext cx="10188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5452E0-8471-C644-E567-9935411D5358}"/>
                </a:ext>
              </a:extLst>
            </p:cNvPr>
            <p:cNvGrpSpPr/>
            <p:nvPr/>
          </p:nvGrpSpPr>
          <p:grpSpPr>
            <a:xfrm>
              <a:off x="1391492" y="4893490"/>
              <a:ext cx="211320" cy="334800"/>
              <a:chOff x="779040" y="3891610"/>
              <a:chExt cx="211320" cy="33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49471664-41D9-6CF5-33A6-F46A626D570F}"/>
                      </a:ext>
                    </a:extLst>
                  </p14:cNvPr>
                  <p14:cNvContentPartPr/>
                  <p14:nvPr/>
                </p14:nvContentPartPr>
                <p14:xfrm>
                  <a:off x="779040" y="3891610"/>
                  <a:ext cx="211320" cy="334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49471664-41D9-6CF5-33A6-F46A626D570F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61400" y="3873610"/>
                    <a:ext cx="246960" cy="37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9A37613-939B-59C6-8EC0-4FCB9E64044E}"/>
                      </a:ext>
                    </a:extLst>
                  </p14:cNvPr>
                  <p14:cNvContentPartPr/>
                  <p14:nvPr/>
                </p14:nvContentPartPr>
                <p14:xfrm>
                  <a:off x="833400" y="4080610"/>
                  <a:ext cx="141480" cy="255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9A37613-939B-59C6-8EC0-4FCB9E64044E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15760" y="4062970"/>
                    <a:ext cx="177120" cy="61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1FAFCA-FEE6-084A-905D-9F23E2D43950}"/>
              </a:ext>
            </a:extLst>
          </p:cNvPr>
          <p:cNvGrpSpPr/>
          <p:nvPr/>
        </p:nvGrpSpPr>
        <p:grpSpPr>
          <a:xfrm>
            <a:off x="8509020" y="3112210"/>
            <a:ext cx="2839320" cy="1929270"/>
            <a:chOff x="8509020" y="3112210"/>
            <a:chExt cx="2839320" cy="1929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45E0DED-F9B8-E0D9-80D8-A0E4C53B6096}"/>
                    </a:ext>
                  </a:extLst>
                </p14:cNvPr>
                <p14:cNvContentPartPr/>
                <p14:nvPr/>
              </p14:nvContentPartPr>
              <p14:xfrm>
                <a:off x="9484260" y="4547170"/>
                <a:ext cx="729720" cy="120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45E0DED-F9B8-E0D9-80D8-A0E4C53B609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66260" y="4529170"/>
                  <a:ext cx="765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C5029F7-ADD5-B38C-1699-388436ED79EB}"/>
                    </a:ext>
                  </a:extLst>
                </p14:cNvPr>
                <p14:cNvContentPartPr/>
                <p14:nvPr/>
              </p14:nvContentPartPr>
              <p14:xfrm>
                <a:off x="10182300" y="4498930"/>
                <a:ext cx="75600" cy="99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C5029F7-ADD5-B38C-1699-388436ED79E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64300" y="4480930"/>
                  <a:ext cx="111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EC4CC3F-4F95-2A8B-4E74-218915F3026E}"/>
                    </a:ext>
                  </a:extLst>
                </p14:cNvPr>
                <p14:cNvContentPartPr/>
                <p14:nvPr/>
              </p14:nvContentPartPr>
              <p14:xfrm>
                <a:off x="10221540" y="4015450"/>
                <a:ext cx="232560" cy="519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EC4CC3F-4F95-2A8B-4E74-218915F302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03540" y="3997450"/>
                  <a:ext cx="268200" cy="555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AE47CABA-D88E-3598-820A-543718930221}"/>
                </a:ext>
              </a:extLst>
            </p:cNvPr>
            <p:cNvGrpSpPr/>
            <p:nvPr/>
          </p:nvGrpSpPr>
          <p:grpSpPr>
            <a:xfrm>
              <a:off x="9326220" y="3814210"/>
              <a:ext cx="1166400" cy="253440"/>
              <a:chOff x="9098548" y="3630558"/>
              <a:chExt cx="1166400" cy="25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2D7F143B-FC6A-E5A0-FB35-41EA47A58055}"/>
                      </a:ext>
                    </a:extLst>
                  </p14:cNvPr>
                  <p14:cNvContentPartPr/>
                  <p14:nvPr/>
                </p14:nvContentPartPr>
                <p14:xfrm>
                  <a:off x="9098548" y="3630558"/>
                  <a:ext cx="88920" cy="89640"/>
                </p14:xfrm>
              </p:contentPart>
            </mc:Choice>
            <mc:Fallback xmlns=""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2D7F143B-FC6A-E5A0-FB35-41EA47A58055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9080548" y="3612918"/>
                    <a:ext cx="124560" cy="12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44B915A0-646B-D6C6-09DF-47DC2805FB65}"/>
                      </a:ext>
                    </a:extLst>
                  </p14:cNvPr>
                  <p14:cNvContentPartPr/>
                  <p14:nvPr/>
                </p14:nvContentPartPr>
                <p14:xfrm>
                  <a:off x="10179988" y="3791478"/>
                  <a:ext cx="84960" cy="92520"/>
                </p14:xfrm>
              </p:contentPart>
            </mc:Choice>
            <mc:Fallback xmlns="">
              <p:pic>
                <p:nvPicPr>
                  <p:cNvPr id="216" name="Ink 215">
                    <a:extLst>
                      <a:ext uri="{FF2B5EF4-FFF2-40B4-BE49-F238E27FC236}">
                        <a16:creationId xmlns:a16="http://schemas.microsoft.com/office/drawing/2014/main" id="{44B915A0-646B-D6C6-09DF-47DC2805FB65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10162348" y="3773838"/>
                    <a:ext cx="120600" cy="128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E2EA4CA-4356-B54E-4205-99024BDA869A}"/>
                    </a:ext>
                  </a:extLst>
                </p14:cNvPr>
                <p14:cNvContentPartPr/>
                <p14:nvPr/>
              </p14:nvContentPartPr>
              <p14:xfrm>
                <a:off x="9376260" y="3862450"/>
                <a:ext cx="1085400" cy="167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E2EA4CA-4356-B54E-4205-99024BDA86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58260" y="3844450"/>
                  <a:ext cx="112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11DD0EB-D73C-45AE-5546-CC612DA6BC68}"/>
                    </a:ext>
                  </a:extLst>
                </p14:cNvPr>
                <p14:cNvContentPartPr/>
                <p14:nvPr/>
              </p14:nvContentPartPr>
              <p14:xfrm>
                <a:off x="9384180" y="3856330"/>
                <a:ext cx="123840" cy="828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11DD0EB-D73C-45AE-5546-CC612DA6BC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66180" y="3838330"/>
                  <a:ext cx="15948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852699F-3149-4AC7-3FCD-3F496203529D}"/>
                    </a:ext>
                  </a:extLst>
                </p14:cNvPr>
                <p14:cNvContentPartPr/>
                <p14:nvPr/>
              </p14:nvContentPartPr>
              <p14:xfrm>
                <a:off x="9454740" y="4608010"/>
                <a:ext cx="94320" cy="96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852699F-3149-4AC7-3FCD-3F49620352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36740" y="4590077"/>
                  <a:ext cx="129960" cy="132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9DA0C68-CD25-F3BB-3B2B-AC21FA1F1002}"/>
                    </a:ext>
                  </a:extLst>
                </p14:cNvPr>
                <p14:cNvContentPartPr/>
                <p14:nvPr/>
              </p14:nvContentPartPr>
              <p14:xfrm>
                <a:off x="9147660" y="3454930"/>
                <a:ext cx="219960" cy="377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9DA0C68-CD25-F3BB-3B2B-AC21FA1F10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29660" y="3436930"/>
                  <a:ext cx="255600" cy="413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73FCD337-B998-88B9-D1AB-12CCA9B56F63}"/>
                </a:ext>
              </a:extLst>
            </p:cNvPr>
            <p:cNvGrpSpPr/>
            <p:nvPr/>
          </p:nvGrpSpPr>
          <p:grpSpPr>
            <a:xfrm>
              <a:off x="8951820" y="3112210"/>
              <a:ext cx="375480" cy="424800"/>
              <a:chOff x="8724148" y="2928558"/>
              <a:chExt cx="375480" cy="42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01B9DD8B-618C-5767-A288-382619532728}"/>
                      </a:ext>
                    </a:extLst>
                  </p14:cNvPr>
                  <p14:cNvContentPartPr/>
                  <p14:nvPr/>
                </p14:nvContentPartPr>
                <p14:xfrm>
                  <a:off x="8862748" y="3199638"/>
                  <a:ext cx="72720" cy="74520"/>
                </p14:xfrm>
              </p:contentPart>
            </mc:Choice>
            <mc:Fallback xmlns=""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01B9DD8B-618C-5767-A288-382619532728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844748" y="3181638"/>
                    <a:ext cx="10836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236" name="Ink 235">
                    <a:extLst>
                      <a:ext uri="{FF2B5EF4-FFF2-40B4-BE49-F238E27FC236}">
                        <a16:creationId xmlns:a16="http://schemas.microsoft.com/office/drawing/2014/main" id="{86BD3914-0419-DC1E-6C70-771FFB9358C8}"/>
                      </a:ext>
                    </a:extLst>
                  </p14:cNvPr>
                  <p14:cNvContentPartPr/>
                  <p14:nvPr/>
                </p14:nvContentPartPr>
                <p14:xfrm>
                  <a:off x="8724148" y="2928558"/>
                  <a:ext cx="109080" cy="236160"/>
                </p14:xfrm>
              </p:contentPart>
            </mc:Choice>
            <mc:Fallback xmlns="">
              <p:pic>
                <p:nvPicPr>
                  <p:cNvPr id="236" name="Ink 235">
                    <a:extLst>
                      <a:ext uri="{FF2B5EF4-FFF2-40B4-BE49-F238E27FC236}">
                        <a16:creationId xmlns:a16="http://schemas.microsoft.com/office/drawing/2014/main" id="{86BD3914-0419-DC1E-6C70-771FFB9358C8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706508" y="2910918"/>
                    <a:ext cx="144720" cy="27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237" name="Ink 236">
                    <a:extLst>
                      <a:ext uri="{FF2B5EF4-FFF2-40B4-BE49-F238E27FC236}">
                        <a16:creationId xmlns:a16="http://schemas.microsoft.com/office/drawing/2014/main" id="{102A1BF6-1F93-EBCE-5CAA-571C40603C57}"/>
                      </a:ext>
                    </a:extLst>
                  </p14:cNvPr>
                  <p14:cNvContentPartPr/>
                  <p14:nvPr/>
                </p14:nvContentPartPr>
                <p14:xfrm>
                  <a:off x="8870668" y="2939718"/>
                  <a:ext cx="30960" cy="97560"/>
                </p14:xfrm>
              </p:contentPart>
            </mc:Choice>
            <mc:Fallback xmlns="">
              <p:pic>
                <p:nvPicPr>
                  <p:cNvPr id="237" name="Ink 236">
                    <a:extLst>
                      <a:ext uri="{FF2B5EF4-FFF2-40B4-BE49-F238E27FC236}">
                        <a16:creationId xmlns:a16="http://schemas.microsoft.com/office/drawing/2014/main" id="{102A1BF6-1F93-EBCE-5CAA-571C40603C57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8853028" y="2921718"/>
                    <a:ext cx="6660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9DA131AC-D790-6B93-FE97-DC569A5497CE}"/>
                      </a:ext>
                    </a:extLst>
                  </p14:cNvPr>
                  <p14:cNvContentPartPr/>
                  <p14:nvPr/>
                </p14:nvContentPartPr>
                <p14:xfrm>
                  <a:off x="9030148" y="3246438"/>
                  <a:ext cx="69480" cy="10692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9DA131AC-D790-6B93-FE97-DC569A5497CE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9012148" y="3228798"/>
                    <a:ext cx="105120" cy="142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29E4BD-0B86-A1D2-3CE7-D60236A140E1}"/>
                    </a:ext>
                  </a:extLst>
                </p14:cNvPr>
                <p14:cNvContentPartPr/>
                <p14:nvPr/>
              </p14:nvContentPartPr>
              <p14:xfrm>
                <a:off x="8793780" y="3864610"/>
                <a:ext cx="571680" cy="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29E4BD-0B86-A1D2-3CE7-D60236A140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75780" y="3828610"/>
                  <a:ext cx="60732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2D208B26-E9BE-5472-E772-82BC7ED9F8E6}"/>
                </a:ext>
              </a:extLst>
            </p:cNvPr>
            <p:cNvGrpSpPr/>
            <p:nvPr/>
          </p:nvGrpSpPr>
          <p:grpSpPr>
            <a:xfrm>
              <a:off x="8509020" y="3716290"/>
              <a:ext cx="479160" cy="318960"/>
              <a:chOff x="8281348" y="3532638"/>
              <a:chExt cx="479160" cy="31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225FFE4B-26D2-1BDE-D525-DABD9E13D44D}"/>
                      </a:ext>
                    </a:extLst>
                  </p14:cNvPr>
                  <p14:cNvContentPartPr/>
                  <p14:nvPr/>
                </p14:nvContentPartPr>
                <p14:xfrm>
                  <a:off x="8527588" y="3655758"/>
                  <a:ext cx="70920" cy="52920"/>
                </p14:xfrm>
              </p:contentPart>
            </mc:Choice>
            <mc:Fallback xmlns="">
              <p:pic>
                <p:nvPicPr>
                  <p:cNvPr id="243" name="Ink 242">
                    <a:extLst>
                      <a:ext uri="{FF2B5EF4-FFF2-40B4-BE49-F238E27FC236}">
                        <a16:creationId xmlns:a16="http://schemas.microsoft.com/office/drawing/2014/main" id="{225FFE4B-26D2-1BDE-D525-DABD9E13D44D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8509588" y="3638118"/>
                    <a:ext cx="10656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B0C4603D-B85C-04C6-D205-7DBC78A0957A}"/>
                      </a:ext>
                    </a:extLst>
                  </p14:cNvPr>
                  <p14:cNvContentPartPr/>
                  <p14:nvPr/>
                </p14:nvContentPartPr>
                <p14:xfrm>
                  <a:off x="8281348" y="3688878"/>
                  <a:ext cx="107640" cy="907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B0C4603D-B85C-04C6-D205-7DBC78A0957A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8263708" y="3671238"/>
                    <a:ext cx="14328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F4729043-F3A5-ED1C-8547-A33975F5F61F}"/>
                      </a:ext>
                    </a:extLst>
                  </p14:cNvPr>
                  <p14:cNvContentPartPr/>
                  <p14:nvPr/>
                </p14:nvContentPartPr>
                <p14:xfrm>
                  <a:off x="8439028" y="3532638"/>
                  <a:ext cx="37080" cy="9000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F4729043-F3A5-ED1C-8547-A33975F5F61F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8421388" y="3514998"/>
                    <a:ext cx="7272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854A8DAC-21FD-476B-B36F-5D725A27249A}"/>
                      </a:ext>
                    </a:extLst>
                  </p14:cNvPr>
                  <p14:cNvContentPartPr/>
                  <p14:nvPr/>
                </p14:nvContentPartPr>
                <p14:xfrm>
                  <a:off x="8653228" y="3756918"/>
                  <a:ext cx="107280" cy="94680"/>
                </p14:xfrm>
              </p:contentPart>
            </mc:Choice>
            <mc:Fallback xmlns=""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854A8DAC-21FD-476B-B36F-5D725A27249A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635588" y="3739278"/>
                    <a:ext cx="142920" cy="130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24775C2-CA45-6EA2-2221-5BF3B90DB3D8}"/>
                    </a:ext>
                  </a:extLst>
                </p14:cNvPr>
                <p14:cNvContentPartPr/>
                <p14:nvPr/>
              </p14:nvContentPartPr>
              <p14:xfrm>
                <a:off x="10240260" y="4559050"/>
                <a:ext cx="637200" cy="139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24775C2-CA45-6EA2-2221-5BF3B90DB3D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22260" y="4541050"/>
                  <a:ext cx="672840" cy="175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E61CA90D-26E3-DAFF-8F35-C930ECC63ABA}"/>
                </a:ext>
              </a:extLst>
            </p:cNvPr>
            <p:cNvGrpSpPr/>
            <p:nvPr/>
          </p:nvGrpSpPr>
          <p:grpSpPr>
            <a:xfrm>
              <a:off x="10851180" y="4587490"/>
              <a:ext cx="346320" cy="267480"/>
              <a:chOff x="10623508" y="4403838"/>
              <a:chExt cx="346320" cy="267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E293F1AD-498F-B6F4-588C-4262144104BD}"/>
                      </a:ext>
                    </a:extLst>
                  </p14:cNvPr>
                  <p14:cNvContentPartPr/>
                  <p14:nvPr/>
                </p14:nvContentPartPr>
                <p14:xfrm>
                  <a:off x="10623508" y="4464678"/>
                  <a:ext cx="63720" cy="85680"/>
                </p14:xfrm>
              </p:contentPart>
            </mc:Choice>
            <mc:Fallback xmlns=""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E293F1AD-498F-B6F4-588C-4262144104BD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0605868" y="4446678"/>
                    <a:ext cx="99360" cy="12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BB210075-F19F-0426-9907-26415142626C}"/>
                      </a:ext>
                    </a:extLst>
                  </p14:cNvPr>
                  <p14:cNvContentPartPr/>
                  <p14:nvPr/>
                </p14:nvContentPartPr>
                <p14:xfrm>
                  <a:off x="10748788" y="4471878"/>
                  <a:ext cx="112680" cy="199440"/>
                </p14:xfrm>
              </p:contentPart>
            </mc:Choice>
            <mc:Fallback xmlns=""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BB210075-F19F-0426-9907-26415142626C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0731148" y="4454238"/>
                    <a:ext cx="14832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0AA2C503-BD83-C3E8-5A98-359474592D37}"/>
                      </a:ext>
                    </a:extLst>
                  </p14:cNvPr>
                  <p14:cNvContentPartPr/>
                  <p14:nvPr/>
                </p14:nvContentPartPr>
                <p14:xfrm>
                  <a:off x="10927708" y="4403838"/>
                  <a:ext cx="42120" cy="89280"/>
                </p14:xfrm>
              </p:contentPart>
            </mc:Choice>
            <mc:Fallback xmlns=""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0AA2C503-BD83-C3E8-5A98-359474592D37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0910068" y="4385838"/>
                    <a:ext cx="7776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82FBDDEE-8217-6718-5EB8-29D6C0C02C6C}"/>
                </a:ext>
              </a:extLst>
            </p:cNvPr>
            <p:cNvGrpSpPr/>
            <p:nvPr/>
          </p:nvGrpSpPr>
          <p:grpSpPr>
            <a:xfrm>
              <a:off x="10539060" y="4750210"/>
              <a:ext cx="101880" cy="131040"/>
              <a:chOff x="10311388" y="4566558"/>
              <a:chExt cx="101880" cy="13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C73B554D-B4D9-4181-3A47-D29307074D2B}"/>
                      </a:ext>
                    </a:extLst>
                  </p14:cNvPr>
                  <p14:cNvContentPartPr/>
                  <p14:nvPr/>
                </p14:nvContentPartPr>
                <p14:xfrm>
                  <a:off x="10311388" y="4576638"/>
                  <a:ext cx="95400" cy="120960"/>
                </p14:xfrm>
              </p:contentPart>
            </mc:Choice>
            <mc:Fallback xmlns=""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C73B554D-B4D9-4181-3A47-D29307074D2B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10293388" y="4558638"/>
                    <a:ext cx="131040" cy="15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6D0D7E7A-A118-7784-BA0D-4ECB54E36962}"/>
                      </a:ext>
                    </a:extLst>
                  </p14:cNvPr>
                  <p14:cNvContentPartPr/>
                  <p14:nvPr/>
                </p14:nvContentPartPr>
                <p14:xfrm>
                  <a:off x="10325068" y="4566558"/>
                  <a:ext cx="88200" cy="21600"/>
                </p14:xfrm>
              </p:contentPart>
            </mc:Choice>
            <mc:Fallback xmlns=""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6D0D7E7A-A118-7784-BA0D-4ECB54E36962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10307428" y="4548558"/>
                    <a:ext cx="123840" cy="57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ABEC734-5576-B5BD-9A0D-D5E251810711}"/>
                    </a:ext>
                  </a:extLst>
                </p14:cNvPr>
                <p14:cNvContentPartPr/>
                <p14:nvPr/>
              </p14:nvContentPartPr>
              <p14:xfrm>
                <a:off x="10463460" y="3722410"/>
                <a:ext cx="522360" cy="294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ABEC734-5576-B5BD-9A0D-D5E25181071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45460" y="3704410"/>
                  <a:ext cx="558000" cy="330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121ACFD4-98F3-1E70-8A61-0FB34EBF6B31}"/>
                </a:ext>
              </a:extLst>
            </p:cNvPr>
            <p:cNvGrpSpPr/>
            <p:nvPr/>
          </p:nvGrpSpPr>
          <p:grpSpPr>
            <a:xfrm>
              <a:off x="10958820" y="3579850"/>
              <a:ext cx="389520" cy="247680"/>
              <a:chOff x="10731148" y="3396198"/>
              <a:chExt cx="389520" cy="24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4863BEAF-C047-BFC0-E6C7-95C7BE0BAFAD}"/>
                      </a:ext>
                    </a:extLst>
                  </p14:cNvPr>
                  <p14:cNvContentPartPr/>
                  <p14:nvPr/>
                </p14:nvContentPartPr>
                <p14:xfrm>
                  <a:off x="10731148" y="3493758"/>
                  <a:ext cx="70920" cy="86040"/>
                </p14:xfrm>
              </p:contentPart>
            </mc:Choice>
            <mc:Fallback xmlns=""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4863BEAF-C047-BFC0-E6C7-95C7BE0BAFAD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10713148" y="3475758"/>
                    <a:ext cx="10656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C740A8CA-7B50-71F0-0B97-E10CC379DAAF}"/>
                      </a:ext>
                    </a:extLst>
                  </p14:cNvPr>
                  <p14:cNvContentPartPr/>
                  <p14:nvPr/>
                </p14:nvContentPartPr>
                <p14:xfrm>
                  <a:off x="10889908" y="3509238"/>
                  <a:ext cx="108000" cy="134640"/>
                </p14:xfrm>
              </p:contentPart>
            </mc:Choice>
            <mc:Fallback xmlns=""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C740A8CA-7B50-71F0-0B97-E10CC379DAAF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0872268" y="3491238"/>
                    <a:ext cx="14364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002DDE3C-9DCE-68AA-CBE5-829E7365F029}"/>
                      </a:ext>
                    </a:extLst>
                  </p14:cNvPr>
                  <p14:cNvContentPartPr/>
                  <p14:nvPr/>
                </p14:nvContentPartPr>
                <p14:xfrm>
                  <a:off x="11073148" y="3396198"/>
                  <a:ext cx="47520" cy="84960"/>
                </p14:xfrm>
              </p:contentPart>
            </mc:Choice>
            <mc:Fallback xmlns=""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002DDE3C-9DCE-68AA-CBE5-829E7365F029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11055148" y="3378558"/>
                    <a:ext cx="83160" cy="120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28E7C859-A5BC-F811-8452-B2F0A6D12567}"/>
                </a:ext>
              </a:extLst>
            </p:cNvPr>
            <p:cNvGrpSpPr/>
            <p:nvPr/>
          </p:nvGrpSpPr>
          <p:grpSpPr>
            <a:xfrm>
              <a:off x="10786020" y="3898090"/>
              <a:ext cx="147240" cy="116640"/>
              <a:chOff x="10558348" y="3714438"/>
              <a:chExt cx="147240" cy="11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A4A32178-7359-A3D6-0FA2-D80BB6B6070E}"/>
                      </a:ext>
                    </a:extLst>
                  </p14:cNvPr>
                  <p14:cNvContentPartPr/>
                  <p14:nvPr/>
                </p14:nvContentPartPr>
                <p14:xfrm>
                  <a:off x="10558348" y="3714438"/>
                  <a:ext cx="7200" cy="116640"/>
                </p14:xfrm>
              </p:contentPart>
            </mc:Choice>
            <mc:Fallback xmlns=""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A4A32178-7359-A3D6-0FA2-D80BB6B6070E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10540708" y="3696798"/>
                    <a:ext cx="42840" cy="15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64038828-F51B-A5CE-1238-E2774A0318AA}"/>
                      </a:ext>
                    </a:extLst>
                  </p14:cNvPr>
                  <p14:cNvContentPartPr/>
                  <p14:nvPr/>
                </p14:nvContentPartPr>
                <p14:xfrm>
                  <a:off x="10620988" y="3727398"/>
                  <a:ext cx="84600" cy="86040"/>
                </p14:xfrm>
              </p:contentPart>
            </mc:Choice>
            <mc:Fallback xmlns=""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64038828-F51B-A5CE-1238-E2774A0318AA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10603348" y="3709398"/>
                    <a:ext cx="120240" cy="121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AB013AE-F83E-BFFA-9788-90487D692CB0}"/>
                    </a:ext>
                  </a:extLst>
                </p14:cNvPr>
                <p14:cNvContentPartPr/>
                <p14:nvPr/>
              </p14:nvContentPartPr>
              <p14:xfrm>
                <a:off x="9252060" y="4245850"/>
                <a:ext cx="97200" cy="110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AB013AE-F83E-BFFA-9788-90487D692CB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34060" y="4227850"/>
                  <a:ext cx="132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74AF0F5-5203-DB99-B4B8-01C35EC53E30}"/>
                    </a:ext>
                  </a:extLst>
                </p14:cNvPr>
                <p14:cNvContentPartPr/>
                <p14:nvPr/>
              </p14:nvContentPartPr>
              <p14:xfrm>
                <a:off x="9803220" y="4699810"/>
                <a:ext cx="95400" cy="147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74AF0F5-5203-DB99-B4B8-01C35EC53E3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85220" y="4681854"/>
                  <a:ext cx="131040" cy="182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8085DA1-753C-47B4-75E9-AFFFAA645939}"/>
                    </a:ext>
                  </a:extLst>
                </p14:cNvPr>
                <p14:cNvContentPartPr/>
                <p14:nvPr/>
              </p14:nvContentPartPr>
              <p14:xfrm>
                <a:off x="10408740" y="4247650"/>
                <a:ext cx="106200" cy="153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8085DA1-753C-47B4-75E9-AFFFAA6459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90740" y="4229650"/>
                  <a:ext cx="141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B90512A-D491-9B9A-8ECB-9BCE92047A06}"/>
                    </a:ext>
                  </a:extLst>
                </p14:cNvPr>
                <p14:cNvContentPartPr/>
                <p14:nvPr/>
              </p14:nvContentPartPr>
              <p14:xfrm>
                <a:off x="9850740" y="3711250"/>
                <a:ext cx="159840" cy="170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B90512A-D491-9B9A-8ECB-9BCE92047A0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32699" y="3693250"/>
                  <a:ext cx="195560" cy="20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5B9DAB4-79ED-120B-5290-DE23A7A4F95A}"/>
                </a:ext>
              </a:extLst>
            </p:cNvPr>
            <p:cNvGrpSpPr/>
            <p:nvPr/>
          </p:nvGrpSpPr>
          <p:grpSpPr>
            <a:xfrm>
              <a:off x="9042760" y="4730440"/>
              <a:ext cx="207720" cy="311040"/>
              <a:chOff x="9042760" y="4730440"/>
              <a:chExt cx="207720" cy="31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5BA7F6B0-73AA-6D6F-A05B-9F8D38F44C37}"/>
                      </a:ext>
                    </a:extLst>
                  </p14:cNvPr>
                  <p14:cNvContentPartPr/>
                  <p14:nvPr/>
                </p14:nvContentPartPr>
                <p14:xfrm>
                  <a:off x="9060760" y="4766440"/>
                  <a:ext cx="18000" cy="275040"/>
                </p14:xfrm>
              </p:contentPart>
            </mc:Choice>
            <mc:Fallback xmlns=""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5BA7F6B0-73AA-6D6F-A05B-9F8D38F44C37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9043120" y="4748440"/>
                    <a:ext cx="5364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584CACBB-661B-71A3-3D35-28F59FE82DFD}"/>
                      </a:ext>
                    </a:extLst>
                  </p14:cNvPr>
                  <p14:cNvContentPartPr/>
                  <p14:nvPr/>
                </p14:nvContentPartPr>
                <p14:xfrm>
                  <a:off x="9042760" y="4730440"/>
                  <a:ext cx="207720" cy="268920"/>
                </p14:xfrm>
              </p:contentPart>
            </mc:Choice>
            <mc:Fallback xmlns=""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584CACBB-661B-71A3-3D35-28F59FE82DFD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9024760" y="4712440"/>
                    <a:ext cx="243360" cy="30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670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A372CC-BB30-DFC0-DAFE-751EC2E6FE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Routable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Routable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A372CC-BB30-DFC0-DAFE-751EC2E6F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DC964-AFB5-8137-1162-7B0BBCD5E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-respecting demand. 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routes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with congestion 1</a:t>
                </a:r>
              </a:p>
              <a:p>
                <a:r>
                  <a:rPr lang="en-US" b="1" dirty="0"/>
                  <a:t>Goal</a:t>
                </a:r>
                <a:r>
                  <a:rPr lang="en-US" dirty="0"/>
                  <a:t>: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routing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with congestion 1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DC964-AFB5-8137-1162-7B0BBCD5E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C90B37-145A-099A-443F-00F3C7D5A6EA}"/>
                  </a:ext>
                </a:extLst>
              </p14:cNvPr>
              <p14:cNvContentPartPr/>
              <p14:nvPr/>
            </p14:nvContentPartPr>
            <p14:xfrm>
              <a:off x="1397085" y="3818170"/>
              <a:ext cx="2069280" cy="179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C90B37-145A-099A-443F-00F3C7D5A6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445" y="3809530"/>
                <a:ext cx="2086920" cy="18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6BD7B8E-DAC9-D502-3518-DA57F8D74274}"/>
              </a:ext>
            </a:extLst>
          </p:cNvPr>
          <p:cNvGrpSpPr/>
          <p:nvPr/>
        </p:nvGrpSpPr>
        <p:grpSpPr>
          <a:xfrm>
            <a:off x="1696245" y="4034530"/>
            <a:ext cx="571320" cy="516600"/>
            <a:chOff x="1760040" y="3577330"/>
            <a:chExt cx="5713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17BE4E-BDDB-6392-0ED3-09B9CA765D97}"/>
                    </a:ext>
                  </a:extLst>
                </p14:cNvPr>
                <p14:cNvContentPartPr/>
                <p14:nvPr/>
              </p14:nvContentPartPr>
              <p14:xfrm>
                <a:off x="1760040" y="4017970"/>
                <a:ext cx="76680" cy="75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17BE4E-BDDB-6392-0ED3-09B9CA765D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42040" y="3999970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58ECC7-ACD7-F206-D313-19BCB1179387}"/>
                    </a:ext>
                  </a:extLst>
                </p14:cNvPr>
                <p14:cNvContentPartPr/>
                <p14:nvPr/>
              </p14:nvContentPartPr>
              <p14:xfrm>
                <a:off x="2256120" y="3577330"/>
                <a:ext cx="75240" cy="83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58ECC7-ACD7-F206-D313-19BCB11793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8480" y="3559690"/>
                  <a:ext cx="1108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EBA8B3-6973-EFED-6E9F-4842443E6186}"/>
                  </a:ext>
                </a:extLst>
              </p14:cNvPr>
              <p14:cNvContentPartPr/>
              <p14:nvPr/>
            </p14:nvContentPartPr>
            <p14:xfrm>
              <a:off x="2719365" y="5250250"/>
              <a:ext cx="79920" cy="8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EBA8B3-6973-EFED-6E9F-4842443E61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1365" y="5232250"/>
                <a:ext cx="115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49D8E9-A30A-4667-8568-D076500F29E0}"/>
                  </a:ext>
                </a:extLst>
              </p14:cNvPr>
              <p14:cNvContentPartPr/>
              <p14:nvPr/>
            </p14:nvContentPartPr>
            <p14:xfrm>
              <a:off x="3187365" y="4470850"/>
              <a:ext cx="61920" cy="8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49D8E9-A30A-4667-8568-D076500F29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9365" y="4452850"/>
                <a:ext cx="97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D9EF91-06ED-1F79-D305-616A9B6EEE2F}"/>
                  </a:ext>
                </a:extLst>
              </p14:cNvPr>
              <p14:cNvContentPartPr/>
              <p14:nvPr/>
            </p14:nvContentPartPr>
            <p14:xfrm>
              <a:off x="1538205" y="4613770"/>
              <a:ext cx="156240" cy="15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D9EF91-06ED-1F79-D305-616A9B6EEE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0565" y="4596130"/>
                <a:ext cx="191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DE80EC-9C5F-2DD8-3C87-B765751E11CC}"/>
                  </a:ext>
                </a:extLst>
              </p14:cNvPr>
              <p14:cNvContentPartPr/>
              <p14:nvPr/>
            </p14:nvContentPartPr>
            <p14:xfrm>
              <a:off x="2338485" y="3948130"/>
              <a:ext cx="101160" cy="148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DE80EC-9C5F-2DD8-3C87-B765751E11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0485" y="3930130"/>
                <a:ext cx="13680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313732A-0F4D-5B9B-0EB8-3AB905C7E2B4}"/>
              </a:ext>
            </a:extLst>
          </p:cNvPr>
          <p:cNvGrpSpPr/>
          <p:nvPr/>
        </p:nvGrpSpPr>
        <p:grpSpPr>
          <a:xfrm>
            <a:off x="3246045" y="4629970"/>
            <a:ext cx="165960" cy="137520"/>
            <a:chOff x="3309840" y="4172770"/>
            <a:chExt cx="1659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09E2D3-91F5-D5AE-A8A7-C4581278901E}"/>
                    </a:ext>
                  </a:extLst>
                </p14:cNvPr>
                <p14:cNvContentPartPr/>
                <p14:nvPr/>
              </p14:nvContentPartPr>
              <p14:xfrm>
                <a:off x="3309840" y="4173130"/>
                <a:ext cx="5400" cy="13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09E2D3-91F5-D5AE-A8A7-C458127890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2200" y="4155490"/>
                  <a:ext cx="4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689A29-8B12-AE76-D298-240B0C9E37E5}"/>
                    </a:ext>
                  </a:extLst>
                </p14:cNvPr>
                <p14:cNvContentPartPr/>
                <p14:nvPr/>
              </p14:nvContentPartPr>
              <p14:xfrm>
                <a:off x="3391200" y="4172770"/>
                <a:ext cx="84600" cy="11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689A29-8B12-AE76-D298-240B0C9E37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3560" y="4154770"/>
                  <a:ext cx="1202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EA85740-7A2D-8552-BA18-74E3EB6987AA}"/>
                  </a:ext>
                </a:extLst>
              </p14:cNvPr>
              <p14:cNvContentPartPr/>
              <p14:nvPr/>
            </p14:nvContentPartPr>
            <p14:xfrm>
              <a:off x="1508325" y="3889450"/>
              <a:ext cx="1256040" cy="119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EA85740-7A2D-8552-BA18-74E3EB6987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9685" y="3880450"/>
                <a:ext cx="1273680" cy="12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FBCA7B0-8F8B-F13A-8391-3712BC1E3DF2}"/>
                  </a:ext>
                </a:extLst>
              </p14:cNvPr>
              <p14:cNvContentPartPr/>
              <p14:nvPr/>
            </p14:nvContentPartPr>
            <p14:xfrm>
              <a:off x="2526405" y="4395970"/>
              <a:ext cx="822960" cy="72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FBCA7B0-8F8B-F13A-8391-3712BC1E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17405" y="4387330"/>
                <a:ext cx="84060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9CD3F2-6C56-FBB6-2FD2-42702A5380BA}"/>
                  </a:ext>
                </a:extLst>
              </p14:cNvPr>
              <p14:cNvContentPartPr/>
              <p14:nvPr/>
            </p14:nvContentPartPr>
            <p14:xfrm>
              <a:off x="2350725" y="4538530"/>
              <a:ext cx="122400" cy="100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9CD3F2-6C56-FBB6-2FD2-42702A5380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41725" y="4529530"/>
                <a:ext cx="140040" cy="10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BCE4969-4769-F0DB-D403-67745F7D4451}"/>
              </a:ext>
            </a:extLst>
          </p:cNvPr>
          <p:cNvGrpSpPr/>
          <p:nvPr/>
        </p:nvGrpSpPr>
        <p:grpSpPr>
          <a:xfrm>
            <a:off x="1757085" y="4738690"/>
            <a:ext cx="288000" cy="329400"/>
            <a:chOff x="1820880" y="4281490"/>
            <a:chExt cx="2880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146B15-712F-B27F-565C-D76F324F3551}"/>
                    </a:ext>
                  </a:extLst>
                </p14:cNvPr>
                <p14:cNvContentPartPr/>
                <p14:nvPr/>
              </p14:nvContentPartPr>
              <p14:xfrm>
                <a:off x="1820880" y="4373650"/>
                <a:ext cx="110520" cy="237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146B15-712F-B27F-565C-D76F324F35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2240" y="4364650"/>
                  <a:ext cx="128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11625B-5970-98C1-CBF1-9953F1CFF140}"/>
                    </a:ext>
                  </a:extLst>
                </p14:cNvPr>
                <p14:cNvContentPartPr/>
                <p14:nvPr/>
              </p14:nvContentPartPr>
              <p14:xfrm>
                <a:off x="1996200" y="4281490"/>
                <a:ext cx="112680" cy="21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11625B-5970-98C1-CBF1-9953F1CFF1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87560" y="4272490"/>
                  <a:ext cx="1303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0D85B1-A371-8182-4C5A-97F476D25414}"/>
              </a:ext>
            </a:extLst>
          </p:cNvPr>
          <p:cNvGrpSpPr/>
          <p:nvPr/>
        </p:nvGrpSpPr>
        <p:grpSpPr>
          <a:xfrm>
            <a:off x="2329845" y="4721410"/>
            <a:ext cx="706320" cy="442800"/>
            <a:chOff x="2393640" y="4264210"/>
            <a:chExt cx="7063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B24953-11D6-5C9E-43B3-51CFD5645F83}"/>
                    </a:ext>
                  </a:extLst>
                </p14:cNvPr>
                <p14:cNvContentPartPr/>
                <p14:nvPr/>
              </p14:nvContentPartPr>
              <p14:xfrm>
                <a:off x="2393640" y="4584610"/>
                <a:ext cx="249120" cy="20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B24953-11D6-5C9E-43B3-51CFD5645F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5000" y="4575970"/>
                  <a:ext cx="266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1D8A32-A2B4-2F28-03AE-AF9B8381F666}"/>
                    </a:ext>
                  </a:extLst>
                </p14:cNvPr>
                <p14:cNvContentPartPr/>
                <p14:nvPr/>
              </p14:nvContentPartPr>
              <p14:xfrm>
                <a:off x="2418480" y="4690810"/>
                <a:ext cx="243360" cy="16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1D8A32-A2B4-2F28-03AE-AF9B8381F6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09840" y="4681810"/>
                  <a:ext cx="261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9F6D64-0786-595B-8C27-E8AE35907C11}"/>
                    </a:ext>
                  </a:extLst>
                </p14:cNvPr>
                <p14:cNvContentPartPr/>
                <p14:nvPr/>
              </p14:nvContentPartPr>
              <p14:xfrm>
                <a:off x="2848680" y="4264210"/>
                <a:ext cx="123840" cy="185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9F6D64-0786-595B-8C27-E8AE35907C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9680" y="4255570"/>
                  <a:ext cx="141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47E938-983D-F9FA-CADB-446C4593D911}"/>
                    </a:ext>
                  </a:extLst>
                </p14:cNvPr>
                <p14:cNvContentPartPr/>
                <p14:nvPr/>
              </p14:nvContentPartPr>
              <p14:xfrm>
                <a:off x="2917440" y="4325410"/>
                <a:ext cx="107640" cy="15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47E938-983D-F9FA-CADB-446C4593D9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8800" y="4316770"/>
                  <a:ext cx="125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71B2A2-BB09-0B59-5860-C853D2303CBF}"/>
                    </a:ext>
                  </a:extLst>
                </p14:cNvPr>
                <p14:cNvContentPartPr/>
                <p14:nvPr/>
              </p14:nvContentPartPr>
              <p14:xfrm>
                <a:off x="2988000" y="4389130"/>
                <a:ext cx="111960" cy="181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71B2A2-BB09-0B59-5860-C853D2303C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79360" y="4380130"/>
                  <a:ext cx="129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260DC1-DA93-C7BD-4932-4808F636F5DB}"/>
              </a:ext>
            </a:extLst>
          </p:cNvPr>
          <p:cNvGrpSpPr/>
          <p:nvPr/>
        </p:nvGrpSpPr>
        <p:grpSpPr>
          <a:xfrm>
            <a:off x="2528925" y="3929410"/>
            <a:ext cx="316800" cy="360360"/>
            <a:chOff x="2592720" y="3472210"/>
            <a:chExt cx="3168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328967-E1E7-2FBA-33DF-86CAD5ECC3F7}"/>
                    </a:ext>
                  </a:extLst>
                </p14:cNvPr>
                <p14:cNvContentPartPr/>
                <p14:nvPr/>
              </p14:nvContentPartPr>
              <p14:xfrm>
                <a:off x="2592720" y="3712690"/>
                <a:ext cx="135360" cy="11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328967-E1E7-2FBA-33DF-86CAD5ECC3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83720" y="3703690"/>
                  <a:ext cx="153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439B9C-ACF2-E260-6037-3D240D8725F9}"/>
                    </a:ext>
                  </a:extLst>
                </p14:cNvPr>
                <p14:cNvContentPartPr/>
                <p14:nvPr/>
              </p14:nvContentPartPr>
              <p14:xfrm>
                <a:off x="2634840" y="3637090"/>
                <a:ext cx="154080" cy="11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439B9C-ACF2-E260-6037-3D240D8725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26200" y="3628450"/>
                  <a:ext cx="171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468CFA-6DC3-A097-B5DE-E2ABC3044DFD}"/>
                    </a:ext>
                  </a:extLst>
                </p14:cNvPr>
                <p14:cNvContentPartPr/>
                <p14:nvPr/>
              </p14:nvContentPartPr>
              <p14:xfrm>
                <a:off x="2653560" y="3570850"/>
                <a:ext cx="194040" cy="111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468CFA-6DC3-A097-B5DE-E2ABC3044D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4560" y="3561850"/>
                  <a:ext cx="211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61CC3A-F991-35C7-9474-715E35CA069E}"/>
                    </a:ext>
                  </a:extLst>
                </p14:cNvPr>
                <p14:cNvContentPartPr/>
                <p14:nvPr/>
              </p14:nvContentPartPr>
              <p14:xfrm>
                <a:off x="2672640" y="3472210"/>
                <a:ext cx="236880" cy="122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61CC3A-F991-35C7-9474-715E35CA06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64000" y="3463210"/>
                  <a:ext cx="2545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60AD75B-EB6B-72B4-13AC-052BFA21D7C8}"/>
                  </a:ext>
                </a:extLst>
              </p14:cNvPr>
              <p14:cNvContentPartPr/>
              <p14:nvPr/>
            </p14:nvContentPartPr>
            <p14:xfrm>
              <a:off x="1661593" y="4268478"/>
              <a:ext cx="99720" cy="8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60AD75B-EB6B-72B4-13AC-052BFA21D7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43953" y="4250838"/>
                <a:ext cx="135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819F89-88F2-0FE0-0303-0CCB8B37F5C1}"/>
                  </a:ext>
                </a:extLst>
              </p14:cNvPr>
              <p14:cNvContentPartPr/>
              <p14:nvPr/>
            </p14:nvContentPartPr>
            <p14:xfrm>
              <a:off x="2147593" y="3771678"/>
              <a:ext cx="110880" cy="210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819F89-88F2-0FE0-0303-0CCB8B37F5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29953" y="3754038"/>
                <a:ext cx="146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9667814-F66D-5CAC-D7DA-A25CC8BDFD80}"/>
                  </a:ext>
                </a:extLst>
              </p14:cNvPr>
              <p14:cNvContentPartPr/>
              <p14:nvPr/>
            </p14:nvContentPartPr>
            <p14:xfrm>
              <a:off x="3172153" y="4285398"/>
              <a:ext cx="100800" cy="104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9667814-F66D-5CAC-D7DA-A25CC8BDFD8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54153" y="4267398"/>
                <a:ext cx="13644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C37EA37-35CF-D89F-D401-9ABC54AE0DBE}"/>
              </a:ext>
            </a:extLst>
          </p:cNvPr>
          <p:cNvGrpSpPr/>
          <p:nvPr/>
        </p:nvGrpSpPr>
        <p:grpSpPr>
          <a:xfrm>
            <a:off x="2550525" y="5138238"/>
            <a:ext cx="408868" cy="368332"/>
            <a:chOff x="2614320" y="4681038"/>
            <a:chExt cx="408868" cy="3683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E961BE-2490-078C-38B6-D102D7B12119}"/>
                    </a:ext>
                  </a:extLst>
                </p14:cNvPr>
                <p14:cNvContentPartPr/>
                <p14:nvPr/>
              </p14:nvContentPartPr>
              <p14:xfrm>
                <a:off x="2639520" y="4870810"/>
                <a:ext cx="102960" cy="178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E961BE-2490-078C-38B6-D102D7B121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21520" y="4853170"/>
                  <a:ext cx="138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B76ED4-1B7D-9ECA-2A15-04C58E7D2862}"/>
                    </a:ext>
                  </a:extLst>
                </p14:cNvPr>
                <p14:cNvContentPartPr/>
                <p14:nvPr/>
              </p14:nvContentPartPr>
              <p14:xfrm>
                <a:off x="2614320" y="4871170"/>
                <a:ext cx="13140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B76ED4-1B7D-9ECA-2A15-04C58E7D28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96320" y="4853170"/>
                  <a:ext cx="167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F6EBAD-F12E-1800-7EFC-A48E64EE9BAE}"/>
                    </a:ext>
                  </a:extLst>
                </p14:cNvPr>
                <p14:cNvContentPartPr/>
                <p14:nvPr/>
              </p14:nvContentPartPr>
              <p14:xfrm>
                <a:off x="2927788" y="4681038"/>
                <a:ext cx="95400" cy="18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F6EBAD-F12E-1800-7EFC-A48E64EE9B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09788" y="4663038"/>
                  <a:ext cx="13104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30ADE40-1CA4-7D1B-C757-BDF17807058B}"/>
                  </a:ext>
                </a:extLst>
              </p14:cNvPr>
              <p14:cNvContentPartPr/>
              <p14:nvPr/>
            </p14:nvContentPartPr>
            <p14:xfrm>
              <a:off x="5009593" y="3869470"/>
              <a:ext cx="2069280" cy="1796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30ADE40-1CA4-7D1B-C757-BDF1780705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0953" y="3860830"/>
                <a:ext cx="2086920" cy="18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E25788A-DA33-09EC-B463-DAC17589BC90}"/>
              </a:ext>
            </a:extLst>
          </p:cNvPr>
          <p:cNvGrpSpPr/>
          <p:nvPr/>
        </p:nvGrpSpPr>
        <p:grpSpPr>
          <a:xfrm>
            <a:off x="5308753" y="4085830"/>
            <a:ext cx="571320" cy="516600"/>
            <a:chOff x="1760040" y="3577330"/>
            <a:chExt cx="5713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91C3D7-6FD8-EDF0-AB64-4705371A70A2}"/>
                    </a:ext>
                  </a:extLst>
                </p14:cNvPr>
                <p14:cNvContentPartPr/>
                <p14:nvPr/>
              </p14:nvContentPartPr>
              <p14:xfrm>
                <a:off x="1760040" y="4017970"/>
                <a:ext cx="76680" cy="75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91C3D7-6FD8-EDF0-AB64-4705371A70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42040" y="3999970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274159-F101-0CFF-3494-946DDB84127F}"/>
                    </a:ext>
                  </a:extLst>
                </p14:cNvPr>
                <p14:cNvContentPartPr/>
                <p14:nvPr/>
              </p14:nvContentPartPr>
              <p14:xfrm>
                <a:off x="2256120" y="3577330"/>
                <a:ext cx="75240" cy="8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274159-F101-0CFF-3494-946DDB8412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8480" y="3559690"/>
                  <a:ext cx="1108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F43698-4A32-7D1F-FA24-A297E53E39C5}"/>
                  </a:ext>
                </a:extLst>
              </p14:cNvPr>
              <p14:cNvContentPartPr/>
              <p14:nvPr/>
            </p14:nvContentPartPr>
            <p14:xfrm>
              <a:off x="6331873" y="5301550"/>
              <a:ext cx="79920" cy="88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F43698-4A32-7D1F-FA24-A297E53E39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3873" y="5283550"/>
                <a:ext cx="115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20607B2-1063-B536-96C1-C05C936F8533}"/>
                  </a:ext>
                </a:extLst>
              </p14:cNvPr>
              <p14:cNvContentPartPr/>
              <p14:nvPr/>
            </p14:nvContentPartPr>
            <p14:xfrm>
              <a:off x="6799873" y="4522150"/>
              <a:ext cx="61920" cy="82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20607B2-1063-B536-96C1-C05C936F85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81873" y="4504150"/>
                <a:ext cx="97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285898D-2A78-AE09-B589-16D8E62600F7}"/>
                  </a:ext>
                </a:extLst>
              </p14:cNvPr>
              <p14:cNvContentPartPr/>
              <p14:nvPr/>
            </p14:nvContentPartPr>
            <p14:xfrm>
              <a:off x="5150713" y="4665070"/>
              <a:ext cx="156240" cy="158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285898D-2A78-AE09-B589-16D8E62600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33073" y="4647430"/>
                <a:ext cx="191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6AE33B0-914D-3D8B-E151-2E77B25B2F39}"/>
                  </a:ext>
                </a:extLst>
              </p14:cNvPr>
              <p14:cNvContentPartPr/>
              <p14:nvPr/>
            </p14:nvContentPartPr>
            <p14:xfrm>
              <a:off x="5950993" y="3999430"/>
              <a:ext cx="101160" cy="148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6AE33B0-914D-3D8B-E151-2E77B25B2F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32993" y="3981430"/>
                <a:ext cx="13680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1C0BBD8-06B4-F670-D30A-2854D1295F32}"/>
              </a:ext>
            </a:extLst>
          </p:cNvPr>
          <p:cNvGrpSpPr/>
          <p:nvPr/>
        </p:nvGrpSpPr>
        <p:grpSpPr>
          <a:xfrm>
            <a:off x="6858553" y="4681270"/>
            <a:ext cx="165960" cy="137520"/>
            <a:chOff x="3309840" y="4172770"/>
            <a:chExt cx="1659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C81B1A-9727-4992-F57E-9551E1E2895F}"/>
                    </a:ext>
                  </a:extLst>
                </p14:cNvPr>
                <p14:cNvContentPartPr/>
                <p14:nvPr/>
              </p14:nvContentPartPr>
              <p14:xfrm>
                <a:off x="3309840" y="4173130"/>
                <a:ext cx="5400" cy="137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C81B1A-9727-4992-F57E-9551E1E289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2200" y="4155490"/>
                  <a:ext cx="41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F05706-3A26-0E60-9FA2-E184A55FFBF7}"/>
                    </a:ext>
                  </a:extLst>
                </p14:cNvPr>
                <p14:cNvContentPartPr/>
                <p14:nvPr/>
              </p14:nvContentPartPr>
              <p14:xfrm>
                <a:off x="3391200" y="4172770"/>
                <a:ext cx="84600" cy="115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F05706-3A26-0E60-9FA2-E184A55FFB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3560" y="4154770"/>
                  <a:ext cx="1202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06B143-6A9C-4C8C-0D3C-F09F0A7A0AB3}"/>
                  </a:ext>
                </a:extLst>
              </p14:cNvPr>
              <p14:cNvContentPartPr/>
              <p14:nvPr/>
            </p14:nvContentPartPr>
            <p14:xfrm>
              <a:off x="5120833" y="3940750"/>
              <a:ext cx="1256040" cy="1198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06B143-6A9C-4C8C-0D3C-F09F0A7A0A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12193" y="3931750"/>
                <a:ext cx="1273680" cy="12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B62EE8D-4F2A-2DD9-461E-AD2A5E70FAB4}"/>
                  </a:ext>
                </a:extLst>
              </p14:cNvPr>
              <p14:cNvContentPartPr/>
              <p14:nvPr/>
            </p14:nvContentPartPr>
            <p14:xfrm>
              <a:off x="6138913" y="4447270"/>
              <a:ext cx="822960" cy="72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B62EE8D-4F2A-2DD9-461E-AD2A5E70FAB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29913" y="4438630"/>
                <a:ext cx="84060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E877C6-24DB-BA7F-52CF-162493C6AD54}"/>
                  </a:ext>
                </a:extLst>
              </p14:cNvPr>
              <p14:cNvContentPartPr/>
              <p14:nvPr/>
            </p14:nvContentPartPr>
            <p14:xfrm>
              <a:off x="5963233" y="4589830"/>
              <a:ext cx="122400" cy="1007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E877C6-24DB-BA7F-52CF-162493C6AD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54233" y="4580830"/>
                <a:ext cx="140040" cy="10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4D855F36-8585-DAD5-B331-4A7EB077729E}"/>
              </a:ext>
            </a:extLst>
          </p:cNvPr>
          <p:cNvGrpSpPr/>
          <p:nvPr/>
        </p:nvGrpSpPr>
        <p:grpSpPr>
          <a:xfrm>
            <a:off x="5369593" y="4789990"/>
            <a:ext cx="288000" cy="329400"/>
            <a:chOff x="1820880" y="4281490"/>
            <a:chExt cx="2880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CA6A7B-BB8D-10E1-734D-7C079408D824}"/>
                    </a:ext>
                  </a:extLst>
                </p14:cNvPr>
                <p14:cNvContentPartPr/>
                <p14:nvPr/>
              </p14:nvContentPartPr>
              <p14:xfrm>
                <a:off x="1820880" y="4373650"/>
                <a:ext cx="110520" cy="237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CA6A7B-BB8D-10E1-734D-7C079408D8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2240" y="4364650"/>
                  <a:ext cx="128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927D69-EFDE-71FC-F4BF-42088DDADBFD}"/>
                    </a:ext>
                  </a:extLst>
                </p14:cNvPr>
                <p14:cNvContentPartPr/>
                <p14:nvPr/>
              </p14:nvContentPartPr>
              <p14:xfrm>
                <a:off x="1996200" y="4281490"/>
                <a:ext cx="112680" cy="211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927D69-EFDE-71FC-F4BF-42088DDADB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87560" y="4272490"/>
                  <a:ext cx="1303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49119E-A118-1C27-E320-089347C9B8D5}"/>
              </a:ext>
            </a:extLst>
          </p:cNvPr>
          <p:cNvGrpSpPr/>
          <p:nvPr/>
        </p:nvGrpSpPr>
        <p:grpSpPr>
          <a:xfrm>
            <a:off x="5942353" y="4772710"/>
            <a:ext cx="706320" cy="442800"/>
            <a:chOff x="2393640" y="4264210"/>
            <a:chExt cx="7063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042D01-F68B-0C58-49E4-9544B1B2CF19}"/>
                    </a:ext>
                  </a:extLst>
                </p14:cNvPr>
                <p14:cNvContentPartPr/>
                <p14:nvPr/>
              </p14:nvContentPartPr>
              <p14:xfrm>
                <a:off x="2393640" y="4584610"/>
                <a:ext cx="249120" cy="2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042D01-F68B-0C58-49E4-9544B1B2CF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5000" y="4575970"/>
                  <a:ext cx="266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088B7CC-4350-50F5-6F00-2FA6B49702DA}"/>
                    </a:ext>
                  </a:extLst>
                </p14:cNvPr>
                <p14:cNvContentPartPr/>
                <p14:nvPr/>
              </p14:nvContentPartPr>
              <p14:xfrm>
                <a:off x="2418480" y="4690810"/>
                <a:ext cx="243360" cy="1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088B7CC-4350-50F5-6F00-2FA6B49702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09840" y="4681810"/>
                  <a:ext cx="261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5B80B7-50E7-15A6-D7DD-4B846318F45E}"/>
                    </a:ext>
                  </a:extLst>
                </p14:cNvPr>
                <p14:cNvContentPartPr/>
                <p14:nvPr/>
              </p14:nvContentPartPr>
              <p14:xfrm>
                <a:off x="2848680" y="4264210"/>
                <a:ext cx="123840" cy="18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5B80B7-50E7-15A6-D7DD-4B846318F4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9680" y="4255570"/>
                  <a:ext cx="141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5A44EE-16A0-8167-AAAE-AC3BE468DA7C}"/>
                    </a:ext>
                  </a:extLst>
                </p14:cNvPr>
                <p14:cNvContentPartPr/>
                <p14:nvPr/>
              </p14:nvContentPartPr>
              <p14:xfrm>
                <a:off x="2917440" y="4325410"/>
                <a:ext cx="107640" cy="158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5A44EE-16A0-8167-AAAE-AC3BE468DA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08800" y="4316770"/>
                  <a:ext cx="125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DE6935-413A-3F16-D773-F6B6A539A34B}"/>
                    </a:ext>
                  </a:extLst>
                </p14:cNvPr>
                <p14:cNvContentPartPr/>
                <p14:nvPr/>
              </p14:nvContentPartPr>
              <p14:xfrm>
                <a:off x="2988000" y="4389130"/>
                <a:ext cx="111960" cy="181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DE6935-413A-3F16-D773-F6B6A539A3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79360" y="4380130"/>
                  <a:ext cx="129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89753D0-85C3-467D-B589-998B152E517B}"/>
              </a:ext>
            </a:extLst>
          </p:cNvPr>
          <p:cNvGrpSpPr/>
          <p:nvPr/>
        </p:nvGrpSpPr>
        <p:grpSpPr>
          <a:xfrm>
            <a:off x="6141433" y="3980710"/>
            <a:ext cx="316800" cy="360360"/>
            <a:chOff x="2592720" y="3472210"/>
            <a:chExt cx="3168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518591-87E1-31EB-09BA-CFFA268A4462}"/>
                    </a:ext>
                  </a:extLst>
                </p14:cNvPr>
                <p14:cNvContentPartPr/>
                <p14:nvPr/>
              </p14:nvContentPartPr>
              <p14:xfrm>
                <a:off x="2592720" y="3712690"/>
                <a:ext cx="135360" cy="119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518591-87E1-31EB-09BA-CFFA268A44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83720" y="3703690"/>
                  <a:ext cx="153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E85001-D059-FAB3-33DF-FCC29C707994}"/>
                    </a:ext>
                  </a:extLst>
                </p14:cNvPr>
                <p14:cNvContentPartPr/>
                <p14:nvPr/>
              </p14:nvContentPartPr>
              <p14:xfrm>
                <a:off x="2634840" y="3637090"/>
                <a:ext cx="154080" cy="11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E85001-D059-FAB3-33DF-FCC29C7079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26200" y="3628450"/>
                  <a:ext cx="171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695C4E-4988-B185-00CC-9F2ED476D951}"/>
                    </a:ext>
                  </a:extLst>
                </p14:cNvPr>
                <p14:cNvContentPartPr/>
                <p14:nvPr/>
              </p14:nvContentPartPr>
              <p14:xfrm>
                <a:off x="2653560" y="3570850"/>
                <a:ext cx="194040" cy="111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695C4E-4988-B185-00CC-9F2ED476D9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4560" y="3561850"/>
                  <a:ext cx="211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ED8C50-EEA7-D7E4-C255-213C553B917E}"/>
                    </a:ext>
                  </a:extLst>
                </p14:cNvPr>
                <p14:cNvContentPartPr/>
                <p14:nvPr/>
              </p14:nvContentPartPr>
              <p14:xfrm>
                <a:off x="2672640" y="3472210"/>
                <a:ext cx="236880" cy="122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ED8C50-EEA7-D7E4-C255-213C553B91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64000" y="3463210"/>
                  <a:ext cx="2545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8B3383-CFEF-C4F6-E8E4-ACA0A17F090E}"/>
                  </a:ext>
                </a:extLst>
              </p14:cNvPr>
              <p14:cNvContentPartPr/>
              <p14:nvPr/>
            </p14:nvContentPartPr>
            <p14:xfrm>
              <a:off x="5274101" y="4319778"/>
              <a:ext cx="99720" cy="84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8B3383-CFEF-C4F6-E8E4-ACA0A17F09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56461" y="4302138"/>
                <a:ext cx="135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9AD4FCD-AF7D-3554-FE8B-0EFB410252FB}"/>
                  </a:ext>
                </a:extLst>
              </p14:cNvPr>
              <p14:cNvContentPartPr/>
              <p14:nvPr/>
            </p14:nvContentPartPr>
            <p14:xfrm>
              <a:off x="5760101" y="3822978"/>
              <a:ext cx="110880" cy="210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9AD4FCD-AF7D-3554-FE8B-0EFB410252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42461" y="3805338"/>
                <a:ext cx="146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952413F-31B8-FC0F-BB89-ED14325D2C2F}"/>
                  </a:ext>
                </a:extLst>
              </p14:cNvPr>
              <p14:cNvContentPartPr/>
              <p14:nvPr/>
            </p14:nvContentPartPr>
            <p14:xfrm>
              <a:off x="6784661" y="4336698"/>
              <a:ext cx="100800" cy="104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952413F-31B8-FC0F-BB89-ED14325D2C2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66661" y="4318698"/>
                <a:ext cx="13644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298ACDE-1857-3889-3391-E0C2B1961D8B}"/>
              </a:ext>
            </a:extLst>
          </p:cNvPr>
          <p:cNvGrpSpPr/>
          <p:nvPr/>
        </p:nvGrpSpPr>
        <p:grpSpPr>
          <a:xfrm>
            <a:off x="6163033" y="5189538"/>
            <a:ext cx="408868" cy="368332"/>
            <a:chOff x="2614320" y="4681038"/>
            <a:chExt cx="408868" cy="3683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78006EC-F175-11AB-897C-3A7AED9A8231}"/>
                    </a:ext>
                  </a:extLst>
                </p14:cNvPr>
                <p14:cNvContentPartPr/>
                <p14:nvPr/>
              </p14:nvContentPartPr>
              <p14:xfrm>
                <a:off x="2639520" y="4870810"/>
                <a:ext cx="102960" cy="178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78006EC-F175-11AB-897C-3A7AED9A82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21520" y="4853170"/>
                  <a:ext cx="138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37DAE5-0512-2763-345E-8272753A995B}"/>
                    </a:ext>
                  </a:extLst>
                </p14:cNvPr>
                <p14:cNvContentPartPr/>
                <p14:nvPr/>
              </p14:nvContentPartPr>
              <p14:xfrm>
                <a:off x="2614320" y="4871170"/>
                <a:ext cx="131400" cy="34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37DAE5-0512-2763-345E-8272753A99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96320" y="4853170"/>
                  <a:ext cx="167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336A6F1-9A94-9651-2034-7293E40353AE}"/>
                    </a:ext>
                  </a:extLst>
                </p14:cNvPr>
                <p14:cNvContentPartPr/>
                <p14:nvPr/>
              </p14:nvContentPartPr>
              <p14:xfrm>
                <a:off x="2927788" y="4681038"/>
                <a:ext cx="95400" cy="18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336A6F1-9A94-9651-2034-7293E40353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09788" y="4663038"/>
                  <a:ext cx="1310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D9438DC-F103-2290-84B5-FD71C4F42A16}"/>
              </a:ext>
            </a:extLst>
          </p:cNvPr>
          <p:cNvGrpSpPr/>
          <p:nvPr/>
        </p:nvGrpSpPr>
        <p:grpSpPr>
          <a:xfrm>
            <a:off x="4615753" y="3753318"/>
            <a:ext cx="335880" cy="225000"/>
            <a:chOff x="4679548" y="3296118"/>
            <a:chExt cx="33588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8907F5-1760-63F1-CD6F-99931AE80D65}"/>
                    </a:ext>
                  </a:extLst>
                </p14:cNvPr>
                <p14:cNvContentPartPr/>
                <p14:nvPr/>
              </p14:nvContentPartPr>
              <p14:xfrm>
                <a:off x="4971148" y="3353718"/>
                <a:ext cx="44280" cy="47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8907F5-1760-63F1-CD6F-99931AE80D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53148" y="3336078"/>
                  <a:ext cx="79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6C502B-5D47-630F-5661-DEE4BC3A68EE}"/>
                    </a:ext>
                  </a:extLst>
                </p14:cNvPr>
                <p14:cNvContentPartPr/>
                <p14:nvPr/>
              </p14:nvContentPartPr>
              <p14:xfrm>
                <a:off x="4679548" y="3308718"/>
                <a:ext cx="124200" cy="212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6C502B-5D47-630F-5661-DEE4BC3A68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61548" y="3290718"/>
                  <a:ext cx="159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0C67D7-A290-975F-BB23-973BAFBD922C}"/>
                    </a:ext>
                  </a:extLst>
                </p14:cNvPr>
                <p14:cNvContentPartPr/>
                <p14:nvPr/>
              </p14:nvContentPartPr>
              <p14:xfrm>
                <a:off x="4823548" y="3296118"/>
                <a:ext cx="24840" cy="73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0C67D7-A290-975F-BB23-973BAFBD92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05548" y="3278118"/>
                  <a:ext cx="6048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E27FBEC-385D-64A8-9256-E7BA1E751087}"/>
                  </a:ext>
                </a:extLst>
              </p14:cNvPr>
              <p14:cNvContentPartPr/>
              <p14:nvPr/>
            </p14:nvContentPartPr>
            <p14:xfrm>
              <a:off x="5202193" y="3704358"/>
              <a:ext cx="87480" cy="124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E27FBEC-385D-64A8-9256-E7BA1E7510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84553" y="3686358"/>
                <a:ext cx="1231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72520F1-8FDE-01CB-963B-B10E897B0930}"/>
                  </a:ext>
                </a:extLst>
              </p14:cNvPr>
              <p14:cNvContentPartPr/>
              <p14:nvPr/>
            </p14:nvContentPartPr>
            <p14:xfrm>
              <a:off x="4742833" y="4307358"/>
              <a:ext cx="92520" cy="108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72520F1-8FDE-01CB-963B-B10E897B093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724833" y="4289718"/>
                <a:ext cx="12816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23E76475-467F-675E-D705-7CDB22DAB062}"/>
              </a:ext>
            </a:extLst>
          </p:cNvPr>
          <p:cNvGrpSpPr/>
          <p:nvPr/>
        </p:nvGrpSpPr>
        <p:grpSpPr>
          <a:xfrm>
            <a:off x="6843073" y="4266678"/>
            <a:ext cx="780120" cy="282960"/>
            <a:chOff x="6906868" y="3809478"/>
            <a:chExt cx="7801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A8E556-CD8A-4922-E282-3B1AC7DB94A2}"/>
                    </a:ext>
                  </a:extLst>
                </p14:cNvPr>
                <p14:cNvContentPartPr/>
                <p14:nvPr/>
              </p14:nvContentPartPr>
              <p14:xfrm>
                <a:off x="6906868" y="3925038"/>
                <a:ext cx="510120" cy="16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A8E556-CD8A-4922-E282-3B1AC7DB94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88868" y="3907398"/>
                  <a:ext cx="545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38DB78-FFC7-34EB-97F2-34588FC74A64}"/>
                    </a:ext>
                  </a:extLst>
                </p14:cNvPr>
                <p14:cNvContentPartPr/>
                <p14:nvPr/>
              </p14:nvContentPartPr>
              <p14:xfrm>
                <a:off x="7399348" y="3894438"/>
                <a:ext cx="55080" cy="81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38DB78-FFC7-34EB-97F2-34588FC74A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81708" y="3876798"/>
                  <a:ext cx="90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0F5A86-57C4-44A3-0299-6A576522406A}"/>
                    </a:ext>
                  </a:extLst>
                </p14:cNvPr>
                <p14:cNvContentPartPr/>
                <p14:nvPr/>
              </p14:nvContentPartPr>
              <p14:xfrm>
                <a:off x="7528948" y="3957078"/>
                <a:ext cx="97200" cy="105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0F5A86-57C4-44A3-0299-6A57652240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11308" y="3939078"/>
                  <a:ext cx="13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5D7E100-3C84-7327-DE4E-13A3396F454E}"/>
                    </a:ext>
                  </a:extLst>
                </p14:cNvPr>
                <p14:cNvContentPartPr/>
                <p14:nvPr/>
              </p14:nvContentPartPr>
              <p14:xfrm>
                <a:off x="7639828" y="3879318"/>
                <a:ext cx="47160" cy="10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5D7E100-3C84-7327-DE4E-13A3396F454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21828" y="3861678"/>
                  <a:ext cx="82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58207C1-E61D-BD78-C579-52A268EA4DA1}"/>
                    </a:ext>
                  </a:extLst>
                </p14:cNvPr>
                <p14:cNvContentPartPr/>
                <p14:nvPr/>
              </p14:nvContentPartPr>
              <p14:xfrm>
                <a:off x="7159588" y="3809478"/>
                <a:ext cx="6120" cy="101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58207C1-E61D-BD78-C579-52A268EA4D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41588" y="3791838"/>
                  <a:ext cx="41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E3BFC3-BCAF-64D7-83D7-573B54244F07}"/>
                    </a:ext>
                  </a:extLst>
                </p14:cNvPr>
                <p14:cNvContentPartPr/>
                <p14:nvPr/>
              </p14:nvContentPartPr>
              <p14:xfrm>
                <a:off x="7210348" y="3821358"/>
                <a:ext cx="78120" cy="7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E3BFC3-BCAF-64D7-83D7-573B54244F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92708" y="3803358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FEED699-BE1C-77AE-6B0B-A75A0A1EC24E}"/>
              </a:ext>
            </a:extLst>
          </p:cNvPr>
          <p:cNvGrpSpPr/>
          <p:nvPr/>
        </p:nvGrpSpPr>
        <p:grpSpPr>
          <a:xfrm>
            <a:off x="6977353" y="5264598"/>
            <a:ext cx="531000" cy="303840"/>
            <a:chOff x="7041148" y="4807398"/>
            <a:chExt cx="5310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01806DB-CF57-2E14-0AB4-21C4194E2224}"/>
                    </a:ext>
                  </a:extLst>
                </p14:cNvPr>
                <p14:cNvContentPartPr/>
                <p14:nvPr/>
              </p14:nvContentPartPr>
              <p14:xfrm>
                <a:off x="7246708" y="4980198"/>
                <a:ext cx="63000" cy="77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01806DB-CF57-2E14-0AB4-21C4194E222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29068" y="4962558"/>
                  <a:ext cx="98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8896D4-19EA-B409-0378-AD7D14D69A0D}"/>
                    </a:ext>
                  </a:extLst>
                </p14:cNvPr>
                <p14:cNvContentPartPr/>
                <p14:nvPr/>
              </p14:nvContentPartPr>
              <p14:xfrm>
                <a:off x="7384948" y="4982358"/>
                <a:ext cx="109080" cy="12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8896D4-19EA-B409-0378-AD7D14D69A0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67308" y="4964358"/>
                  <a:ext cx="144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57E8B7-178D-C5DD-4C4E-8B4AF9BB2048}"/>
                    </a:ext>
                  </a:extLst>
                </p14:cNvPr>
                <p14:cNvContentPartPr/>
                <p14:nvPr/>
              </p14:nvContentPartPr>
              <p14:xfrm>
                <a:off x="7547308" y="4822518"/>
                <a:ext cx="24840" cy="13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57E8B7-178D-C5DD-4C4E-8B4AF9BB20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29668" y="4804518"/>
                  <a:ext cx="60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F6B57E-747A-6147-0AFA-1C64BA3CFECE}"/>
                    </a:ext>
                  </a:extLst>
                </p14:cNvPr>
                <p14:cNvContentPartPr/>
                <p14:nvPr/>
              </p14:nvContentPartPr>
              <p14:xfrm>
                <a:off x="7485748" y="4909638"/>
                <a:ext cx="12960" cy="140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F6B57E-747A-6147-0AFA-1C64BA3CFE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67748" y="4891638"/>
                  <a:ext cx="48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C91198-238D-0088-C55D-40A58346AAAB}"/>
                    </a:ext>
                  </a:extLst>
                </p14:cNvPr>
                <p14:cNvContentPartPr/>
                <p14:nvPr/>
              </p14:nvContentPartPr>
              <p14:xfrm>
                <a:off x="7041148" y="4807398"/>
                <a:ext cx="78480" cy="13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C91198-238D-0088-C55D-40A58346AA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23148" y="4789398"/>
                  <a:ext cx="114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7FD6ED9-A531-09A3-AD01-03011AB7BCE6}"/>
                    </a:ext>
                  </a:extLst>
                </p14:cNvPr>
                <p14:cNvContentPartPr/>
                <p14:nvPr/>
              </p14:nvContentPartPr>
              <p14:xfrm>
                <a:off x="7050508" y="4831878"/>
                <a:ext cx="59040" cy="9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7FD6ED9-A531-09A3-AD01-03011AB7BCE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32868" y="4814238"/>
                  <a:ext cx="946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4C41C06-1A43-5D7C-6422-8CBC36D4A677}"/>
                  </a:ext>
                </a:extLst>
              </p14:cNvPr>
              <p14:cNvContentPartPr/>
              <p14:nvPr/>
            </p14:nvContentPartPr>
            <p14:xfrm>
              <a:off x="9420465" y="5004370"/>
              <a:ext cx="729720" cy="120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4C41C06-1A43-5D7C-6422-8CBC36D4A67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402465" y="4986370"/>
                <a:ext cx="765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A2A827-F31F-30C7-84C3-B1894C354B61}"/>
                  </a:ext>
                </a:extLst>
              </p14:cNvPr>
              <p14:cNvContentPartPr/>
              <p14:nvPr/>
            </p14:nvContentPartPr>
            <p14:xfrm>
              <a:off x="10118505" y="4956130"/>
              <a:ext cx="75600" cy="99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A2A827-F31F-30C7-84C3-B1894C354B6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100865" y="4938490"/>
                <a:ext cx="111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354BDC4-1482-BDCE-3800-A2DF093B195B}"/>
                  </a:ext>
                </a:extLst>
              </p14:cNvPr>
              <p14:cNvContentPartPr/>
              <p14:nvPr/>
            </p14:nvContentPartPr>
            <p14:xfrm>
              <a:off x="10157745" y="4472650"/>
              <a:ext cx="232560" cy="519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354BDC4-1482-BDCE-3800-A2DF093B195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139745" y="4455010"/>
                <a:ext cx="26820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97D7FF-A8C1-E99B-9155-8898D609B0DB}"/>
              </a:ext>
            </a:extLst>
          </p:cNvPr>
          <p:cNvGrpSpPr/>
          <p:nvPr/>
        </p:nvGrpSpPr>
        <p:grpSpPr>
          <a:xfrm>
            <a:off x="9262425" y="4271410"/>
            <a:ext cx="1166400" cy="253440"/>
            <a:chOff x="9098548" y="3630558"/>
            <a:chExt cx="11664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25D6109-CEAA-7AC2-20BC-60086DDF9356}"/>
                    </a:ext>
                  </a:extLst>
                </p14:cNvPr>
                <p14:cNvContentPartPr/>
                <p14:nvPr/>
              </p14:nvContentPartPr>
              <p14:xfrm>
                <a:off x="9098548" y="3630558"/>
                <a:ext cx="88920" cy="8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25D6109-CEAA-7AC2-20BC-60086DDF935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80548" y="3612918"/>
                  <a:ext cx="124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919831-3990-D395-62D8-31A7B961104F}"/>
                    </a:ext>
                  </a:extLst>
                </p14:cNvPr>
                <p14:cNvContentPartPr/>
                <p14:nvPr/>
              </p14:nvContentPartPr>
              <p14:xfrm>
                <a:off x="10179988" y="3791478"/>
                <a:ext cx="84960" cy="92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919831-3990-D395-62D8-31A7B96110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62348" y="3773838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7C32F91-2FFC-18F9-2388-6206E484E09B}"/>
                  </a:ext>
                </a:extLst>
              </p14:cNvPr>
              <p14:cNvContentPartPr/>
              <p14:nvPr/>
            </p14:nvContentPartPr>
            <p14:xfrm>
              <a:off x="9312465" y="4319650"/>
              <a:ext cx="1085400" cy="167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7C32F91-2FFC-18F9-2388-6206E484E09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294465" y="4301650"/>
                <a:ext cx="11210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AB14E0F-79CF-30CA-4BED-79845B628FAE}"/>
                  </a:ext>
                </a:extLst>
              </p14:cNvPr>
              <p14:cNvContentPartPr/>
              <p14:nvPr/>
            </p14:nvContentPartPr>
            <p14:xfrm>
              <a:off x="9320385" y="4313530"/>
              <a:ext cx="123840" cy="828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AB14E0F-79CF-30CA-4BED-79845B628FA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302385" y="4295530"/>
                <a:ext cx="15948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DC35D9D-D721-4B85-C455-ABC58511841F}"/>
                  </a:ext>
                </a:extLst>
              </p14:cNvPr>
              <p14:cNvContentPartPr/>
              <p14:nvPr/>
            </p14:nvContentPartPr>
            <p14:xfrm>
              <a:off x="9390945" y="5065210"/>
              <a:ext cx="94320" cy="96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DC35D9D-D721-4B85-C455-ABC58511841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373305" y="5047210"/>
                <a:ext cx="1299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3995CBD-D272-BDA9-87BF-243AFD96687F}"/>
                  </a:ext>
                </a:extLst>
              </p14:cNvPr>
              <p14:cNvContentPartPr/>
              <p14:nvPr/>
            </p14:nvContentPartPr>
            <p14:xfrm>
              <a:off x="6402433" y="5359638"/>
              <a:ext cx="819000" cy="1234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3995CBD-D272-BDA9-87BF-243AFD96687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84433" y="5341638"/>
                <a:ext cx="854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7CC3136-128D-0076-E395-D9FA491A3348}"/>
                  </a:ext>
                </a:extLst>
              </p14:cNvPr>
              <p14:cNvContentPartPr/>
              <p14:nvPr/>
            </p14:nvContentPartPr>
            <p14:xfrm>
              <a:off x="4942993" y="3823878"/>
              <a:ext cx="888840" cy="309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7CC3136-128D-0076-E395-D9FA491A334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24993" y="3805878"/>
                <a:ext cx="92448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FF4921D-0A64-0682-44C3-0819F271E58D}"/>
              </a:ext>
            </a:extLst>
          </p:cNvPr>
          <p:cNvGrpSpPr/>
          <p:nvPr/>
        </p:nvGrpSpPr>
        <p:grpSpPr>
          <a:xfrm>
            <a:off x="4370593" y="4446678"/>
            <a:ext cx="187200" cy="320040"/>
            <a:chOff x="4434388" y="3989478"/>
            <a:chExt cx="1872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16CEED-F493-FC18-0D96-BE87E9917E22}"/>
                    </a:ext>
                  </a:extLst>
                </p14:cNvPr>
                <p14:cNvContentPartPr/>
                <p14:nvPr/>
              </p14:nvContentPartPr>
              <p14:xfrm>
                <a:off x="4488388" y="3989478"/>
                <a:ext cx="75600" cy="66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16CEED-F493-FC18-0D96-BE87E9917E2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70748" y="3971838"/>
                  <a:ext cx="11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5068D4-5FEE-C885-9419-1D1E0B111561}"/>
                    </a:ext>
                  </a:extLst>
                </p14:cNvPr>
                <p14:cNvContentPartPr/>
                <p14:nvPr/>
              </p14:nvContentPartPr>
              <p14:xfrm>
                <a:off x="4434388" y="4198638"/>
                <a:ext cx="105120" cy="110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5068D4-5FEE-C885-9419-1D1E0B11156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16388" y="4180998"/>
                  <a:ext cx="14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C85C69F-0E4C-4289-76E5-5781D832907A}"/>
                    </a:ext>
                  </a:extLst>
                </p14:cNvPr>
                <p14:cNvContentPartPr/>
                <p14:nvPr/>
              </p14:nvContentPartPr>
              <p14:xfrm>
                <a:off x="4597828" y="4147158"/>
                <a:ext cx="23760" cy="78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C85C69F-0E4C-4289-76E5-5781D832907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79828" y="4129158"/>
                  <a:ext cx="5940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3530B7-B7FE-D58B-8ABA-D374725FCE15}"/>
                  </a:ext>
                </a:extLst>
              </p14:cNvPr>
              <p14:cNvContentPartPr/>
              <p14:nvPr/>
            </p14:nvContentPartPr>
            <p14:xfrm>
              <a:off x="4482193" y="4487358"/>
              <a:ext cx="881640" cy="91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3530B7-B7FE-D58B-8ABA-D374725FCE1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464193" y="4469358"/>
                <a:ext cx="917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DAB133C-3201-319F-A055-320121D2F35C}"/>
                  </a:ext>
                </a:extLst>
              </p14:cNvPr>
              <p14:cNvContentPartPr/>
              <p14:nvPr/>
            </p14:nvContentPartPr>
            <p14:xfrm>
              <a:off x="9083865" y="3912130"/>
              <a:ext cx="219960" cy="377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DAB133C-3201-319F-A055-320121D2F35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065865" y="3894130"/>
                <a:ext cx="25560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A1B1396-AC81-97CE-9293-B6380AB28BB7}"/>
              </a:ext>
            </a:extLst>
          </p:cNvPr>
          <p:cNvGrpSpPr/>
          <p:nvPr/>
        </p:nvGrpSpPr>
        <p:grpSpPr>
          <a:xfrm>
            <a:off x="8888025" y="3569410"/>
            <a:ext cx="375480" cy="424800"/>
            <a:chOff x="8724148" y="2928558"/>
            <a:chExt cx="3754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69DE0D-5F22-D5F0-3509-D10B22B8D71F}"/>
                    </a:ext>
                  </a:extLst>
                </p14:cNvPr>
                <p14:cNvContentPartPr/>
                <p14:nvPr/>
              </p14:nvContentPartPr>
              <p14:xfrm>
                <a:off x="8862748" y="3199638"/>
                <a:ext cx="72720" cy="74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69DE0D-5F22-D5F0-3509-D10B22B8D71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44748" y="3181638"/>
                  <a:ext cx="10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BF4834-C8BF-F5C8-998F-E5264F8D6AF4}"/>
                    </a:ext>
                  </a:extLst>
                </p14:cNvPr>
                <p14:cNvContentPartPr/>
                <p14:nvPr/>
              </p14:nvContentPartPr>
              <p14:xfrm>
                <a:off x="8724148" y="2928558"/>
                <a:ext cx="109080" cy="23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BF4834-C8BF-F5C8-998F-E5264F8D6AF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06508" y="2910918"/>
                  <a:ext cx="144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A13F8F-45A5-2FD0-0FD0-94B7899AA792}"/>
                    </a:ext>
                  </a:extLst>
                </p14:cNvPr>
                <p14:cNvContentPartPr/>
                <p14:nvPr/>
              </p14:nvContentPartPr>
              <p14:xfrm>
                <a:off x="8870668" y="2939718"/>
                <a:ext cx="30960" cy="97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A13F8F-45A5-2FD0-0FD0-94B7899AA79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53028" y="2921718"/>
                  <a:ext cx="66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137861A-7B7C-136F-A8F9-42D455A892CB}"/>
                    </a:ext>
                  </a:extLst>
                </p14:cNvPr>
                <p14:cNvContentPartPr/>
                <p14:nvPr/>
              </p14:nvContentPartPr>
              <p14:xfrm>
                <a:off x="9030148" y="3246438"/>
                <a:ext cx="69480" cy="10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137861A-7B7C-136F-A8F9-42D455A892C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12148" y="3228798"/>
                  <a:ext cx="10512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336F274-D298-6696-ECD6-661B8D56C3AA}"/>
                  </a:ext>
                </a:extLst>
              </p14:cNvPr>
              <p14:cNvContentPartPr/>
              <p14:nvPr/>
            </p14:nvContentPartPr>
            <p14:xfrm>
              <a:off x="8729985" y="4321810"/>
              <a:ext cx="571680" cy="7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336F274-D298-6696-ECD6-661B8D56C3A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711985" y="4285810"/>
                <a:ext cx="6073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EA2CDAF-F29D-9555-E791-A05260F9D896}"/>
              </a:ext>
            </a:extLst>
          </p:cNvPr>
          <p:cNvGrpSpPr/>
          <p:nvPr/>
        </p:nvGrpSpPr>
        <p:grpSpPr>
          <a:xfrm>
            <a:off x="8445225" y="4173490"/>
            <a:ext cx="479160" cy="318960"/>
            <a:chOff x="8281348" y="3532638"/>
            <a:chExt cx="4791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BC128E-B81D-CF19-0319-C0E62FDC75E5}"/>
                    </a:ext>
                  </a:extLst>
                </p14:cNvPr>
                <p14:cNvContentPartPr/>
                <p14:nvPr/>
              </p14:nvContentPartPr>
              <p14:xfrm>
                <a:off x="8527588" y="3655758"/>
                <a:ext cx="70920" cy="52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BC128E-B81D-CF19-0319-C0E62FDC75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09588" y="3638118"/>
                  <a:ext cx="10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08316F8-CB25-E692-A916-EFCBC6C69EC9}"/>
                    </a:ext>
                  </a:extLst>
                </p14:cNvPr>
                <p14:cNvContentPartPr/>
                <p14:nvPr/>
              </p14:nvContentPartPr>
              <p14:xfrm>
                <a:off x="8281348" y="3688878"/>
                <a:ext cx="107640" cy="90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08316F8-CB25-E692-A916-EFCBC6C69EC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63708" y="3671238"/>
                  <a:ext cx="143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F485F7-D026-B27C-850B-8A0E955AAAEC}"/>
                    </a:ext>
                  </a:extLst>
                </p14:cNvPr>
                <p14:cNvContentPartPr/>
                <p14:nvPr/>
              </p14:nvContentPartPr>
              <p14:xfrm>
                <a:off x="8439028" y="3532638"/>
                <a:ext cx="37080" cy="90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F485F7-D026-B27C-850B-8A0E955AAA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1388" y="3514998"/>
                  <a:ext cx="72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FF548D-2D50-65A8-5F95-6A3CD9B21297}"/>
                    </a:ext>
                  </a:extLst>
                </p14:cNvPr>
                <p14:cNvContentPartPr/>
                <p14:nvPr/>
              </p14:nvContentPartPr>
              <p14:xfrm>
                <a:off x="8653228" y="3756918"/>
                <a:ext cx="107280" cy="9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FF548D-2D50-65A8-5F95-6A3CD9B2129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35588" y="3739278"/>
                  <a:ext cx="14292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4D1D01A-0C32-C8D8-F2FE-2F75EAFA3D69}"/>
                  </a:ext>
                </a:extLst>
              </p14:cNvPr>
              <p14:cNvContentPartPr/>
              <p14:nvPr/>
            </p14:nvContentPartPr>
            <p14:xfrm>
              <a:off x="10176465" y="5016250"/>
              <a:ext cx="637200" cy="139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4D1D01A-0C32-C8D8-F2FE-2F75EAFA3D6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158465" y="4998250"/>
                <a:ext cx="67284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F342E95-6C15-BEC5-E56C-DD2F50A41DAF}"/>
              </a:ext>
            </a:extLst>
          </p:cNvPr>
          <p:cNvGrpSpPr/>
          <p:nvPr/>
        </p:nvGrpSpPr>
        <p:grpSpPr>
          <a:xfrm>
            <a:off x="10787385" y="5044690"/>
            <a:ext cx="346320" cy="267480"/>
            <a:chOff x="10623508" y="4403838"/>
            <a:chExt cx="34632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B335AF-78F4-4C3B-E58D-9A2209BD79B2}"/>
                    </a:ext>
                  </a:extLst>
                </p14:cNvPr>
                <p14:cNvContentPartPr/>
                <p14:nvPr/>
              </p14:nvContentPartPr>
              <p14:xfrm>
                <a:off x="10623508" y="4464678"/>
                <a:ext cx="6372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B335AF-78F4-4C3B-E58D-9A2209BD79B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05868" y="4446678"/>
                  <a:ext cx="99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89FB4E6-CC13-0306-58CC-FCFFFEEBE98D}"/>
                    </a:ext>
                  </a:extLst>
                </p14:cNvPr>
                <p14:cNvContentPartPr/>
                <p14:nvPr/>
              </p14:nvContentPartPr>
              <p14:xfrm>
                <a:off x="10748788" y="4471878"/>
                <a:ext cx="112680" cy="19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9FB4E6-CC13-0306-58CC-FCFFFEEBE98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31148" y="4454238"/>
                  <a:ext cx="148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A3EB56-F0D3-CD14-FFC2-0CC6EE718288}"/>
                    </a:ext>
                  </a:extLst>
                </p14:cNvPr>
                <p14:cNvContentPartPr/>
                <p14:nvPr/>
              </p14:nvContentPartPr>
              <p14:xfrm>
                <a:off x="10927708" y="4403838"/>
                <a:ext cx="42120" cy="89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A3EB56-F0D3-CD14-FFC2-0CC6EE7182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10068" y="4385838"/>
                  <a:ext cx="777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6DCF2AB-3FFD-FEC1-9C2B-15F3B2A315F5}"/>
              </a:ext>
            </a:extLst>
          </p:cNvPr>
          <p:cNvGrpSpPr/>
          <p:nvPr/>
        </p:nvGrpSpPr>
        <p:grpSpPr>
          <a:xfrm>
            <a:off x="10475265" y="5207410"/>
            <a:ext cx="101880" cy="131040"/>
            <a:chOff x="10311388" y="4566558"/>
            <a:chExt cx="10188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FD8C90-02D0-241B-377A-4188ABD77E8A}"/>
                    </a:ext>
                  </a:extLst>
                </p14:cNvPr>
                <p14:cNvContentPartPr/>
                <p14:nvPr/>
              </p14:nvContentPartPr>
              <p14:xfrm>
                <a:off x="10311388" y="4576638"/>
                <a:ext cx="95400" cy="120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FD8C90-02D0-241B-377A-4188ABD77E8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93388" y="4558638"/>
                  <a:ext cx="131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2DD66FA-8AA7-9BC4-DE71-D8E6802FD0DE}"/>
                    </a:ext>
                  </a:extLst>
                </p14:cNvPr>
                <p14:cNvContentPartPr/>
                <p14:nvPr/>
              </p14:nvContentPartPr>
              <p14:xfrm>
                <a:off x="10325068" y="4566558"/>
                <a:ext cx="88200" cy="2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2DD66FA-8AA7-9BC4-DE71-D8E6802FD0D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07428" y="4548558"/>
                  <a:ext cx="12384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14E7F7B-ABF0-4381-E8D8-A60D212ADC96}"/>
                  </a:ext>
                </a:extLst>
              </p14:cNvPr>
              <p14:cNvContentPartPr/>
              <p14:nvPr/>
            </p14:nvContentPartPr>
            <p14:xfrm>
              <a:off x="10399665" y="4179610"/>
              <a:ext cx="522360" cy="294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14E7F7B-ABF0-4381-E8D8-A60D212ADC9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381665" y="4161610"/>
                <a:ext cx="55800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4582926-12C2-525D-A2A1-7E0F5B73D162}"/>
              </a:ext>
            </a:extLst>
          </p:cNvPr>
          <p:cNvGrpSpPr/>
          <p:nvPr/>
        </p:nvGrpSpPr>
        <p:grpSpPr>
          <a:xfrm>
            <a:off x="10895025" y="4037050"/>
            <a:ext cx="389520" cy="247680"/>
            <a:chOff x="10731148" y="3396198"/>
            <a:chExt cx="38952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E04E07-54B9-09F3-1F02-0201C01EE9BC}"/>
                    </a:ext>
                  </a:extLst>
                </p14:cNvPr>
                <p14:cNvContentPartPr/>
                <p14:nvPr/>
              </p14:nvContentPartPr>
              <p14:xfrm>
                <a:off x="10731148" y="3493758"/>
                <a:ext cx="70920" cy="86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AE04E07-54B9-09F3-1F02-0201C01EE9B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13148" y="3475758"/>
                  <a:ext cx="10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506242-225F-066C-159C-5F8C5D26D454}"/>
                    </a:ext>
                  </a:extLst>
                </p14:cNvPr>
                <p14:cNvContentPartPr/>
                <p14:nvPr/>
              </p14:nvContentPartPr>
              <p14:xfrm>
                <a:off x="10889908" y="3509238"/>
                <a:ext cx="108000" cy="134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506242-225F-066C-159C-5F8C5D26D4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72268" y="3491238"/>
                  <a:ext cx="143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82781D0-A2E0-135A-5906-FFE897D04188}"/>
                    </a:ext>
                  </a:extLst>
                </p14:cNvPr>
                <p14:cNvContentPartPr/>
                <p14:nvPr/>
              </p14:nvContentPartPr>
              <p14:xfrm>
                <a:off x="11073148" y="3396198"/>
                <a:ext cx="47520" cy="8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82781D0-A2E0-135A-5906-FFE897D0418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55148" y="3378558"/>
                  <a:ext cx="831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E3A97B1-0CC6-FDD9-95A2-C8F4A2DACA65}"/>
              </a:ext>
            </a:extLst>
          </p:cNvPr>
          <p:cNvGrpSpPr/>
          <p:nvPr/>
        </p:nvGrpSpPr>
        <p:grpSpPr>
          <a:xfrm>
            <a:off x="10722225" y="4355290"/>
            <a:ext cx="147240" cy="116640"/>
            <a:chOff x="10558348" y="3714438"/>
            <a:chExt cx="14724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ECF7692-A5ED-0177-6BA3-168693956D3A}"/>
                    </a:ext>
                  </a:extLst>
                </p14:cNvPr>
                <p14:cNvContentPartPr/>
                <p14:nvPr/>
              </p14:nvContentPartPr>
              <p14:xfrm>
                <a:off x="10558348" y="3714438"/>
                <a:ext cx="7200" cy="116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ECF7692-A5ED-0177-6BA3-168693956D3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40708" y="3696798"/>
                  <a:ext cx="4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8DDEE2D-5C3B-CD1C-C834-1B7082CB57F9}"/>
                    </a:ext>
                  </a:extLst>
                </p14:cNvPr>
                <p14:cNvContentPartPr/>
                <p14:nvPr/>
              </p14:nvContentPartPr>
              <p14:xfrm>
                <a:off x="10620988" y="3727398"/>
                <a:ext cx="84600" cy="86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8DDEE2D-5C3B-CD1C-C834-1B7082CB57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03348" y="3709398"/>
                  <a:ext cx="12024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E1FBB5B-C5AA-BC0E-DC9B-2340230947C2}"/>
                  </a:ext>
                </a:extLst>
              </p14:cNvPr>
              <p14:cNvContentPartPr/>
              <p14:nvPr/>
            </p14:nvContentPartPr>
            <p14:xfrm>
              <a:off x="9188265" y="4703050"/>
              <a:ext cx="97200" cy="110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E1FBB5B-C5AA-BC0E-DC9B-2340230947C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70265" y="4685410"/>
                <a:ext cx="132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FA09D8A-A002-9123-91B3-D5587FF5BBF0}"/>
                  </a:ext>
                </a:extLst>
              </p14:cNvPr>
              <p14:cNvContentPartPr/>
              <p14:nvPr/>
            </p14:nvContentPartPr>
            <p14:xfrm>
              <a:off x="9739425" y="5157010"/>
              <a:ext cx="95400" cy="147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FA09D8A-A002-9123-91B3-D5587FF5BBF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721785" y="5139010"/>
                <a:ext cx="1310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CB41767-1BD7-2BD4-BBF1-99AD66B94E70}"/>
                  </a:ext>
                </a:extLst>
              </p14:cNvPr>
              <p14:cNvContentPartPr/>
              <p14:nvPr/>
            </p14:nvContentPartPr>
            <p14:xfrm>
              <a:off x="10344945" y="4704850"/>
              <a:ext cx="106200" cy="153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CB41767-1BD7-2BD4-BBF1-99AD66B94E7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326945" y="4686850"/>
                <a:ext cx="141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D01FFD7-F561-2507-02AF-83A675472B53}"/>
                  </a:ext>
                </a:extLst>
              </p14:cNvPr>
              <p14:cNvContentPartPr/>
              <p14:nvPr/>
            </p14:nvContentPartPr>
            <p14:xfrm>
              <a:off x="9786945" y="4168450"/>
              <a:ext cx="159840" cy="1702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D01FFD7-F561-2507-02AF-83A675472B5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769305" y="4150810"/>
                <a:ext cx="19548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5F6CEC7-89DB-ACBC-20A5-0EDF73C49BE5}"/>
              </a:ext>
            </a:extLst>
          </p:cNvPr>
          <p:cNvGrpSpPr/>
          <p:nvPr/>
        </p:nvGrpSpPr>
        <p:grpSpPr>
          <a:xfrm>
            <a:off x="1321187" y="3523458"/>
            <a:ext cx="1909539" cy="1781772"/>
            <a:chOff x="1321187" y="3523458"/>
            <a:chExt cx="1909539" cy="17817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02158F7-391F-B133-72FB-EC8113A687D5}"/>
                    </a:ext>
                  </a:extLst>
                </p14:cNvPr>
                <p14:cNvContentPartPr/>
                <p14:nvPr/>
              </p14:nvContentPartPr>
              <p14:xfrm>
                <a:off x="2150908" y="4296918"/>
                <a:ext cx="91440" cy="134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02158F7-391F-B133-72FB-EC8113A687D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32908" y="4278870"/>
                  <a:ext cx="127080" cy="17037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0603A8F-BD16-2C33-80FA-28811CE086B0}"/>
                </a:ext>
              </a:extLst>
            </p:cNvPr>
            <p:cNvGrpSpPr/>
            <p:nvPr/>
          </p:nvGrpSpPr>
          <p:grpSpPr>
            <a:xfrm>
              <a:off x="1321187" y="3523458"/>
              <a:ext cx="388080" cy="436680"/>
              <a:chOff x="2244868" y="5811438"/>
              <a:chExt cx="388080" cy="436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B1C61968-6DBE-C3D8-8A96-D7A7DF67D3F3}"/>
                      </a:ext>
                    </a:extLst>
                  </p14:cNvPr>
                  <p14:cNvContentPartPr/>
                  <p14:nvPr/>
                </p14:nvContentPartPr>
                <p14:xfrm>
                  <a:off x="2291668" y="5811438"/>
                  <a:ext cx="5400" cy="22968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B1C61968-6DBE-C3D8-8A96-D7A7DF67D3F3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2274028" y="5793798"/>
                    <a:ext cx="4104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8E08C1CC-3A63-5DD1-6A2D-86310DB4733D}"/>
                      </a:ext>
                    </a:extLst>
                  </p14:cNvPr>
                  <p14:cNvContentPartPr/>
                  <p14:nvPr/>
                </p14:nvContentPartPr>
                <p14:xfrm>
                  <a:off x="2244868" y="5811798"/>
                  <a:ext cx="187920" cy="2484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8E08C1CC-3A63-5DD1-6A2D-86310DB4733D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2226868" y="5794158"/>
                    <a:ext cx="22356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016F7BBA-4807-52E4-06D4-7186DD2CFE56}"/>
                      </a:ext>
                    </a:extLst>
                  </p14:cNvPr>
                  <p14:cNvContentPartPr/>
                  <p14:nvPr/>
                </p14:nvContentPartPr>
                <p14:xfrm>
                  <a:off x="2281948" y="5901438"/>
                  <a:ext cx="160920" cy="2628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016F7BBA-4807-52E4-06D4-7186DD2CFE56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2264308" y="5883438"/>
                    <a:ext cx="1965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6C33AA9E-9122-7D81-2E19-71C8E2DD6CD7}"/>
                      </a:ext>
                    </a:extLst>
                  </p14:cNvPr>
                  <p14:cNvContentPartPr/>
                  <p14:nvPr/>
                </p14:nvContentPartPr>
                <p14:xfrm>
                  <a:off x="2449708" y="6067038"/>
                  <a:ext cx="183240" cy="18108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6C33AA9E-9122-7D81-2E19-71C8E2DD6CD7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2431708" y="6049398"/>
                    <a:ext cx="218880" cy="216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20B3C4C-3559-7827-80A5-461EA4DE8356}"/>
                    </a:ext>
                  </a:extLst>
                </p14:cNvPr>
                <p14:cNvContentPartPr/>
                <p14:nvPr/>
              </p14:nvContentPartPr>
              <p14:xfrm>
                <a:off x="1749868" y="4072638"/>
                <a:ext cx="502920" cy="438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20B3C4C-3559-7827-80A5-461EA4DE83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31868" y="4036638"/>
                  <a:ext cx="5385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24EA41-5688-BF08-8B3E-5BFCE49100BB}"/>
                    </a:ext>
                  </a:extLst>
                </p14:cNvPr>
                <p14:cNvContentPartPr/>
                <p14:nvPr/>
              </p14:nvContentPartPr>
              <p14:xfrm>
                <a:off x="2754628" y="4494198"/>
                <a:ext cx="452520" cy="792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24EA41-5688-BF08-8B3E-5BFCE49100B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36614" y="4458198"/>
                  <a:ext cx="488188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C26F8C0-E4FC-D214-7C91-57A068433B91}"/>
                    </a:ext>
                  </a:extLst>
                </p14:cNvPr>
                <p14:cNvContentPartPr/>
                <p14:nvPr/>
              </p14:nvContentPartPr>
              <p14:xfrm>
                <a:off x="2857228" y="4502838"/>
                <a:ext cx="35640" cy="115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C26F8C0-E4FC-D214-7C91-57A068433B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39228" y="4484838"/>
                  <a:ext cx="71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08DD6DF-6D3A-0528-C912-E2818A05CB85}"/>
                    </a:ext>
                  </a:extLst>
                </p14:cNvPr>
                <p14:cNvContentPartPr/>
                <p14:nvPr/>
              </p14:nvContentPartPr>
              <p14:xfrm>
                <a:off x="3127228" y="4845918"/>
                <a:ext cx="41040" cy="111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08DD6DF-6D3A-0528-C912-E2818A05CB8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09228" y="4827860"/>
                  <a:ext cx="76680" cy="146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E164F18-AFB5-B3C4-35D0-C361D1B12FCF}"/>
                    </a:ext>
                  </a:extLst>
                </p14:cNvPr>
                <p14:cNvContentPartPr/>
                <p14:nvPr/>
              </p14:nvContentPartPr>
              <p14:xfrm>
                <a:off x="2756966" y="4515030"/>
                <a:ext cx="473760" cy="790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E164F18-AFB5-B3C4-35D0-C361D1B12FC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38966" y="4479030"/>
                  <a:ext cx="509400" cy="86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0558F8-0CC1-8561-494B-2EF7FEFAC49E}"/>
              </a:ext>
            </a:extLst>
          </p:cNvPr>
          <p:cNvGrpSpPr/>
          <p:nvPr/>
        </p:nvGrpSpPr>
        <p:grpSpPr>
          <a:xfrm>
            <a:off x="4457428" y="3830358"/>
            <a:ext cx="2932738" cy="1663152"/>
            <a:chOff x="4457428" y="3830358"/>
            <a:chExt cx="2932738" cy="16631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3A0A984-6E53-686C-5DAE-A55CC640CAEA}"/>
                    </a:ext>
                  </a:extLst>
                </p14:cNvPr>
                <p14:cNvContentPartPr/>
                <p14:nvPr/>
              </p14:nvContentPartPr>
              <p14:xfrm>
                <a:off x="4457428" y="3830358"/>
                <a:ext cx="1395360" cy="727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3A0A984-6E53-686C-5DAE-A55CC640CAE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39428" y="3794376"/>
                  <a:ext cx="1431000" cy="798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E2F8AEC-2B8C-567C-89B8-163AFFFF36A3}"/>
                    </a:ext>
                  </a:extLst>
                </p14:cNvPr>
                <p14:cNvContentPartPr/>
                <p14:nvPr/>
              </p14:nvContentPartPr>
              <p14:xfrm>
                <a:off x="6344548" y="4358478"/>
                <a:ext cx="1032120" cy="110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E2F8AEC-2B8C-567C-89B8-163AFFFF36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26548" y="4322478"/>
                  <a:ext cx="106776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9008142-317E-8858-882D-1B21AA03A343}"/>
                    </a:ext>
                  </a:extLst>
                </p14:cNvPr>
                <p14:cNvContentPartPr/>
                <p14:nvPr/>
              </p14:nvContentPartPr>
              <p14:xfrm>
                <a:off x="6390086" y="4386510"/>
                <a:ext cx="1000080" cy="1107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9008142-317E-8858-882D-1B21AA03A3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72086" y="4350510"/>
                  <a:ext cx="1035720" cy="11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33C88F3-25CD-38D7-999D-195AA83950BE}"/>
                    </a:ext>
                  </a:extLst>
                </p14:cNvPr>
                <p14:cNvContentPartPr/>
                <p14:nvPr/>
              </p14:nvContentPartPr>
              <p14:xfrm>
                <a:off x="5730253" y="4424153"/>
                <a:ext cx="69480" cy="122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33C88F3-25CD-38D7-999D-195AA83950B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12159" y="4406100"/>
                  <a:ext cx="105306" cy="15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213016-DB94-B917-5CE3-296609481546}"/>
                    </a:ext>
                  </a:extLst>
                </p14:cNvPr>
                <p14:cNvContentPartPr/>
                <p14:nvPr/>
              </p14:nvContentPartPr>
              <p14:xfrm>
                <a:off x="6481933" y="4553753"/>
                <a:ext cx="42120" cy="11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213016-DB94-B917-5CE3-29660948154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64086" y="4535696"/>
                  <a:ext cx="77458" cy="150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C87038-89E7-A15C-B680-5CDBECB46055}"/>
                    </a:ext>
                  </a:extLst>
                </p14:cNvPr>
                <p14:cNvContentPartPr/>
                <p14:nvPr/>
              </p14:nvContentPartPr>
              <p14:xfrm>
                <a:off x="6732853" y="4897913"/>
                <a:ext cx="42480" cy="11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C87038-89E7-A15C-B680-5CDBECB4605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14853" y="4879970"/>
                  <a:ext cx="78120" cy="1492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B48937-2451-4947-6759-EF8364DF8C35}"/>
              </a:ext>
            </a:extLst>
          </p:cNvPr>
          <p:cNvGrpSpPr/>
          <p:nvPr/>
        </p:nvGrpSpPr>
        <p:grpSpPr>
          <a:xfrm>
            <a:off x="8732040" y="3737083"/>
            <a:ext cx="2152800" cy="1435797"/>
            <a:chOff x="8732040" y="3737083"/>
            <a:chExt cx="2152800" cy="14357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213708-61B6-D696-9C12-24F2D75A01C3}"/>
                    </a:ext>
                  </a:extLst>
                </p14:cNvPr>
                <p14:cNvContentPartPr/>
                <p14:nvPr/>
              </p14:nvContentPartPr>
              <p14:xfrm>
                <a:off x="8732040" y="3937720"/>
                <a:ext cx="605160" cy="405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213708-61B6-D696-9C12-24F2D75A01C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14040" y="3901752"/>
                  <a:ext cx="640800" cy="477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EF3737F-9769-AEE1-49C3-0D928152E34F}"/>
                    </a:ext>
                  </a:extLst>
                </p14:cNvPr>
                <p14:cNvContentPartPr/>
                <p14:nvPr/>
              </p14:nvContentPartPr>
              <p14:xfrm>
                <a:off x="10128840" y="4205920"/>
                <a:ext cx="756000" cy="966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EF3737F-9769-AEE1-49C3-0D928152E3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10840" y="4169920"/>
                  <a:ext cx="791640" cy="10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6501457-EA10-29D4-67AA-B0D2500A06BC}"/>
                    </a:ext>
                  </a:extLst>
                </p14:cNvPr>
                <p14:cNvContentPartPr/>
                <p14:nvPr/>
              </p14:nvContentPartPr>
              <p14:xfrm>
                <a:off x="8986200" y="4045360"/>
                <a:ext cx="87840" cy="128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6501457-EA10-29D4-67AA-B0D2500A06B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68273" y="4027410"/>
                  <a:ext cx="123335" cy="164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8C1F8B0-307A-09A7-7EA4-F9939220797F}"/>
                    </a:ext>
                  </a:extLst>
                </p14:cNvPr>
                <p14:cNvContentPartPr/>
                <p14:nvPr/>
              </p14:nvContentPartPr>
              <p14:xfrm>
                <a:off x="10000680" y="4645120"/>
                <a:ext cx="93960" cy="134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8C1F8B0-307A-09A7-7EA4-F9939220797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82680" y="4627120"/>
                  <a:ext cx="129600" cy="16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1AE2FFE9-2713-348B-0C0A-44B098D52C8B}"/>
                </a:ext>
              </a:extLst>
            </p:cNvPr>
            <p:cNvGrpSpPr/>
            <p:nvPr/>
          </p:nvGrpSpPr>
          <p:grpSpPr>
            <a:xfrm>
              <a:off x="10130085" y="3737083"/>
              <a:ext cx="347040" cy="363600"/>
              <a:chOff x="9749040" y="5667520"/>
              <a:chExt cx="347040" cy="36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F0E7E4F8-E39C-6D14-894C-EBFE2B2F0836}"/>
                      </a:ext>
                    </a:extLst>
                  </p14:cNvPr>
                  <p14:cNvContentPartPr/>
                  <p14:nvPr/>
                </p14:nvContentPartPr>
                <p14:xfrm>
                  <a:off x="9780000" y="5704240"/>
                  <a:ext cx="10080" cy="21348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F0E7E4F8-E39C-6D14-894C-EBFE2B2F0836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9762360" y="5686240"/>
                    <a:ext cx="4572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CAABE1D2-F94B-6C18-EFD6-59A8526A8AC6}"/>
                      </a:ext>
                    </a:extLst>
                  </p14:cNvPr>
                  <p14:cNvContentPartPr/>
                  <p14:nvPr/>
                </p14:nvContentPartPr>
                <p14:xfrm>
                  <a:off x="9767040" y="5667520"/>
                  <a:ext cx="180360" cy="3132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CAABE1D2-F94B-6C18-EFD6-59A8526A8AC6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9749400" y="5649880"/>
                    <a:ext cx="216000" cy="6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7FCC76F5-569D-7CD2-B8C9-27F9DAAE954F}"/>
                      </a:ext>
                    </a:extLst>
                  </p14:cNvPr>
                  <p14:cNvContentPartPr/>
                  <p14:nvPr/>
                </p14:nvContentPartPr>
                <p14:xfrm>
                  <a:off x="9749040" y="5807920"/>
                  <a:ext cx="160200" cy="1908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7FCC76F5-569D-7CD2-B8C9-27F9DAAE954F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9731040" y="5789920"/>
                    <a:ext cx="19584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CF243D53-0938-9EC6-6124-2EDE54DCAC33}"/>
                      </a:ext>
                    </a:extLst>
                  </p14:cNvPr>
                  <p14:cNvContentPartPr/>
                  <p14:nvPr/>
                </p14:nvContentPartPr>
                <p14:xfrm>
                  <a:off x="9967560" y="5865520"/>
                  <a:ext cx="128520" cy="16560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CF243D53-0938-9EC6-6124-2EDE54DCAC33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9949920" y="5847880"/>
                    <a:ext cx="164160" cy="201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Speech Bubble: Rectangle with Corners Rounded 194">
                <a:extLst>
                  <a:ext uri="{FF2B5EF4-FFF2-40B4-BE49-F238E27FC236}">
                    <a16:creationId xmlns:a16="http://schemas.microsoft.com/office/drawing/2014/main" id="{3F71DBCB-35E1-AA4A-6A24-FB9126D03E71}"/>
                  </a:ext>
                </a:extLst>
              </p:cNvPr>
              <p:cNvSpPr/>
              <p:nvPr/>
            </p:nvSpPr>
            <p:spPr>
              <a:xfrm>
                <a:off x="4835353" y="5891293"/>
                <a:ext cx="2847568" cy="862434"/>
              </a:xfrm>
              <a:prstGeom prst="wedgeRoundRectCallout">
                <a:avLst>
                  <a:gd name="adj1" fmla="val 4223"/>
                  <a:gd name="adj2" fmla="val -70261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respects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Dummy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have </a:t>
                </a:r>
                <a:r>
                  <a:rPr lang="en-US" dirty="0">
                    <a:solidFill>
                      <a:srgbClr val="C00000"/>
                    </a:solidFill>
                  </a:rPr>
                  <a:t>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5" name="Speech Bubble: Rectangle with Corners Rounded 194">
                <a:extLst>
                  <a:ext uri="{FF2B5EF4-FFF2-40B4-BE49-F238E27FC236}">
                    <a16:creationId xmlns:a16="http://schemas.microsoft.com/office/drawing/2014/main" id="{3F71DBCB-35E1-AA4A-6A24-FB9126D03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53" y="5891293"/>
                <a:ext cx="2847568" cy="862434"/>
              </a:xfrm>
              <a:prstGeom prst="wedgeRoundRectCallout">
                <a:avLst>
                  <a:gd name="adj1" fmla="val 4223"/>
                  <a:gd name="adj2" fmla="val -70261"/>
                  <a:gd name="adj3" fmla="val 16667"/>
                </a:avLst>
              </a:prstGeom>
              <a:blipFill>
                <a:blip r:embed="rId253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Speech Bubble: Rectangle with Corners Rounded 195">
            <a:extLst>
              <a:ext uri="{FF2B5EF4-FFF2-40B4-BE49-F238E27FC236}">
                <a16:creationId xmlns:a16="http://schemas.microsoft.com/office/drawing/2014/main" id="{3F194B0D-90A1-C395-AF0D-DEFD7652E7E2}"/>
              </a:ext>
            </a:extLst>
          </p:cNvPr>
          <p:cNvSpPr/>
          <p:nvPr/>
        </p:nvSpPr>
        <p:spPr>
          <a:xfrm>
            <a:off x="8850241" y="5880683"/>
            <a:ext cx="2847568" cy="862434"/>
          </a:xfrm>
          <a:prstGeom prst="wedgeRoundRectCallout">
            <a:avLst>
              <a:gd name="adj1" fmla="val 4223"/>
              <a:gd name="adj2" fmla="val -7026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Contraction </a:t>
            </a:r>
            <a:r>
              <a:rPr lang="en-US" dirty="0">
                <a:solidFill>
                  <a:srgbClr val="C00000"/>
                </a:solidFill>
              </a:rPr>
              <a:t>never increases congestion.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7F82539-1076-8D12-21F3-77FA992EBDDF}"/>
              </a:ext>
            </a:extLst>
          </p:cNvPr>
          <p:cNvGrpSpPr/>
          <p:nvPr/>
        </p:nvGrpSpPr>
        <p:grpSpPr>
          <a:xfrm>
            <a:off x="488997" y="4509810"/>
            <a:ext cx="664920" cy="400320"/>
            <a:chOff x="937892" y="4893490"/>
            <a:chExt cx="664920" cy="400320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4034540-B92E-7260-54E9-53CDB684E436}"/>
                </a:ext>
              </a:extLst>
            </p:cNvPr>
            <p:cNvGrpSpPr/>
            <p:nvPr/>
          </p:nvGrpSpPr>
          <p:grpSpPr>
            <a:xfrm>
              <a:off x="937892" y="4926610"/>
              <a:ext cx="331920" cy="367200"/>
              <a:chOff x="325440" y="3924730"/>
              <a:chExt cx="331920" cy="36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0AF2A54B-6B03-D888-AA37-200726962434}"/>
                      </a:ext>
                    </a:extLst>
                  </p14:cNvPr>
                  <p14:cNvContentPartPr/>
                  <p14:nvPr/>
                </p14:nvContentPartPr>
                <p14:xfrm>
                  <a:off x="937892" y="4926610"/>
                  <a:ext cx="223560" cy="303120"/>
                </p14:xfrm>
              </p:contentPart>
            </mc:Choice>
            <mc:Fallback xmlns=""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0AF2A54B-6B03-D888-AA37-200726962434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928892" y="4917970"/>
                    <a:ext cx="241200" cy="32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7A23F235-887D-C550-B7D3-527B5BC3C853}"/>
                      </a:ext>
                    </a:extLst>
                  </p14:cNvPr>
                  <p14:cNvContentPartPr/>
                  <p14:nvPr/>
                </p14:nvContentPartPr>
                <p14:xfrm>
                  <a:off x="1185572" y="5186530"/>
                  <a:ext cx="84240" cy="107280"/>
                </p14:xfrm>
              </p:contentPart>
            </mc:Choice>
            <mc:Fallback xmlns=""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7A23F235-887D-C550-B7D3-527B5BC3C853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176932" y="5177890"/>
                    <a:ext cx="10188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AB72A4F6-622E-7FD0-51E0-9B2F78101AB2}"/>
                </a:ext>
              </a:extLst>
            </p:cNvPr>
            <p:cNvGrpSpPr/>
            <p:nvPr/>
          </p:nvGrpSpPr>
          <p:grpSpPr>
            <a:xfrm>
              <a:off x="1391492" y="4893490"/>
              <a:ext cx="211320" cy="334800"/>
              <a:chOff x="779040" y="3891610"/>
              <a:chExt cx="211320" cy="334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5AF95333-FE65-5DC3-906D-155B209099DF}"/>
                      </a:ext>
                    </a:extLst>
                  </p14:cNvPr>
                  <p14:cNvContentPartPr/>
                  <p14:nvPr/>
                </p14:nvContentPartPr>
                <p14:xfrm>
                  <a:off x="1391492" y="4893490"/>
                  <a:ext cx="211320" cy="33480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5AF95333-FE65-5DC3-906D-155B209099DF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373852" y="4875490"/>
                    <a:ext cx="246960" cy="37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643E048A-90AC-1EAA-7DB7-987F52DB0A56}"/>
                      </a:ext>
                    </a:extLst>
                  </p14:cNvPr>
                  <p14:cNvContentPartPr/>
                  <p14:nvPr/>
                </p14:nvContentPartPr>
                <p14:xfrm>
                  <a:off x="1445852" y="5082490"/>
                  <a:ext cx="141480" cy="2556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643E048A-90AC-1EAA-7DB7-987F52DB0A5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428212" y="5064850"/>
                    <a:ext cx="177120" cy="61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D613E4A-038E-15A0-6A91-D101FA8A0213}"/>
              </a:ext>
            </a:extLst>
          </p:cNvPr>
          <p:cNvGrpSpPr/>
          <p:nvPr/>
        </p:nvGrpSpPr>
        <p:grpSpPr>
          <a:xfrm>
            <a:off x="9093945" y="5180920"/>
            <a:ext cx="207720" cy="311040"/>
            <a:chOff x="9042760" y="4730440"/>
            <a:chExt cx="2077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FE59938-175D-73FD-8509-61254F84C2A5}"/>
                    </a:ext>
                  </a:extLst>
                </p14:cNvPr>
                <p14:cNvContentPartPr/>
                <p14:nvPr/>
              </p14:nvContentPartPr>
              <p14:xfrm>
                <a:off x="9060760" y="4766440"/>
                <a:ext cx="18000" cy="275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FE59938-175D-73FD-8509-61254F84C2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43120" y="4748440"/>
                  <a:ext cx="53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46D711E-742A-8CC6-69B0-D73AD35FF941}"/>
                    </a:ext>
                  </a:extLst>
                </p14:cNvPr>
                <p14:cNvContentPartPr/>
                <p14:nvPr/>
              </p14:nvContentPartPr>
              <p14:xfrm>
                <a:off x="9042760" y="4730440"/>
                <a:ext cx="207720" cy="268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46D711E-742A-8CC6-69B0-D73AD35FF94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24760" y="4712440"/>
                  <a:ext cx="243360" cy="30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04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7857DA-D13F-D1D1-DFD0-8D9B758A6B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Routable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Routable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with low congestion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7857DA-D13F-D1D1-DFD0-8D9B758A6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E464D-3C7B-684C-6430-C6E143902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-respecting demand. 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routes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with congestion 1</a:t>
                </a:r>
              </a:p>
              <a:p>
                <a:r>
                  <a:rPr lang="en-US" b="1" dirty="0"/>
                  <a:t>Goal</a:t>
                </a:r>
                <a:r>
                  <a:rPr lang="en-US" dirty="0"/>
                  <a:t>: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routing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C00000"/>
                    </a:solidFill>
                  </a:rPr>
                  <a:t>congestion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For each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/>
                  <a:t> induces demand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000" dirty="0"/>
                  <a:t> respects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which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000" dirty="0"/>
                  <a:t> is routable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with congestion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/>
                  <a:t> concatenate flow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on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E464D-3C7B-684C-6430-C6E143902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A4BC1DD-44D8-A90F-EC73-31B340BBA397}"/>
                  </a:ext>
                </a:extLst>
              </p14:cNvPr>
              <p14:cNvContentPartPr/>
              <p14:nvPr/>
            </p14:nvContentPartPr>
            <p14:xfrm>
              <a:off x="10224256" y="4855793"/>
              <a:ext cx="729720" cy="120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A4BC1DD-44D8-A90F-EC73-31B340BBA39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206256" y="4837793"/>
                <a:ext cx="765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7DF77E9-CDBA-13CA-135B-B6C7DF8BDA51}"/>
                  </a:ext>
                </a:extLst>
              </p14:cNvPr>
              <p14:cNvContentPartPr/>
              <p14:nvPr/>
            </p14:nvContentPartPr>
            <p14:xfrm>
              <a:off x="10922296" y="4807553"/>
              <a:ext cx="75600" cy="99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7DF77E9-CDBA-13CA-135B-B6C7DF8BDA5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904656" y="4789913"/>
                <a:ext cx="111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E890673-6C52-AAA9-4BDE-91849334A4F8}"/>
                  </a:ext>
                </a:extLst>
              </p14:cNvPr>
              <p14:cNvContentPartPr/>
              <p14:nvPr/>
            </p14:nvContentPartPr>
            <p14:xfrm>
              <a:off x="10961536" y="4324073"/>
              <a:ext cx="232560" cy="519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E890673-6C52-AAA9-4BDE-91849334A4F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943536" y="4306433"/>
                <a:ext cx="26820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5A14006-D703-B280-B835-11A0A4DA0031}"/>
              </a:ext>
            </a:extLst>
          </p:cNvPr>
          <p:cNvGrpSpPr/>
          <p:nvPr/>
        </p:nvGrpSpPr>
        <p:grpSpPr>
          <a:xfrm>
            <a:off x="10066216" y="4122833"/>
            <a:ext cx="1166400" cy="253440"/>
            <a:chOff x="9098548" y="3630558"/>
            <a:chExt cx="11664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9C0440D-78BF-F84C-3336-92E0692A01AB}"/>
                    </a:ext>
                  </a:extLst>
                </p14:cNvPr>
                <p14:cNvContentPartPr/>
                <p14:nvPr/>
              </p14:nvContentPartPr>
              <p14:xfrm>
                <a:off x="9098548" y="3630558"/>
                <a:ext cx="88920" cy="8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9C0440D-78BF-F84C-3336-92E0692A01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80548" y="3612918"/>
                  <a:ext cx="124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235ADA-7DC1-5D2E-48A9-6F10ABD6B7E7}"/>
                    </a:ext>
                  </a:extLst>
                </p14:cNvPr>
                <p14:cNvContentPartPr/>
                <p14:nvPr/>
              </p14:nvContentPartPr>
              <p14:xfrm>
                <a:off x="10179988" y="3791478"/>
                <a:ext cx="84960" cy="92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235ADA-7DC1-5D2E-48A9-6F10ABD6B7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62348" y="3773838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AAEB0B0-F32A-39A6-55D8-1E8BDA34D4E9}"/>
                  </a:ext>
                </a:extLst>
              </p14:cNvPr>
              <p14:cNvContentPartPr/>
              <p14:nvPr/>
            </p14:nvContentPartPr>
            <p14:xfrm>
              <a:off x="10116256" y="4171073"/>
              <a:ext cx="1085400" cy="167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AAEB0B0-F32A-39A6-55D8-1E8BDA34D4E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098256" y="4153073"/>
                <a:ext cx="11210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6A1FACC-65EA-E54C-FB92-4FB0BDC35777}"/>
                  </a:ext>
                </a:extLst>
              </p14:cNvPr>
              <p14:cNvContentPartPr/>
              <p14:nvPr/>
            </p14:nvContentPartPr>
            <p14:xfrm>
              <a:off x="10124176" y="4164953"/>
              <a:ext cx="123840" cy="828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6A1FACC-65EA-E54C-FB92-4FB0BDC3577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106176" y="4146953"/>
                <a:ext cx="159480" cy="86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631A844-A74A-B1F1-8202-7EB9EC295BCB}"/>
              </a:ext>
            </a:extLst>
          </p:cNvPr>
          <p:cNvGrpSpPr/>
          <p:nvPr/>
        </p:nvGrpSpPr>
        <p:grpSpPr>
          <a:xfrm>
            <a:off x="6802648" y="4708673"/>
            <a:ext cx="3252600" cy="1961152"/>
            <a:chOff x="6802648" y="4708673"/>
            <a:chExt cx="3252600" cy="19611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ED0749-9DBC-4402-010C-C12F4E98F7FB}"/>
                    </a:ext>
                  </a:extLst>
                </p14:cNvPr>
                <p14:cNvContentPartPr/>
                <p14:nvPr/>
              </p14:nvContentPartPr>
              <p14:xfrm>
                <a:off x="7441648" y="4873785"/>
                <a:ext cx="2069280" cy="179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ED0749-9DBC-4402-010C-C12F4E98F7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32648" y="4864785"/>
                  <a:ext cx="2086920" cy="181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1144E46-B08E-DEF6-D2E5-C5F06EC7F2EE}"/>
                </a:ext>
              </a:extLst>
            </p:cNvPr>
            <p:cNvGrpSpPr/>
            <p:nvPr/>
          </p:nvGrpSpPr>
          <p:grpSpPr>
            <a:xfrm>
              <a:off x="7740808" y="5090145"/>
              <a:ext cx="571320" cy="516600"/>
              <a:chOff x="1760040" y="3577330"/>
              <a:chExt cx="571320" cy="51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DDC5FF0F-6E68-7C97-D3E9-4A82FE9F48E2}"/>
                      </a:ext>
                    </a:extLst>
                  </p14:cNvPr>
                  <p14:cNvContentPartPr/>
                  <p14:nvPr/>
                </p14:nvContentPartPr>
                <p14:xfrm>
                  <a:off x="1760040" y="4017970"/>
                  <a:ext cx="76680" cy="75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DDC5FF0F-6E68-7C97-D3E9-4A82FE9F48E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42040" y="3999970"/>
                    <a:ext cx="11232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4C2D12F-895A-8DD9-C82D-934BE8F87556}"/>
                      </a:ext>
                    </a:extLst>
                  </p14:cNvPr>
                  <p14:cNvContentPartPr/>
                  <p14:nvPr/>
                </p14:nvContentPartPr>
                <p14:xfrm>
                  <a:off x="2256120" y="3577330"/>
                  <a:ext cx="75240" cy="83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4C2D12F-895A-8DD9-C82D-934BE8F8755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38480" y="3559690"/>
                    <a:ext cx="110880" cy="119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1FEF71-BA52-144C-EB99-672A681E7054}"/>
                    </a:ext>
                  </a:extLst>
                </p14:cNvPr>
                <p14:cNvContentPartPr/>
                <p14:nvPr/>
              </p14:nvContentPartPr>
              <p14:xfrm>
                <a:off x="8763928" y="6305865"/>
                <a:ext cx="79920" cy="88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1FEF71-BA52-144C-EB99-672A681E70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46009" y="6287865"/>
                  <a:ext cx="11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19A622-1DC8-CD09-663E-9F95352C1585}"/>
                    </a:ext>
                  </a:extLst>
                </p14:cNvPr>
                <p14:cNvContentPartPr/>
                <p14:nvPr/>
              </p14:nvContentPartPr>
              <p14:xfrm>
                <a:off x="9231928" y="5526465"/>
                <a:ext cx="61920" cy="82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19A622-1DC8-CD09-663E-9F95352C15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13928" y="5508543"/>
                  <a:ext cx="97560" cy="117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1657A3-015F-6510-CF34-1BAA7ADD1C4F}"/>
                    </a:ext>
                  </a:extLst>
                </p14:cNvPr>
                <p14:cNvContentPartPr/>
                <p14:nvPr/>
              </p14:nvContentPartPr>
              <p14:xfrm>
                <a:off x="7582768" y="5669385"/>
                <a:ext cx="156240" cy="158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1657A3-015F-6510-CF34-1BAA7ADD1C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64768" y="5651385"/>
                  <a:ext cx="191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F05352-C6F2-0B99-38DC-34F611B446AA}"/>
                    </a:ext>
                  </a:extLst>
                </p14:cNvPr>
                <p14:cNvContentPartPr/>
                <p14:nvPr/>
              </p14:nvContentPartPr>
              <p14:xfrm>
                <a:off x="8383048" y="5003745"/>
                <a:ext cx="101160" cy="148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F05352-C6F2-0B99-38DC-34F611B446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65048" y="4985745"/>
                  <a:ext cx="136800" cy="183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B94C83-0183-7BCD-3C26-600F8895CC0A}"/>
                </a:ext>
              </a:extLst>
            </p:cNvPr>
            <p:cNvGrpSpPr/>
            <p:nvPr/>
          </p:nvGrpSpPr>
          <p:grpSpPr>
            <a:xfrm>
              <a:off x="9290608" y="5685585"/>
              <a:ext cx="165960" cy="137520"/>
              <a:chOff x="3309840" y="4172770"/>
              <a:chExt cx="165960" cy="137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0FB5B35-888E-6E0B-0A68-FF4B21B0DCAD}"/>
                      </a:ext>
                    </a:extLst>
                  </p14:cNvPr>
                  <p14:cNvContentPartPr/>
                  <p14:nvPr/>
                </p14:nvContentPartPr>
                <p14:xfrm>
                  <a:off x="3309840" y="4173130"/>
                  <a:ext cx="5400" cy="1371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80FB5B35-888E-6E0B-0A68-FF4B21B0DCA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92200" y="4155490"/>
                    <a:ext cx="4104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B53D10C6-9B55-027F-1111-743C43C339BD}"/>
                      </a:ext>
                    </a:extLst>
                  </p14:cNvPr>
                  <p14:cNvContentPartPr/>
                  <p14:nvPr/>
                </p14:nvContentPartPr>
                <p14:xfrm>
                  <a:off x="3391200" y="4172770"/>
                  <a:ext cx="84600" cy="1159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B53D10C6-9B55-027F-1111-743C43C339B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373560" y="4154770"/>
                    <a:ext cx="120240" cy="151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2510FF-FB15-74EE-6EF3-830DB1854BFA}"/>
                    </a:ext>
                  </a:extLst>
                </p14:cNvPr>
                <p14:cNvContentPartPr/>
                <p14:nvPr/>
              </p14:nvContentPartPr>
              <p14:xfrm>
                <a:off x="7552888" y="4945065"/>
                <a:ext cx="1256040" cy="119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2510FF-FB15-74EE-6EF3-830DB1854B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43888" y="4936068"/>
                  <a:ext cx="1273680" cy="1215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942413-25D6-2D39-FF61-07FA7631CCA6}"/>
                    </a:ext>
                  </a:extLst>
                </p14:cNvPr>
                <p14:cNvContentPartPr/>
                <p14:nvPr/>
              </p14:nvContentPartPr>
              <p14:xfrm>
                <a:off x="8570968" y="5451585"/>
                <a:ext cx="822960" cy="72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942413-25D6-2D39-FF61-07FA7631CC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61968" y="5442585"/>
                  <a:ext cx="84060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90A3C4-DD18-059F-420D-CAB7D476FEAB}"/>
                    </a:ext>
                  </a:extLst>
                </p14:cNvPr>
                <p14:cNvContentPartPr/>
                <p14:nvPr/>
              </p14:nvContentPartPr>
              <p14:xfrm>
                <a:off x="8395288" y="5594145"/>
                <a:ext cx="122400" cy="100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90A3C4-DD18-059F-420D-CAB7D476FE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86314" y="5585145"/>
                  <a:ext cx="139988" cy="1024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A0823B0-9A98-9D8B-8450-8995A3D1895C}"/>
                </a:ext>
              </a:extLst>
            </p:cNvPr>
            <p:cNvGrpSpPr/>
            <p:nvPr/>
          </p:nvGrpSpPr>
          <p:grpSpPr>
            <a:xfrm>
              <a:off x="7801648" y="5794305"/>
              <a:ext cx="288000" cy="329400"/>
              <a:chOff x="1820880" y="4281490"/>
              <a:chExt cx="288000" cy="329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96AED184-546B-A02C-1C98-74FEDA7A4A54}"/>
                      </a:ext>
                    </a:extLst>
                  </p14:cNvPr>
                  <p14:cNvContentPartPr/>
                  <p14:nvPr/>
                </p14:nvContentPartPr>
                <p14:xfrm>
                  <a:off x="1820880" y="4373650"/>
                  <a:ext cx="110520" cy="23724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96AED184-546B-A02C-1C98-74FEDA7A4A5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812240" y="4364650"/>
                    <a:ext cx="128160" cy="25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3AFD904-F966-9538-4DAF-C8A04B820AB7}"/>
                      </a:ext>
                    </a:extLst>
                  </p14:cNvPr>
                  <p14:cNvContentPartPr/>
                  <p14:nvPr/>
                </p14:nvContentPartPr>
                <p14:xfrm>
                  <a:off x="1996200" y="4281490"/>
                  <a:ext cx="112680" cy="2113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3AFD904-F966-9538-4DAF-C8A04B820AB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987560" y="4272490"/>
                    <a:ext cx="130320" cy="228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E777C31-0F70-DD68-8281-94B563798B1D}"/>
                </a:ext>
              </a:extLst>
            </p:cNvPr>
            <p:cNvGrpSpPr/>
            <p:nvPr/>
          </p:nvGrpSpPr>
          <p:grpSpPr>
            <a:xfrm>
              <a:off x="8374408" y="5777025"/>
              <a:ext cx="706320" cy="442800"/>
              <a:chOff x="2393640" y="4264210"/>
              <a:chExt cx="706320" cy="44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6F74B34F-461E-D533-181D-22A2672F21DD}"/>
                      </a:ext>
                    </a:extLst>
                  </p14:cNvPr>
                  <p14:cNvContentPartPr/>
                  <p14:nvPr/>
                </p14:nvContentPartPr>
                <p14:xfrm>
                  <a:off x="2393640" y="4584610"/>
                  <a:ext cx="249120" cy="208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6F74B34F-461E-D533-181D-22A2672F21D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85000" y="4575970"/>
                    <a:ext cx="26676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26A5587E-63CA-2D2D-E6E2-46C2EB8F1A31}"/>
                      </a:ext>
                    </a:extLst>
                  </p14:cNvPr>
                  <p14:cNvContentPartPr/>
                  <p14:nvPr/>
                </p14:nvContentPartPr>
                <p14:xfrm>
                  <a:off x="2418480" y="4690810"/>
                  <a:ext cx="243360" cy="162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26A5587E-63CA-2D2D-E6E2-46C2EB8F1A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409840" y="4681810"/>
                    <a:ext cx="2610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48B7C787-C5D8-3EB6-913E-9F058893D553}"/>
                      </a:ext>
                    </a:extLst>
                  </p14:cNvPr>
                  <p14:cNvContentPartPr/>
                  <p14:nvPr/>
                </p14:nvContentPartPr>
                <p14:xfrm>
                  <a:off x="2848680" y="4264210"/>
                  <a:ext cx="123840" cy="18504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48B7C787-C5D8-3EB6-913E-9F058893D553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39680" y="4255570"/>
                    <a:ext cx="1414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762D55C-4F3E-1F4B-8E38-658023504176}"/>
                      </a:ext>
                    </a:extLst>
                  </p14:cNvPr>
                  <p14:cNvContentPartPr/>
                  <p14:nvPr/>
                </p14:nvContentPartPr>
                <p14:xfrm>
                  <a:off x="2917440" y="4325410"/>
                  <a:ext cx="107640" cy="1587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2762D55C-4F3E-1F4B-8E38-65802350417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908800" y="4316770"/>
                    <a:ext cx="12528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5AEC61FC-2640-7193-C86F-3837D91130D0}"/>
                      </a:ext>
                    </a:extLst>
                  </p14:cNvPr>
                  <p14:cNvContentPartPr/>
                  <p14:nvPr/>
                </p14:nvContentPartPr>
                <p14:xfrm>
                  <a:off x="2988000" y="4389130"/>
                  <a:ext cx="111960" cy="18144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5AEC61FC-2640-7193-C86F-3837D91130D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979360" y="4380130"/>
                    <a:ext cx="12960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C02DBC7-7A45-DAB2-382F-FBCA143BE27C}"/>
                </a:ext>
              </a:extLst>
            </p:cNvPr>
            <p:cNvGrpSpPr/>
            <p:nvPr/>
          </p:nvGrpSpPr>
          <p:grpSpPr>
            <a:xfrm>
              <a:off x="8573488" y="4985025"/>
              <a:ext cx="316800" cy="360360"/>
              <a:chOff x="2592720" y="3472210"/>
              <a:chExt cx="316800" cy="36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53AB22B9-C2D0-567E-8BAC-7760578E47CC}"/>
                      </a:ext>
                    </a:extLst>
                  </p14:cNvPr>
                  <p14:cNvContentPartPr/>
                  <p14:nvPr/>
                </p14:nvContentPartPr>
                <p14:xfrm>
                  <a:off x="2592720" y="3712690"/>
                  <a:ext cx="135360" cy="1198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53AB22B9-C2D0-567E-8BAC-7760578E47C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583720" y="3703690"/>
                    <a:ext cx="15300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59BFEA1C-6C02-7294-9D85-63BC4EDD37CE}"/>
                      </a:ext>
                    </a:extLst>
                  </p14:cNvPr>
                  <p14:cNvContentPartPr/>
                  <p14:nvPr/>
                </p14:nvContentPartPr>
                <p14:xfrm>
                  <a:off x="2634840" y="3637090"/>
                  <a:ext cx="154080" cy="11736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59BFEA1C-6C02-7294-9D85-63BC4EDD37CE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626200" y="3628450"/>
                    <a:ext cx="17172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EB53C3FF-0CEC-0B9C-AB18-3B671EA1D47A}"/>
                      </a:ext>
                    </a:extLst>
                  </p14:cNvPr>
                  <p14:cNvContentPartPr/>
                  <p14:nvPr/>
                </p14:nvContentPartPr>
                <p14:xfrm>
                  <a:off x="2653560" y="3570850"/>
                  <a:ext cx="194040" cy="1116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EB53C3FF-0CEC-0B9C-AB18-3B671EA1D47A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644560" y="3561850"/>
                    <a:ext cx="2116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976E0F6E-79B7-233B-60A3-D89990230997}"/>
                      </a:ext>
                    </a:extLst>
                  </p14:cNvPr>
                  <p14:cNvContentPartPr/>
                  <p14:nvPr/>
                </p14:nvContentPartPr>
                <p14:xfrm>
                  <a:off x="2672640" y="3472210"/>
                  <a:ext cx="2368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976E0F6E-79B7-233B-60A3-D8999023099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664000" y="3463210"/>
                    <a:ext cx="254520" cy="140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0C2AD3-D187-FB53-37F5-DA0FC00D8651}"/>
                    </a:ext>
                  </a:extLst>
                </p14:cNvPr>
                <p14:cNvContentPartPr/>
                <p14:nvPr/>
              </p14:nvContentPartPr>
              <p14:xfrm>
                <a:off x="7706156" y="5324093"/>
                <a:ext cx="99720" cy="8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0C2AD3-D187-FB53-37F5-DA0FC00D86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88091" y="5306093"/>
                  <a:ext cx="135489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7D9F94-C035-CB95-3787-17C1B24D3DBE}"/>
                    </a:ext>
                  </a:extLst>
                </p14:cNvPr>
                <p14:cNvContentPartPr/>
                <p14:nvPr/>
              </p14:nvContentPartPr>
              <p14:xfrm>
                <a:off x="8192156" y="4827293"/>
                <a:ext cx="110880" cy="21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7D9F94-C035-CB95-3787-17C1B24D3D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74156" y="4809293"/>
                  <a:ext cx="146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B74AED-242F-2F79-5963-22762BFD61D2}"/>
                    </a:ext>
                  </a:extLst>
                </p14:cNvPr>
                <p14:cNvContentPartPr/>
                <p14:nvPr/>
              </p14:nvContentPartPr>
              <p14:xfrm>
                <a:off x="9216716" y="5341013"/>
                <a:ext cx="100800" cy="10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B74AED-242F-2F79-5963-22762BFD61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98780" y="5323075"/>
                  <a:ext cx="136313" cy="1395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D03A41C-CB81-299A-CDFA-B64CD0A2DA17}"/>
                </a:ext>
              </a:extLst>
            </p:cNvPr>
            <p:cNvGrpSpPr/>
            <p:nvPr/>
          </p:nvGrpSpPr>
          <p:grpSpPr>
            <a:xfrm>
              <a:off x="8595088" y="6193853"/>
              <a:ext cx="408868" cy="368332"/>
              <a:chOff x="2614320" y="4681038"/>
              <a:chExt cx="408868" cy="36833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383688E8-666D-CAAA-5AA1-D049C623A115}"/>
                      </a:ext>
                    </a:extLst>
                  </p14:cNvPr>
                  <p14:cNvContentPartPr/>
                  <p14:nvPr/>
                </p14:nvContentPartPr>
                <p14:xfrm>
                  <a:off x="2639520" y="4870810"/>
                  <a:ext cx="102960" cy="1785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383688E8-666D-CAAA-5AA1-D049C623A11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621520" y="4853170"/>
                    <a:ext cx="1386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D298081D-E36F-2957-7311-E5F9524A6EAB}"/>
                      </a:ext>
                    </a:extLst>
                  </p14:cNvPr>
                  <p14:cNvContentPartPr/>
                  <p14:nvPr/>
                </p14:nvContentPartPr>
                <p14:xfrm>
                  <a:off x="2614320" y="4871170"/>
                  <a:ext cx="131400" cy="345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D298081D-E36F-2957-7311-E5F9524A6EA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596320" y="4853170"/>
                    <a:ext cx="16704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EF596034-57BD-4F48-F7A7-668BE34AC24B}"/>
                      </a:ext>
                    </a:extLst>
                  </p14:cNvPr>
                  <p14:cNvContentPartPr/>
                  <p14:nvPr/>
                </p14:nvContentPartPr>
                <p14:xfrm>
                  <a:off x="2927788" y="4681038"/>
                  <a:ext cx="95400" cy="18216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EF596034-57BD-4F48-F7A7-668BE34AC24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909788" y="4663038"/>
                    <a:ext cx="131040" cy="21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A8A3B49-50A8-17CB-8116-353C0E652028}"/>
                </a:ext>
              </a:extLst>
            </p:cNvPr>
            <p:cNvGrpSpPr/>
            <p:nvPr/>
          </p:nvGrpSpPr>
          <p:grpSpPr>
            <a:xfrm>
              <a:off x="7047808" y="4757633"/>
              <a:ext cx="335880" cy="225000"/>
              <a:chOff x="4679548" y="3296118"/>
              <a:chExt cx="335880" cy="225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CD042895-F079-EA3B-A285-388D860BF7F0}"/>
                      </a:ext>
                    </a:extLst>
                  </p14:cNvPr>
                  <p14:cNvContentPartPr/>
                  <p14:nvPr/>
                </p14:nvContentPartPr>
                <p14:xfrm>
                  <a:off x="4971148" y="3353718"/>
                  <a:ext cx="44280" cy="4752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CD042895-F079-EA3B-A285-388D860BF7F0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953148" y="3336078"/>
                    <a:ext cx="7992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AFDF3B2C-84C1-33DE-9BEA-58488176D6E8}"/>
                      </a:ext>
                    </a:extLst>
                  </p14:cNvPr>
                  <p14:cNvContentPartPr/>
                  <p14:nvPr/>
                </p14:nvContentPartPr>
                <p14:xfrm>
                  <a:off x="4679548" y="3308718"/>
                  <a:ext cx="124200" cy="21240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AFDF3B2C-84C1-33DE-9BEA-58488176D6E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61548" y="3290718"/>
                    <a:ext cx="15984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EA2683F6-9203-75D5-AFC3-93084B7BC110}"/>
                      </a:ext>
                    </a:extLst>
                  </p14:cNvPr>
                  <p14:cNvContentPartPr/>
                  <p14:nvPr/>
                </p14:nvContentPartPr>
                <p14:xfrm>
                  <a:off x="4823548" y="3296118"/>
                  <a:ext cx="24840" cy="7380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EA2683F6-9203-75D5-AFC3-93084B7BC110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805548" y="3278118"/>
                    <a:ext cx="60480" cy="109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8521DE-7436-150D-135E-F27D0010DFE8}"/>
                    </a:ext>
                  </a:extLst>
                </p14:cNvPr>
                <p14:cNvContentPartPr/>
                <p14:nvPr/>
              </p14:nvContentPartPr>
              <p14:xfrm>
                <a:off x="7634248" y="4708673"/>
                <a:ext cx="87480" cy="12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8521DE-7436-150D-135E-F27D0010DF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16248" y="4690673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A3416E-CB79-47EA-1018-43AE2B07F89A}"/>
                    </a:ext>
                  </a:extLst>
                </p14:cNvPr>
                <p14:cNvContentPartPr/>
                <p14:nvPr/>
              </p14:nvContentPartPr>
              <p14:xfrm>
                <a:off x="7174888" y="5311673"/>
                <a:ext cx="92520" cy="10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A3416E-CB79-47EA-1018-43AE2B07F89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56958" y="5293673"/>
                  <a:ext cx="128022" cy="144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D399D34-16B6-5A5B-0938-C801A8C6892F}"/>
                </a:ext>
              </a:extLst>
            </p:cNvPr>
            <p:cNvGrpSpPr/>
            <p:nvPr/>
          </p:nvGrpSpPr>
          <p:grpSpPr>
            <a:xfrm>
              <a:off x="9275128" y="5270993"/>
              <a:ext cx="780120" cy="282960"/>
              <a:chOff x="6906868" y="3809478"/>
              <a:chExt cx="780120" cy="28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43D2E768-6572-A7C8-4588-C811D408BB73}"/>
                      </a:ext>
                    </a:extLst>
                  </p14:cNvPr>
                  <p14:cNvContentPartPr/>
                  <p14:nvPr/>
                </p14:nvContentPartPr>
                <p14:xfrm>
                  <a:off x="6906868" y="3925038"/>
                  <a:ext cx="510120" cy="16740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43D2E768-6572-A7C8-4588-C811D408BB7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888868" y="3907398"/>
                    <a:ext cx="54576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B88BB01-99E2-2230-5871-2C154EB20C0D}"/>
                      </a:ext>
                    </a:extLst>
                  </p14:cNvPr>
                  <p14:cNvContentPartPr/>
                  <p14:nvPr/>
                </p14:nvContentPartPr>
                <p14:xfrm>
                  <a:off x="7399348" y="3894438"/>
                  <a:ext cx="55080" cy="810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B88BB01-99E2-2230-5871-2C154EB20C0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381708" y="3876798"/>
                    <a:ext cx="9072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CDF020CF-AEA3-55E1-61C2-F68052470062}"/>
                      </a:ext>
                    </a:extLst>
                  </p14:cNvPr>
                  <p14:cNvContentPartPr/>
                  <p14:nvPr/>
                </p14:nvContentPartPr>
                <p14:xfrm>
                  <a:off x="7528948" y="3957078"/>
                  <a:ext cx="97200" cy="1051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CDF020CF-AEA3-55E1-61C2-F6805247006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11308" y="3939078"/>
                    <a:ext cx="13284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8E7FF28-83DE-D5FC-0C95-E3F0C735D0C5}"/>
                      </a:ext>
                    </a:extLst>
                  </p14:cNvPr>
                  <p14:cNvContentPartPr/>
                  <p14:nvPr/>
                </p14:nvContentPartPr>
                <p14:xfrm>
                  <a:off x="7639828" y="3879318"/>
                  <a:ext cx="47160" cy="10440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8E7FF28-83DE-D5FC-0C95-E3F0C735D0C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621828" y="3861678"/>
                    <a:ext cx="8280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36FDF832-A9C2-BA0B-598B-200668BB95A0}"/>
                      </a:ext>
                    </a:extLst>
                  </p14:cNvPr>
                  <p14:cNvContentPartPr/>
                  <p14:nvPr/>
                </p14:nvContentPartPr>
                <p14:xfrm>
                  <a:off x="7159588" y="3809478"/>
                  <a:ext cx="6120" cy="1011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36FDF832-A9C2-BA0B-598B-200668BB95A0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141588" y="3791838"/>
                    <a:ext cx="4176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9FFB33A4-FBD5-0698-1601-F440DD9BC2D4}"/>
                      </a:ext>
                    </a:extLst>
                  </p14:cNvPr>
                  <p14:cNvContentPartPr/>
                  <p14:nvPr/>
                </p14:nvContentPartPr>
                <p14:xfrm>
                  <a:off x="7210348" y="3821358"/>
                  <a:ext cx="78120" cy="7992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9FFB33A4-FBD5-0698-1601-F440DD9BC2D4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192708" y="3803358"/>
                    <a:ext cx="113760" cy="115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226F071-1064-9CE2-64D7-4EC58BD72DD6}"/>
                </a:ext>
              </a:extLst>
            </p:cNvPr>
            <p:cNvGrpSpPr/>
            <p:nvPr/>
          </p:nvGrpSpPr>
          <p:grpSpPr>
            <a:xfrm>
              <a:off x="9409408" y="6268913"/>
              <a:ext cx="531000" cy="303840"/>
              <a:chOff x="7041148" y="4807398"/>
              <a:chExt cx="531000" cy="30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96496B4D-67D4-7949-695C-1729C3E4F19C}"/>
                      </a:ext>
                    </a:extLst>
                  </p14:cNvPr>
                  <p14:cNvContentPartPr/>
                  <p14:nvPr/>
                </p14:nvContentPartPr>
                <p14:xfrm>
                  <a:off x="7246708" y="4980198"/>
                  <a:ext cx="63000" cy="777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96496B4D-67D4-7949-695C-1729C3E4F19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229068" y="4962558"/>
                    <a:ext cx="9864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A66BD296-6392-AB12-3139-C8545664A07F}"/>
                      </a:ext>
                    </a:extLst>
                  </p14:cNvPr>
                  <p14:cNvContentPartPr/>
                  <p14:nvPr/>
                </p14:nvContentPartPr>
                <p14:xfrm>
                  <a:off x="7384948" y="4982358"/>
                  <a:ext cx="109080" cy="1288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A66BD296-6392-AB12-3139-C8545664A07F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7367308" y="4964358"/>
                    <a:ext cx="14472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9D190B62-995A-B72D-9FE8-441F40E48F30}"/>
                      </a:ext>
                    </a:extLst>
                  </p14:cNvPr>
                  <p14:cNvContentPartPr/>
                  <p14:nvPr/>
                </p14:nvContentPartPr>
                <p14:xfrm>
                  <a:off x="7547308" y="4822518"/>
                  <a:ext cx="24840" cy="13752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9D190B62-995A-B72D-9FE8-441F40E48F30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529668" y="4804518"/>
                    <a:ext cx="604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E4BA04F-5E2A-F4F4-A87A-23A6B380308B}"/>
                      </a:ext>
                    </a:extLst>
                  </p14:cNvPr>
                  <p14:cNvContentPartPr/>
                  <p14:nvPr/>
                </p14:nvContentPartPr>
                <p14:xfrm>
                  <a:off x="7485748" y="4909638"/>
                  <a:ext cx="12960" cy="14040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E4BA04F-5E2A-F4F4-A87A-23A6B380308B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7467748" y="4891638"/>
                    <a:ext cx="4860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89380B57-7799-4E80-ABDB-7B60F368D232}"/>
                      </a:ext>
                    </a:extLst>
                  </p14:cNvPr>
                  <p14:cNvContentPartPr/>
                  <p14:nvPr/>
                </p14:nvContentPartPr>
                <p14:xfrm>
                  <a:off x="7041148" y="4807398"/>
                  <a:ext cx="78480" cy="1382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89380B57-7799-4E80-ABDB-7B60F368D232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7023148" y="4789398"/>
                    <a:ext cx="114120" cy="1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9B765587-B906-C5F4-83A5-0A70E288BDB6}"/>
                      </a:ext>
                    </a:extLst>
                  </p14:cNvPr>
                  <p14:cNvContentPartPr/>
                  <p14:nvPr/>
                </p14:nvContentPartPr>
                <p14:xfrm>
                  <a:off x="7050508" y="4831878"/>
                  <a:ext cx="59040" cy="97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9B765587-B906-C5F4-83A5-0A70E288BDB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7032868" y="4814238"/>
                    <a:ext cx="94680" cy="4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CC5811-07A6-0260-394B-5C0D3942E390}"/>
                    </a:ext>
                  </a:extLst>
                </p14:cNvPr>
                <p14:cNvContentPartPr/>
                <p14:nvPr/>
              </p14:nvContentPartPr>
              <p14:xfrm>
                <a:off x="8834488" y="6363953"/>
                <a:ext cx="819000" cy="123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CC5811-07A6-0260-394B-5C0D3942E3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16480" y="6345953"/>
                  <a:ext cx="854656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3E2766-0862-B1F0-44D4-F376B70E4952}"/>
                    </a:ext>
                  </a:extLst>
                </p14:cNvPr>
                <p14:cNvContentPartPr/>
                <p14:nvPr/>
              </p14:nvContentPartPr>
              <p14:xfrm>
                <a:off x="7375048" y="4828193"/>
                <a:ext cx="888840" cy="309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3E2766-0862-B1F0-44D4-F376B70E49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57048" y="4810193"/>
                  <a:ext cx="924480" cy="34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FAE1772-13E7-86E0-F048-E63E05E18B6C}"/>
                </a:ext>
              </a:extLst>
            </p:cNvPr>
            <p:cNvGrpSpPr/>
            <p:nvPr/>
          </p:nvGrpSpPr>
          <p:grpSpPr>
            <a:xfrm>
              <a:off x="6802648" y="5450993"/>
              <a:ext cx="187200" cy="320040"/>
              <a:chOff x="4434388" y="3989478"/>
              <a:chExt cx="187200" cy="32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7939EA29-4602-3262-6D35-9ABDDCC18E93}"/>
                      </a:ext>
                    </a:extLst>
                  </p14:cNvPr>
                  <p14:cNvContentPartPr/>
                  <p14:nvPr/>
                </p14:nvContentPartPr>
                <p14:xfrm>
                  <a:off x="4488388" y="3989478"/>
                  <a:ext cx="75600" cy="6624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7939EA29-4602-3262-6D35-9ABDDCC18E93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470748" y="3971838"/>
                    <a:ext cx="11124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1D7416BB-AF51-5889-0836-F7DB535347EA}"/>
                      </a:ext>
                    </a:extLst>
                  </p14:cNvPr>
                  <p14:cNvContentPartPr/>
                  <p14:nvPr/>
                </p14:nvContentPartPr>
                <p14:xfrm>
                  <a:off x="4434388" y="4198638"/>
                  <a:ext cx="105120" cy="11088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1D7416BB-AF51-5889-0836-F7DB535347EA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416388" y="4180998"/>
                    <a:ext cx="14076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99CB89D2-4A9B-2D25-A141-1EFE0F7AEFE0}"/>
                      </a:ext>
                    </a:extLst>
                  </p14:cNvPr>
                  <p14:cNvContentPartPr/>
                  <p14:nvPr/>
                </p14:nvContentPartPr>
                <p14:xfrm>
                  <a:off x="4597828" y="4147158"/>
                  <a:ext cx="23760" cy="788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99CB89D2-4A9B-2D25-A141-1EFE0F7AEFE0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579828" y="4129158"/>
                    <a:ext cx="59400" cy="114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99C5430-7139-D126-1FAA-88A5F9CA1E10}"/>
                    </a:ext>
                  </a:extLst>
                </p14:cNvPr>
                <p14:cNvContentPartPr/>
                <p14:nvPr/>
              </p14:nvContentPartPr>
              <p14:xfrm>
                <a:off x="6914248" y="5491673"/>
                <a:ext cx="881640" cy="91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99C5430-7139-D126-1FAA-88A5F9CA1E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96241" y="5473602"/>
                  <a:ext cx="917295" cy="1268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97CE2BD-73EA-A351-B20C-3E3C280CA44D}"/>
                  </a:ext>
                </a:extLst>
              </p14:cNvPr>
              <p14:cNvContentPartPr/>
              <p14:nvPr/>
            </p14:nvContentPartPr>
            <p14:xfrm>
              <a:off x="9887656" y="3763553"/>
              <a:ext cx="219960" cy="377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97CE2BD-73EA-A351-B20C-3E3C280CA44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869656" y="3745553"/>
                <a:ext cx="25560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D7DC3B4-DCB9-8706-4CB8-FF62CF5BEDA5}"/>
              </a:ext>
            </a:extLst>
          </p:cNvPr>
          <p:cNvGrpSpPr/>
          <p:nvPr/>
        </p:nvGrpSpPr>
        <p:grpSpPr>
          <a:xfrm>
            <a:off x="9691816" y="3420833"/>
            <a:ext cx="375480" cy="424800"/>
            <a:chOff x="8724148" y="2928558"/>
            <a:chExt cx="3754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40FAC6F-950C-B115-63D7-2BF9A9F99B58}"/>
                    </a:ext>
                  </a:extLst>
                </p14:cNvPr>
                <p14:cNvContentPartPr/>
                <p14:nvPr/>
              </p14:nvContentPartPr>
              <p14:xfrm>
                <a:off x="8862748" y="3199638"/>
                <a:ext cx="72720" cy="74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40FAC6F-950C-B115-63D7-2BF9A9F99B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44748" y="3181638"/>
                  <a:ext cx="10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CB1624-E782-7CE5-1C22-B8BFB91DE4CB}"/>
                    </a:ext>
                  </a:extLst>
                </p14:cNvPr>
                <p14:cNvContentPartPr/>
                <p14:nvPr/>
              </p14:nvContentPartPr>
              <p14:xfrm>
                <a:off x="8724148" y="2928558"/>
                <a:ext cx="109080" cy="23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CB1624-E782-7CE5-1C22-B8BFB91DE4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06508" y="2910918"/>
                  <a:ext cx="144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EAD6405-E532-AEF4-7FD1-EEB1C4C70CB1}"/>
                    </a:ext>
                  </a:extLst>
                </p14:cNvPr>
                <p14:cNvContentPartPr/>
                <p14:nvPr/>
              </p14:nvContentPartPr>
              <p14:xfrm>
                <a:off x="8870668" y="2939718"/>
                <a:ext cx="30960" cy="97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EAD6405-E532-AEF4-7FD1-EEB1C4C70C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53028" y="2921718"/>
                  <a:ext cx="66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638B25-BCF4-286A-927D-E3BDFBDFDBA2}"/>
                    </a:ext>
                  </a:extLst>
                </p14:cNvPr>
                <p14:cNvContentPartPr/>
                <p14:nvPr/>
              </p14:nvContentPartPr>
              <p14:xfrm>
                <a:off x="9030148" y="3246438"/>
                <a:ext cx="69480" cy="10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638B25-BCF4-286A-927D-E3BDFBDFDB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12148" y="3228798"/>
                  <a:ext cx="10512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659ED80-DC7E-9405-FB1C-B671D36E8A59}"/>
                  </a:ext>
                </a:extLst>
              </p14:cNvPr>
              <p14:cNvContentPartPr/>
              <p14:nvPr/>
            </p14:nvContentPartPr>
            <p14:xfrm>
              <a:off x="9533776" y="4173233"/>
              <a:ext cx="571680" cy="7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659ED80-DC7E-9405-FB1C-B671D36E8A5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515776" y="4137233"/>
                <a:ext cx="6073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7A2A415-AC79-8A45-8B75-F90DEE26B49D}"/>
              </a:ext>
            </a:extLst>
          </p:cNvPr>
          <p:cNvGrpSpPr/>
          <p:nvPr/>
        </p:nvGrpSpPr>
        <p:grpSpPr>
          <a:xfrm>
            <a:off x="9249016" y="4024913"/>
            <a:ext cx="479160" cy="318960"/>
            <a:chOff x="8281348" y="3532638"/>
            <a:chExt cx="4791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639396A-8E3D-34B2-FAF1-8A3837D7C434}"/>
                    </a:ext>
                  </a:extLst>
                </p14:cNvPr>
                <p14:cNvContentPartPr/>
                <p14:nvPr/>
              </p14:nvContentPartPr>
              <p14:xfrm>
                <a:off x="8527588" y="3655758"/>
                <a:ext cx="70920" cy="52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639396A-8E3D-34B2-FAF1-8A3837D7C4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09588" y="3638118"/>
                  <a:ext cx="10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0861FF-9C5F-BED7-F2EB-AD2111D69FE4}"/>
                    </a:ext>
                  </a:extLst>
                </p14:cNvPr>
                <p14:cNvContentPartPr/>
                <p14:nvPr/>
              </p14:nvContentPartPr>
              <p14:xfrm>
                <a:off x="8281348" y="3688878"/>
                <a:ext cx="107640" cy="90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0861FF-9C5F-BED7-F2EB-AD2111D69F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63708" y="3671238"/>
                  <a:ext cx="143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7694C8-1966-84EE-9A2D-4F5EAB4EAFE9}"/>
                    </a:ext>
                  </a:extLst>
                </p14:cNvPr>
                <p14:cNvContentPartPr/>
                <p14:nvPr/>
              </p14:nvContentPartPr>
              <p14:xfrm>
                <a:off x="8439028" y="3532638"/>
                <a:ext cx="37080" cy="90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7694C8-1966-84EE-9A2D-4F5EAB4EAFE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21388" y="3514998"/>
                  <a:ext cx="72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9011C8-C50F-60FE-2E07-C36B594B6E92}"/>
                    </a:ext>
                  </a:extLst>
                </p14:cNvPr>
                <p14:cNvContentPartPr/>
                <p14:nvPr/>
              </p14:nvContentPartPr>
              <p14:xfrm>
                <a:off x="8653228" y="3756918"/>
                <a:ext cx="107280" cy="9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9011C8-C50F-60FE-2E07-C36B594B6E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35588" y="3739278"/>
                  <a:ext cx="14292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8C2FBA7-1285-2D49-9CE7-3744700F6492}"/>
                  </a:ext>
                </a:extLst>
              </p14:cNvPr>
              <p14:cNvContentPartPr/>
              <p14:nvPr/>
            </p14:nvContentPartPr>
            <p14:xfrm>
              <a:off x="10980256" y="4867673"/>
              <a:ext cx="637200" cy="139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8C2FBA7-1285-2D49-9CE7-3744700F649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962256" y="4849673"/>
                <a:ext cx="67284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68643E1-9244-DAF2-5388-51AF0D326187}"/>
              </a:ext>
            </a:extLst>
          </p:cNvPr>
          <p:cNvGrpSpPr/>
          <p:nvPr/>
        </p:nvGrpSpPr>
        <p:grpSpPr>
          <a:xfrm>
            <a:off x="11591176" y="4896113"/>
            <a:ext cx="346320" cy="267480"/>
            <a:chOff x="10623508" y="4403838"/>
            <a:chExt cx="34632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A51DD83-B04E-5C84-32EB-AAF44C4491DA}"/>
                    </a:ext>
                  </a:extLst>
                </p14:cNvPr>
                <p14:cNvContentPartPr/>
                <p14:nvPr/>
              </p14:nvContentPartPr>
              <p14:xfrm>
                <a:off x="10623508" y="4464678"/>
                <a:ext cx="6372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A51DD83-B04E-5C84-32EB-AAF44C4491D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05868" y="4446678"/>
                  <a:ext cx="99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DC58469-EF2E-8AE7-9220-6BDFEA94286D}"/>
                    </a:ext>
                  </a:extLst>
                </p14:cNvPr>
                <p14:cNvContentPartPr/>
                <p14:nvPr/>
              </p14:nvContentPartPr>
              <p14:xfrm>
                <a:off x="10748788" y="4471878"/>
                <a:ext cx="112680" cy="19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DC58469-EF2E-8AE7-9220-6BDFEA94286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31148" y="4454238"/>
                  <a:ext cx="148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1B2160-C046-C0E8-F51D-2CA2A7F13F08}"/>
                    </a:ext>
                  </a:extLst>
                </p14:cNvPr>
                <p14:cNvContentPartPr/>
                <p14:nvPr/>
              </p14:nvContentPartPr>
              <p14:xfrm>
                <a:off x="10927708" y="4403838"/>
                <a:ext cx="42120" cy="89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1B2160-C046-C0E8-F51D-2CA2A7F13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10068" y="4385838"/>
                  <a:ext cx="777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06F4E2C-CF04-2B99-942F-E4C6F2CC3B75}"/>
              </a:ext>
            </a:extLst>
          </p:cNvPr>
          <p:cNvGrpSpPr/>
          <p:nvPr/>
        </p:nvGrpSpPr>
        <p:grpSpPr>
          <a:xfrm>
            <a:off x="11279056" y="5058833"/>
            <a:ext cx="101880" cy="131040"/>
            <a:chOff x="10311388" y="4566558"/>
            <a:chExt cx="10188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89C7CD-3C56-B197-00F9-5592964A3227}"/>
                    </a:ext>
                  </a:extLst>
                </p14:cNvPr>
                <p14:cNvContentPartPr/>
                <p14:nvPr/>
              </p14:nvContentPartPr>
              <p14:xfrm>
                <a:off x="10311388" y="4576638"/>
                <a:ext cx="95400" cy="120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89C7CD-3C56-B197-00F9-5592964A32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93388" y="4558638"/>
                  <a:ext cx="131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901398-8BAD-A885-5446-B29F1C3D37B0}"/>
                    </a:ext>
                  </a:extLst>
                </p14:cNvPr>
                <p14:cNvContentPartPr/>
                <p14:nvPr/>
              </p14:nvContentPartPr>
              <p14:xfrm>
                <a:off x="10325068" y="4566558"/>
                <a:ext cx="88200" cy="2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901398-8BAD-A885-5446-B29F1C3D37B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07428" y="4548558"/>
                  <a:ext cx="12384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73C2F9B-CDF0-C058-1209-2310881E63E3}"/>
                  </a:ext>
                </a:extLst>
              </p14:cNvPr>
              <p14:cNvContentPartPr/>
              <p14:nvPr/>
            </p14:nvContentPartPr>
            <p14:xfrm>
              <a:off x="11203456" y="4031033"/>
              <a:ext cx="522360" cy="294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73C2F9B-CDF0-C058-1209-2310881E63E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185456" y="4013033"/>
                <a:ext cx="55800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7CF7A4F-3FBE-EA61-9B65-FBD165D1B5C8}"/>
              </a:ext>
            </a:extLst>
          </p:cNvPr>
          <p:cNvGrpSpPr/>
          <p:nvPr/>
        </p:nvGrpSpPr>
        <p:grpSpPr>
          <a:xfrm>
            <a:off x="11698816" y="3888473"/>
            <a:ext cx="389520" cy="247680"/>
            <a:chOff x="10731148" y="3396198"/>
            <a:chExt cx="38952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AE3616-D016-C37E-3C65-CAB487D49F46}"/>
                    </a:ext>
                  </a:extLst>
                </p14:cNvPr>
                <p14:cNvContentPartPr/>
                <p14:nvPr/>
              </p14:nvContentPartPr>
              <p14:xfrm>
                <a:off x="10731148" y="3493758"/>
                <a:ext cx="70920" cy="86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AE3616-D016-C37E-3C65-CAB487D49F4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13148" y="3475758"/>
                  <a:ext cx="10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7BA36D6-9768-7140-F100-55351A4D68A1}"/>
                    </a:ext>
                  </a:extLst>
                </p14:cNvPr>
                <p14:cNvContentPartPr/>
                <p14:nvPr/>
              </p14:nvContentPartPr>
              <p14:xfrm>
                <a:off x="10889908" y="3509238"/>
                <a:ext cx="108000" cy="134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7BA36D6-9768-7140-F100-55351A4D68A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72268" y="3491238"/>
                  <a:ext cx="143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389094E-7A3F-B21E-DE20-210BAFDE23F8}"/>
                    </a:ext>
                  </a:extLst>
                </p14:cNvPr>
                <p14:cNvContentPartPr/>
                <p14:nvPr/>
              </p14:nvContentPartPr>
              <p14:xfrm>
                <a:off x="11073148" y="3396198"/>
                <a:ext cx="47520" cy="8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389094E-7A3F-B21E-DE20-210BAFDE23F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55148" y="3378558"/>
                  <a:ext cx="831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80C8827-37C5-5E5B-09B4-8D1D183AA092}"/>
              </a:ext>
            </a:extLst>
          </p:cNvPr>
          <p:cNvGrpSpPr/>
          <p:nvPr/>
        </p:nvGrpSpPr>
        <p:grpSpPr>
          <a:xfrm>
            <a:off x="11526016" y="4206713"/>
            <a:ext cx="147240" cy="116640"/>
            <a:chOff x="10558348" y="3714438"/>
            <a:chExt cx="14724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330E77-5CD9-E49A-DBDF-7D9EA3DAEE0E}"/>
                    </a:ext>
                  </a:extLst>
                </p14:cNvPr>
                <p14:cNvContentPartPr/>
                <p14:nvPr/>
              </p14:nvContentPartPr>
              <p14:xfrm>
                <a:off x="10558348" y="3714438"/>
                <a:ext cx="7200" cy="116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330E77-5CD9-E49A-DBDF-7D9EA3DAEE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40708" y="3696798"/>
                  <a:ext cx="4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AD6E32-5422-672F-C8FC-1B57EAEEF7C7}"/>
                    </a:ext>
                  </a:extLst>
                </p14:cNvPr>
                <p14:cNvContentPartPr/>
                <p14:nvPr/>
              </p14:nvContentPartPr>
              <p14:xfrm>
                <a:off x="10620988" y="3727398"/>
                <a:ext cx="84600" cy="86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AD6E32-5422-672F-C8FC-1B57EAEEF7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03348" y="3709398"/>
                  <a:ext cx="12024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3954512-1AC6-F11B-BDCB-89A2FF35AE32}"/>
                  </a:ext>
                </a:extLst>
              </p14:cNvPr>
              <p14:cNvContentPartPr/>
              <p14:nvPr/>
            </p14:nvContentPartPr>
            <p14:xfrm>
              <a:off x="11037756" y="4647473"/>
              <a:ext cx="97200" cy="110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3954512-1AC6-F11B-BDCB-89A2FF35AE3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019756" y="4629833"/>
                <a:ext cx="132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CE14073-0A5F-B681-289B-B825B1CB9F4E}"/>
                  </a:ext>
                </a:extLst>
              </p14:cNvPr>
              <p14:cNvContentPartPr/>
              <p14:nvPr/>
            </p14:nvContentPartPr>
            <p14:xfrm>
              <a:off x="10543216" y="5008433"/>
              <a:ext cx="95400" cy="147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CE14073-0A5F-B681-289B-B825B1CB9F4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525576" y="4990433"/>
                <a:ext cx="1310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40DC229-4CFD-0EC4-E15B-38B338F015C6}"/>
                  </a:ext>
                </a:extLst>
              </p14:cNvPr>
              <p14:cNvContentPartPr/>
              <p14:nvPr/>
            </p14:nvContentPartPr>
            <p14:xfrm>
              <a:off x="11148736" y="4556273"/>
              <a:ext cx="106200" cy="153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40DC229-4CFD-0EC4-E15B-38B338F015C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130736" y="4538273"/>
                <a:ext cx="141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7313FE1-2FDB-F83C-F7A0-A46553F4DFD7}"/>
                  </a:ext>
                </a:extLst>
              </p14:cNvPr>
              <p14:cNvContentPartPr/>
              <p14:nvPr/>
            </p14:nvContentPartPr>
            <p14:xfrm>
              <a:off x="10590736" y="4019873"/>
              <a:ext cx="159840" cy="1702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7313FE1-2FDB-F83C-F7A0-A46553F4DFD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573096" y="4002233"/>
                <a:ext cx="195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882AD02-069A-1D1E-BA51-FA03108BE5CC}"/>
                  </a:ext>
                </a:extLst>
              </p14:cNvPr>
              <p14:cNvContentPartPr/>
              <p14:nvPr/>
            </p14:nvContentPartPr>
            <p14:xfrm>
              <a:off x="11437391" y="4676903"/>
              <a:ext cx="2520" cy="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882AD02-069A-1D1E-BA51-FA03108BE5C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419391" y="4659263"/>
                <a:ext cx="381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2B0324B-E45E-C093-00F9-616CCDD14873}"/>
              </a:ext>
            </a:extLst>
          </p:cNvPr>
          <p:cNvGrpSpPr/>
          <p:nvPr/>
        </p:nvGrpSpPr>
        <p:grpSpPr>
          <a:xfrm>
            <a:off x="9561791" y="3588506"/>
            <a:ext cx="2106000" cy="1469277"/>
            <a:chOff x="9561791" y="3588506"/>
            <a:chExt cx="2106000" cy="1469277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C7537AD-CBDD-6199-CD84-63A979BB520C}"/>
                </a:ext>
              </a:extLst>
            </p:cNvPr>
            <p:cNvGrpSpPr/>
            <p:nvPr/>
          </p:nvGrpSpPr>
          <p:grpSpPr>
            <a:xfrm>
              <a:off x="10933876" y="3588506"/>
              <a:ext cx="347040" cy="363600"/>
              <a:chOff x="9749040" y="5667520"/>
              <a:chExt cx="347040" cy="36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0E18FDDD-699E-E737-8F51-D7489679A731}"/>
                      </a:ext>
                    </a:extLst>
                  </p14:cNvPr>
                  <p14:cNvContentPartPr/>
                  <p14:nvPr/>
                </p14:nvContentPartPr>
                <p14:xfrm>
                  <a:off x="9780000" y="5704240"/>
                  <a:ext cx="10080" cy="21348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0E18FDDD-699E-E737-8F51-D7489679A731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9762360" y="5686240"/>
                    <a:ext cx="4572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BF53AE97-9D06-0EBB-6F48-A40876D3507C}"/>
                      </a:ext>
                    </a:extLst>
                  </p14:cNvPr>
                  <p14:cNvContentPartPr/>
                  <p14:nvPr/>
                </p14:nvContentPartPr>
                <p14:xfrm>
                  <a:off x="9767040" y="5667520"/>
                  <a:ext cx="180360" cy="3132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BF53AE97-9D06-0EBB-6F48-A40876D3507C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9749400" y="5649880"/>
                    <a:ext cx="216000" cy="6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17DB73F-7614-7A23-C820-C19772D8DEA7}"/>
                      </a:ext>
                    </a:extLst>
                  </p14:cNvPr>
                  <p14:cNvContentPartPr/>
                  <p14:nvPr/>
                </p14:nvContentPartPr>
                <p14:xfrm>
                  <a:off x="9749040" y="5807920"/>
                  <a:ext cx="160200" cy="1908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17DB73F-7614-7A23-C820-C19772D8DEA7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9731040" y="5789920"/>
                    <a:ext cx="19584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5644D8C4-98C7-19AF-6DF2-5E384648E51C}"/>
                      </a:ext>
                    </a:extLst>
                  </p14:cNvPr>
                  <p14:cNvContentPartPr/>
                  <p14:nvPr/>
                </p14:nvContentPartPr>
                <p14:xfrm>
                  <a:off x="9967560" y="5865520"/>
                  <a:ext cx="128520" cy="16560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5644D8C4-98C7-19AF-6DF2-5E384648E51C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9949920" y="5847880"/>
                    <a:ext cx="164160" cy="201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63A7B-04C7-25CF-7C8C-E8EBF819F7FE}"/>
                </a:ext>
              </a:extLst>
            </p:cNvPr>
            <p:cNvGrpSpPr/>
            <p:nvPr/>
          </p:nvGrpSpPr>
          <p:grpSpPr>
            <a:xfrm>
              <a:off x="9852311" y="3746663"/>
              <a:ext cx="1815480" cy="1239840"/>
              <a:chOff x="9852311" y="3746663"/>
              <a:chExt cx="1815480" cy="123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5845BC52-B1F8-0F74-D2BB-6E75D830C040}"/>
                      </a:ext>
                    </a:extLst>
                  </p14:cNvPr>
                  <p14:cNvContentPartPr/>
                  <p14:nvPr/>
                </p14:nvContentPartPr>
                <p14:xfrm>
                  <a:off x="9852311" y="3746663"/>
                  <a:ext cx="1815480" cy="123984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5845BC52-B1F8-0F74-D2BB-6E75D830C040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9834311" y="3710663"/>
                    <a:ext cx="1851120" cy="131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B596A667-8EEC-5557-C9C1-BD40243B3156}"/>
                      </a:ext>
                    </a:extLst>
                  </p14:cNvPr>
                  <p14:cNvContentPartPr/>
                  <p14:nvPr/>
                </p14:nvContentPartPr>
                <p14:xfrm>
                  <a:off x="10813511" y="4411583"/>
                  <a:ext cx="126720" cy="11808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B596A667-8EEC-5557-C9C1-BD40243B3156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10795511" y="4393583"/>
                    <a:ext cx="162360" cy="153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6479F2-6F9C-6686-F660-10A40786E493}"/>
                </a:ext>
              </a:extLst>
            </p:cNvPr>
            <p:cNvGrpSpPr/>
            <p:nvPr/>
          </p:nvGrpSpPr>
          <p:grpSpPr>
            <a:xfrm>
              <a:off x="9561791" y="4145543"/>
              <a:ext cx="2098800" cy="912240"/>
              <a:chOff x="9561791" y="4145543"/>
              <a:chExt cx="2098800" cy="91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8E4701A1-D53E-30DD-483D-D01A87E995D4}"/>
                      </a:ext>
                    </a:extLst>
                  </p14:cNvPr>
                  <p14:cNvContentPartPr/>
                  <p14:nvPr/>
                </p14:nvContentPartPr>
                <p14:xfrm>
                  <a:off x="9561791" y="4145543"/>
                  <a:ext cx="2098800" cy="91224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8E4701A1-D53E-30DD-483D-D01A87E995D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9543791" y="4109543"/>
                    <a:ext cx="2134440" cy="9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F6ACAAC0-EB38-27E6-8E64-5BD21A448688}"/>
                      </a:ext>
                    </a:extLst>
                  </p14:cNvPr>
                  <p14:cNvContentPartPr/>
                  <p14:nvPr/>
                </p14:nvContentPartPr>
                <p14:xfrm>
                  <a:off x="10417511" y="4706423"/>
                  <a:ext cx="88920" cy="13320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F6ACAAC0-EB38-27E6-8E64-5BD21A448688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10399438" y="4688472"/>
                    <a:ext cx="124705" cy="16874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AA1CA58-98BD-B9C4-2B1A-630257E3FFBE}"/>
              </a:ext>
            </a:extLst>
          </p:cNvPr>
          <p:cNvGrpSpPr/>
          <p:nvPr/>
        </p:nvGrpSpPr>
        <p:grpSpPr>
          <a:xfrm>
            <a:off x="6915100" y="4848490"/>
            <a:ext cx="3373956" cy="1717200"/>
            <a:chOff x="6915100" y="4848490"/>
            <a:chExt cx="3373956" cy="17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A33070-4493-DF4D-B8E2-F1ED1CB4B383}"/>
                    </a:ext>
                  </a:extLst>
                </p14:cNvPr>
                <p14:cNvContentPartPr/>
                <p14:nvPr/>
              </p14:nvContentPartPr>
              <p14:xfrm>
                <a:off x="10194736" y="4916633"/>
                <a:ext cx="94320" cy="96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A33070-4493-DF4D-B8E2-F1ED1CB4B38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76736" y="4898700"/>
                  <a:ext cx="129960" cy="132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EE3DA6-6920-D423-2532-6B1CB6A65DEB}"/>
                    </a:ext>
                  </a:extLst>
                </p14:cNvPr>
                <p14:cNvContentPartPr/>
                <p14:nvPr/>
              </p14:nvContentPartPr>
              <p14:xfrm>
                <a:off x="7392100" y="4848490"/>
                <a:ext cx="864360" cy="27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EE3DA6-6920-D423-2532-6B1CB6A65DE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74460" y="4812490"/>
                  <a:ext cx="900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EA4A88-5524-F852-F447-76BDC6C88F04}"/>
                    </a:ext>
                  </a:extLst>
                </p14:cNvPr>
                <p14:cNvContentPartPr/>
                <p14:nvPr/>
              </p14:nvContentPartPr>
              <p14:xfrm>
                <a:off x="8574700" y="5242330"/>
                <a:ext cx="149400" cy="9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EA4A88-5524-F852-F447-76BDC6C88F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56700" y="5206690"/>
                  <a:ext cx="185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A26220-4112-32B0-D4FC-15774F1D97FA}"/>
                    </a:ext>
                  </a:extLst>
                </p14:cNvPr>
                <p14:cNvContentPartPr/>
                <p14:nvPr/>
              </p14:nvContentPartPr>
              <p14:xfrm>
                <a:off x="8645620" y="5095090"/>
                <a:ext cx="190440" cy="85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A26220-4112-32B0-D4FC-15774F1D97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27620" y="5059090"/>
                  <a:ext cx="226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2A4C25-3801-71F9-17BF-8E2948199977}"/>
                    </a:ext>
                  </a:extLst>
                </p14:cNvPr>
                <p14:cNvContentPartPr/>
                <p14:nvPr/>
              </p14:nvContentPartPr>
              <p14:xfrm>
                <a:off x="8671180" y="4974490"/>
                <a:ext cx="217800" cy="8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2A4C25-3801-71F9-17BF-8E29481999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53180" y="4938850"/>
                  <a:ext cx="253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86B12E-2102-A52B-BE00-11AD57DBE864}"/>
                    </a:ext>
                  </a:extLst>
                </p14:cNvPr>
                <p14:cNvContentPartPr/>
                <p14:nvPr/>
              </p14:nvContentPartPr>
              <p14:xfrm>
                <a:off x="8822380" y="5775130"/>
                <a:ext cx="119880" cy="17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86B12E-2102-A52B-BE00-11AD57DBE8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04740" y="5739490"/>
                  <a:ext cx="155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B1EEAD-06AF-72E2-39A7-49C1D7B908E4}"/>
                    </a:ext>
                  </a:extLst>
                </p14:cNvPr>
                <p14:cNvContentPartPr/>
                <p14:nvPr/>
              </p14:nvContentPartPr>
              <p14:xfrm>
                <a:off x="8877820" y="5833450"/>
                <a:ext cx="115200" cy="14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B1EEAD-06AF-72E2-39A7-49C1D7B908E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60180" y="5797810"/>
                  <a:ext cx="150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C9BABA-9366-D461-FE4F-68B8BD7AF478}"/>
                    </a:ext>
                  </a:extLst>
                </p14:cNvPr>
                <p14:cNvContentPartPr/>
                <p14:nvPr/>
              </p14:nvContentPartPr>
              <p14:xfrm>
                <a:off x="8967460" y="5925250"/>
                <a:ext cx="109080" cy="13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C9BABA-9366-D461-FE4F-68B8BD7AF47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49460" y="5889610"/>
                  <a:ext cx="144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16B25E-8C16-987E-10F8-C61BB3E4FC92}"/>
                    </a:ext>
                  </a:extLst>
                </p14:cNvPr>
                <p14:cNvContentPartPr/>
                <p14:nvPr/>
              </p14:nvContentPartPr>
              <p14:xfrm>
                <a:off x="8810500" y="6354010"/>
                <a:ext cx="922320" cy="16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16B25E-8C16-987E-10F8-C61BB3E4FC9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92500" y="6318370"/>
                  <a:ext cx="957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8C5152-EA24-1C2D-6E8A-33AF15F53E33}"/>
                    </a:ext>
                  </a:extLst>
                </p14:cNvPr>
                <p14:cNvContentPartPr/>
                <p14:nvPr/>
              </p14:nvContentPartPr>
              <p14:xfrm>
                <a:off x="8248540" y="5091490"/>
                <a:ext cx="58680" cy="9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8C5152-EA24-1C2D-6E8A-33AF15F53E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39900" y="5082490"/>
                  <a:ext cx="76320" cy="114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9B0407-4B32-63F2-B7F4-B0130E8D6FA3}"/>
                </a:ext>
              </a:extLst>
            </p:cNvPr>
            <p:cNvGrpSpPr/>
            <p:nvPr/>
          </p:nvGrpSpPr>
          <p:grpSpPr>
            <a:xfrm>
              <a:off x="8543380" y="4955050"/>
              <a:ext cx="391320" cy="426240"/>
              <a:chOff x="8543380" y="4955050"/>
              <a:chExt cx="391320" cy="426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9B758A5B-A939-E29C-4BF6-A9F70DE5697A}"/>
                      </a:ext>
                    </a:extLst>
                  </p14:cNvPr>
                  <p14:cNvContentPartPr/>
                  <p14:nvPr/>
                </p14:nvContentPartPr>
                <p14:xfrm>
                  <a:off x="8635540" y="4955050"/>
                  <a:ext cx="75960" cy="547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9B758A5B-A939-E29C-4BF6-A9F70DE5697A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8626540" y="4946410"/>
                    <a:ext cx="93600" cy="7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B929DD9-4D8D-461B-B71F-7E2669898DAE}"/>
                      </a:ext>
                    </a:extLst>
                  </p14:cNvPr>
                  <p14:cNvContentPartPr/>
                  <p14:nvPr/>
                </p14:nvContentPartPr>
                <p14:xfrm>
                  <a:off x="8891140" y="5022730"/>
                  <a:ext cx="43560" cy="70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B929DD9-4D8D-461B-B71F-7E2669898DAE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8882140" y="5013730"/>
                    <a:ext cx="6120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7CF36C5-CA4E-5590-5525-2978B955D3A1}"/>
                      </a:ext>
                    </a:extLst>
                  </p14:cNvPr>
                  <p14:cNvContentPartPr/>
                  <p14:nvPr/>
                </p14:nvContentPartPr>
                <p14:xfrm>
                  <a:off x="8608180" y="5074570"/>
                  <a:ext cx="62280" cy="554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7CF36C5-CA4E-5590-5525-2978B955D3A1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8599180" y="5065930"/>
                    <a:ext cx="7992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1A34D53-70EE-CA4B-8F72-C2EBC1A1D7E9}"/>
                      </a:ext>
                    </a:extLst>
                  </p14:cNvPr>
                  <p14:cNvContentPartPr/>
                  <p14:nvPr/>
                </p14:nvContentPartPr>
                <p14:xfrm>
                  <a:off x="8815180" y="5136130"/>
                  <a:ext cx="45360" cy="666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1A34D53-70EE-CA4B-8F72-C2EBC1A1D7E9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8806180" y="5127130"/>
                    <a:ext cx="6300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EF85923-2545-1A4B-667D-656CBA90B00B}"/>
                      </a:ext>
                    </a:extLst>
                  </p14:cNvPr>
                  <p14:cNvContentPartPr/>
                  <p14:nvPr/>
                </p14:nvContentPartPr>
                <p14:xfrm>
                  <a:off x="8543380" y="5213530"/>
                  <a:ext cx="45000" cy="60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EF85923-2545-1A4B-667D-656CBA90B00B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8534740" y="5204890"/>
                    <a:ext cx="6264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C959A963-7089-5BAC-EB77-D9F8A179A542}"/>
                      </a:ext>
                    </a:extLst>
                  </p14:cNvPr>
                  <p14:cNvContentPartPr/>
                  <p14:nvPr/>
                </p14:nvContentPartPr>
                <p14:xfrm>
                  <a:off x="8702500" y="5294530"/>
                  <a:ext cx="57600" cy="86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C959A963-7089-5BAC-EB77-D9F8A179A542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8693500" y="5285530"/>
                    <a:ext cx="75240" cy="104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F96EE5-6DC6-2874-D0B0-1C37D8FED147}"/>
                </a:ext>
              </a:extLst>
            </p:cNvPr>
            <p:cNvGrpSpPr/>
            <p:nvPr/>
          </p:nvGrpSpPr>
          <p:grpSpPr>
            <a:xfrm>
              <a:off x="8798620" y="5718250"/>
              <a:ext cx="324000" cy="389520"/>
              <a:chOff x="8798620" y="5718250"/>
              <a:chExt cx="324000" cy="38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B3AEA29-5247-B5CC-6EA9-0603E4811761}"/>
                      </a:ext>
                    </a:extLst>
                  </p14:cNvPr>
                  <p14:cNvContentPartPr/>
                  <p14:nvPr/>
                </p14:nvContentPartPr>
                <p14:xfrm>
                  <a:off x="8916700" y="5718250"/>
                  <a:ext cx="52920" cy="597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B3AEA29-5247-B5CC-6EA9-0603E4811761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8907700" y="5709610"/>
                    <a:ext cx="7056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667E6D5-442C-413B-CB30-8BE385B177B8}"/>
                      </a:ext>
                    </a:extLst>
                  </p14:cNvPr>
                  <p14:cNvContentPartPr/>
                  <p14:nvPr/>
                </p14:nvContentPartPr>
                <p14:xfrm>
                  <a:off x="8987260" y="5775130"/>
                  <a:ext cx="56160" cy="65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667E6D5-442C-413B-CB30-8BE385B177B8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8978620" y="5766490"/>
                    <a:ext cx="7380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6297829-8EB6-1513-69E4-145983F37D41}"/>
                      </a:ext>
                    </a:extLst>
                  </p14:cNvPr>
                  <p14:cNvContentPartPr/>
                  <p14:nvPr/>
                </p14:nvContentPartPr>
                <p14:xfrm>
                  <a:off x="9072940" y="5865490"/>
                  <a:ext cx="49680" cy="723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46297829-8EB6-1513-69E4-145983F37D41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9063940" y="5856490"/>
                    <a:ext cx="6732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5A944639-A811-C85F-E550-637CDBB26EB9}"/>
                      </a:ext>
                    </a:extLst>
                  </p14:cNvPr>
                  <p14:cNvContentPartPr/>
                  <p14:nvPr/>
                </p14:nvContentPartPr>
                <p14:xfrm>
                  <a:off x="8798620" y="5909050"/>
                  <a:ext cx="43200" cy="547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5A944639-A811-C85F-E550-637CDBB26EB9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8789620" y="5900050"/>
                    <a:ext cx="60840" cy="7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091DE114-ECA5-30C2-FF01-13CB74063477}"/>
                      </a:ext>
                    </a:extLst>
                  </p14:cNvPr>
                  <p14:cNvContentPartPr/>
                  <p14:nvPr/>
                </p14:nvContentPartPr>
                <p14:xfrm>
                  <a:off x="8851180" y="5963050"/>
                  <a:ext cx="41760" cy="648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091DE114-ECA5-30C2-FF01-13CB74063477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8842540" y="5954050"/>
                    <a:ext cx="5940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3010884-BE9E-11A4-87D3-473945AB3BA3}"/>
                      </a:ext>
                    </a:extLst>
                  </p14:cNvPr>
                  <p14:cNvContentPartPr/>
                  <p14:nvPr/>
                </p14:nvContentPartPr>
                <p14:xfrm>
                  <a:off x="8927500" y="6030370"/>
                  <a:ext cx="57960" cy="77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3010884-BE9E-11A4-87D3-473945AB3BA3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8918860" y="6021370"/>
                    <a:ext cx="75600" cy="95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1AB580-1611-885A-8103-C667B84B5C5A}"/>
                    </a:ext>
                  </a:extLst>
                </p14:cNvPr>
                <p14:cNvContentPartPr/>
                <p14:nvPr/>
              </p14:nvContentPartPr>
              <p14:xfrm>
                <a:off x="8778460" y="6299290"/>
                <a:ext cx="77040" cy="9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1AB580-1611-885A-8103-C667B84B5C5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69460" y="6290650"/>
                  <a:ext cx="94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161FBA-A049-CAD2-67C2-99A6A461EABD}"/>
                    </a:ext>
                  </a:extLst>
                </p14:cNvPr>
                <p14:cNvContentPartPr/>
                <p14:nvPr/>
              </p14:nvContentPartPr>
              <p14:xfrm>
                <a:off x="6915100" y="5479210"/>
                <a:ext cx="874080" cy="10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161FBA-A049-CAD2-67C2-99A6A461EA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97100" y="5443570"/>
                  <a:ext cx="909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C9E16A-620E-35F8-6B9A-6099F3ABFD4B}"/>
                    </a:ext>
                  </a:extLst>
                </p14:cNvPr>
                <p14:cNvContentPartPr/>
                <p14:nvPr/>
              </p14:nvContentPartPr>
              <p14:xfrm>
                <a:off x="7796380" y="5906170"/>
                <a:ext cx="136440" cy="19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C9E16A-620E-35F8-6B9A-6099F3ABFD4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78740" y="5870530"/>
                  <a:ext cx="172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7F5854-BCB8-1306-E5A4-5BEA6CEFE8BA}"/>
                    </a:ext>
                  </a:extLst>
                </p14:cNvPr>
                <p14:cNvContentPartPr/>
                <p14:nvPr/>
              </p14:nvContentPartPr>
              <p14:xfrm>
                <a:off x="7981420" y="5782690"/>
                <a:ext cx="93960" cy="19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7F5854-BCB8-1306-E5A4-5BEA6CEFE8B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63780" y="5747050"/>
                  <a:ext cx="129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7F76F4-9178-CB9E-FCE7-036C641305E1}"/>
                    </a:ext>
                  </a:extLst>
                </p14:cNvPr>
                <p14:cNvContentPartPr/>
                <p14:nvPr/>
              </p14:nvContentPartPr>
              <p14:xfrm>
                <a:off x="8355820" y="6086890"/>
                <a:ext cx="278280" cy="2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7F76F4-9178-CB9E-FCE7-036C641305E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37820" y="6051250"/>
                  <a:ext cx="313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62B9AB-DB27-D96F-3AEB-D18A633F04E6}"/>
                    </a:ext>
                  </a:extLst>
                </p14:cNvPr>
                <p14:cNvContentPartPr/>
                <p14:nvPr/>
              </p14:nvContentPartPr>
              <p14:xfrm>
                <a:off x="8375260" y="6192010"/>
                <a:ext cx="249480" cy="1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62B9AB-DB27-D96F-3AEB-D18A633F04E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57260" y="6156010"/>
                  <a:ext cx="285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BDC42F2-94B1-547A-EF42-29F1E2275486}"/>
                    </a:ext>
                  </a:extLst>
                </p14:cNvPr>
                <p14:cNvContentPartPr/>
                <p14:nvPr/>
              </p14:nvContentPartPr>
              <p14:xfrm>
                <a:off x="8817700" y="6428890"/>
                <a:ext cx="829800" cy="136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BDC42F2-94B1-547A-EF42-29F1E227548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0060" y="6392890"/>
                  <a:ext cx="865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3A90BDB-240A-4860-F8A0-B5657D7DAB60}"/>
                    </a:ext>
                  </a:extLst>
                </p14:cNvPr>
                <p14:cNvContentPartPr/>
                <p14:nvPr/>
              </p14:nvContentPartPr>
              <p14:xfrm>
                <a:off x="8784580" y="6398290"/>
                <a:ext cx="71640" cy="88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3A90BDB-240A-4860-F8A0-B5657D7DAB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75580" y="6389650"/>
                  <a:ext cx="89280" cy="105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C764A77-6912-B59B-00AA-D9355CC2ADE0}"/>
                </a:ext>
              </a:extLst>
            </p:cNvPr>
            <p:cNvGrpSpPr/>
            <p:nvPr/>
          </p:nvGrpSpPr>
          <p:grpSpPr>
            <a:xfrm>
              <a:off x="7741300" y="5743810"/>
              <a:ext cx="381960" cy="437400"/>
              <a:chOff x="7741300" y="5743810"/>
              <a:chExt cx="381960" cy="43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D596A3E1-9026-0736-F3BF-F7863A7ADDC4}"/>
                      </a:ext>
                    </a:extLst>
                  </p14:cNvPr>
                  <p14:cNvContentPartPr/>
                  <p14:nvPr/>
                </p14:nvContentPartPr>
                <p14:xfrm>
                  <a:off x="7951900" y="5743810"/>
                  <a:ext cx="61560" cy="6552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D596A3E1-9026-0736-F3BF-F7863A7ADDC4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7942900" y="5734810"/>
                    <a:ext cx="7920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15B010C3-7A20-944F-7B81-7F1A6E257CF0}"/>
                      </a:ext>
                    </a:extLst>
                  </p14:cNvPr>
                  <p14:cNvContentPartPr/>
                  <p14:nvPr/>
                </p14:nvContentPartPr>
                <p14:xfrm>
                  <a:off x="7741300" y="5857210"/>
                  <a:ext cx="71640" cy="8028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15B010C3-7A20-944F-7B81-7F1A6E257CF0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7732660" y="5848570"/>
                    <a:ext cx="8928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93EB0758-EA86-56BE-A542-75DB562835B6}"/>
                      </a:ext>
                    </a:extLst>
                  </p14:cNvPr>
                  <p14:cNvContentPartPr/>
                  <p14:nvPr/>
                </p14:nvContentPartPr>
                <p14:xfrm>
                  <a:off x="7905820" y="6096970"/>
                  <a:ext cx="77760" cy="842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93EB0758-EA86-56BE-A542-75DB562835B6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7896820" y="6088330"/>
                    <a:ext cx="9540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3517A8CA-AB8B-2C70-9344-B8774627EE4D}"/>
                      </a:ext>
                    </a:extLst>
                  </p14:cNvPr>
                  <p14:cNvContentPartPr/>
                  <p14:nvPr/>
                </p14:nvContentPartPr>
                <p14:xfrm>
                  <a:off x="8063860" y="5974210"/>
                  <a:ext cx="59400" cy="756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3517A8CA-AB8B-2C70-9344-B8774627EE4D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8055220" y="5965210"/>
                    <a:ext cx="77040" cy="93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8C65E6E4-4CAD-CDA1-9A86-746593697428}"/>
                </a:ext>
              </a:extLst>
            </p:cNvPr>
            <p:cNvGrpSpPr/>
            <p:nvPr/>
          </p:nvGrpSpPr>
          <p:grpSpPr>
            <a:xfrm>
              <a:off x="8613940" y="6047650"/>
              <a:ext cx="62640" cy="195840"/>
              <a:chOff x="8613940" y="6047650"/>
              <a:chExt cx="62640" cy="19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9E3C589C-726A-A85E-040D-07B0E0A5157B}"/>
                      </a:ext>
                    </a:extLst>
                  </p14:cNvPr>
                  <p14:cNvContentPartPr/>
                  <p14:nvPr/>
                </p14:nvContentPartPr>
                <p14:xfrm>
                  <a:off x="8620780" y="6047650"/>
                  <a:ext cx="55800" cy="6372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9E3C589C-726A-A85E-040D-07B0E0A5157B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8612140" y="6039010"/>
                    <a:ext cx="73440" cy="8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39756CCD-DB80-7C1E-2D1C-8A8BDCD4BC99}"/>
                      </a:ext>
                    </a:extLst>
                  </p14:cNvPr>
                  <p14:cNvContentPartPr/>
                  <p14:nvPr/>
                </p14:nvContentPartPr>
                <p14:xfrm>
                  <a:off x="8613940" y="6158170"/>
                  <a:ext cx="57600" cy="8532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39756CCD-DB80-7C1E-2D1C-8A8BDCD4BC9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8604940" y="6149170"/>
                    <a:ext cx="75240" cy="102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2164CEF-0699-C7BB-9B3D-AAC94A4CA6DF}"/>
                </a:ext>
              </a:extLst>
            </p:cNvPr>
            <p:cNvGrpSpPr/>
            <p:nvPr/>
          </p:nvGrpSpPr>
          <p:grpSpPr>
            <a:xfrm>
              <a:off x="8320540" y="6050530"/>
              <a:ext cx="70920" cy="199800"/>
              <a:chOff x="8320540" y="6050530"/>
              <a:chExt cx="70920" cy="199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CCD564D4-F8A8-F8D3-31AA-253EFD220B32}"/>
                      </a:ext>
                    </a:extLst>
                  </p14:cNvPr>
                  <p14:cNvContentPartPr/>
                  <p14:nvPr/>
                </p14:nvContentPartPr>
                <p14:xfrm>
                  <a:off x="8320540" y="6050530"/>
                  <a:ext cx="60120" cy="6300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CCD564D4-F8A8-F8D3-31AA-253EFD220B32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8311540" y="6041890"/>
                    <a:ext cx="7776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9663585B-BE08-E7AE-56A8-E59E9C33B505}"/>
                      </a:ext>
                    </a:extLst>
                  </p14:cNvPr>
                  <p14:cNvContentPartPr/>
                  <p14:nvPr/>
                </p14:nvContentPartPr>
                <p14:xfrm>
                  <a:off x="8332420" y="6180490"/>
                  <a:ext cx="59040" cy="6984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9663585B-BE08-E7AE-56A8-E59E9C33B505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323420" y="6171850"/>
                    <a:ext cx="76680" cy="87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DC5AD9E-1D27-D78F-3037-E0E26B8F28FE}"/>
              </a:ext>
            </a:extLst>
          </p:cNvPr>
          <p:cNvGrpSpPr/>
          <p:nvPr/>
        </p:nvGrpSpPr>
        <p:grpSpPr>
          <a:xfrm>
            <a:off x="8744260" y="5059450"/>
            <a:ext cx="482760" cy="841680"/>
            <a:chOff x="8744260" y="5059450"/>
            <a:chExt cx="482760" cy="84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B0787BB-1A17-B41F-F841-AD16676F64F5}"/>
                    </a:ext>
                  </a:extLst>
                </p14:cNvPr>
                <p14:cNvContentPartPr/>
                <p14:nvPr/>
              </p14:nvContentPartPr>
              <p14:xfrm>
                <a:off x="8744260" y="5327290"/>
                <a:ext cx="266040" cy="384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B0787BB-1A17-B41F-F841-AD16676F64F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35260" y="5318290"/>
                  <a:ext cx="283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97B066C-29CD-98CD-C2C9-38F3AED706CC}"/>
                    </a:ext>
                  </a:extLst>
                </p14:cNvPr>
                <p14:cNvContentPartPr/>
                <p14:nvPr/>
              </p14:nvContentPartPr>
              <p14:xfrm>
                <a:off x="8834980" y="5181490"/>
                <a:ext cx="243360" cy="58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97B066C-29CD-98CD-C2C9-38F3AED706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25980" y="5172850"/>
                  <a:ext cx="2610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B7B8E07-BB64-3FB0-9E33-988F31713F21}"/>
                    </a:ext>
                  </a:extLst>
                </p14:cNvPr>
                <p14:cNvContentPartPr/>
                <p14:nvPr/>
              </p14:nvContentPartPr>
              <p14:xfrm>
                <a:off x="8911660" y="5059450"/>
                <a:ext cx="315360" cy="841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B7B8E07-BB64-3FB0-9E33-988F31713F2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03020" y="5050450"/>
                  <a:ext cx="333000" cy="85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DEBF5D0-8699-6426-1C52-58F8374AA26C}"/>
              </a:ext>
            </a:extLst>
          </p:cNvPr>
          <p:cNvGrpSpPr/>
          <p:nvPr/>
        </p:nvGrpSpPr>
        <p:grpSpPr>
          <a:xfrm>
            <a:off x="7582180" y="4912210"/>
            <a:ext cx="1063080" cy="1069920"/>
            <a:chOff x="7582180" y="4912210"/>
            <a:chExt cx="1063080" cy="1069920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885D59E-5646-216E-9A28-50A88C026F72}"/>
                </a:ext>
              </a:extLst>
            </p:cNvPr>
            <p:cNvGrpSpPr/>
            <p:nvPr/>
          </p:nvGrpSpPr>
          <p:grpSpPr>
            <a:xfrm>
              <a:off x="8285620" y="4912210"/>
              <a:ext cx="359640" cy="392040"/>
              <a:chOff x="8285620" y="4912210"/>
              <a:chExt cx="359640" cy="39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3F7C9F06-ADDB-12A5-8FD9-480F22FA0D05}"/>
                      </a:ext>
                    </a:extLst>
                  </p14:cNvPr>
                  <p14:cNvContentPartPr/>
                  <p14:nvPr/>
                </p14:nvContentPartPr>
                <p14:xfrm>
                  <a:off x="8285620" y="5140810"/>
                  <a:ext cx="267480" cy="1634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3F7C9F06-ADDB-12A5-8FD9-480F22FA0D05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276620" y="5132170"/>
                    <a:ext cx="285120" cy="18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2C7B5441-B802-02E4-C05F-1642AD792365}"/>
                      </a:ext>
                    </a:extLst>
                  </p14:cNvPr>
                  <p14:cNvContentPartPr/>
                  <p14:nvPr/>
                </p14:nvContentPartPr>
                <p14:xfrm>
                  <a:off x="8327020" y="4912210"/>
                  <a:ext cx="318240" cy="20520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2C7B5441-B802-02E4-C05F-1642AD792365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318380" y="4903210"/>
                    <a:ext cx="335880" cy="22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5C1996EF-50D3-4557-1332-68D7DB1E2B74}"/>
                      </a:ext>
                    </a:extLst>
                  </p14:cNvPr>
                  <p14:cNvContentPartPr/>
                  <p14:nvPr/>
                </p14:nvContentPartPr>
                <p14:xfrm>
                  <a:off x="8313340" y="5101210"/>
                  <a:ext cx="303840" cy="6012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5C1996EF-50D3-4557-1332-68D7DB1E2B74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304700" y="5092210"/>
                    <a:ext cx="321480" cy="7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FD03920-4714-4EC8-47FB-3FDA32D88618}"/>
                </a:ext>
              </a:extLst>
            </p:cNvPr>
            <p:cNvGrpSpPr/>
            <p:nvPr/>
          </p:nvGrpSpPr>
          <p:grpSpPr>
            <a:xfrm>
              <a:off x="7582180" y="5173570"/>
              <a:ext cx="843120" cy="808560"/>
              <a:chOff x="7582180" y="5173570"/>
              <a:chExt cx="843120" cy="80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5C36C3AD-DC78-25EE-F811-423BCB9317A5}"/>
                      </a:ext>
                    </a:extLst>
                  </p14:cNvPr>
                  <p14:cNvContentPartPr/>
                  <p14:nvPr/>
                </p14:nvContentPartPr>
                <p14:xfrm>
                  <a:off x="7582180" y="5550130"/>
                  <a:ext cx="218160" cy="43200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5C36C3AD-DC78-25EE-F811-423BCB9317A5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7573180" y="5541490"/>
                    <a:ext cx="235800" cy="44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040D0429-D194-5497-3327-C9DAABCF5D66}"/>
                      </a:ext>
                    </a:extLst>
                  </p14:cNvPr>
                  <p14:cNvContentPartPr/>
                  <p14:nvPr/>
                </p14:nvContentPartPr>
                <p14:xfrm>
                  <a:off x="7812220" y="5173570"/>
                  <a:ext cx="613080" cy="59184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040D0429-D194-5497-3327-C9DAABCF5D66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7803580" y="5164570"/>
                    <a:ext cx="630720" cy="609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A4031E0-0C9E-0EA2-5736-31D836A4DA66}"/>
              </a:ext>
            </a:extLst>
          </p:cNvPr>
          <p:cNvGrpSpPr/>
          <p:nvPr/>
        </p:nvGrpSpPr>
        <p:grpSpPr>
          <a:xfrm>
            <a:off x="7975660" y="5989690"/>
            <a:ext cx="370080" cy="370440"/>
            <a:chOff x="7975660" y="5989690"/>
            <a:chExt cx="37008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3EC997-3634-5CE1-1346-BA5A21290B39}"/>
                    </a:ext>
                  </a:extLst>
                </p14:cNvPr>
                <p14:cNvContentPartPr/>
                <p14:nvPr/>
              </p14:nvContentPartPr>
              <p14:xfrm>
                <a:off x="8098060" y="5989690"/>
                <a:ext cx="247680" cy="73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3EC997-3634-5CE1-1346-BA5A21290B3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9420" y="5980690"/>
                  <a:ext cx="265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C5363F3-C0B4-FAF8-5B70-6941784A5A7A}"/>
                    </a:ext>
                  </a:extLst>
                </p14:cNvPr>
                <p14:cNvContentPartPr/>
                <p14:nvPr/>
              </p14:nvContentPartPr>
              <p14:xfrm>
                <a:off x="7975660" y="6147010"/>
                <a:ext cx="369720" cy="213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C5363F3-C0B4-FAF8-5B70-6941784A5A7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67020" y="6138370"/>
                  <a:ext cx="3873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2258B91-D4D8-1A11-9C47-896EC0797FC3}"/>
              </a:ext>
            </a:extLst>
          </p:cNvPr>
          <p:cNvGrpSpPr/>
          <p:nvPr/>
        </p:nvGrpSpPr>
        <p:grpSpPr>
          <a:xfrm>
            <a:off x="8561020" y="5924170"/>
            <a:ext cx="417960" cy="638640"/>
            <a:chOff x="8561020" y="5924170"/>
            <a:chExt cx="41796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5D86E18-1D60-6BF4-7ECF-0A436A9A35D3}"/>
                    </a:ext>
                  </a:extLst>
                </p14:cNvPr>
                <p14:cNvContentPartPr/>
                <p14:nvPr/>
              </p14:nvContentPartPr>
              <p14:xfrm>
                <a:off x="8770900" y="5924170"/>
                <a:ext cx="54360" cy="368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5D86E18-1D60-6BF4-7ECF-0A436A9A35D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62260" y="5915170"/>
                  <a:ext cx="720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32967F-6094-627C-2311-2F639FD5F359}"/>
                    </a:ext>
                  </a:extLst>
                </p14:cNvPr>
                <p14:cNvContentPartPr/>
                <p14:nvPr/>
              </p14:nvContentPartPr>
              <p14:xfrm>
                <a:off x="8793940" y="5993650"/>
                <a:ext cx="102600" cy="303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32967F-6094-627C-2311-2F639FD5F3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784940" y="5984650"/>
                  <a:ext cx="120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7517786-E294-6927-8A4D-5659FA672FE3}"/>
                    </a:ext>
                  </a:extLst>
                </p14:cNvPr>
                <p14:cNvContentPartPr/>
                <p14:nvPr/>
              </p14:nvContentPartPr>
              <p14:xfrm>
                <a:off x="8827780" y="6069610"/>
                <a:ext cx="151200" cy="299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7517786-E294-6927-8A4D-5659FA672FE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18780" y="6060970"/>
                  <a:ext cx="168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DBAEBD7-5715-1C4D-6B93-03095AC7C892}"/>
                    </a:ext>
                  </a:extLst>
                </p14:cNvPr>
                <p14:cNvContentPartPr/>
                <p14:nvPr/>
              </p14:nvContentPartPr>
              <p14:xfrm>
                <a:off x="8663980" y="6050890"/>
                <a:ext cx="147960" cy="372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DBAEBD7-5715-1C4D-6B93-03095AC7C89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55340" y="6042250"/>
                  <a:ext cx="165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7F7010-71D9-2A2A-5F3E-20410AE9E859}"/>
                    </a:ext>
                  </a:extLst>
                </p14:cNvPr>
                <p14:cNvContentPartPr/>
                <p14:nvPr/>
              </p14:nvContentPartPr>
              <p14:xfrm>
                <a:off x="8561020" y="6199210"/>
                <a:ext cx="237960" cy="363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7F7010-71D9-2A2A-5F3E-20410AE9E85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52380" y="6190210"/>
                  <a:ext cx="255600" cy="38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0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7FDB-2FFB-91A0-4538-BC29632E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BAA6-2119-610B-1581-24B50FD6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Sparsifiers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997F9-75E0-CB67-5D5E-0EFECBD2A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huge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 node weighting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-respecting demand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⇒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𝐻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⇒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routable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congestion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)|=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997F9-75E0-CB67-5D5E-0EFECBD2A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92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D231-39F0-E8CE-7222-A095FCAC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5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BF78-D666-2603-70FD-41899259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Lecture 1 		</a:t>
            </a:r>
            <a:r>
              <a:rPr lang="en-US" b="1" dirty="0">
                <a:solidFill>
                  <a:srgbClr val="C00000"/>
                </a:solidFill>
              </a:rPr>
              <a:t>Expander decomposition </a:t>
            </a:r>
          </a:p>
          <a:p>
            <a:pPr marL="0" indent="0">
              <a:buNone/>
            </a:pPr>
            <a:r>
              <a:rPr lang="en-US" dirty="0"/>
              <a:t>Lecture 2,3		</a:t>
            </a:r>
            <a:r>
              <a:rPr lang="en-US" b="1" dirty="0"/>
              <a:t>Two types of </a:t>
            </a:r>
            <a:r>
              <a:rPr lang="en-US" b="1" dirty="0">
                <a:solidFill>
                  <a:srgbClr val="C00000"/>
                </a:solidFill>
              </a:rPr>
              <a:t>expanding hierarchies</a:t>
            </a:r>
          </a:p>
          <a:p>
            <a:pPr marL="0" indent="0">
              <a:buNone/>
            </a:pPr>
            <a:r>
              <a:rPr lang="en-US" dirty="0"/>
              <a:t>Lecture 4,5		</a:t>
            </a:r>
            <a:r>
              <a:rPr lang="en-US" b="1" dirty="0">
                <a:solidFill>
                  <a:srgbClr val="C00000"/>
                </a:solidFill>
              </a:rPr>
              <a:t>Overview of whole area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38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12957-9357-1270-F207-ED601FAC4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F4D59-E2C6-D395-6440-5AC8E822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6291F-63EA-2DD4-5990-778A01563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6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E325-168E-0DC3-529E-F66482CD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8B34F-1DD8-A562-35CB-8039466D43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Flow expansion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/>
                  <a:t>Cut-expansion</a:t>
                </a:r>
              </a:p>
              <a:p>
                <a:endParaRPr lang="en-US" dirty="0"/>
              </a:p>
              <a:p>
                <a:r>
                  <a:rPr lang="en-US" dirty="0"/>
                  <a:t>Easy algorithms on expanders</a:t>
                </a:r>
              </a:p>
              <a:p>
                <a:pPr lvl="1"/>
                <a:r>
                  <a:rPr lang="en-US" dirty="0"/>
                  <a:t>Approx max flow from degree</a:t>
                </a:r>
              </a:p>
              <a:p>
                <a:endParaRPr lang="en-US" dirty="0"/>
              </a:p>
              <a:p>
                <a:r>
                  <a:rPr lang="en-US" dirty="0"/>
                  <a:t>Expander decomposition 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Repeated</a:t>
                </a:r>
                <a:r>
                  <a:rPr lang="en-US" dirty="0"/>
                  <a:t> expander decomposition</a:t>
                </a:r>
              </a:p>
              <a:p>
                <a:pPr lvl="2"/>
                <a:r>
                  <a:rPr lang="en-US" dirty="0"/>
                  <a:t>Application: edge sparsifiers for cuts</a:t>
                </a:r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Boundary-linked</a:t>
                </a:r>
                <a:r>
                  <a:rPr lang="en-US" dirty="0"/>
                  <a:t> expander decomposition</a:t>
                </a:r>
              </a:p>
              <a:p>
                <a:pPr lvl="2"/>
                <a:r>
                  <a:rPr lang="en-US" dirty="0"/>
                  <a:t>Application: vertex sparsifiers for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8B34F-1DD8-A562-35CB-8039466D4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5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FB7D5-BC87-CCEB-A437-8C3C0FB2F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98B87B6-53B0-FDAA-8847-707FF1905C7D}"/>
                  </a:ext>
                </a:extLst>
              </p14:cNvPr>
              <p14:cNvContentPartPr/>
              <p14:nvPr/>
            </p14:nvContentPartPr>
            <p14:xfrm>
              <a:off x="2249187" y="5388248"/>
              <a:ext cx="1180080" cy="722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C389D92-ABC4-E2C8-1579-E86786FE7F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9187" y="5208608"/>
                <a:ext cx="1359720" cy="10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F49716-AB4E-D0E8-4A06-036C8DB3A8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0" dirty="0">
                    <a:solidFill>
                      <a:srgbClr val="7030A0"/>
                    </a:solidFill>
                  </a:rPr>
                  <a:t>Boundary-linked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600" dirty="0"/>
                  <a:t>-expander decomposition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in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5F07D9-5E34-0EF0-44F5-226D52C5C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2996B-01B2-DA47-2ECD-37E716428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≤(2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-expanding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B2D8B-77AA-B70B-21A8-5BB8109E9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AD56C8-CAEC-8929-1CAB-E1590B121060}"/>
                  </a:ext>
                </a:extLst>
              </p14:cNvPr>
              <p14:cNvContentPartPr/>
              <p14:nvPr/>
            </p14:nvContentPartPr>
            <p14:xfrm>
              <a:off x="2099486" y="3964933"/>
              <a:ext cx="1436040" cy="971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683A11B-86C3-38DF-32E0-94B1C4AF12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0486" y="3955933"/>
                <a:ext cx="145368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20F025-35A9-1933-0496-655C99247D30}"/>
                  </a:ext>
                </a:extLst>
              </p14:cNvPr>
              <p14:cNvContentPartPr/>
              <p14:nvPr/>
            </p14:nvContentPartPr>
            <p14:xfrm>
              <a:off x="3742886" y="3859093"/>
              <a:ext cx="1049040" cy="927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780EF60-17D6-D58D-070F-63956AEA61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886" y="3850093"/>
                <a:ext cx="10666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1127D8-26DB-5333-95CE-45F31D4226DC}"/>
                  </a:ext>
                </a:extLst>
              </p14:cNvPr>
              <p14:cNvContentPartPr/>
              <p14:nvPr/>
            </p14:nvContentPartPr>
            <p14:xfrm>
              <a:off x="2201726" y="5183173"/>
              <a:ext cx="1333800" cy="10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28A4B76-92FB-9D17-4C0D-DA3A28CA14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2726" y="5174173"/>
                <a:ext cx="13514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02FD0F-2BF2-C3A7-A2A5-B215ADCBAC4F}"/>
                  </a:ext>
                </a:extLst>
              </p14:cNvPr>
              <p14:cNvContentPartPr/>
              <p14:nvPr/>
            </p14:nvContentPartPr>
            <p14:xfrm>
              <a:off x="3980126" y="5040613"/>
              <a:ext cx="1125000" cy="1077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E462B5B-2A85-5CAC-6E30-7ACAC7EF7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86" y="5031613"/>
                <a:ext cx="114264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BA6D3A45-E14C-9926-1E4C-6F38E61234E9}"/>
              </a:ext>
            </a:extLst>
          </p:cNvPr>
          <p:cNvGrpSpPr/>
          <p:nvPr/>
        </p:nvGrpSpPr>
        <p:grpSpPr>
          <a:xfrm>
            <a:off x="3247886" y="4123333"/>
            <a:ext cx="689040" cy="1496520"/>
            <a:chOff x="2995108" y="3696798"/>
            <a:chExt cx="68904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CAC3866-A85B-A146-B817-84DCB5BDF971}"/>
                    </a:ext>
                  </a:extLst>
                </p14:cNvPr>
                <p14:cNvContentPartPr/>
                <p14:nvPr/>
              </p14:nvContentPartPr>
              <p14:xfrm>
                <a:off x="3202108" y="5137518"/>
                <a:ext cx="45000" cy="55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76E57D-BCD7-46AE-CBFA-9EFBD3BBCD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3468" y="5128518"/>
                  <a:ext cx="6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583C978-59B1-920B-9B6F-9DF40FB082CF}"/>
                    </a:ext>
                  </a:extLst>
                </p14:cNvPr>
                <p14:cNvContentPartPr/>
                <p14:nvPr/>
              </p14:nvContentPartPr>
              <p14:xfrm>
                <a:off x="3179788" y="4072638"/>
                <a:ext cx="50040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F1CF87-C864-3BA6-7123-6C1CA4E2D8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1148" y="4063998"/>
                  <a:ext cx="51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7ED2A5-88FC-F4CA-A5BE-4009FE970C2C}"/>
                    </a:ext>
                  </a:extLst>
                </p14:cNvPr>
                <p14:cNvContentPartPr/>
                <p14:nvPr/>
              </p14:nvContentPartPr>
              <p14:xfrm>
                <a:off x="3149908" y="3842238"/>
                <a:ext cx="517320" cy="4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F09474-136D-FF5F-6B8C-34AA75215A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1268" y="3833598"/>
                  <a:ext cx="534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FF4E23-E7C4-F99D-40E4-1B53A7E23676}"/>
                    </a:ext>
                  </a:extLst>
                </p14:cNvPr>
                <p14:cNvContentPartPr/>
                <p14:nvPr/>
              </p14:nvContentPartPr>
              <p14:xfrm>
                <a:off x="3012748" y="3712278"/>
                <a:ext cx="1080" cy="1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9972CF-67D4-8EC7-2F85-1524F6DAA2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4108" y="3703278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08563C5-47AB-DE01-6A6C-114C67FAD148}"/>
                    </a:ext>
                  </a:extLst>
                </p14:cNvPr>
                <p14:cNvContentPartPr/>
                <p14:nvPr/>
              </p14:nvContentPartPr>
              <p14:xfrm>
                <a:off x="2995108" y="3696798"/>
                <a:ext cx="689040" cy="5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11F8EA-9733-B7CA-9AE7-05DC50435F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6108" y="3687798"/>
                  <a:ext cx="7066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F8D8AF2-321B-A361-CA9C-18A24E2F304E}"/>
              </a:ext>
            </a:extLst>
          </p:cNvPr>
          <p:cNvGrpSpPr/>
          <p:nvPr/>
        </p:nvGrpSpPr>
        <p:grpSpPr>
          <a:xfrm>
            <a:off x="2279067" y="4190168"/>
            <a:ext cx="627480" cy="460080"/>
            <a:chOff x="1999708" y="4212318"/>
            <a:chExt cx="6274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0008DD6-2CBF-F67A-D08B-A700B9D572F3}"/>
                    </a:ext>
                  </a:extLst>
                </p14:cNvPr>
                <p14:cNvContentPartPr/>
                <p14:nvPr/>
              </p14:nvContentPartPr>
              <p14:xfrm>
                <a:off x="1999708" y="4212318"/>
                <a:ext cx="627480" cy="45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CEDAD3-124C-5FAD-D42E-8C39293F72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82068" y="4194318"/>
                  <a:ext cx="6631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904647-8BC6-DBC9-C07A-35FD2F165115}"/>
                    </a:ext>
                  </a:extLst>
                </p14:cNvPr>
                <p14:cNvContentPartPr/>
                <p14:nvPr/>
              </p14:nvContentPartPr>
              <p14:xfrm>
                <a:off x="2219668" y="4341198"/>
                <a:ext cx="125640" cy="18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C24C33B-BBD0-6DF0-3E54-0D6259E851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1668" y="4323198"/>
                  <a:ext cx="161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3CA650-FD71-9316-9C40-A50C4824388C}"/>
                    </a:ext>
                  </a:extLst>
                </p14:cNvPr>
                <p14:cNvContentPartPr/>
                <p14:nvPr/>
              </p14:nvContentPartPr>
              <p14:xfrm>
                <a:off x="2227948" y="4437318"/>
                <a:ext cx="10548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350DF3-95BC-A15E-5020-0009DBF61C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0308" y="4419318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1C139F-3D8C-65FB-F007-CDA711C7EE9F}"/>
                    </a:ext>
                  </a:extLst>
                </p14:cNvPr>
                <p14:cNvContentPartPr/>
                <p14:nvPr/>
              </p14:nvContentPartPr>
              <p14:xfrm>
                <a:off x="2025628" y="4407078"/>
                <a:ext cx="204480" cy="240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E06D23B-9C70-770A-9038-A367E4305E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7628" y="4389438"/>
                  <a:ext cx="24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1E0D11-9378-7D17-05BE-5D4164379960}"/>
                    </a:ext>
                  </a:extLst>
                </p14:cNvPr>
                <p14:cNvContentPartPr/>
                <p14:nvPr/>
              </p14:nvContentPartPr>
              <p14:xfrm>
                <a:off x="2109868" y="4306278"/>
                <a:ext cx="262440" cy="366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43EFCF-C3EF-667B-ED68-7D50006503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2228" y="4288638"/>
                  <a:ext cx="2980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7A5286-42CF-C524-375E-5ECA51AF8480}"/>
                    </a:ext>
                  </a:extLst>
                </p14:cNvPr>
                <p14:cNvContentPartPr/>
                <p14:nvPr/>
              </p14:nvContentPartPr>
              <p14:xfrm>
                <a:off x="2189428" y="4268478"/>
                <a:ext cx="297720" cy="34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C20673-04B5-3C8B-BBB0-A1CD7CA895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71428" y="4250478"/>
                  <a:ext cx="333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A83ED49-7705-1657-B424-FF2F93ADD4D6}"/>
                    </a:ext>
                  </a:extLst>
                </p14:cNvPr>
                <p14:cNvContentPartPr/>
                <p14:nvPr/>
              </p14:nvContentPartPr>
              <p14:xfrm>
                <a:off x="2361508" y="4254798"/>
                <a:ext cx="24228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720792-5E58-7A4A-C5B8-FBC5B499A1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3508" y="4236798"/>
                  <a:ext cx="2779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205C393-2A39-D98B-EF74-CC34EF97038E}"/>
              </a:ext>
            </a:extLst>
          </p:cNvPr>
          <p:cNvGrpSpPr/>
          <p:nvPr/>
        </p:nvGrpSpPr>
        <p:grpSpPr>
          <a:xfrm>
            <a:off x="2490387" y="5544128"/>
            <a:ext cx="768600" cy="524880"/>
            <a:chOff x="2211028" y="5566278"/>
            <a:chExt cx="768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CA7FDB-3A67-DF90-C1C9-275CB6A2ED15}"/>
                    </a:ext>
                  </a:extLst>
                </p14:cNvPr>
                <p14:cNvContentPartPr/>
                <p14:nvPr/>
              </p14:nvContentPartPr>
              <p14:xfrm>
                <a:off x="2211028" y="5566278"/>
                <a:ext cx="768600" cy="52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C6BF21B-18E1-AF95-37BF-C50D094534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3028" y="5548278"/>
                  <a:ext cx="8042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3177E5-0248-0087-4F52-C6D8C1F7996D}"/>
                    </a:ext>
                  </a:extLst>
                </p14:cNvPr>
                <p14:cNvContentPartPr/>
                <p14:nvPr/>
              </p14:nvContentPartPr>
              <p14:xfrm>
                <a:off x="2500468" y="5751678"/>
                <a:ext cx="127440" cy="17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DD3030-4135-611E-9684-9EED6EA1E5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2828" y="5733678"/>
                  <a:ext cx="163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AC64B8C-54E1-DC7A-8613-82D2101D8761}"/>
                    </a:ext>
                  </a:extLst>
                </p14:cNvPr>
                <p14:cNvContentPartPr/>
                <p14:nvPr/>
              </p14:nvContentPartPr>
              <p14:xfrm>
                <a:off x="2506228" y="5845278"/>
                <a:ext cx="91440" cy="1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EC9F52-5D33-382A-F45D-896F224C9F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88588" y="5827638"/>
                  <a:ext cx="12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76E3A8-3C1D-1154-BF6D-EC92BB080521}"/>
                    </a:ext>
                  </a:extLst>
                </p14:cNvPr>
                <p14:cNvContentPartPr/>
                <p14:nvPr/>
              </p14:nvContentPartPr>
              <p14:xfrm>
                <a:off x="2249548" y="5701278"/>
                <a:ext cx="290520" cy="35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F52EBE-EAB0-8F28-49B9-5FD1C7A553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1908" y="5683278"/>
                  <a:ext cx="326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C6FBF15-18FC-BDF8-39B1-74BB079B6E65}"/>
                    </a:ext>
                  </a:extLst>
                </p14:cNvPr>
                <p14:cNvContentPartPr/>
                <p14:nvPr/>
              </p14:nvContentPartPr>
              <p14:xfrm>
                <a:off x="2337028" y="5577798"/>
                <a:ext cx="334800" cy="45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D72AB7-3BF6-B285-A096-7980096A35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9028" y="5559798"/>
                  <a:ext cx="370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3498408-D492-58A2-46B3-63AE21001C70}"/>
                    </a:ext>
                  </a:extLst>
                </p14:cNvPr>
                <p14:cNvContentPartPr/>
                <p14:nvPr/>
              </p14:nvContentPartPr>
              <p14:xfrm>
                <a:off x="2544388" y="5605518"/>
                <a:ext cx="320760" cy="443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FE20550-4EFE-E28C-00C0-D64974A6FE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26388" y="5587878"/>
                  <a:ext cx="356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004E6F4-AEF5-98C9-0266-AF0364C6CEDC}"/>
                    </a:ext>
                  </a:extLst>
                </p14:cNvPr>
                <p14:cNvContentPartPr/>
                <p14:nvPr/>
              </p14:nvContentPartPr>
              <p14:xfrm>
                <a:off x="2758948" y="5685438"/>
                <a:ext cx="197280" cy="269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0BAF04-24C1-AD56-B92B-198EB2FFD8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308" y="5667798"/>
                  <a:ext cx="2329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C68834-7366-41BC-5153-AF00AAE025AC}"/>
              </a:ext>
            </a:extLst>
          </p:cNvPr>
          <p:cNvGrpSpPr/>
          <p:nvPr/>
        </p:nvGrpSpPr>
        <p:grpSpPr>
          <a:xfrm>
            <a:off x="4302987" y="5279168"/>
            <a:ext cx="429480" cy="577800"/>
            <a:chOff x="4023628" y="5301318"/>
            <a:chExt cx="4294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7E7B00-50F5-2181-0614-F1F428ADB34C}"/>
                    </a:ext>
                  </a:extLst>
                </p14:cNvPr>
                <p14:cNvContentPartPr/>
                <p14:nvPr/>
              </p14:nvContentPartPr>
              <p14:xfrm>
                <a:off x="4023628" y="5301318"/>
                <a:ext cx="429480" cy="57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A4F291-0D2D-4D7D-7317-2D23720A95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05628" y="5283678"/>
                  <a:ext cx="46512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9C98E0-EB43-738B-C173-15404E8363A9}"/>
                    </a:ext>
                  </a:extLst>
                </p14:cNvPr>
                <p14:cNvContentPartPr/>
                <p14:nvPr/>
              </p14:nvContentPartPr>
              <p14:xfrm>
                <a:off x="4165108" y="5456478"/>
                <a:ext cx="162000" cy="24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64A1ED-CE34-C6EC-B63B-DA90948F36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108" y="5438478"/>
                  <a:ext cx="197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697E77-B010-3DBA-732E-689224037F26}"/>
                    </a:ext>
                  </a:extLst>
                </p14:cNvPr>
                <p14:cNvContentPartPr/>
                <p14:nvPr/>
              </p14:nvContentPartPr>
              <p14:xfrm>
                <a:off x="4173388" y="5582118"/>
                <a:ext cx="11556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1BF3D46-B21A-6D4B-2E83-BBF9C5F60B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5388" y="5564478"/>
                  <a:ext cx="15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ED6DC02-427A-A97D-20AC-66220E692136}"/>
                    </a:ext>
                  </a:extLst>
                </p14:cNvPr>
                <p14:cNvContentPartPr/>
                <p14:nvPr/>
              </p14:nvContentPartPr>
              <p14:xfrm>
                <a:off x="4032988" y="5599398"/>
                <a:ext cx="231120" cy="21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3D0A63D-CA62-A0C3-7290-58C02C9E2E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4988" y="5581758"/>
                  <a:ext cx="266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A3B518-FC71-57AF-6F22-3646B67D467E}"/>
                    </a:ext>
                  </a:extLst>
                </p14:cNvPr>
                <p14:cNvContentPartPr/>
                <p14:nvPr/>
              </p14:nvContentPartPr>
              <p14:xfrm>
                <a:off x="4025068" y="5489958"/>
                <a:ext cx="28548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95E9AD7-E754-C975-E74A-6FE9C5C3E5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7428" y="5471958"/>
                  <a:ext cx="321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B6A89E-3CB1-0E9D-D346-333181D6CA6C}"/>
                    </a:ext>
                  </a:extLst>
                </p14:cNvPr>
                <p14:cNvContentPartPr/>
                <p14:nvPr/>
              </p14:nvContentPartPr>
              <p14:xfrm>
                <a:off x="4103188" y="5386638"/>
                <a:ext cx="255240" cy="26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AA85063-D2F8-23EA-C3BC-9409151DD9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5548" y="5368998"/>
                  <a:ext cx="29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6C52C03-B077-0E77-7447-19D0562E9A61}"/>
                    </a:ext>
                  </a:extLst>
                </p14:cNvPr>
                <p14:cNvContentPartPr/>
                <p14:nvPr/>
              </p14:nvContentPartPr>
              <p14:xfrm>
                <a:off x="4196788" y="5327958"/>
                <a:ext cx="243000" cy="24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339E24-3433-7135-22F0-AE0E2A62B4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8788" y="5309958"/>
                  <a:ext cx="2786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8CE6C71-9F29-BFB2-6F15-AA28081FF428}"/>
              </a:ext>
            </a:extLst>
          </p:cNvPr>
          <p:cNvGrpSpPr/>
          <p:nvPr/>
        </p:nvGrpSpPr>
        <p:grpSpPr>
          <a:xfrm>
            <a:off x="2026406" y="3459600"/>
            <a:ext cx="168120" cy="301680"/>
            <a:chOff x="1824388" y="3558918"/>
            <a:chExt cx="168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66BC09-02C2-B5A4-FA49-D402C7A87B09}"/>
                    </a:ext>
                  </a:extLst>
                </p14:cNvPr>
                <p14:cNvContentPartPr/>
                <p14:nvPr/>
              </p14:nvContentPartPr>
              <p14:xfrm>
                <a:off x="1824388" y="3558918"/>
                <a:ext cx="168120" cy="30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A2B38CD-9F24-04C5-2920-81695B068B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5388" y="3550278"/>
                  <a:ext cx="185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91274D2-9558-2E81-C3E0-D1AF85CD39D9}"/>
                    </a:ext>
                  </a:extLst>
                </p14:cNvPr>
                <p14:cNvContentPartPr/>
                <p14:nvPr/>
              </p14:nvContentPartPr>
              <p14:xfrm>
                <a:off x="1833388" y="3724518"/>
                <a:ext cx="12780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4334F2-34BB-8003-5195-4A6C70B21C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4748" y="3715878"/>
                  <a:ext cx="145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49AB746-0753-A1DF-293A-65F83AD283F5}"/>
              </a:ext>
            </a:extLst>
          </p:cNvPr>
          <p:cNvGrpSpPr/>
          <p:nvPr/>
        </p:nvGrpSpPr>
        <p:grpSpPr>
          <a:xfrm>
            <a:off x="2442206" y="3506760"/>
            <a:ext cx="160200" cy="188640"/>
            <a:chOff x="2240188" y="3606078"/>
            <a:chExt cx="16020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FE1557A-12CF-5300-F23C-BFFBB3449C33}"/>
                    </a:ext>
                  </a:extLst>
                </p14:cNvPr>
                <p14:cNvContentPartPr/>
                <p14:nvPr/>
              </p14:nvContentPartPr>
              <p14:xfrm>
                <a:off x="2261428" y="3676998"/>
                <a:ext cx="13680" cy="11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85B9E3-8B5C-0F3B-5001-944A79B70F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2788" y="3668358"/>
                  <a:ext cx="31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E62DD0D-8FFB-B462-6022-026F0299105E}"/>
                    </a:ext>
                  </a:extLst>
                </p14:cNvPr>
                <p14:cNvContentPartPr/>
                <p14:nvPr/>
              </p14:nvContentPartPr>
              <p14:xfrm>
                <a:off x="2240188" y="3606078"/>
                <a:ext cx="18720" cy="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A9F0E1-12EF-D70F-4C61-7499478F76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31548" y="3597078"/>
                  <a:ext cx="3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BBF1C7C-E1FB-612D-4ED3-69B1991C6CFC}"/>
                    </a:ext>
                  </a:extLst>
                </p14:cNvPr>
                <p14:cNvContentPartPr/>
                <p14:nvPr/>
              </p14:nvContentPartPr>
              <p14:xfrm>
                <a:off x="2325148" y="3654318"/>
                <a:ext cx="75240" cy="9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06C34F-8B30-2EBF-6325-A7486B7807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16508" y="3645318"/>
                  <a:ext cx="92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6FDBAF8-0083-97F9-B762-2BB623B7A0FB}"/>
              </a:ext>
            </a:extLst>
          </p:cNvPr>
          <p:cNvGrpSpPr/>
          <p:nvPr/>
        </p:nvGrpSpPr>
        <p:grpSpPr>
          <a:xfrm>
            <a:off x="2860886" y="3429000"/>
            <a:ext cx="2312280" cy="341280"/>
            <a:chOff x="2658868" y="3528318"/>
            <a:chExt cx="23122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0271C9F-A903-87CF-DBB8-20DF00A574F7}"/>
                    </a:ext>
                  </a:extLst>
                </p14:cNvPr>
                <p14:cNvContentPartPr/>
                <p14:nvPr/>
              </p14:nvContentPartPr>
              <p14:xfrm>
                <a:off x="2658868" y="3645318"/>
                <a:ext cx="89280" cy="9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A67351-AD9A-323C-C273-7AA60AC143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0228" y="3636318"/>
                  <a:ext cx="10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64A417-ACB3-4F13-62DB-48E7137B644C}"/>
                    </a:ext>
                  </a:extLst>
                </p14:cNvPr>
                <p14:cNvContentPartPr/>
                <p14:nvPr/>
              </p14:nvContentPartPr>
              <p14:xfrm>
                <a:off x="2794588" y="3638478"/>
                <a:ext cx="68760" cy="10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9E9F913-1F27-95A3-25F2-98665943F0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5948" y="3629478"/>
                  <a:ext cx="86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B7CCE3D-1B77-DD55-A3AC-801BD2D6E5D9}"/>
                    </a:ext>
                  </a:extLst>
                </p14:cNvPr>
                <p14:cNvContentPartPr/>
                <p14:nvPr/>
              </p14:nvContentPartPr>
              <p14:xfrm>
                <a:off x="2936068" y="3563598"/>
                <a:ext cx="10080" cy="18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A0D9A1-1F1F-3436-D24C-4647130FB8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7428" y="3554598"/>
                  <a:ext cx="2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ECEDCAE-3877-6752-6330-6B00FBAF3411}"/>
                    </a:ext>
                  </a:extLst>
                </p14:cNvPr>
                <p14:cNvContentPartPr/>
                <p14:nvPr/>
              </p14:nvContentPartPr>
              <p14:xfrm>
                <a:off x="2889628" y="3628758"/>
                <a:ext cx="77040" cy="35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F29CC42-8F63-80C3-0FE9-98F9CBF9F2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0988" y="3620118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9CA6622-593E-63B0-9E9A-505C86ACF4DC}"/>
                    </a:ext>
                  </a:extLst>
                </p14:cNvPr>
                <p14:cNvContentPartPr/>
                <p14:nvPr/>
              </p14:nvContentPartPr>
              <p14:xfrm>
                <a:off x="3180508" y="3619758"/>
                <a:ext cx="75600" cy="12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5AE162-7572-30BC-EEAD-378D3D3313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1868" y="3611118"/>
                  <a:ext cx="9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81B14A-7525-D1BC-DAEC-A298550E097B}"/>
                    </a:ext>
                  </a:extLst>
                </p14:cNvPr>
                <p14:cNvContentPartPr/>
                <p14:nvPr/>
              </p14:nvContentPartPr>
              <p14:xfrm>
                <a:off x="3296068" y="3648558"/>
                <a:ext cx="11988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223E05-C924-948A-8465-A3B8551DD46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428" y="3639558"/>
                  <a:ext cx="13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0B0140-6358-B016-9663-C152FD4606A5}"/>
                    </a:ext>
                  </a:extLst>
                </p14:cNvPr>
                <p14:cNvContentPartPr/>
                <p14:nvPr/>
              </p14:nvContentPartPr>
              <p14:xfrm>
                <a:off x="3333508" y="3643878"/>
                <a:ext cx="774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349B9B-1987-9180-D038-B919FD3C1B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4868" y="3635238"/>
                  <a:ext cx="9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0AC4C8-D5DE-8512-1673-686D1305D19A}"/>
                    </a:ext>
                  </a:extLst>
                </p14:cNvPr>
                <p14:cNvContentPartPr/>
                <p14:nvPr/>
              </p14:nvContentPartPr>
              <p14:xfrm>
                <a:off x="3465268" y="3624438"/>
                <a:ext cx="97560" cy="24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3EC15F-0636-009B-E975-1627ED2819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6268" y="3615798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046C66-FFAF-4218-5BCB-56D0E682DEA7}"/>
                    </a:ext>
                  </a:extLst>
                </p14:cNvPr>
                <p14:cNvContentPartPr/>
                <p14:nvPr/>
              </p14:nvContentPartPr>
              <p14:xfrm>
                <a:off x="3589108" y="3647838"/>
                <a:ext cx="73440" cy="8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A4DFA5-C791-CA30-C62C-959E03A7DD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0468" y="3639198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B642AB-65C6-7AB0-197B-7092F70758AE}"/>
                    </a:ext>
                  </a:extLst>
                </p14:cNvPr>
                <p14:cNvContentPartPr/>
                <p14:nvPr/>
              </p14:nvContentPartPr>
              <p14:xfrm>
                <a:off x="3709348" y="3643518"/>
                <a:ext cx="68760" cy="69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7E61B4-6D47-90D3-C739-5BD6C7DB3F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00348" y="3634518"/>
                  <a:ext cx="8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FBDA479-7894-5E63-20FB-B79CB47A17FA}"/>
                    </a:ext>
                  </a:extLst>
                </p14:cNvPr>
                <p14:cNvContentPartPr/>
                <p14:nvPr/>
              </p14:nvContentPartPr>
              <p14:xfrm>
                <a:off x="3813748" y="3528318"/>
                <a:ext cx="62640" cy="19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1EF805-A66E-2A29-41E5-D4B8A8ED9E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04748" y="3519318"/>
                  <a:ext cx="80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0419DE4-ECD0-C286-845B-21E8B46E69DE}"/>
                    </a:ext>
                  </a:extLst>
                </p14:cNvPr>
                <p14:cNvContentPartPr/>
                <p14:nvPr/>
              </p14:nvContentPartPr>
              <p14:xfrm>
                <a:off x="3925348" y="3619038"/>
                <a:ext cx="3600" cy="99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36BF81C-91C7-C3EB-C743-1D2A706B75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6348" y="3610038"/>
                  <a:ext cx="2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8BB254-BFC1-828C-FB3B-078BA44D2AFE}"/>
                    </a:ext>
                  </a:extLst>
                </p14:cNvPr>
                <p14:cNvContentPartPr/>
                <p14:nvPr/>
              </p14:nvContentPartPr>
              <p14:xfrm>
                <a:off x="3923548" y="3589158"/>
                <a:ext cx="828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438D598-39E9-935F-3609-D8823D1461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14548" y="3580518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FF52C74-FC20-B8C3-CA79-794A17EBB69C}"/>
                    </a:ext>
                  </a:extLst>
                </p14:cNvPr>
                <p14:cNvContentPartPr/>
                <p14:nvPr/>
              </p14:nvContentPartPr>
              <p14:xfrm>
                <a:off x="3972148" y="3606078"/>
                <a:ext cx="93600" cy="11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AB99BDC-FADC-530A-8D74-6C6CFFD984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3148" y="3597078"/>
                  <a:ext cx="111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61EE1B6-D685-0917-453F-51A7AE1AD87A}"/>
                    </a:ext>
                  </a:extLst>
                </p14:cNvPr>
                <p14:cNvContentPartPr/>
                <p14:nvPr/>
              </p14:nvContentPartPr>
              <p14:xfrm>
                <a:off x="4011748" y="3646758"/>
                <a:ext cx="142920" cy="20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01081CA-9038-0F80-552B-228BDFA821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2748" y="3637758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BC855AF-34A3-B783-6EB6-CEE43804B6F8}"/>
                    </a:ext>
                  </a:extLst>
                </p14:cNvPr>
                <p14:cNvContentPartPr/>
                <p14:nvPr/>
              </p14:nvContentPartPr>
              <p14:xfrm>
                <a:off x="4408468" y="3675198"/>
                <a:ext cx="2880" cy="9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56AB1D6-5754-290F-EF76-00756CB051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9468" y="3666558"/>
                  <a:ext cx="2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1BBBF9-C44C-54D3-AA95-11D1FB882FE3}"/>
                    </a:ext>
                  </a:extLst>
                </p14:cNvPr>
                <p14:cNvContentPartPr/>
                <p14:nvPr/>
              </p14:nvContentPartPr>
              <p14:xfrm>
                <a:off x="4407388" y="3574038"/>
                <a:ext cx="19440" cy="3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86CB46E-6BD5-883B-DDDF-4535A72AB3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8748" y="3565398"/>
                  <a:ext cx="3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1D2F484-8AEF-55BE-3B44-57BFABE233ED}"/>
                    </a:ext>
                  </a:extLst>
                </p14:cNvPr>
                <p14:cNvContentPartPr/>
                <p14:nvPr/>
              </p14:nvContentPartPr>
              <p14:xfrm>
                <a:off x="4473988" y="3636678"/>
                <a:ext cx="105120" cy="99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FEA2B45-BAB2-6604-34EE-FFD5423C75A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5348" y="3628038"/>
                  <a:ext cx="12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B7577F-1351-72A4-FB28-645496D87CEB}"/>
                    </a:ext>
                  </a:extLst>
                </p14:cNvPr>
                <p14:cNvContentPartPr/>
                <p14:nvPr/>
              </p14:nvContentPartPr>
              <p14:xfrm>
                <a:off x="4760908" y="3541998"/>
                <a:ext cx="210240" cy="23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E82FBB-025D-D297-35EB-84AD47FC98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08" y="3532998"/>
                  <a:ext cx="2278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3A75772-4C04-FDF7-BB58-0E424DEE64A2}"/>
              </a:ext>
            </a:extLst>
          </p:cNvPr>
          <p:cNvGrpSpPr/>
          <p:nvPr/>
        </p:nvGrpSpPr>
        <p:grpSpPr>
          <a:xfrm>
            <a:off x="2091867" y="6375008"/>
            <a:ext cx="177480" cy="291960"/>
            <a:chOff x="1886308" y="6264318"/>
            <a:chExt cx="177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0AC269-DC21-FD91-C2BD-BE9AC7FFC320}"/>
                    </a:ext>
                  </a:extLst>
                </p14:cNvPr>
                <p14:cNvContentPartPr/>
                <p14:nvPr/>
              </p14:nvContentPartPr>
              <p14:xfrm>
                <a:off x="1886308" y="6264318"/>
                <a:ext cx="177480" cy="291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E8D069F-06E8-A05C-EB05-5C431E3F73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77308" y="6255318"/>
                  <a:ext cx="195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E202798-7BF6-5646-909B-A86B4BE87180}"/>
                    </a:ext>
                  </a:extLst>
                </p14:cNvPr>
                <p14:cNvContentPartPr/>
                <p14:nvPr/>
              </p14:nvContentPartPr>
              <p14:xfrm>
                <a:off x="1892068" y="6399318"/>
                <a:ext cx="149040" cy="2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719754A-2FDF-5489-755F-C5BFD6F3CB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3428" y="6390318"/>
                  <a:ext cx="166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7745F4E-B8CA-23F5-E72E-0980C0F06755}"/>
              </a:ext>
            </a:extLst>
          </p:cNvPr>
          <p:cNvGrpSpPr/>
          <p:nvPr/>
        </p:nvGrpSpPr>
        <p:grpSpPr>
          <a:xfrm>
            <a:off x="2501547" y="6454208"/>
            <a:ext cx="151920" cy="181080"/>
            <a:chOff x="2295988" y="6343518"/>
            <a:chExt cx="1519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8BE9FFB-D442-09BC-50C2-EB5171C963E0}"/>
                    </a:ext>
                  </a:extLst>
                </p14:cNvPr>
                <p14:cNvContentPartPr/>
                <p14:nvPr/>
              </p14:nvContentPartPr>
              <p14:xfrm>
                <a:off x="2300308" y="6428478"/>
                <a:ext cx="13320" cy="96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61373AF-AF5B-6DE9-98E6-08AB1157BD3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1668" y="6419838"/>
                  <a:ext cx="30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E83D45B-377F-E98B-491F-9BA2F756B912}"/>
                    </a:ext>
                  </a:extLst>
                </p14:cNvPr>
                <p14:cNvContentPartPr/>
                <p14:nvPr/>
              </p14:nvContentPartPr>
              <p14:xfrm>
                <a:off x="2295988" y="6343518"/>
                <a:ext cx="16560" cy="2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7E68AF2-E294-4244-8632-3074562113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86988" y="6334518"/>
                  <a:ext cx="3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BA283B-4449-7679-7499-1E2253B37564}"/>
                    </a:ext>
                  </a:extLst>
                </p14:cNvPr>
                <p14:cNvContentPartPr/>
                <p14:nvPr/>
              </p14:nvContentPartPr>
              <p14:xfrm>
                <a:off x="2358268" y="6376998"/>
                <a:ext cx="89640" cy="122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3A9D747-281E-2080-0E88-C674B46CE03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268" y="6368358"/>
                  <a:ext cx="1072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123FA04-5B4F-D19E-EE20-48BAD5529FE2}"/>
              </a:ext>
            </a:extLst>
          </p:cNvPr>
          <p:cNvGrpSpPr/>
          <p:nvPr/>
        </p:nvGrpSpPr>
        <p:grpSpPr>
          <a:xfrm>
            <a:off x="2857227" y="6440168"/>
            <a:ext cx="137520" cy="280440"/>
            <a:chOff x="2651668" y="6329478"/>
            <a:chExt cx="1375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18D0BEA-B679-67E3-0F9F-56CEFA2C092D}"/>
                    </a:ext>
                  </a:extLst>
                </p14:cNvPr>
                <p14:cNvContentPartPr/>
                <p14:nvPr/>
              </p14:nvContentPartPr>
              <p14:xfrm>
                <a:off x="2651668" y="6373758"/>
                <a:ext cx="137520" cy="13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109B808-DFB7-919A-4DF5-AE56C55885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33668" y="6356118"/>
                  <a:ext cx="173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2858A6-9D07-EE70-E278-EF58DDEE42B4}"/>
                    </a:ext>
                  </a:extLst>
                </p14:cNvPr>
                <p14:cNvContentPartPr/>
                <p14:nvPr/>
              </p14:nvContentPartPr>
              <p14:xfrm>
                <a:off x="2706388" y="6329478"/>
                <a:ext cx="14760" cy="28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5ACAFCC-A6B0-315B-81D8-FC46485EB8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88748" y="6311838"/>
                  <a:ext cx="504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C908377-DCA7-39A1-955F-43228F98124C}"/>
              </a:ext>
            </a:extLst>
          </p:cNvPr>
          <p:cNvGrpSpPr/>
          <p:nvPr/>
        </p:nvGrpSpPr>
        <p:grpSpPr>
          <a:xfrm>
            <a:off x="3057747" y="6402368"/>
            <a:ext cx="1599120" cy="339840"/>
            <a:chOff x="2852188" y="6291678"/>
            <a:chExt cx="15991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E0EF0C7-2E34-2B01-C9B4-7BCF0DE5B1D3}"/>
                    </a:ext>
                  </a:extLst>
                </p14:cNvPr>
                <p14:cNvContentPartPr/>
                <p14:nvPr/>
              </p14:nvContentPartPr>
              <p14:xfrm>
                <a:off x="2852188" y="6421998"/>
                <a:ext cx="7488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6F24C8-3392-2F51-D523-E195EA9949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43548" y="6412998"/>
                  <a:ext cx="92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2FE68CD-B1AF-8B55-B27B-7BDE6B93C75C}"/>
                    </a:ext>
                  </a:extLst>
                </p14:cNvPr>
                <p14:cNvContentPartPr/>
                <p14:nvPr/>
              </p14:nvContentPartPr>
              <p14:xfrm>
                <a:off x="2997268" y="6388518"/>
                <a:ext cx="94680" cy="12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23BB722-863B-BBB9-8811-7013B23532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88268" y="6379878"/>
                  <a:ext cx="11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1E22396-89A8-C0B2-EBEE-B4CCB5C1C9F1}"/>
                    </a:ext>
                  </a:extLst>
                </p14:cNvPr>
                <p14:cNvContentPartPr/>
                <p14:nvPr/>
              </p14:nvContentPartPr>
              <p14:xfrm>
                <a:off x="3126508" y="6396078"/>
                <a:ext cx="120240" cy="11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EE17C75-BD7E-1BD4-3E57-06EAADA523F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17508" y="6387078"/>
                  <a:ext cx="137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D47D55-CBE4-E704-879C-5E283E5A9251}"/>
                    </a:ext>
                  </a:extLst>
                </p14:cNvPr>
                <p14:cNvContentPartPr/>
                <p14:nvPr/>
              </p14:nvContentPartPr>
              <p14:xfrm>
                <a:off x="3143068" y="6427398"/>
                <a:ext cx="82440" cy="8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FDB5C90-07D6-FD94-8EC0-3CDFFDA677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34068" y="6418758"/>
                  <a:ext cx="100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7DC9D2C-9F07-1F3B-E6DE-E7F832963998}"/>
                    </a:ext>
                  </a:extLst>
                </p14:cNvPr>
                <p14:cNvContentPartPr/>
                <p14:nvPr/>
              </p14:nvContentPartPr>
              <p14:xfrm>
                <a:off x="3278428" y="6377718"/>
                <a:ext cx="75240" cy="253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6299712-18AD-60E7-97D0-64B175DF02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69788" y="6368718"/>
                  <a:ext cx="92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9AC2747-1302-D0AF-4472-8C6751D20424}"/>
                    </a:ext>
                  </a:extLst>
                </p14:cNvPr>
                <p14:cNvContentPartPr/>
                <p14:nvPr/>
              </p14:nvContentPartPr>
              <p14:xfrm>
                <a:off x="3397588" y="6382758"/>
                <a:ext cx="96480" cy="9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526537-A250-F50C-40AF-E3CC284ED18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88948" y="6373758"/>
                  <a:ext cx="11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21EDC8-6FDA-2A93-FFB2-3FF38512D3E7}"/>
                    </a:ext>
                  </a:extLst>
                </p14:cNvPr>
                <p14:cNvContentPartPr/>
                <p14:nvPr/>
              </p14:nvContentPartPr>
              <p14:xfrm>
                <a:off x="3550588" y="6399318"/>
                <a:ext cx="104760" cy="90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400A742-6095-D105-64E7-D62CB6CBB89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41588" y="6390678"/>
                  <a:ext cx="122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A77BF1-C955-3DDF-64AB-B5C7296E1AD5}"/>
                    </a:ext>
                  </a:extLst>
                </p14:cNvPr>
                <p14:cNvContentPartPr/>
                <p14:nvPr/>
              </p14:nvContentPartPr>
              <p14:xfrm>
                <a:off x="3667948" y="6291678"/>
                <a:ext cx="99000" cy="182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82AE17A-2A82-04EC-9510-B8DAF07E23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8948" y="6283038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C448B6C-9E3B-5F69-027E-5357F9CEFD21}"/>
                    </a:ext>
                  </a:extLst>
                </p14:cNvPr>
                <p14:cNvContentPartPr/>
                <p14:nvPr/>
              </p14:nvContentPartPr>
              <p14:xfrm>
                <a:off x="3797188" y="6379878"/>
                <a:ext cx="20520" cy="8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379227E-592D-A5D3-D8E8-28B8DDEC7D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88188" y="6371238"/>
                  <a:ext cx="38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EDDB672-3785-2854-E834-348866E3C215}"/>
                    </a:ext>
                  </a:extLst>
                </p14:cNvPr>
                <p14:cNvContentPartPr/>
                <p14:nvPr/>
              </p14:nvContentPartPr>
              <p14:xfrm>
                <a:off x="3793228" y="6324078"/>
                <a:ext cx="8640" cy="11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3D49EC-2FA3-E65B-B297-E7ADB00C7F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84588" y="6315438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30183CC-C895-888D-2911-AD5E1E4C3ED6}"/>
                    </a:ext>
                  </a:extLst>
                </p14:cNvPr>
                <p14:cNvContentPartPr/>
                <p14:nvPr/>
              </p14:nvContentPartPr>
              <p14:xfrm>
                <a:off x="3862348" y="6341358"/>
                <a:ext cx="76680" cy="106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3FCEFAC-795E-77D2-02F4-AECA42A590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53708" y="6332358"/>
                  <a:ext cx="9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82CB392-FDFD-EDC2-2BE0-C6E2DB52775C}"/>
                    </a:ext>
                  </a:extLst>
                </p14:cNvPr>
                <p14:cNvContentPartPr/>
                <p14:nvPr/>
              </p14:nvContentPartPr>
              <p14:xfrm>
                <a:off x="3938668" y="6376278"/>
                <a:ext cx="136440" cy="23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0CEE27-BB52-9E0C-E4BE-02DEAECC04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30028" y="6367638"/>
                  <a:ext cx="154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4724744-E279-BFFF-7B7A-86E745EDFB34}"/>
                    </a:ext>
                  </a:extLst>
                </p14:cNvPr>
                <p14:cNvContentPartPr/>
                <p14:nvPr/>
              </p14:nvContentPartPr>
              <p14:xfrm>
                <a:off x="4270948" y="6415158"/>
                <a:ext cx="15120" cy="9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5FCE148-5B70-FB71-8482-5BA24B8311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62308" y="6406158"/>
                  <a:ext cx="3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262F1CC-3643-EBAE-02BE-F516CC5AD244}"/>
                    </a:ext>
                  </a:extLst>
                </p14:cNvPr>
                <p14:cNvContentPartPr/>
                <p14:nvPr/>
              </p14:nvContentPartPr>
              <p14:xfrm>
                <a:off x="4255468" y="6339558"/>
                <a:ext cx="20520" cy="29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DFB0BF-993C-45FD-7798-F29A0BA2F3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46828" y="6330918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5404492-F9EE-BBC6-A9AA-16DD4236E25C}"/>
                    </a:ext>
                  </a:extLst>
                </p14:cNvPr>
                <p14:cNvContentPartPr/>
                <p14:nvPr/>
              </p14:nvContentPartPr>
              <p14:xfrm>
                <a:off x="4350508" y="6371598"/>
                <a:ext cx="100800" cy="10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309854F-9289-BA0C-4A1E-628C8E8D87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41508" y="6362598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23B9129-48BF-7E73-DEF5-549EA5BB9AA6}"/>
              </a:ext>
            </a:extLst>
          </p:cNvPr>
          <p:cNvGrpSpPr/>
          <p:nvPr/>
        </p:nvGrpSpPr>
        <p:grpSpPr>
          <a:xfrm>
            <a:off x="4948107" y="6376448"/>
            <a:ext cx="317520" cy="258840"/>
            <a:chOff x="4742548" y="6265758"/>
            <a:chExt cx="3175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9281508-1087-6509-6119-D4D85A028143}"/>
                    </a:ext>
                  </a:extLst>
                </p14:cNvPr>
                <p14:cNvContentPartPr/>
                <p14:nvPr/>
              </p14:nvContentPartPr>
              <p14:xfrm>
                <a:off x="4742548" y="6265758"/>
                <a:ext cx="170280" cy="258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8F4AA40-FED0-0995-456B-AD5F912356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33908" y="6257118"/>
                  <a:ext cx="187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822F3BB-1AC5-706A-C9D8-C1089F26D869}"/>
                    </a:ext>
                  </a:extLst>
                </p14:cNvPr>
                <p14:cNvContentPartPr/>
                <p14:nvPr/>
              </p14:nvContentPartPr>
              <p14:xfrm>
                <a:off x="4981948" y="6375558"/>
                <a:ext cx="78120" cy="1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D69307C-E17A-B37B-EEA6-83E8853565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73308" y="6366918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C3ED2FB1-2AD5-EBD4-48DB-1F5BD0EC1703}"/>
                  </a:ext>
                </a:extLst>
              </p14:cNvPr>
              <p14:cNvContentPartPr/>
              <p14:nvPr/>
            </p14:nvContentPartPr>
            <p14:xfrm>
              <a:off x="5342307" y="6431168"/>
              <a:ext cx="237240" cy="209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2681C08-2E01-1461-83BC-77D4CBAD131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33307" y="6422528"/>
                <a:ext cx="254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4F13A1C-FA39-5C55-FE9E-632AF0E2E36A}"/>
                  </a:ext>
                </a:extLst>
              </p14:cNvPr>
              <p14:cNvContentPartPr/>
              <p14:nvPr/>
            </p14:nvContentPartPr>
            <p14:xfrm>
              <a:off x="2091867" y="4019528"/>
              <a:ext cx="2623680" cy="771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87984AA-490E-73D0-1685-FBA1A1187A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001867" y="3839888"/>
                <a:ext cx="2803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E05B6F7-925F-E752-5A52-E245243CAE88}"/>
                  </a:ext>
                </a:extLst>
              </p14:cNvPr>
              <p14:cNvContentPartPr/>
              <p14:nvPr/>
            </p14:nvContentPartPr>
            <p14:xfrm>
              <a:off x="2116707" y="4268288"/>
              <a:ext cx="248760" cy="416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84EE95F-17B5-EE3C-A351-AB2421D1208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26707" y="4088288"/>
                <a:ext cx="42840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1EFEA35-1B22-2A31-ACC7-75AE3F4C47AA}"/>
                  </a:ext>
                </a:extLst>
              </p14:cNvPr>
              <p14:cNvContentPartPr/>
              <p14:nvPr/>
            </p14:nvContentPartPr>
            <p14:xfrm>
              <a:off x="4083806" y="5229848"/>
              <a:ext cx="917640" cy="759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6C50493-2AAD-2057-5460-FC99AF5A582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994166" y="5050208"/>
                <a:ext cx="109728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B0738A0-8D27-3EEC-A783-46FA58F6712A}"/>
                  </a:ext>
                </a:extLst>
              </p14:cNvPr>
              <p14:cNvContentPartPr/>
              <p14:nvPr/>
            </p14:nvContentPartPr>
            <p14:xfrm>
              <a:off x="2996907" y="4803608"/>
              <a:ext cx="75240" cy="512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8CE24F0-C5C1-4931-0562-51C678FA952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88267" y="4794968"/>
                <a:ext cx="92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5A0A68D-D0DD-CAFC-A0BD-E52014D00258}"/>
                  </a:ext>
                </a:extLst>
              </p14:cNvPr>
              <p14:cNvContentPartPr/>
              <p14:nvPr/>
            </p14:nvContentPartPr>
            <p14:xfrm>
              <a:off x="2612787" y="4818368"/>
              <a:ext cx="90000" cy="564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1165778-0564-EE14-AD43-0BCFEC135BC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03787" y="4809368"/>
                <a:ext cx="1076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38C99C9-D37E-C74A-0867-A08B937FD8AB}"/>
                  </a:ext>
                </a:extLst>
              </p14:cNvPr>
              <p14:cNvContentPartPr/>
              <p14:nvPr/>
            </p14:nvContentPartPr>
            <p14:xfrm>
              <a:off x="3460227" y="5574728"/>
              <a:ext cx="635400" cy="550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2F5F882-3C98-51D5-DADA-0F734FEAE5F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51587" y="5565728"/>
                <a:ext cx="65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E1F78E76-EBFB-384A-3112-22F643440A4B}"/>
                  </a:ext>
                </a:extLst>
              </p14:cNvPr>
              <p14:cNvContentPartPr/>
              <p14:nvPr/>
            </p14:nvContentPartPr>
            <p14:xfrm>
              <a:off x="3045147" y="5260808"/>
              <a:ext cx="1141560" cy="540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C557E61C-B55D-3348-C5B0-73F4A7D5144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36147" y="5251808"/>
                <a:ext cx="11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17A8161-01B9-EEBB-28C9-EE45437599DA}"/>
                  </a:ext>
                </a:extLst>
              </p14:cNvPr>
              <p14:cNvContentPartPr/>
              <p14:nvPr/>
            </p14:nvContentPartPr>
            <p14:xfrm>
              <a:off x="3107788" y="5239398"/>
              <a:ext cx="1028160" cy="867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60D459E-C0DB-7CC2-457B-AEE70D0C0F3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099148" y="5230758"/>
                <a:ext cx="10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D3E06687-4587-E038-D0FD-6EC7BEDE8C97}"/>
                  </a:ext>
                </a:extLst>
              </p14:cNvPr>
              <p14:cNvContentPartPr/>
              <p14:nvPr/>
            </p14:nvContentPartPr>
            <p14:xfrm>
              <a:off x="3548428" y="5542158"/>
              <a:ext cx="478080" cy="1188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801AB04-3094-16D2-0267-C8150DC1BDF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539788" y="5533158"/>
                <a:ext cx="495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72CC2A9-2F0E-C6EA-23EF-E62817A6A4B8}"/>
              </a:ext>
            </a:extLst>
          </p:cNvPr>
          <p:cNvGrpSpPr/>
          <p:nvPr/>
        </p:nvGrpSpPr>
        <p:grpSpPr>
          <a:xfrm>
            <a:off x="2564908" y="4853118"/>
            <a:ext cx="536400" cy="445320"/>
            <a:chOff x="2564908" y="4853118"/>
            <a:chExt cx="5364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30FDDA4-6DBD-3456-928E-F6F2D7E77D2C}"/>
                    </a:ext>
                  </a:extLst>
                </p14:cNvPr>
                <p14:cNvContentPartPr/>
                <p14:nvPr/>
              </p14:nvContentPartPr>
              <p14:xfrm>
                <a:off x="2564908" y="4890558"/>
                <a:ext cx="144000" cy="407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319C550-E529-866F-F082-B3B6728461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5908" y="4881918"/>
                  <a:ext cx="161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D3403E2-1849-EB1A-DEB9-DAD210BB1677}"/>
                    </a:ext>
                  </a:extLst>
                </p14:cNvPr>
                <p14:cNvContentPartPr/>
                <p14:nvPr/>
              </p14:nvContentPartPr>
              <p14:xfrm>
                <a:off x="2972428" y="4853118"/>
                <a:ext cx="128880" cy="396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60336E-E653-2E91-6D76-22233F163F7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63788" y="4844478"/>
                  <a:ext cx="14652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55A0E10-3792-20CF-A2A8-4B9EC16082B8}"/>
                  </a:ext>
                </a:extLst>
              </p14:cNvPr>
              <p14:cNvContentPartPr/>
              <p14:nvPr/>
            </p14:nvContentPartPr>
            <p14:xfrm>
              <a:off x="2337028" y="5078838"/>
              <a:ext cx="132840" cy="1386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D172D01-BD15-DCD1-51CA-088E8BEC599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328388" y="5070198"/>
                <a:ext cx="150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CF5B2-8A40-49B9-C004-D123A5F36311}"/>
              </a:ext>
            </a:extLst>
          </p:cNvPr>
          <p:cNvGrpSpPr/>
          <p:nvPr/>
        </p:nvGrpSpPr>
        <p:grpSpPr>
          <a:xfrm>
            <a:off x="2733570" y="4577610"/>
            <a:ext cx="479880" cy="209160"/>
            <a:chOff x="2733570" y="4577610"/>
            <a:chExt cx="4798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67F077-BCC9-789B-6AAE-2FE322A967A7}"/>
                    </a:ext>
                  </a:extLst>
                </p14:cNvPr>
                <p14:cNvContentPartPr/>
                <p14:nvPr/>
              </p14:nvContentPartPr>
              <p14:xfrm>
                <a:off x="2733570" y="4665810"/>
                <a:ext cx="106920" cy="10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569754-FBB1-66BC-42F7-E0F8AD82FE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15930" y="4647810"/>
                  <a:ext cx="14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90B459-0421-FEEE-95B9-28A54C8D3A8B}"/>
                    </a:ext>
                  </a:extLst>
                </p14:cNvPr>
                <p14:cNvContentPartPr/>
                <p14:nvPr/>
              </p14:nvContentPartPr>
              <p14:xfrm>
                <a:off x="2778210" y="4613610"/>
                <a:ext cx="12600" cy="17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52BD45-7B8A-4351-2C66-3FB03DC2F0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60210" y="4595970"/>
                  <a:ext cx="4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1A2FD5-970C-0B34-09C9-3E9154227B5E}"/>
                    </a:ext>
                  </a:extLst>
                </p14:cNvPr>
                <p14:cNvContentPartPr/>
                <p14:nvPr/>
              </p14:nvContentPartPr>
              <p14:xfrm>
                <a:off x="2858490" y="4685970"/>
                <a:ext cx="518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0935B7-3553-EFEF-1984-DF57FEF5F4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40850" y="4667970"/>
                  <a:ext cx="8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FAEA4C-84B0-C8CB-869C-682F92AF0E63}"/>
                    </a:ext>
                  </a:extLst>
                </p14:cNvPr>
                <p14:cNvContentPartPr/>
                <p14:nvPr/>
              </p14:nvContentPartPr>
              <p14:xfrm>
                <a:off x="2936250" y="4615410"/>
                <a:ext cx="68400" cy="6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B9FB8A-ADDF-6E53-E9EA-5E4154F164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18250" y="4597410"/>
                  <a:ext cx="10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3AF9C3-9049-4EDB-A888-B54BF837FAE3}"/>
                    </a:ext>
                  </a:extLst>
                </p14:cNvPr>
                <p14:cNvContentPartPr/>
                <p14:nvPr/>
              </p14:nvContentPartPr>
              <p14:xfrm>
                <a:off x="3019770" y="4623690"/>
                <a:ext cx="110160" cy="4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904C01-67DD-F483-2E62-D101CC0C32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01770" y="4606050"/>
                  <a:ext cx="14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22BA7E-485A-4F31-FCB8-DE922680DE46}"/>
                    </a:ext>
                  </a:extLst>
                </p14:cNvPr>
                <p14:cNvContentPartPr/>
                <p14:nvPr/>
              </p14:nvContentPartPr>
              <p14:xfrm>
                <a:off x="3043170" y="4609290"/>
                <a:ext cx="57600" cy="8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4CB1CB-064E-6A52-F972-27A2511EA7B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25530" y="4591290"/>
                  <a:ext cx="9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123ADD-6CDD-0723-E1A2-C6B2D147EB4A}"/>
                    </a:ext>
                  </a:extLst>
                </p14:cNvPr>
                <p14:cNvContentPartPr/>
                <p14:nvPr/>
              </p14:nvContentPartPr>
              <p14:xfrm>
                <a:off x="3145770" y="4577610"/>
                <a:ext cx="67680" cy="17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7AF1FD-9FD4-6895-C5D7-44791FF3CA7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770" y="4559970"/>
                  <a:ext cx="1033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1949D9-2A1F-8917-7850-C0FB19F2BF04}"/>
              </a:ext>
            </a:extLst>
          </p:cNvPr>
          <p:cNvGrpSpPr/>
          <p:nvPr/>
        </p:nvGrpSpPr>
        <p:grpSpPr>
          <a:xfrm>
            <a:off x="2807010" y="5369970"/>
            <a:ext cx="528480" cy="252360"/>
            <a:chOff x="2807010" y="5369970"/>
            <a:chExt cx="528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1C9E4-C29F-AE98-D90B-0C0139A74CE4}"/>
                    </a:ext>
                  </a:extLst>
                </p14:cNvPr>
                <p14:cNvContentPartPr/>
                <p14:nvPr/>
              </p14:nvContentPartPr>
              <p14:xfrm>
                <a:off x="2807010" y="5431170"/>
                <a:ext cx="104040" cy="7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C915ED-FDAB-80A6-93CD-8C7C68F6F3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9010" y="5413170"/>
                  <a:ext cx="139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95A2CE-1514-96A5-E880-98C2DA0569F1}"/>
                    </a:ext>
                  </a:extLst>
                </p14:cNvPr>
                <p14:cNvContentPartPr/>
                <p14:nvPr/>
              </p14:nvContentPartPr>
              <p14:xfrm>
                <a:off x="2852370" y="5369970"/>
                <a:ext cx="19800" cy="20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6A3AB8-8CB2-8BFA-69D6-90BE221171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34730" y="5351970"/>
                  <a:ext cx="5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A8DCE6-AD4F-D798-867C-6A8E14995005}"/>
                    </a:ext>
                  </a:extLst>
                </p14:cNvPr>
                <p14:cNvContentPartPr/>
                <p14:nvPr/>
              </p14:nvContentPartPr>
              <p14:xfrm>
                <a:off x="2947770" y="5447010"/>
                <a:ext cx="6552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5CB326-52B5-DDC8-9E22-7C51B5D02D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29770" y="5429370"/>
                  <a:ext cx="101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C87B80-648C-F6F0-06CA-2B76CB7EA227}"/>
                    </a:ext>
                  </a:extLst>
                </p14:cNvPr>
                <p14:cNvContentPartPr/>
                <p14:nvPr/>
              </p14:nvContentPartPr>
              <p14:xfrm>
                <a:off x="3039930" y="5428290"/>
                <a:ext cx="9468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F3FD79-F3E8-0D18-BA0F-40B05CD9BA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2290" y="5410650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7F516C-87A8-0C10-DCC5-7627FFF46895}"/>
                    </a:ext>
                  </a:extLst>
                </p14:cNvPr>
                <p14:cNvContentPartPr/>
                <p14:nvPr/>
              </p14:nvContentPartPr>
              <p14:xfrm>
                <a:off x="3147930" y="5448450"/>
                <a:ext cx="9288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602844-7C3F-7D62-9AF3-E9905A77B2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30290" y="5430810"/>
                  <a:ext cx="12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5F5FDB-DE0C-BED6-7511-F135EE8076C7}"/>
                    </a:ext>
                  </a:extLst>
                </p14:cNvPr>
                <p14:cNvContentPartPr/>
                <p14:nvPr/>
              </p14:nvContentPartPr>
              <p14:xfrm>
                <a:off x="3174570" y="5436930"/>
                <a:ext cx="60120" cy="11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201EBA-48F9-D9D7-05E6-8AACF46C46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56570" y="5419290"/>
                  <a:ext cx="95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F1EF27-4C01-75AE-B938-8CDFD511D5E6}"/>
                    </a:ext>
                  </a:extLst>
                </p14:cNvPr>
                <p14:cNvContentPartPr/>
                <p14:nvPr/>
              </p14:nvContentPartPr>
              <p14:xfrm>
                <a:off x="3260970" y="5435490"/>
                <a:ext cx="74520" cy="18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F75D4F-59AC-BF58-348F-044EA902030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43330" y="5417850"/>
                  <a:ext cx="11016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50F1F4-4E06-E442-C708-650337F722D2}"/>
                  </a:ext>
                </a:extLst>
              </p14:cNvPr>
              <p14:cNvContentPartPr/>
              <p14:nvPr/>
            </p14:nvContentPartPr>
            <p14:xfrm>
              <a:off x="4293810" y="5898450"/>
              <a:ext cx="92880" cy="9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FDF0C2A-4CAE-DC94-A322-0313B9EF3B1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75810" y="5880450"/>
                <a:ext cx="12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621D3E8-3BBE-2F87-72B1-AD20B1F2FC40}"/>
                  </a:ext>
                </a:extLst>
              </p14:cNvPr>
              <p14:cNvContentPartPr/>
              <p14:nvPr/>
            </p14:nvContentPartPr>
            <p14:xfrm>
              <a:off x="4313250" y="5846250"/>
              <a:ext cx="22680" cy="173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B625DE-7EC3-B138-DF07-AEAB4EC4711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95610" y="5828250"/>
                <a:ext cx="58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4BE371-5CF6-3F30-6195-CC2A3D3AA26D}"/>
                  </a:ext>
                </a:extLst>
              </p14:cNvPr>
              <p14:cNvContentPartPr/>
              <p14:nvPr/>
            </p14:nvContentPartPr>
            <p14:xfrm>
              <a:off x="4420170" y="5919690"/>
              <a:ext cx="81360" cy="1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E407645-2A9F-C659-3ACE-DB6216ABC89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402170" y="5902050"/>
                <a:ext cx="117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3363EC1-8A3E-7C5D-E890-34D4E455E678}"/>
              </a:ext>
            </a:extLst>
          </p:cNvPr>
          <p:cNvGrpSpPr/>
          <p:nvPr/>
        </p:nvGrpSpPr>
        <p:grpSpPr>
          <a:xfrm>
            <a:off x="4576050" y="5847690"/>
            <a:ext cx="304200" cy="206280"/>
            <a:chOff x="4576050" y="5847690"/>
            <a:chExt cx="3042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4957AD-0BD8-7B72-E8EB-D3819A4B5E97}"/>
                    </a:ext>
                  </a:extLst>
                </p14:cNvPr>
                <p14:cNvContentPartPr/>
                <p14:nvPr/>
              </p14:nvContentPartPr>
              <p14:xfrm>
                <a:off x="4576050" y="5906370"/>
                <a:ext cx="86040" cy="9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395093-768C-18ED-AB6A-B99DFB08ACB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58410" y="5888370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530FE0-BE06-6221-701D-90E265740828}"/>
                    </a:ext>
                  </a:extLst>
                </p14:cNvPr>
                <p14:cNvContentPartPr/>
                <p14:nvPr/>
              </p14:nvContentPartPr>
              <p14:xfrm>
                <a:off x="4682250" y="5899170"/>
                <a:ext cx="89640" cy="6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E51304-F1A1-79C7-37FD-51487FF972B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64610" y="5881530"/>
                  <a:ext cx="125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B68DAC-55BF-FF1E-D05F-351464E18405}"/>
                    </a:ext>
                  </a:extLst>
                </p14:cNvPr>
                <p14:cNvContentPartPr/>
                <p14:nvPr/>
              </p14:nvContentPartPr>
              <p14:xfrm>
                <a:off x="4697370" y="5895570"/>
                <a:ext cx="60120" cy="8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59CD29-B79C-3C04-4029-77A5FC90726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79730" y="5877930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9B687C-A314-206E-7A3C-7BFEFFE4C524}"/>
                    </a:ext>
                  </a:extLst>
                </p14:cNvPr>
                <p14:cNvContentPartPr/>
                <p14:nvPr/>
              </p14:nvContentPartPr>
              <p14:xfrm>
                <a:off x="4797450" y="5847690"/>
                <a:ext cx="82800" cy="20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4B5DD2-1866-F046-57BB-E6A2221BDE6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79810" y="5830050"/>
                  <a:ext cx="11844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8AE5215-DA8E-F57B-EFA1-D4A79D7C6144}"/>
                  </a:ext>
                </a:extLst>
              </p14:cNvPr>
              <p14:cNvContentPartPr/>
              <p14:nvPr/>
            </p14:nvContentPartPr>
            <p14:xfrm>
              <a:off x="4142610" y="5252130"/>
              <a:ext cx="75960" cy="95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56A9800-8888-022D-B9FA-CA8F9E79965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124610" y="5234130"/>
                <a:ext cx="1116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E6ED6D6-1566-DFCB-354E-0E0BE1168129}"/>
                  </a:ext>
                </a:extLst>
              </p14:cNvPr>
              <p14:cNvContentPartPr/>
              <p14:nvPr/>
            </p14:nvContentPartPr>
            <p14:xfrm>
              <a:off x="4047210" y="5548410"/>
              <a:ext cx="84600" cy="10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AE0987-48F0-8C69-9FF8-8D146348B78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029210" y="5530410"/>
                <a:ext cx="120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EBF3D0F-A4A3-AA08-D1DB-8AD63B3D2A84}"/>
                  </a:ext>
                </a:extLst>
              </p14:cNvPr>
              <p14:cNvContentPartPr/>
              <p14:nvPr/>
            </p14:nvContentPartPr>
            <p14:xfrm>
              <a:off x="3424770" y="5560650"/>
              <a:ext cx="799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431F50-B275-27A9-AFDD-CB876B1AB58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407130" y="5542650"/>
                <a:ext cx="115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42BD50-D347-BB55-094C-5733BBB36F9B}"/>
                  </a:ext>
                </a:extLst>
              </p14:cNvPr>
              <p14:cNvContentPartPr/>
              <p14:nvPr/>
            </p14:nvContentPartPr>
            <p14:xfrm>
              <a:off x="2996730" y="5214330"/>
              <a:ext cx="109440" cy="12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6B32EA2-C7EB-BEB8-C16E-43DEC617E0C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978730" y="5196330"/>
                <a:ext cx="145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2A68C01-4925-5F5E-B7C1-93C9C63F1EB6}"/>
                  </a:ext>
                </a:extLst>
              </p14:cNvPr>
              <p14:cNvContentPartPr/>
              <p14:nvPr/>
            </p14:nvContentPartPr>
            <p14:xfrm>
              <a:off x="2644290" y="5326650"/>
              <a:ext cx="63720" cy="5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B5AE516-77A1-779A-9BA6-10DBC25A7F3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626290" y="5308650"/>
                <a:ext cx="993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84709D7-A4FB-65C0-50B8-A280DCEBC2B3}"/>
                  </a:ext>
                </a:extLst>
              </p14:cNvPr>
              <p14:cNvContentPartPr/>
              <p14:nvPr/>
            </p14:nvContentPartPr>
            <p14:xfrm>
              <a:off x="2597490" y="4804290"/>
              <a:ext cx="71640" cy="65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8F2D6B6-9D54-C348-76F4-8758AB732D3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579490" y="4786650"/>
                <a:ext cx="1072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550D5F2-76E6-429B-2C95-F64CCE56B313}"/>
                  </a:ext>
                </a:extLst>
              </p14:cNvPr>
              <p14:cNvContentPartPr/>
              <p14:nvPr/>
            </p14:nvContentPartPr>
            <p14:xfrm>
              <a:off x="2986650" y="4788450"/>
              <a:ext cx="48240" cy="50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50523BE-73E3-EC12-6BAE-EC02A1B4DF5A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969010" y="4770810"/>
                <a:ext cx="838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807B179-6F45-34CB-3D42-DFC229CA56B0}"/>
              </a:ext>
            </a:extLst>
          </p:cNvPr>
          <p:cNvGrpSpPr/>
          <p:nvPr/>
        </p:nvGrpSpPr>
        <p:grpSpPr>
          <a:xfrm>
            <a:off x="1012320" y="6363370"/>
            <a:ext cx="933120" cy="367920"/>
            <a:chOff x="1012320" y="6363370"/>
            <a:chExt cx="93312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7B3C2F-3A7D-CD3C-7E8A-A0B859C31936}"/>
                    </a:ext>
                  </a:extLst>
                </p14:cNvPr>
                <p14:cNvContentPartPr/>
                <p14:nvPr/>
              </p14:nvContentPartPr>
              <p14:xfrm>
                <a:off x="1828800" y="6507730"/>
                <a:ext cx="11664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EDD206-CC58-AF5B-3287-3FB606541A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11160" y="6489730"/>
                  <a:ext cx="15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459094E-7562-D89F-BA10-63FDC2F63064}"/>
                    </a:ext>
                  </a:extLst>
                </p14:cNvPr>
                <p14:cNvContentPartPr/>
                <p14:nvPr/>
              </p14:nvContentPartPr>
              <p14:xfrm>
                <a:off x="1875240" y="6447610"/>
                <a:ext cx="12600" cy="15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6A3CE8-DC2C-AE18-0BA4-B74CA970F79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57240" y="6429970"/>
                  <a:ext cx="48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5C918A-8402-D811-91D2-6D440679FDA9}"/>
                    </a:ext>
                  </a:extLst>
                </p14:cNvPr>
                <p14:cNvContentPartPr/>
                <p14:nvPr/>
              </p14:nvContentPartPr>
              <p14:xfrm>
                <a:off x="1012320" y="6363370"/>
                <a:ext cx="144000" cy="243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821F42-301C-C4ED-AB98-EE1846110ED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4320" y="6345730"/>
                  <a:ext cx="179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5721F0-9601-30D6-E7AF-E1CAB43424F5}"/>
                    </a:ext>
                  </a:extLst>
                </p14:cNvPr>
                <p14:cNvContentPartPr/>
                <p14:nvPr/>
              </p14:nvContentPartPr>
              <p14:xfrm>
                <a:off x="1194480" y="6474970"/>
                <a:ext cx="114480" cy="10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970AE5-E667-6C5F-761E-35D7FC4C42C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76840" y="6456970"/>
                  <a:ext cx="150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7A3109-9037-83FF-7760-D2380794D823}"/>
                    </a:ext>
                  </a:extLst>
                </p14:cNvPr>
                <p14:cNvContentPartPr/>
                <p14:nvPr/>
              </p14:nvContentPartPr>
              <p14:xfrm>
                <a:off x="1292040" y="6453370"/>
                <a:ext cx="162360" cy="27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1C0975-7D75-02EF-A8DB-4F1CD184EE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74400" y="6435730"/>
                  <a:ext cx="198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ABB7056-C4AD-EF45-38D5-F376A29AFF8B}"/>
                    </a:ext>
                  </a:extLst>
                </p14:cNvPr>
                <p14:cNvContentPartPr/>
                <p14:nvPr/>
              </p14:nvContentPartPr>
              <p14:xfrm>
                <a:off x="1549440" y="6555610"/>
                <a:ext cx="12564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CEBF22-344C-80DA-79CD-81EDD29781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31440" y="6537970"/>
                  <a:ext cx="161280" cy="18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28304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FA84B-090A-880A-FC9C-053DD9F0A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8823-8685-2D55-6C34-78DB8132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Repeated</a:t>
            </a:r>
            <a:r>
              <a:rPr lang="en-US" dirty="0"/>
              <a:t> Expander Decomposition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A07825-BFD4-9E97-8AD6-917FCC566436}"/>
              </a:ext>
            </a:extLst>
          </p:cNvPr>
          <p:cNvCxnSpPr>
            <a:cxnSpLocks/>
          </p:cNvCxnSpPr>
          <p:nvPr/>
        </p:nvCxnSpPr>
        <p:spPr>
          <a:xfrm flipH="1" flipV="1">
            <a:off x="1173043" y="4011589"/>
            <a:ext cx="198826" cy="6492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AE118CE-5849-62D9-0B66-E0207DC47EA8}"/>
                  </a:ext>
                </a:extLst>
              </p:cNvPr>
              <p:cNvSpPr txBox="1"/>
              <p:nvPr/>
            </p:nvSpPr>
            <p:spPr>
              <a:xfrm>
                <a:off x="5794860" y="3708818"/>
                <a:ext cx="2293792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6">
                      <a:lumMod val="75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B0208A3-FF9F-5066-69CD-D6BF84839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60" y="3708818"/>
                <a:ext cx="2293792" cy="576440"/>
              </a:xfrm>
              <a:prstGeom prst="rect">
                <a:avLst/>
              </a:prstGeom>
              <a:blipFill>
                <a:blip r:embed="rId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C3ED24A-7E0F-E288-36AF-258826B1C5AF}"/>
              </a:ext>
            </a:extLst>
          </p:cNvPr>
          <p:cNvGrpSpPr/>
          <p:nvPr/>
        </p:nvGrpSpPr>
        <p:grpSpPr>
          <a:xfrm>
            <a:off x="485775" y="4133992"/>
            <a:ext cx="11008460" cy="2651270"/>
            <a:chOff x="485775" y="4133992"/>
            <a:chExt cx="11008460" cy="265127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F3F5D0F-F7E2-ABCD-0D9A-36A144B39163}"/>
                </a:ext>
              </a:extLst>
            </p:cNvPr>
            <p:cNvGrpSpPr/>
            <p:nvPr/>
          </p:nvGrpSpPr>
          <p:grpSpPr>
            <a:xfrm>
              <a:off x="485775" y="4133992"/>
              <a:ext cx="10929866" cy="2651270"/>
              <a:chOff x="485775" y="4133992"/>
              <a:chExt cx="10929866" cy="2651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04EC7C1-A855-200E-4EA2-9C006D6134D9}"/>
                      </a:ext>
                    </a:extLst>
                  </p14:cNvPr>
                  <p14:cNvContentPartPr/>
                  <p14:nvPr/>
                </p14:nvContentPartPr>
                <p14:xfrm>
                  <a:off x="3551490" y="4321775"/>
                  <a:ext cx="1832760" cy="16729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4134674-3A8C-4CAA-812B-EC96104707A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542850" y="4313135"/>
                    <a:ext cx="1850400" cy="169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C5DB41D-1FB0-38CA-C51B-75616CF56237}"/>
                      </a:ext>
                    </a:extLst>
                  </p14:cNvPr>
                  <p14:cNvContentPartPr/>
                  <p14:nvPr/>
                </p14:nvContentPartPr>
                <p14:xfrm>
                  <a:off x="4365492" y="5295180"/>
                  <a:ext cx="879840" cy="655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400C5C7-EF1F-4BC7-B56B-E2E8AFC14AD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356492" y="5286540"/>
                    <a:ext cx="897480" cy="67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B9D5F9F0-4DD3-642C-F220-95A24687F920}"/>
                      </a:ext>
                    </a:extLst>
                  </p14:cNvPr>
                  <p14:cNvContentPartPr/>
                  <p14:nvPr/>
                </p14:nvContentPartPr>
                <p14:xfrm>
                  <a:off x="4108423" y="4475160"/>
                  <a:ext cx="1128240" cy="63252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BDE4AA95-9424-46A5-B2A3-C968D2E24BC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104103" y="4470840"/>
                    <a:ext cx="1136880" cy="6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B820576-1AAE-A41A-9850-3A87CCCAA7E0}"/>
                      </a:ext>
                    </a:extLst>
                  </p14:cNvPr>
                  <p14:cNvContentPartPr/>
                  <p14:nvPr/>
                </p14:nvContentPartPr>
                <p14:xfrm>
                  <a:off x="3571989" y="4830977"/>
                  <a:ext cx="1599840" cy="10652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06FEFFE3-C2A2-49B3-AB17-4A7364E11C4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567669" y="4826657"/>
                    <a:ext cx="1608480" cy="10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98F221ED-0AD7-3766-5D24-4DBF0B3697E2}"/>
                      </a:ext>
                    </a:extLst>
                  </p14:cNvPr>
                  <p14:cNvContentPartPr/>
                  <p14:nvPr/>
                </p14:nvContentPartPr>
                <p14:xfrm>
                  <a:off x="3660583" y="4343400"/>
                  <a:ext cx="1643040" cy="163902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BB836A3F-A03F-4C4D-BAB3-5C5247A699C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656264" y="4339080"/>
                    <a:ext cx="1651678" cy="164766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D99A0E7C-2E90-2BE2-E3BB-F8A3343C0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38010" y="4133992"/>
                <a:ext cx="186340" cy="52181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B55FB543-97EE-75E3-4916-A80F8030307B}"/>
                      </a:ext>
                    </a:extLst>
                  </p14:cNvPr>
                  <p14:cNvContentPartPr/>
                  <p14:nvPr/>
                </p14:nvContentPartPr>
                <p14:xfrm>
                  <a:off x="5949569" y="4488423"/>
                  <a:ext cx="1656720" cy="1352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7962B9E-BE36-4771-B29D-18E75292120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940929" y="4479783"/>
                    <a:ext cx="1674360" cy="137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49560C5-C4A5-CC86-D5D4-A17A59A4125C}"/>
                      </a:ext>
                    </a:extLst>
                  </p14:cNvPr>
                  <p14:cNvContentPartPr/>
                  <p14:nvPr/>
                </p14:nvContentPartPr>
                <p14:xfrm>
                  <a:off x="485775" y="4140290"/>
                  <a:ext cx="2542945" cy="2022721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A7A730B9-4C22-4AD3-B141-722CD7FC7B4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6774" y="4131291"/>
                    <a:ext cx="2560587" cy="204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790F1D11-6630-6C8B-B87C-D01335104AC6}"/>
                      </a:ext>
                    </a:extLst>
                  </p14:cNvPr>
                  <p14:cNvContentPartPr/>
                  <p14:nvPr/>
                </p14:nvContentPartPr>
                <p14:xfrm>
                  <a:off x="5246910" y="5028716"/>
                  <a:ext cx="129960" cy="385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68C1EE82-9DA4-407B-8E4F-53026A6EF1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238270" y="5019716"/>
                    <a:ext cx="147600" cy="5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87D33DF-F924-463D-D840-7E88BA21291D}"/>
                      </a:ext>
                    </a:extLst>
                  </p14:cNvPr>
                  <p14:cNvContentPartPr/>
                  <p14:nvPr/>
                </p14:nvContentPartPr>
                <p14:xfrm>
                  <a:off x="5246550" y="5495636"/>
                  <a:ext cx="47880" cy="975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056A85B-88F5-476C-B45C-7C682736DB7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237550" y="5486636"/>
                    <a:ext cx="6552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936AFF49-BD58-A963-E797-0322510B850E}"/>
                      </a:ext>
                    </a:extLst>
                  </p14:cNvPr>
                  <p14:cNvContentPartPr/>
                  <p14:nvPr/>
                </p14:nvContentPartPr>
                <p14:xfrm>
                  <a:off x="5974650" y="5106788"/>
                  <a:ext cx="1219320" cy="6519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2E3B138F-B9EE-4723-9EEB-045EBF9DC8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966010" y="5097788"/>
                    <a:ext cx="1236960" cy="66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8B269A1-0E25-6DAA-6FA1-76875EF1743B}"/>
                      </a:ext>
                    </a:extLst>
                  </p14:cNvPr>
                  <p14:cNvContentPartPr/>
                  <p14:nvPr/>
                </p14:nvContentPartPr>
                <p14:xfrm>
                  <a:off x="5944080" y="4515806"/>
                  <a:ext cx="1401840" cy="11318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40A9F26-5613-4336-943E-03F61E4FCB8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935080" y="4507166"/>
                    <a:ext cx="1419480" cy="11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B7D6BAA-BA6E-6A7A-700D-A9A587D56C69}"/>
                      </a:ext>
                    </a:extLst>
                  </p14:cNvPr>
                  <p14:cNvContentPartPr/>
                  <p14:nvPr/>
                </p14:nvContentPartPr>
                <p14:xfrm>
                  <a:off x="6091680" y="4496006"/>
                  <a:ext cx="1436760" cy="10684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E9E90F6-FC21-405B-9711-831BA9EFA4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87360" y="4491686"/>
                    <a:ext cx="1445400" cy="10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02A14A2-1B4B-5F7E-21F0-ACAAB8769E62}"/>
                      </a:ext>
                    </a:extLst>
                  </p14:cNvPr>
                  <p14:cNvContentPartPr/>
                  <p14:nvPr/>
                </p14:nvContentPartPr>
                <p14:xfrm>
                  <a:off x="5976394" y="4614000"/>
                  <a:ext cx="1596600" cy="12042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AD8DCF9C-E477-442A-9070-530AA576F35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972074" y="4609680"/>
                    <a:ext cx="1605240" cy="121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389F4F8F-C380-6F84-9E38-EC7C95F78111}"/>
                      </a:ext>
                    </a:extLst>
                  </p14:cNvPr>
                  <p14:cNvContentPartPr/>
                  <p14:nvPr/>
                </p14:nvContentPartPr>
                <p14:xfrm>
                  <a:off x="10109921" y="4905750"/>
                  <a:ext cx="1305720" cy="9878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AD9D31C-3653-4D9D-BCBF-5BB02F9C5FD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0101281" y="4896750"/>
                    <a:ext cx="1323360" cy="10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DA41F524-BF37-FF1B-D547-33C66901DA64}"/>
                      </a:ext>
                    </a:extLst>
                  </p14:cNvPr>
                  <p14:cNvContentPartPr/>
                  <p14:nvPr/>
                </p14:nvContentPartPr>
                <p14:xfrm>
                  <a:off x="8392721" y="5216430"/>
                  <a:ext cx="365400" cy="576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62BE218F-CEF5-45C2-81C1-A93EEA93628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374721" y="5198790"/>
                    <a:ext cx="40104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A27CAFB1-0161-5D85-8255-C50253EF4425}"/>
                      </a:ext>
                    </a:extLst>
                  </p14:cNvPr>
                  <p14:cNvContentPartPr/>
                  <p14:nvPr/>
                </p14:nvContentPartPr>
                <p14:xfrm>
                  <a:off x="9028841" y="5212470"/>
                  <a:ext cx="53640" cy="7740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FA287825-D534-4A7D-B9AB-183FFB2AD43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011201" y="5194830"/>
                    <a:ext cx="89280" cy="11304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E5FCC9AD-C738-EFFD-259B-D9076A6E6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73025" y="4148285"/>
                <a:ext cx="186340" cy="521814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D46967DE-4F28-9120-3EA4-344A323BA95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589" y="6200487"/>
                    <a:ext cx="70442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7947E451-CDFE-4EBD-A0D8-9E1BAE7535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589" y="6200487"/>
                    <a:ext cx="704424" cy="584775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9185B7E3-6A1C-5A16-624B-569FEA92C183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010" y="6035156"/>
                    <a:ext cx="7139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2AD4EB00-216C-4124-AE89-1E7EBFFF0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8010" y="6035156"/>
                    <a:ext cx="713913" cy="584775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F4381BDC-CF8D-AD06-04EE-E9C4E8B248E1}"/>
                      </a:ext>
                    </a:extLst>
                  </p:cNvPr>
                  <p:cNvSpPr txBox="1"/>
                  <p:nvPr/>
                </p:nvSpPr>
                <p:spPr>
                  <a:xfrm>
                    <a:off x="6493540" y="5959297"/>
                    <a:ext cx="71391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CF9B3A15-1C4D-4FCE-B97E-60EE2F4854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3540" y="5959297"/>
                    <a:ext cx="713913" cy="584775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AAAF3AD6-B4E5-6839-DAB1-EE6CEC4BD06B}"/>
                    </a:ext>
                  </a:extLst>
                </p:cNvPr>
                <p:cNvSpPr txBox="1"/>
                <p:nvPr/>
              </p:nvSpPr>
              <p:spPr>
                <a:xfrm>
                  <a:off x="10245112" y="5975528"/>
                  <a:ext cx="1249123" cy="631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02D07A2-33FF-4789-A39B-33DE81A38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5112" y="5975528"/>
                  <a:ext cx="1249123" cy="631263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699D74-8B2B-D749-848A-A9EB991A554B}"/>
                  </a:ext>
                </a:extLst>
              </p:cNvPr>
              <p:cNvSpPr txBox="1"/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-expander</a:t>
                </a:r>
                <a:endParaRPr lang="en-US" sz="1400" dirty="0">
                  <a:solidFill>
                    <a:srgbClr val="C0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4E0B6-69E8-2F7F-8CFF-CF17E2E1E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65" y="3711050"/>
                <a:ext cx="2108450" cy="576440"/>
              </a:xfrm>
              <a:prstGeom prst="rect">
                <a:avLst/>
              </a:prstGeom>
              <a:blipFill>
                <a:blip r:embed="rId41"/>
                <a:stretch>
                  <a:fillRect r="-86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D19EE5-8AFD-3C1A-2244-AC328C825069}"/>
                  </a:ext>
                </a:extLst>
              </p:cNvPr>
              <p:cNvSpPr txBox="1"/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𝟒𝐥𝐨𝐠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-expander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DEA02-EEA5-000F-6572-F0BEF54DE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2" y="3559945"/>
                <a:ext cx="2164551" cy="576440"/>
              </a:xfrm>
              <a:prstGeom prst="rect">
                <a:avLst/>
              </a:prstGeom>
              <a:blipFill>
                <a:blip r:embed="rId4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A1432B-1831-3F31-AEB6-E6B7C3E78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can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Each part induces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-expander</a:t>
                </a:r>
              </a:p>
              <a:p>
                <a:r>
                  <a:rPr lang="en-US" dirty="0"/>
                  <a:t>Each vertex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expanders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BC01893-1D86-81A8-BABB-6F9915461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39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4D43-FC39-5F3F-096C-132E5E99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A1329-FAC5-8ADA-CBC7-39F5FB7C6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You will learn: </a:t>
                </a:r>
              </a:p>
              <a:p>
                <a:r>
                  <a:rPr lang="en-US" dirty="0"/>
                  <a:t>Intuition of the structure of expander decomposition/hierarchy</a:t>
                </a:r>
              </a:p>
              <a:p>
                <a:pPr lvl="1"/>
                <a:r>
                  <a:rPr lang="en-US" dirty="0"/>
                  <a:t>Unified view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you can navigate the literature much easier</a:t>
                </a:r>
              </a:p>
              <a:p>
                <a:r>
                  <a:rPr lang="en-US" dirty="0"/>
                  <a:t>Algorithms and data structures based on them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Omit: </a:t>
                </a:r>
              </a:p>
              <a:p>
                <a:r>
                  <a:rPr lang="en-US" dirty="0"/>
                  <a:t>Fast algorithms for computing expander decomposition/hierarchy</a:t>
                </a:r>
              </a:p>
              <a:p>
                <a:r>
                  <a:rPr lang="en-US" dirty="0"/>
                  <a:t>See my videos on </a:t>
                </a:r>
                <a:r>
                  <a:rPr lang="en-US" dirty="0">
                    <a:hlinkClick r:id="rId2"/>
                  </a:rPr>
                  <a:t>Expanders and Fast Graph Algorithms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A1329-FAC5-8ADA-CBC7-39F5FB7C6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6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70320-41EB-0C07-22BD-C23B4D6CA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BB6EDD-E258-92AC-C644-94D1E13C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 1</a:t>
            </a:r>
            <a:br>
              <a:rPr lang="en-US" dirty="0"/>
            </a:br>
            <a:r>
              <a:rPr lang="en-US" dirty="0"/>
              <a:t>Basic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5B8B9-5945-10C2-6340-83313C5B9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8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D05C8-BC0B-4AD8-B3EB-41C29593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and Demands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7349D3D-9C01-AC2D-0523-BA439BCD7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In this talk,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always </a:t>
                </a:r>
                <a:r>
                  <a:rPr lang="en-US" b="1" dirty="0"/>
                  <a:t>undirected</a:t>
                </a:r>
                <a:endParaRPr lang="en-US" sz="1400" dirty="0"/>
              </a:p>
              <a:p>
                <a:pPr lvl="1"/>
                <a:endParaRPr lang="en-US" sz="1400" dirty="0"/>
              </a:p>
              <a:p>
                <a:r>
                  <a:rPr lang="en-US" dirty="0"/>
                  <a:t>(Multi-commodity)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assigns flow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Congestion: 	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cong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cong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cong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routes </a:t>
                </a:r>
                <a:r>
                  <a:rPr lang="en-US" b="1" dirty="0">
                    <a:solidFill>
                      <a:srgbClr val="0070C0"/>
                    </a:solidFill>
                  </a:rPr>
                  <a:t>demand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as a capacitated graph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Demand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C00000"/>
                    </a:solidFill>
                  </a:rPr>
                  <a:t>routable with congestion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routing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Say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C00000"/>
                    </a:solidFill>
                  </a:rPr>
                  <a:t>routable</a:t>
                </a:r>
                <a:r>
                  <a:rPr lang="en-US" dirty="0"/>
                  <a:t>”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7349D3D-9C01-AC2D-0523-BA439BCD7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66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E2C2A8E-EBBB-7961-D475-841AEE8DF32B}"/>
              </a:ext>
            </a:extLst>
          </p:cNvPr>
          <p:cNvGrpSpPr/>
          <p:nvPr/>
        </p:nvGrpSpPr>
        <p:grpSpPr>
          <a:xfrm>
            <a:off x="8686207" y="1548037"/>
            <a:ext cx="3149280" cy="2622240"/>
            <a:chOff x="8826884" y="1614349"/>
            <a:chExt cx="3149280" cy="26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30279A-E927-C393-BD90-F5FA28B351FB}"/>
                    </a:ext>
                  </a:extLst>
                </p14:cNvPr>
                <p14:cNvContentPartPr/>
                <p14:nvPr/>
              </p14:nvContentPartPr>
              <p14:xfrm>
                <a:off x="9057284" y="1937989"/>
                <a:ext cx="92880" cy="12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30279A-E927-C393-BD90-F5FA28B351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8284" y="1929349"/>
                  <a:ext cx="110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30B358-DB6D-0F8B-2008-DE02A94015DB}"/>
                    </a:ext>
                  </a:extLst>
                </p14:cNvPr>
                <p14:cNvContentPartPr/>
                <p14:nvPr/>
              </p14:nvContentPartPr>
              <p14:xfrm>
                <a:off x="9088964" y="1993429"/>
                <a:ext cx="190440" cy="203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30B358-DB6D-0F8B-2008-DE02A94015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79964" y="1984429"/>
                  <a:ext cx="208080" cy="20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FCEF93-DBA8-6ED7-4FF3-1E70BB580FDD}"/>
                    </a:ext>
                  </a:extLst>
                </p14:cNvPr>
                <p14:cNvContentPartPr/>
                <p14:nvPr/>
              </p14:nvContentPartPr>
              <p14:xfrm>
                <a:off x="11822804" y="3754549"/>
                <a:ext cx="153360" cy="35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FCEF93-DBA8-6ED7-4FF3-1E70BB580F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14164" y="3745909"/>
                  <a:ext cx="171000" cy="37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BF8E71-E6B8-8931-F032-7A6CF9F02F9B}"/>
                </a:ext>
              </a:extLst>
            </p:cNvPr>
            <p:cNvGrpSpPr/>
            <p:nvPr/>
          </p:nvGrpSpPr>
          <p:grpSpPr>
            <a:xfrm>
              <a:off x="8826884" y="1614349"/>
              <a:ext cx="3119040" cy="2622240"/>
              <a:chOff x="7872517" y="3569992"/>
              <a:chExt cx="3119040" cy="262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7D828012-5357-5427-8DC5-7800F4ED0487}"/>
                      </a:ext>
                    </a:extLst>
                  </p14:cNvPr>
                  <p14:cNvContentPartPr/>
                  <p14:nvPr/>
                </p14:nvContentPartPr>
                <p14:xfrm>
                  <a:off x="8134597" y="3741712"/>
                  <a:ext cx="2570040" cy="2296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7D828012-5357-5427-8DC5-7800F4ED0487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125597" y="3733072"/>
                    <a:ext cx="2587680" cy="24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348629A-8528-8F4E-C437-42883413289A}"/>
                      </a:ext>
                    </a:extLst>
                  </p14:cNvPr>
                  <p14:cNvContentPartPr/>
                  <p14:nvPr/>
                </p14:nvContentPartPr>
                <p14:xfrm>
                  <a:off x="10622917" y="3819832"/>
                  <a:ext cx="154800" cy="21139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348629A-8528-8F4E-C437-42883413289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613917" y="3810832"/>
                    <a:ext cx="172440" cy="21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86A17E5-30E1-A5F7-38DF-97FF6A7A439D}"/>
                      </a:ext>
                    </a:extLst>
                  </p14:cNvPr>
                  <p14:cNvContentPartPr/>
                  <p14:nvPr/>
                </p14:nvContentPartPr>
                <p14:xfrm>
                  <a:off x="8305237" y="5912152"/>
                  <a:ext cx="2379960" cy="106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86A17E5-30E1-A5F7-38DF-97FF6A7A439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296237" y="5903152"/>
                    <a:ext cx="2397600" cy="12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FAB4168F-9FBE-5EE2-F104-70C9D0BC7D06}"/>
                      </a:ext>
                    </a:extLst>
                  </p14:cNvPr>
                  <p14:cNvContentPartPr/>
                  <p14:nvPr/>
                </p14:nvContentPartPr>
                <p14:xfrm>
                  <a:off x="7872517" y="3750352"/>
                  <a:ext cx="139680" cy="1580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FAB4168F-9FBE-5EE2-F104-70C9D0BC7D06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863877" y="3741712"/>
                    <a:ext cx="15732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BF555D66-CB42-D3CE-04AB-3422B35D2F74}"/>
                      </a:ext>
                    </a:extLst>
                  </p14:cNvPr>
                  <p14:cNvContentPartPr/>
                  <p14:nvPr/>
                </p14:nvContentPartPr>
                <p14:xfrm>
                  <a:off x="7928317" y="5984872"/>
                  <a:ext cx="150120" cy="207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F555D66-CB42-D3CE-04AB-3422B35D2F7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919317" y="5976232"/>
                    <a:ext cx="16776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B5A29F8E-F916-0C21-771D-C3B2E25FDBDA}"/>
                      </a:ext>
                    </a:extLst>
                  </p14:cNvPr>
                  <p14:cNvContentPartPr/>
                  <p14:nvPr/>
                </p14:nvContentPartPr>
                <p14:xfrm>
                  <a:off x="7905277" y="6016552"/>
                  <a:ext cx="163440" cy="160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B5A29F8E-F916-0C21-771D-C3B2E25FDBD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896637" y="6007552"/>
                    <a:ext cx="18108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047E17C-A979-D6A7-50E9-FB385CB7D129}"/>
                      </a:ext>
                    </a:extLst>
                  </p14:cNvPr>
                  <p14:cNvContentPartPr/>
                  <p14:nvPr/>
                </p14:nvContentPartPr>
                <p14:xfrm>
                  <a:off x="10815877" y="3569992"/>
                  <a:ext cx="175680" cy="274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047E17C-A979-D6A7-50E9-FB385CB7D12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0806877" y="3561352"/>
                    <a:ext cx="193320" cy="29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D0B54ED-D745-7581-3347-7B53BC4E2942}"/>
                      </a:ext>
                    </a:extLst>
                  </p14:cNvPr>
                  <p14:cNvContentPartPr/>
                  <p14:nvPr/>
                </p14:nvContentPartPr>
                <p14:xfrm>
                  <a:off x="8129197" y="3949072"/>
                  <a:ext cx="2572200" cy="1880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D0B54ED-D745-7581-3347-7B53BC4E294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120197" y="3940432"/>
                    <a:ext cx="2589840" cy="1897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71C572-651E-343D-B705-36B9D56AC0B5}"/>
                    </a:ext>
                  </a:extLst>
                </p14:cNvPr>
                <p14:cNvContentPartPr/>
                <p14:nvPr/>
              </p14:nvContentPartPr>
              <p14:xfrm>
                <a:off x="9110341" y="2945041"/>
                <a:ext cx="111600" cy="86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71C572-651E-343D-B705-36B9D56AC0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01341" y="2936041"/>
                  <a:ext cx="129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72F9CD-20BA-61C6-5F66-706CD0A6504A}"/>
                    </a:ext>
                  </a:extLst>
                </p14:cNvPr>
                <p14:cNvContentPartPr/>
                <p14:nvPr/>
              </p14:nvContentPartPr>
              <p14:xfrm>
                <a:off x="10462141" y="1902121"/>
                <a:ext cx="119880" cy="10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72F9CD-20BA-61C6-5F66-706CD0A650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53141" y="1893121"/>
                  <a:ext cx="1375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9560A35-C6B6-29C6-F7AB-421F06E33503}"/>
              </a:ext>
            </a:extLst>
          </p:cNvPr>
          <p:cNvGrpSpPr/>
          <p:nvPr/>
        </p:nvGrpSpPr>
        <p:grpSpPr>
          <a:xfrm>
            <a:off x="8881327" y="1477837"/>
            <a:ext cx="2547360" cy="2258640"/>
            <a:chOff x="9070741" y="1524121"/>
            <a:chExt cx="2547360" cy="22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AD0FD0-25CD-6A61-EDAE-A40CEFA8C253}"/>
                    </a:ext>
                  </a:extLst>
                </p14:cNvPr>
                <p14:cNvContentPartPr/>
                <p14:nvPr/>
              </p14:nvContentPartPr>
              <p14:xfrm>
                <a:off x="9070741" y="1932721"/>
                <a:ext cx="2547360" cy="1850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AD0FD0-25CD-6A61-EDAE-A40CEFA8C2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35101" y="1861081"/>
                  <a:ext cx="2619000" cy="199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6A1EE9B-F944-2FE4-BB12-D86C44F2332F}"/>
                </a:ext>
              </a:extLst>
            </p:cNvPr>
            <p:cNvGrpSpPr/>
            <p:nvPr/>
          </p:nvGrpSpPr>
          <p:grpSpPr>
            <a:xfrm>
              <a:off x="10133461" y="1524121"/>
              <a:ext cx="1251720" cy="266400"/>
              <a:chOff x="9179094" y="3479764"/>
              <a:chExt cx="1251720" cy="26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6F90CB77-4B73-9E90-A656-1CE1A6F810DE}"/>
                      </a:ext>
                    </a:extLst>
                  </p14:cNvPr>
                  <p14:cNvContentPartPr/>
                  <p14:nvPr/>
                </p14:nvContentPartPr>
                <p14:xfrm>
                  <a:off x="9187374" y="3479764"/>
                  <a:ext cx="18360" cy="1976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6F90CB77-4B73-9E90-A656-1CE1A6F810DE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9178374" y="3470764"/>
                    <a:ext cx="36000" cy="21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9F30B611-BF65-EBA3-A8F4-AADB569FAAFA}"/>
                      </a:ext>
                    </a:extLst>
                  </p14:cNvPr>
                  <p14:cNvContentPartPr/>
                  <p14:nvPr/>
                </p14:nvContentPartPr>
                <p14:xfrm>
                  <a:off x="9179094" y="3483004"/>
                  <a:ext cx="160920" cy="230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9F30B611-BF65-EBA3-A8F4-AADB569FAAF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9170454" y="3474364"/>
                    <a:ext cx="17856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0ADEEDC8-59D0-BE44-8EF6-65420D6ABA4C}"/>
                      </a:ext>
                    </a:extLst>
                  </p14:cNvPr>
                  <p14:cNvContentPartPr/>
                  <p14:nvPr/>
                </p14:nvContentPartPr>
                <p14:xfrm>
                  <a:off x="9191334" y="3577324"/>
                  <a:ext cx="128520" cy="93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ADEEDC8-59D0-BE44-8EF6-65420D6ABA4C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182334" y="3568684"/>
                    <a:ext cx="14616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FEA803C2-823B-B149-E8E9-61F0E769E753}"/>
                      </a:ext>
                    </a:extLst>
                  </p14:cNvPr>
                  <p14:cNvContentPartPr/>
                  <p14:nvPr/>
                </p14:nvContentPartPr>
                <p14:xfrm>
                  <a:off x="9401574" y="3508204"/>
                  <a:ext cx="68760" cy="16344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FEA803C2-823B-B149-E8E9-61F0E769E75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9392574" y="3499204"/>
                    <a:ext cx="86400" cy="18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D1908025-7FFE-02D0-FC7C-6D725A6A8AB5}"/>
                      </a:ext>
                    </a:extLst>
                  </p14:cNvPr>
                  <p14:cNvContentPartPr/>
                  <p14:nvPr/>
                </p14:nvContentPartPr>
                <p14:xfrm>
                  <a:off x="9521094" y="3506404"/>
                  <a:ext cx="44640" cy="1846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D1908025-7FFE-02D0-FC7C-6D725A6A8AB5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12454" y="3497404"/>
                    <a:ext cx="6228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5567A016-F560-6AA9-5893-314ABF1F39D1}"/>
                      </a:ext>
                    </a:extLst>
                  </p14:cNvPr>
                  <p14:cNvContentPartPr/>
                  <p14:nvPr/>
                </p14:nvContentPartPr>
                <p14:xfrm>
                  <a:off x="9532254" y="3483724"/>
                  <a:ext cx="104760" cy="1170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5567A016-F560-6AA9-5893-314ABF1F39D1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9523254" y="3474724"/>
                    <a:ext cx="12240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10DFB25A-33BF-1BAA-CA4E-43ABB3E35254}"/>
                      </a:ext>
                    </a:extLst>
                  </p14:cNvPr>
                  <p14:cNvContentPartPr/>
                  <p14:nvPr/>
                </p14:nvContentPartPr>
                <p14:xfrm>
                  <a:off x="9630534" y="3655084"/>
                  <a:ext cx="104760" cy="910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0DFB25A-33BF-1BAA-CA4E-43ABB3E3525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9621894" y="3646084"/>
                    <a:ext cx="12240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131C8928-EAF7-401F-C077-234F319642A0}"/>
                      </a:ext>
                    </a:extLst>
                  </p14:cNvPr>
                  <p14:cNvContentPartPr/>
                  <p14:nvPr/>
                </p14:nvContentPartPr>
                <p14:xfrm>
                  <a:off x="9776334" y="3514324"/>
                  <a:ext cx="63360" cy="18900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131C8928-EAF7-401F-C077-234F319642A0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9767334" y="3505324"/>
                    <a:ext cx="8100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DDAC347A-54D3-19A5-2EF7-70241033AB85}"/>
                      </a:ext>
                    </a:extLst>
                  </p14:cNvPr>
                  <p14:cNvContentPartPr/>
                  <p14:nvPr/>
                </p14:nvContentPartPr>
                <p14:xfrm>
                  <a:off x="9888654" y="3602884"/>
                  <a:ext cx="118800" cy="154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DDAC347A-54D3-19A5-2EF7-70241033AB85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9880014" y="3594244"/>
                    <a:ext cx="136440" cy="3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F00619F-D3B2-0A69-55BE-EFA687F4A9E2}"/>
                      </a:ext>
                    </a:extLst>
                  </p14:cNvPr>
                  <p14:cNvContentPartPr/>
                  <p14:nvPr/>
                </p14:nvContentPartPr>
                <p14:xfrm>
                  <a:off x="9927894" y="3547444"/>
                  <a:ext cx="102240" cy="327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F00619F-D3B2-0A69-55BE-EFA687F4A9E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9919254" y="3538444"/>
                    <a:ext cx="11988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3D12D1D7-0D21-1789-91D5-D0E9CC5F1571}"/>
                      </a:ext>
                    </a:extLst>
                  </p14:cNvPr>
                  <p14:cNvContentPartPr/>
                  <p14:nvPr/>
                </p14:nvContentPartPr>
                <p14:xfrm>
                  <a:off x="10074414" y="3519724"/>
                  <a:ext cx="120960" cy="15588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3D12D1D7-0D21-1789-91D5-D0E9CC5F157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0065414" y="3510724"/>
                    <a:ext cx="138600" cy="17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44307F98-C676-7C1F-A6C1-9BBBC140713F}"/>
                      </a:ext>
                    </a:extLst>
                  </p14:cNvPr>
                  <p14:cNvContentPartPr/>
                  <p14:nvPr/>
                </p14:nvContentPartPr>
                <p14:xfrm>
                  <a:off x="10222734" y="3660484"/>
                  <a:ext cx="3960" cy="864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4307F98-C676-7C1F-A6C1-9BBBC140713F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0213734" y="3651844"/>
                    <a:ext cx="216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67F7567A-AE57-E61D-7263-DF8352755926}"/>
                      </a:ext>
                    </a:extLst>
                  </p14:cNvPr>
                  <p14:cNvContentPartPr/>
                  <p14:nvPr/>
                </p14:nvContentPartPr>
                <p14:xfrm>
                  <a:off x="10276014" y="3521164"/>
                  <a:ext cx="72000" cy="1641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67F7567A-AE57-E61D-7263-DF835275592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0267374" y="3512164"/>
                    <a:ext cx="8964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8ACFA81B-80F1-9EE0-6BF8-ED7C5A6848ED}"/>
                      </a:ext>
                    </a:extLst>
                  </p14:cNvPr>
                  <p14:cNvContentPartPr/>
                  <p14:nvPr/>
                </p14:nvContentPartPr>
                <p14:xfrm>
                  <a:off x="10262334" y="3530884"/>
                  <a:ext cx="168480" cy="201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8ACFA81B-80F1-9EE0-6BF8-ED7C5A6848E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0253334" y="3522244"/>
                    <a:ext cx="186120" cy="3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DB932B-9B5A-7C52-D808-03A9EF2376F3}"/>
              </a:ext>
            </a:extLst>
          </p:cNvPr>
          <p:cNvGrpSpPr/>
          <p:nvPr/>
        </p:nvGrpSpPr>
        <p:grpSpPr>
          <a:xfrm>
            <a:off x="8948287" y="1797877"/>
            <a:ext cx="2603520" cy="2624760"/>
            <a:chOff x="9137701" y="1844161"/>
            <a:chExt cx="2603520" cy="26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07C1B3-9980-DAD3-D3DB-E0439E0D4ED6}"/>
                    </a:ext>
                  </a:extLst>
                </p14:cNvPr>
                <p14:cNvContentPartPr/>
                <p14:nvPr/>
              </p14:nvContentPartPr>
              <p14:xfrm>
                <a:off x="9137701" y="1844161"/>
                <a:ext cx="2603520" cy="2156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07C1B3-9980-DAD3-D3DB-E0439E0D4E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2061" y="1772161"/>
                  <a:ext cx="2675160" cy="2299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72B5CE5-DC84-7485-17FD-DEF24389B50E}"/>
                </a:ext>
              </a:extLst>
            </p:cNvPr>
            <p:cNvGrpSpPr/>
            <p:nvPr/>
          </p:nvGrpSpPr>
          <p:grpSpPr>
            <a:xfrm>
              <a:off x="9902341" y="4197841"/>
              <a:ext cx="939600" cy="271080"/>
              <a:chOff x="8947974" y="6153484"/>
              <a:chExt cx="939600" cy="27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9C1E4853-3A36-931C-52AB-F449E5E80903}"/>
                      </a:ext>
                    </a:extLst>
                  </p14:cNvPr>
                  <p14:cNvContentPartPr/>
                  <p14:nvPr/>
                </p14:nvContentPartPr>
                <p14:xfrm>
                  <a:off x="8975694" y="6197044"/>
                  <a:ext cx="11520" cy="17712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9C1E4853-3A36-931C-52AB-F449E5E8090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966694" y="6188404"/>
                    <a:ext cx="29160" cy="19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946EBC2C-4D7F-D1E9-6951-1B2879011662}"/>
                      </a:ext>
                    </a:extLst>
                  </p14:cNvPr>
                  <p14:cNvContentPartPr/>
                  <p14:nvPr/>
                </p14:nvContentPartPr>
                <p14:xfrm>
                  <a:off x="8985414" y="6186244"/>
                  <a:ext cx="127440" cy="540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946EBC2C-4D7F-D1E9-6951-1B2879011662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976774" y="6177604"/>
                    <a:ext cx="14508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7924A68F-5400-8DB2-A062-D1904CDAA857}"/>
                      </a:ext>
                    </a:extLst>
                  </p14:cNvPr>
                  <p14:cNvContentPartPr/>
                  <p14:nvPr/>
                </p14:nvContentPartPr>
                <p14:xfrm>
                  <a:off x="8947974" y="6238084"/>
                  <a:ext cx="178200" cy="1332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7924A68F-5400-8DB2-A062-D1904CDAA857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938974" y="6229444"/>
                    <a:ext cx="19584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D2728A4-5954-9858-1359-0C2D6B079CDD}"/>
                      </a:ext>
                    </a:extLst>
                  </p14:cNvPr>
                  <p14:cNvContentPartPr/>
                  <p14:nvPr/>
                </p14:nvContentPartPr>
                <p14:xfrm>
                  <a:off x="9181614" y="6175804"/>
                  <a:ext cx="41400" cy="164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D2728A4-5954-9858-1359-0C2D6B079CDD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172614" y="6167164"/>
                    <a:ext cx="5904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647E493-C571-F3F0-3DDE-30BB6A5D38FA}"/>
                      </a:ext>
                    </a:extLst>
                  </p14:cNvPr>
                  <p14:cNvContentPartPr/>
                  <p14:nvPr/>
                </p14:nvContentPartPr>
                <p14:xfrm>
                  <a:off x="9304374" y="6184444"/>
                  <a:ext cx="6120" cy="15624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647E493-C571-F3F0-3DDE-30BB6A5D38FA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295734" y="6175444"/>
                    <a:ext cx="23760" cy="17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F2170CC2-C4B3-7173-BB32-332DEED37A27}"/>
                      </a:ext>
                    </a:extLst>
                  </p14:cNvPr>
                  <p14:cNvContentPartPr/>
                  <p14:nvPr/>
                </p14:nvContentPartPr>
                <p14:xfrm>
                  <a:off x="9284934" y="6161044"/>
                  <a:ext cx="104400" cy="8352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F2170CC2-C4B3-7173-BB32-332DEED37A27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275934" y="6152044"/>
                    <a:ext cx="12204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B0A5E335-7A00-11BE-5B32-CD37D9BD873C}"/>
                      </a:ext>
                    </a:extLst>
                  </p14:cNvPr>
                  <p14:cNvContentPartPr/>
                  <p14:nvPr/>
                </p14:nvContentPartPr>
                <p14:xfrm>
                  <a:off x="9367734" y="6300364"/>
                  <a:ext cx="66960" cy="1242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B0A5E335-7A00-11BE-5B32-CD37D9BD873C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358734" y="6291364"/>
                    <a:ext cx="8460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1CCC10FF-42A0-2271-A44B-ECF26D6E6C8A}"/>
                      </a:ext>
                    </a:extLst>
                  </p14:cNvPr>
                  <p14:cNvContentPartPr/>
                  <p14:nvPr/>
                </p14:nvContentPartPr>
                <p14:xfrm>
                  <a:off x="9470694" y="6153484"/>
                  <a:ext cx="79920" cy="2059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1CCC10FF-42A0-2271-A44B-ECF26D6E6C8A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461694" y="6144484"/>
                    <a:ext cx="9756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064B64C9-7ADB-BCDE-B559-B7A672008475}"/>
                      </a:ext>
                    </a:extLst>
                  </p14:cNvPr>
                  <p14:cNvContentPartPr/>
                  <p14:nvPr/>
                </p14:nvContentPartPr>
                <p14:xfrm>
                  <a:off x="9633054" y="6253924"/>
                  <a:ext cx="77400" cy="151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064B64C9-7ADB-BCDE-B559-B7A67200847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9624414" y="6245284"/>
                    <a:ext cx="9504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C46EE244-1C4C-E192-D765-1BF5BF6C264B}"/>
                      </a:ext>
                    </a:extLst>
                  </p14:cNvPr>
                  <p14:cNvContentPartPr/>
                  <p14:nvPr/>
                </p14:nvContentPartPr>
                <p14:xfrm>
                  <a:off x="9631254" y="6204964"/>
                  <a:ext cx="101880" cy="284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C46EE244-1C4C-E192-D765-1BF5BF6C264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9622614" y="6195964"/>
                    <a:ext cx="11952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7490BC55-B727-FA28-BA3F-E507CF9158BD}"/>
                      </a:ext>
                    </a:extLst>
                  </p14:cNvPr>
                  <p14:cNvContentPartPr/>
                  <p14:nvPr/>
                </p14:nvContentPartPr>
                <p14:xfrm>
                  <a:off x="9841134" y="6183724"/>
                  <a:ext cx="46440" cy="19620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7490BC55-B727-FA28-BA3F-E507CF9158B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832134" y="6175084"/>
                    <a:ext cx="64080" cy="213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47E56B4-BEB8-670D-0B4D-A4530541087E}"/>
              </a:ext>
            </a:extLst>
          </p:cNvPr>
          <p:cNvGrpSpPr/>
          <p:nvPr/>
        </p:nvGrpSpPr>
        <p:grpSpPr>
          <a:xfrm>
            <a:off x="8898607" y="1945837"/>
            <a:ext cx="2582280" cy="1959840"/>
            <a:chOff x="9088021" y="1992121"/>
            <a:chExt cx="2582280" cy="19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A43315-A4B8-C742-3D1C-8832B9B94D72}"/>
                    </a:ext>
                  </a:extLst>
                </p14:cNvPr>
                <p14:cNvContentPartPr/>
                <p14:nvPr/>
              </p14:nvContentPartPr>
              <p14:xfrm>
                <a:off x="9088021" y="1992121"/>
                <a:ext cx="2582280" cy="1959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A43315-A4B8-C742-3D1C-8832B9B94D7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52381" y="1920121"/>
                  <a:ext cx="2653920" cy="2103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A479B34-3EAC-B425-1D0D-C819B73F715F}"/>
                </a:ext>
              </a:extLst>
            </p:cNvPr>
            <p:cNvGrpSpPr/>
            <p:nvPr/>
          </p:nvGrpSpPr>
          <p:grpSpPr>
            <a:xfrm>
              <a:off x="10055701" y="2282281"/>
              <a:ext cx="762840" cy="538920"/>
              <a:chOff x="9101334" y="4237924"/>
              <a:chExt cx="762840" cy="53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3802828-F6BD-07EA-8F57-28F01286956A}"/>
                      </a:ext>
                    </a:extLst>
                  </p14:cNvPr>
                  <p14:cNvContentPartPr/>
                  <p14:nvPr/>
                </p14:nvContentPartPr>
                <p14:xfrm>
                  <a:off x="9123654" y="4237924"/>
                  <a:ext cx="27000" cy="1508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03802828-F6BD-07EA-8F57-28F01286956A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9115014" y="4228924"/>
                    <a:ext cx="4464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98E3FB6-9F3F-20ED-9597-66EB2B963DC9}"/>
                      </a:ext>
                    </a:extLst>
                  </p14:cNvPr>
                  <p14:cNvContentPartPr/>
                  <p14:nvPr/>
                </p14:nvContentPartPr>
                <p14:xfrm>
                  <a:off x="9113574" y="4239364"/>
                  <a:ext cx="122040" cy="180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98E3FB6-9F3F-20ED-9597-66EB2B963DC9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9104934" y="4230364"/>
                    <a:ext cx="13968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71EA1D98-A426-B98F-381B-CA9C1C63CD5B}"/>
                      </a:ext>
                    </a:extLst>
                  </p14:cNvPr>
                  <p14:cNvContentPartPr/>
                  <p14:nvPr/>
                </p14:nvContentPartPr>
                <p14:xfrm>
                  <a:off x="9101334" y="4345924"/>
                  <a:ext cx="122760" cy="118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71EA1D98-A426-B98F-381B-CA9C1C63CD5B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9092334" y="4336924"/>
                    <a:ext cx="14040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0D56425B-413F-E56F-0E72-283622E084A8}"/>
                      </a:ext>
                    </a:extLst>
                  </p14:cNvPr>
                  <p14:cNvContentPartPr/>
                  <p14:nvPr/>
                </p14:nvContentPartPr>
                <p14:xfrm>
                  <a:off x="9241734" y="4304884"/>
                  <a:ext cx="99360" cy="20988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0D56425B-413F-E56F-0E72-283622E084A8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9233094" y="4296244"/>
                    <a:ext cx="1170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9A01009E-1BCC-DF82-D9D4-4D133A6B820D}"/>
                      </a:ext>
                    </a:extLst>
                  </p14:cNvPr>
                  <p14:cNvContentPartPr/>
                  <p14:nvPr/>
                </p14:nvContentPartPr>
                <p14:xfrm>
                  <a:off x="9391134" y="4314244"/>
                  <a:ext cx="126000" cy="19224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9A01009E-1BCC-DF82-D9D4-4D133A6B820D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9382494" y="4305604"/>
                    <a:ext cx="143640" cy="20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1E709B0-ADA7-AA1A-5D03-FADA4AA5B63C}"/>
                      </a:ext>
                    </a:extLst>
                  </p14:cNvPr>
                  <p14:cNvContentPartPr/>
                  <p14:nvPr/>
                </p14:nvContentPartPr>
                <p14:xfrm>
                  <a:off x="9454134" y="4501084"/>
                  <a:ext cx="36720" cy="10476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1E709B0-ADA7-AA1A-5D03-FADA4AA5B63C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9445134" y="4492444"/>
                    <a:ext cx="5436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E8790925-7826-E506-ABC6-3DD6D36FC25D}"/>
                      </a:ext>
                    </a:extLst>
                  </p14:cNvPr>
                  <p14:cNvContentPartPr/>
                  <p14:nvPr/>
                </p14:nvContentPartPr>
                <p14:xfrm>
                  <a:off x="9520014" y="4383724"/>
                  <a:ext cx="86760" cy="2016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E8790925-7826-E506-ABC6-3DD6D36FC25D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9511374" y="4375084"/>
                    <a:ext cx="104400" cy="21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9DC2389-AA99-2653-7C26-C3ABE901950A}"/>
                      </a:ext>
                    </a:extLst>
                  </p14:cNvPr>
                  <p14:cNvContentPartPr/>
                  <p14:nvPr/>
                </p14:nvContentPartPr>
                <p14:xfrm>
                  <a:off x="9645294" y="4552204"/>
                  <a:ext cx="82080" cy="226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9DC2389-AA99-2653-7C26-C3ABE901950A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9636294" y="4543564"/>
                    <a:ext cx="9972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1E530150-9C8F-843F-242C-FA014315C0E2}"/>
                      </a:ext>
                    </a:extLst>
                  </p14:cNvPr>
                  <p14:cNvContentPartPr/>
                  <p14:nvPr/>
                </p14:nvContentPartPr>
                <p14:xfrm>
                  <a:off x="9689214" y="4523764"/>
                  <a:ext cx="59400" cy="230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1E530150-9C8F-843F-242C-FA014315C0E2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9680214" y="4515124"/>
                    <a:ext cx="7704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A879373E-193D-6B08-1879-DF9CFC8C6C35}"/>
                      </a:ext>
                    </a:extLst>
                  </p14:cNvPr>
                  <p14:cNvContentPartPr/>
                  <p14:nvPr/>
                </p14:nvContentPartPr>
                <p14:xfrm>
                  <a:off x="9789654" y="4543924"/>
                  <a:ext cx="74520" cy="23292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A879373E-193D-6B08-1879-DF9CFC8C6C35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9780654" y="4535284"/>
                    <a:ext cx="92160" cy="250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9617A2A-AE5F-70A5-EAB1-6F908FF6AF52}"/>
                  </a:ext>
                </a:extLst>
              </p:cNvPr>
              <p:cNvSpPr txBox="1"/>
              <p:nvPr/>
            </p:nvSpPr>
            <p:spPr>
              <a:xfrm>
                <a:off x="7814616" y="4738598"/>
                <a:ext cx="35595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Example:</a:t>
                </a:r>
                <a:endParaRPr lang="en-US" b="1" i="0" u="sng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cong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routes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such that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9617A2A-AE5F-70A5-EAB1-6F908FF6A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16" y="4738598"/>
                <a:ext cx="3559574" cy="1200329"/>
              </a:xfrm>
              <a:prstGeom prst="rect">
                <a:avLst/>
              </a:prstGeom>
              <a:blipFill>
                <a:blip r:embed="rId105"/>
                <a:stretch>
                  <a:fillRect l="-1541"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E95F827-DAA1-E88F-1E2A-B3710AE84DC5}"/>
              </a:ext>
            </a:extLst>
          </p:cNvPr>
          <p:cNvGrpSpPr/>
          <p:nvPr/>
        </p:nvGrpSpPr>
        <p:grpSpPr>
          <a:xfrm>
            <a:off x="10670760" y="4782510"/>
            <a:ext cx="1120680" cy="844560"/>
            <a:chOff x="10670760" y="4782510"/>
            <a:chExt cx="1120680" cy="844560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E602B93-D547-58AD-E8A5-BE88177C2521}"/>
                </a:ext>
              </a:extLst>
            </p:cNvPr>
            <p:cNvGrpSpPr/>
            <p:nvPr/>
          </p:nvGrpSpPr>
          <p:grpSpPr>
            <a:xfrm>
              <a:off x="10670760" y="4782510"/>
              <a:ext cx="1120680" cy="844560"/>
              <a:chOff x="10670760" y="4782510"/>
              <a:chExt cx="1120680" cy="84456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A88D8B1-7595-556A-8F5F-6337EF86C7F9}"/>
                  </a:ext>
                </a:extLst>
              </p:cNvPr>
              <p:cNvGrpSpPr/>
              <p:nvPr/>
            </p:nvGrpSpPr>
            <p:grpSpPr>
              <a:xfrm>
                <a:off x="10901520" y="4782510"/>
                <a:ext cx="889920" cy="844560"/>
                <a:chOff x="10901520" y="4782510"/>
                <a:chExt cx="889920" cy="844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51" name="Ink 50">
                      <a:extLst>
                        <a:ext uri="{FF2B5EF4-FFF2-40B4-BE49-F238E27FC236}">
                          <a16:creationId xmlns:a16="http://schemas.microsoft.com/office/drawing/2014/main" id="{62586F15-BC30-6774-B338-5B5F6E7DF1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34280" y="4935150"/>
                    <a:ext cx="634680" cy="560520"/>
                  </p14:xfrm>
                </p:contentPart>
              </mc:Choice>
              <mc:Fallback xmlns="">
                <p:pic>
                  <p:nvPicPr>
                    <p:cNvPr id="51" name="Ink 50">
                      <a:extLst>
                        <a:ext uri="{FF2B5EF4-FFF2-40B4-BE49-F238E27FC236}">
                          <a16:creationId xmlns:a16="http://schemas.microsoft.com/office/drawing/2014/main" id="{62586F15-BC30-6774-B338-5B5F6E7DF10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0928160" y="4929030"/>
                      <a:ext cx="646920" cy="572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52" name="Ink 51">
                      <a:extLst>
                        <a:ext uri="{FF2B5EF4-FFF2-40B4-BE49-F238E27FC236}">
                          <a16:creationId xmlns:a16="http://schemas.microsoft.com/office/drawing/2014/main" id="{B2557E44-04A5-0DFE-59A9-AB8B82A527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558880" y="5458590"/>
                    <a:ext cx="69480" cy="90360"/>
                  </p14:xfrm>
                </p:contentPart>
              </mc:Choice>
              <mc:Fallback xmlns="">
                <p:pic>
                  <p:nvPicPr>
                    <p:cNvPr id="52" name="Ink 51">
                      <a:extLst>
                        <a:ext uri="{FF2B5EF4-FFF2-40B4-BE49-F238E27FC236}">
                          <a16:creationId xmlns:a16="http://schemas.microsoft.com/office/drawing/2014/main" id="{B2557E44-04A5-0DFE-59A9-AB8B82A52753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11552760" y="5452470"/>
                      <a:ext cx="81720" cy="102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7D596A0C-9805-BA10-FD86-D95931B3F1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01520" y="4782510"/>
                    <a:ext cx="68040" cy="622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7D596A0C-9805-BA10-FD86-D95931B3F113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10895400" y="4776390"/>
                      <a:ext cx="80280" cy="74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EE0EC54E-1269-F25B-FDFC-6932AE261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98560" y="5429070"/>
                    <a:ext cx="92880" cy="15264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EE0EC54E-1269-F25B-FDFC-6932AE261887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11692440" y="5422950"/>
                      <a:ext cx="105120" cy="16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784C64D4-2AEE-E7D8-475F-1B2A17B0E0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44000" y="4937670"/>
                    <a:ext cx="640080" cy="62532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784C64D4-2AEE-E7D8-475F-1B2A17B0E0D0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10937880" y="4931550"/>
                      <a:ext cx="652320" cy="637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56BFE971-83E4-F672-8681-AD318AF2E9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53080" y="5559390"/>
                    <a:ext cx="50760" cy="5472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56BFE971-83E4-F672-8681-AD318AF2E9DC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11046960" y="5553270"/>
                      <a:ext cx="63000" cy="66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5343D41-2A8A-0A7B-F45E-CD20692A30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49120" y="5547870"/>
                    <a:ext cx="69840" cy="792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5343D41-2A8A-0A7B-F45E-CD20692A30E2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11043000" y="5541750"/>
                      <a:ext cx="82080" cy="91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1C27F07-A97A-A645-50B9-E26E48DAA0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46360" y="4840110"/>
                    <a:ext cx="94680" cy="18216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1C27F07-A97A-A645-50B9-E26E48DAA092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1640240" y="4833990"/>
                      <a:ext cx="106920" cy="194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4744192-13D3-D906-4FE1-0C4427DC6A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05640" y="4935510"/>
                    <a:ext cx="10800" cy="9504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4744192-13D3-D906-4FE1-0C4427DC6A14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11099520" y="4929390"/>
                      <a:ext cx="23040" cy="107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5D797950-EC27-D25D-1583-020FF5159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62160" y="5021550"/>
                    <a:ext cx="10080" cy="2160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5D797950-EC27-D25D-1583-020FF5159E63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11156040" y="5015430"/>
                      <a:ext cx="22320" cy="33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8A11A6E4-18B8-CFCE-5939-2DAEFDCB76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98520" y="4949910"/>
                    <a:ext cx="67320" cy="10944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8A11A6E4-18B8-CFCE-5939-2DAEFDCB76E1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1192400" y="4943790"/>
                      <a:ext cx="79560" cy="121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2FFDE07F-AA46-AF36-900B-1C79C718D9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03560" y="4948470"/>
                    <a:ext cx="72000" cy="1332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2FFDE07F-AA46-AF36-900B-1C79C718D957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1197440" y="4942350"/>
                      <a:ext cx="84240" cy="2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32001EBD-3484-23AC-8A71-D87A8187E3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83400" y="5394150"/>
                    <a:ext cx="45000" cy="13248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32001EBD-3484-23AC-8A71-D87A8187E30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11177280" y="5388030"/>
                      <a:ext cx="57240" cy="144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1F9B228-A470-87AF-7596-F5F3F7B19561}"/>
                  </a:ext>
                </a:extLst>
              </p:cNvPr>
              <p:cNvGrpSpPr/>
              <p:nvPr/>
            </p:nvGrpSpPr>
            <p:grpSpPr>
              <a:xfrm>
                <a:off x="10670760" y="5160150"/>
                <a:ext cx="159480" cy="209520"/>
                <a:chOff x="10670760" y="5160150"/>
                <a:chExt cx="159480" cy="209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9" name="Ink 108">
                      <a:extLst>
                        <a:ext uri="{FF2B5EF4-FFF2-40B4-BE49-F238E27FC236}">
                          <a16:creationId xmlns:a16="http://schemas.microsoft.com/office/drawing/2014/main" id="{1393C2D3-9973-7190-5C4D-D856E12695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92360" y="5166630"/>
                    <a:ext cx="17280" cy="186120"/>
                  </p14:xfrm>
                </p:contentPart>
              </mc:Choice>
              <mc:Fallback xmlns="">
                <p:pic>
                  <p:nvPicPr>
                    <p:cNvPr id="109" name="Ink 108">
                      <a:extLst>
                        <a:ext uri="{FF2B5EF4-FFF2-40B4-BE49-F238E27FC236}">
                          <a16:creationId xmlns:a16="http://schemas.microsoft.com/office/drawing/2014/main" id="{1393C2D3-9973-7190-5C4D-D856E12695BB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10686240" y="5160510"/>
                      <a:ext cx="29520" cy="19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10" name="Ink 109">
                      <a:extLst>
                        <a:ext uri="{FF2B5EF4-FFF2-40B4-BE49-F238E27FC236}">
                          <a16:creationId xmlns:a16="http://schemas.microsoft.com/office/drawing/2014/main" id="{2C6033ED-BDD4-F945-2E67-E3428E7FE1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70760" y="5160150"/>
                    <a:ext cx="159480" cy="209520"/>
                  </p14:xfrm>
                </p:contentPart>
              </mc:Choice>
              <mc:Fallback xmlns="">
                <p:pic>
                  <p:nvPicPr>
                    <p:cNvPr id="110" name="Ink 109">
                      <a:extLst>
                        <a:ext uri="{FF2B5EF4-FFF2-40B4-BE49-F238E27FC236}">
                          <a16:creationId xmlns:a16="http://schemas.microsoft.com/office/drawing/2014/main" id="{2C6033ED-BDD4-F945-2E67-E3428E7FE164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10664640" y="5154030"/>
                      <a:ext cx="171720" cy="2217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72046A-B9E5-2170-F585-B6A29E042BFE}"/>
                    </a:ext>
                  </a:extLst>
                </p14:cNvPr>
                <p14:cNvContentPartPr/>
                <p14:nvPr/>
              </p14:nvContentPartPr>
              <p14:xfrm>
                <a:off x="10992375" y="4998657"/>
                <a:ext cx="65880" cy="5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72046A-B9E5-2170-F585-B6A29E042BF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86255" y="4992537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73F4E9-467B-1FAD-06B0-15500FA022A3}"/>
                    </a:ext>
                  </a:extLst>
                </p14:cNvPr>
                <p14:cNvContentPartPr/>
                <p14:nvPr/>
              </p14:nvContentPartPr>
              <p14:xfrm>
                <a:off x="11512575" y="5416257"/>
                <a:ext cx="53280" cy="8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73F4E9-467B-1FAD-06B0-15500FA022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06455" y="5410137"/>
                  <a:ext cx="65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E8EBC8-110D-AA28-A3DC-1ACA94835E07}"/>
                    </a:ext>
                  </a:extLst>
                </p14:cNvPr>
                <p14:cNvContentPartPr/>
                <p14:nvPr/>
              </p14:nvContentPartPr>
              <p14:xfrm>
                <a:off x="11486295" y="4982097"/>
                <a:ext cx="64080" cy="6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E8EBC8-110D-AA28-A3DC-1ACA94835E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80175" y="4975977"/>
                  <a:ext cx="76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277D53-DF19-CD07-F154-3E1CBC20A77C}"/>
                    </a:ext>
                  </a:extLst>
                </p14:cNvPr>
                <p14:cNvContentPartPr/>
                <p14:nvPr/>
              </p14:nvContentPartPr>
              <p14:xfrm>
                <a:off x="11011095" y="5446137"/>
                <a:ext cx="56520" cy="58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277D53-DF19-CD07-F154-3E1CBC20A7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04975" y="5440017"/>
                  <a:ext cx="68760" cy="7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62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8311</TotalTime>
  <Words>3108</Words>
  <Application>Microsoft Office PowerPoint</Application>
  <PresentationFormat>Widescreen</PresentationFormat>
  <Paragraphs>466</Paragraphs>
  <Slides>63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Aptos</vt:lpstr>
      <vt:lpstr>Aptos Display</vt:lpstr>
      <vt:lpstr>Arial</vt:lpstr>
      <vt:lpstr>Calibri</vt:lpstr>
      <vt:lpstr>Cambria Math</vt:lpstr>
      <vt:lpstr>Office Theme</vt:lpstr>
      <vt:lpstr>Lecture 1: Expander Decomposition</vt:lpstr>
      <vt:lpstr>Part 0 Setting expectation</vt:lpstr>
      <vt:lpstr>Expanders in TCS:</vt:lpstr>
      <vt:lpstr>Tailor-made expanders</vt:lpstr>
      <vt:lpstr>Expanders in the wild</vt:lpstr>
      <vt:lpstr>Topics for 5 lectures</vt:lpstr>
      <vt:lpstr>Expectation</vt:lpstr>
      <vt:lpstr>Part 1 Basic Definitions</vt:lpstr>
      <vt:lpstr>Flow and Demands</vt:lpstr>
      <vt:lpstr>Node-Weighting </vt:lpstr>
      <vt:lpstr>Part 2 Expansion</vt:lpstr>
      <vt:lpstr>Flow and Cut Expansions: Informal</vt:lpstr>
      <vt:lpstr>Flow and Cut Expansions: Formal</vt:lpstr>
      <vt:lpstr>Flow and Cut Expansions: Equivalence</vt:lpstr>
      <vt:lpstr>“Expanding” </vt:lpstr>
      <vt:lpstr>Expanders and Expanding Edge Sets</vt:lpstr>
      <vt:lpstr>When G has many connected components</vt:lpstr>
      <vt:lpstr>Quiz: which one is an expander?</vt:lpstr>
      <vt:lpstr>Quiz: which set is expanding?</vt:lpstr>
      <vt:lpstr>Quiz</vt:lpstr>
      <vt:lpstr>Part 3 Algorithms on Expanders</vt:lpstr>
      <vt:lpstr>Expanders are Algorithmic Friendly</vt:lpstr>
      <vt:lpstr>Example: Approx Max Flow on Expanders</vt:lpstr>
      <vt:lpstr>Part 4 Expander Decomposition</vt:lpstr>
      <vt:lpstr>Motivation</vt:lpstr>
      <vt:lpstr>ϕ-expander decomposition of G</vt:lpstr>
      <vt:lpstr>ϕ-expander decomposition of A in  G</vt:lpstr>
      <vt:lpstr>Algorithm</vt:lpstr>
      <vt:lpstr>Bound |C|</vt:lpstr>
      <vt:lpstr>ϕ-expander decomposition of A in  G</vt:lpstr>
      <vt:lpstr>ϕ-expander decomposition of G</vt:lpstr>
      <vt:lpstr>Part 5 Repeated Expander Decomposition</vt:lpstr>
      <vt:lpstr>Repeated Expander Decomposition</vt:lpstr>
      <vt:lpstr>Repeated Expander Decomposition</vt:lpstr>
      <vt:lpstr>Repeated Expander Decomposition</vt:lpstr>
      <vt:lpstr>Repeated Expander Decomposition</vt:lpstr>
      <vt:lpstr>Repeated Expander Decomposition</vt:lpstr>
      <vt:lpstr>Repeated Expander Decomposition</vt:lpstr>
      <vt:lpstr>Repeated Expander Decomposition</vt:lpstr>
      <vt:lpstr>Repeated Expander Decomposition</vt:lpstr>
      <vt:lpstr>Part 6 Application of Expander Decomposition: Edge Sparsifier</vt:lpstr>
      <vt:lpstr>Edge Sparsifiers for Cuts</vt:lpstr>
      <vt:lpstr>Sparsifier of ϕ-Expanders: Degree-Sampling</vt:lpstr>
      <vt:lpstr>Sparsifier on General Graphs</vt:lpstr>
      <vt:lpstr>Sparsifier on General Graphs</vt:lpstr>
      <vt:lpstr>Part 7 Boundary-Linked Expander Decomposition</vt:lpstr>
      <vt:lpstr>Recall: ϕ-expander decomposition of A in  G</vt:lpstr>
      <vt:lpstr>Boundary-linked ϕ-expander decomposition of A in  G</vt:lpstr>
      <vt:lpstr>Algorithm</vt:lpstr>
      <vt:lpstr>Bound |C|: Plan</vt:lpstr>
      <vt:lpstr>Bound |C|: Payment scheme</vt:lpstr>
      <vt:lpstr>Boundary-linked ϕ-expander decomposition of A in  G</vt:lpstr>
      <vt:lpstr>Part 8 Application of Boundary-Linked Expander Decomposition: Vertex Sparsifiers</vt:lpstr>
      <vt:lpstr>Vertex Sparsifiers: Informal</vt:lpstr>
      <vt:lpstr>Vertex Sparsifiers</vt:lpstr>
      <vt:lpstr>Construction [Chuzhoy’12]</vt:lpstr>
      <vt:lpstr>Routable in G⇒ Routable in H </vt:lpstr>
      <vt:lpstr>Routable in H⇒ Routable in G with low congestion</vt:lpstr>
      <vt:lpstr>Vertex Sparsifiers</vt:lpstr>
      <vt:lpstr>Summary</vt:lpstr>
      <vt:lpstr>What we learned</vt:lpstr>
      <vt:lpstr>Boundary-linked ϕ-expander decomposition of A in  G</vt:lpstr>
      <vt:lpstr>Repeated Expander Decomposition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Saranurak, Thatchaphol</dc:creator>
  <cp:lastModifiedBy>Saranurak, Thatchaphol</cp:lastModifiedBy>
  <cp:revision>15</cp:revision>
  <cp:lastPrinted>2025-08-19T19:27:06Z</cp:lastPrinted>
  <dcterms:created xsi:type="dcterms:W3CDTF">2025-08-09T14:43:21Z</dcterms:created>
  <dcterms:modified xsi:type="dcterms:W3CDTF">2025-08-19T19:27:21Z</dcterms:modified>
</cp:coreProperties>
</file>